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4"/>
  </p:notesMasterIdLst>
  <p:handoutMasterIdLst>
    <p:handoutMasterId r:id="rId5"/>
  </p:handoutMasterIdLst>
  <p:sldIdLst>
    <p:sldId id="1236" r:id="rId2"/>
    <p:sldId id="126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C00000"/>
    <a:srgbClr val="60C60D"/>
    <a:srgbClr val="DFFBE3"/>
    <a:srgbClr val="E4EDFF"/>
    <a:srgbClr val="BB50D5"/>
    <a:srgbClr val="FFD2D9"/>
    <a:srgbClr val="8CD514"/>
    <a:srgbClr val="DECDE9"/>
    <a:srgbClr val="8F9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76618" autoAdjust="0"/>
  </p:normalViewPr>
  <p:slideViewPr>
    <p:cSldViewPr snapToGrid="0">
      <p:cViewPr varScale="1">
        <p:scale>
          <a:sx n="60" d="100"/>
          <a:sy n="60" d="100"/>
        </p:scale>
        <p:origin x="2048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8198"/>
    </p:cViewPr>
  </p:outlineViewPr>
  <p:notesTextViewPr>
    <p:cViewPr>
      <p:scale>
        <a:sx n="3" d="2"/>
        <a:sy n="3" d="2"/>
      </p:scale>
      <p:origin x="0" y="-1800"/>
    </p:cViewPr>
  </p:notesTextViewPr>
  <p:sorterViewPr>
    <p:cViewPr>
      <p:scale>
        <a:sx n="124" d="100"/>
        <a:sy n="124" d="100"/>
      </p:scale>
      <p:origin x="0" y="-89472"/>
    </p:cViewPr>
  </p:sorterViewPr>
  <p:notesViewPr>
    <p:cSldViewPr snapToGrid="0">
      <p:cViewPr varScale="1">
        <p:scale>
          <a:sx n="88" d="100"/>
          <a:sy n="88" d="100"/>
        </p:scale>
        <p:origin x="295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5E01B-B353-4705-B3B3-A985D290C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14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AF4DB-4C47-4782-A2E4-AF0DC385DFEF}" type="datetimeFigureOut">
              <a:rPr lang="en-US" smtClean="0"/>
              <a:t>5/11/18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B52D5-0F10-409C-88A1-07E8733E1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75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these slides you can find a summary of four ways in which customer experience standards can add value to your business. In the following modules, each of these four ways is explained in more detail.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USABILITY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This presentation uses MONTSERRAT and OPEN SANS fonts. If you do not have these on your computer, you can download them for free on https://</a:t>
            </a:r>
            <a:r>
              <a:rPr lang="en-GB" dirty="0" err="1"/>
              <a:t>fonts.google.com</a:t>
            </a:r>
            <a:r>
              <a:rPr lang="en-GB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This presentation uses animations. It is best viewed in presentation mode.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COPYRIGHT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altLang="x-none" sz="1200" dirty="0">
                <a:solidFill>
                  <a:srgbClr val="7F7F7F"/>
                </a:solidFill>
                <a:latin typeface="+mn-lt"/>
                <a:ea typeface="Open Sans" charset="0"/>
                <a:cs typeface="Open Sans" charset="0"/>
              </a:rPr>
              <a:t>© 2017, Alain Thys </a:t>
            </a:r>
            <a:r>
              <a:rPr lang="mr-IN" altLang="x-none" sz="1200" dirty="0">
                <a:solidFill>
                  <a:srgbClr val="7F7F7F"/>
                </a:solidFill>
                <a:latin typeface="+mn-lt"/>
                <a:ea typeface="Open Sans" charset="0"/>
                <a:cs typeface="Open Sans" charset="0"/>
              </a:rPr>
              <a:t>–</a:t>
            </a:r>
            <a:r>
              <a:rPr lang="de-DE" altLang="x-none" sz="1200" dirty="0">
                <a:solidFill>
                  <a:srgbClr val="7F7F7F"/>
                </a:solidFill>
                <a:latin typeface="+mn-lt"/>
                <a:ea typeface="Open Sans" charset="0"/>
                <a:cs typeface="Open Sans" charset="0"/>
              </a:rPr>
              <a:t> </a:t>
            </a:r>
            <a:r>
              <a:rPr lang="nl-BE" altLang="x-none" sz="1200" dirty="0">
                <a:solidFill>
                  <a:srgbClr val="7F7F7F"/>
                </a:solidFill>
                <a:latin typeface="+mn-lt"/>
                <a:ea typeface="Open Sans" charset="0"/>
                <a:cs typeface="Open Sans" charset="0"/>
              </a:rPr>
              <a:t>The </a:t>
            </a:r>
            <a:r>
              <a:rPr lang="en-GB" altLang="x-none" sz="1200" dirty="0">
                <a:solidFill>
                  <a:srgbClr val="7F7F7F"/>
                </a:solidFill>
                <a:latin typeface="+mn-lt"/>
                <a:ea typeface="Open Sans" charset="0"/>
                <a:cs typeface="Open Sans" charset="0"/>
              </a:rPr>
              <a:t>Customerfit trademark, methodology, brand, publications and its derivatives are the property of Shalima BVBA/Alain Thys. No parts can be used, stored, adapted or reproduced without explicit permission.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B52D5-0F10-409C-88A1-07E8733E16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29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00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36733" cy="6858000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515203" y="1925837"/>
            <a:ext cx="3006327" cy="3006327"/>
          </a:xfrm>
          <a:prstGeom prst="pentagon">
            <a:avLst/>
          </a:prstGeom>
          <a:noFill/>
          <a:ln w="2032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7992104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392157" cy="6857998"/>
          </a:xfrm>
          <a:custGeom>
            <a:avLst/>
            <a:gdLst>
              <a:gd name="connsiteX0" fmla="*/ 0 w 3392157"/>
              <a:gd name="connsiteY0" fmla="*/ 0 h 6857998"/>
              <a:gd name="connsiteX1" fmla="*/ 2 w 3392157"/>
              <a:gd name="connsiteY1" fmla="*/ 0 h 6857998"/>
              <a:gd name="connsiteX2" fmla="*/ 3392157 w 3392157"/>
              <a:gd name="connsiteY2" fmla="*/ 3428998 h 6857998"/>
              <a:gd name="connsiteX3" fmla="*/ 0 w 3392157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2157" h="6857998">
                <a:moveTo>
                  <a:pt x="0" y="0"/>
                </a:moveTo>
                <a:lnTo>
                  <a:pt x="2" y="0"/>
                </a:lnTo>
                <a:lnTo>
                  <a:pt x="3392157" y="3428998"/>
                </a:lnTo>
                <a:lnTo>
                  <a:pt x="0" y="685799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063640" y="518429"/>
            <a:ext cx="2857797" cy="2857797"/>
          </a:xfrm>
          <a:custGeom>
            <a:avLst/>
            <a:gdLst>
              <a:gd name="connsiteX0" fmla="*/ 1428899 w 2857797"/>
              <a:gd name="connsiteY0" fmla="*/ 0 h 2857797"/>
              <a:gd name="connsiteX1" fmla="*/ 2857797 w 2857797"/>
              <a:gd name="connsiteY1" fmla="*/ 1428899 h 2857797"/>
              <a:gd name="connsiteX2" fmla="*/ 1428899 w 2857797"/>
              <a:gd name="connsiteY2" fmla="*/ 2857797 h 2857797"/>
              <a:gd name="connsiteX3" fmla="*/ 0 w 2857797"/>
              <a:gd name="connsiteY3" fmla="*/ 1428899 h 285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797" h="2857797">
                <a:moveTo>
                  <a:pt x="1428899" y="0"/>
                </a:moveTo>
                <a:lnTo>
                  <a:pt x="2857797" y="1428899"/>
                </a:lnTo>
                <a:lnTo>
                  <a:pt x="1428899" y="2857797"/>
                </a:lnTo>
                <a:lnTo>
                  <a:pt x="0" y="14288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2063640" y="3481769"/>
            <a:ext cx="2857797" cy="2857797"/>
          </a:xfrm>
          <a:custGeom>
            <a:avLst/>
            <a:gdLst>
              <a:gd name="connsiteX0" fmla="*/ 1428899 w 2857797"/>
              <a:gd name="connsiteY0" fmla="*/ 0 h 2857797"/>
              <a:gd name="connsiteX1" fmla="*/ 2857797 w 2857797"/>
              <a:gd name="connsiteY1" fmla="*/ 1428899 h 2857797"/>
              <a:gd name="connsiteX2" fmla="*/ 1428899 w 2857797"/>
              <a:gd name="connsiteY2" fmla="*/ 2857797 h 2857797"/>
              <a:gd name="connsiteX3" fmla="*/ 0 w 2857797"/>
              <a:gd name="connsiteY3" fmla="*/ 1428899 h 285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797" h="2857797">
                <a:moveTo>
                  <a:pt x="1428899" y="0"/>
                </a:moveTo>
                <a:lnTo>
                  <a:pt x="2857797" y="1428899"/>
                </a:lnTo>
                <a:lnTo>
                  <a:pt x="1428899" y="2857797"/>
                </a:lnTo>
                <a:lnTo>
                  <a:pt x="0" y="14288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3572188" y="2000100"/>
            <a:ext cx="2857797" cy="2857797"/>
          </a:xfrm>
          <a:custGeom>
            <a:avLst/>
            <a:gdLst>
              <a:gd name="connsiteX0" fmla="*/ 1428899 w 2857797"/>
              <a:gd name="connsiteY0" fmla="*/ 0 h 2857797"/>
              <a:gd name="connsiteX1" fmla="*/ 2857797 w 2857797"/>
              <a:gd name="connsiteY1" fmla="*/ 1428899 h 2857797"/>
              <a:gd name="connsiteX2" fmla="*/ 1428899 w 2857797"/>
              <a:gd name="connsiteY2" fmla="*/ 2857797 h 2857797"/>
              <a:gd name="connsiteX3" fmla="*/ 0 w 2857797"/>
              <a:gd name="connsiteY3" fmla="*/ 1428899 h 285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797" h="2857797">
                <a:moveTo>
                  <a:pt x="1428899" y="0"/>
                </a:moveTo>
                <a:lnTo>
                  <a:pt x="2857797" y="1428899"/>
                </a:lnTo>
                <a:lnTo>
                  <a:pt x="1428899" y="2857797"/>
                </a:lnTo>
                <a:lnTo>
                  <a:pt x="0" y="14288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12943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 userDrawn="1">
            <p:ph type="pic" sz="quarter" idx="10"/>
          </p:nvPr>
        </p:nvSpPr>
        <p:spPr>
          <a:xfrm>
            <a:off x="5762015" y="2000100"/>
            <a:ext cx="2857797" cy="2857797"/>
          </a:xfrm>
          <a:custGeom>
            <a:avLst/>
            <a:gdLst>
              <a:gd name="connsiteX0" fmla="*/ 1428898 w 2857797"/>
              <a:gd name="connsiteY0" fmla="*/ 0 h 2857797"/>
              <a:gd name="connsiteX1" fmla="*/ 2857797 w 2857797"/>
              <a:gd name="connsiteY1" fmla="*/ 1428899 h 2857797"/>
              <a:gd name="connsiteX2" fmla="*/ 1428898 w 2857797"/>
              <a:gd name="connsiteY2" fmla="*/ 2857797 h 2857797"/>
              <a:gd name="connsiteX3" fmla="*/ 0 w 2857797"/>
              <a:gd name="connsiteY3" fmla="*/ 1428899 h 285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797" h="2857797">
                <a:moveTo>
                  <a:pt x="1428898" y="0"/>
                </a:moveTo>
                <a:lnTo>
                  <a:pt x="2857797" y="1428899"/>
                </a:lnTo>
                <a:lnTo>
                  <a:pt x="1428898" y="2857797"/>
                </a:lnTo>
                <a:lnTo>
                  <a:pt x="0" y="14288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7270563" y="518429"/>
            <a:ext cx="2857797" cy="2857797"/>
          </a:xfrm>
          <a:custGeom>
            <a:avLst/>
            <a:gdLst>
              <a:gd name="connsiteX0" fmla="*/ 1428898 w 2857797"/>
              <a:gd name="connsiteY0" fmla="*/ 0 h 2857797"/>
              <a:gd name="connsiteX1" fmla="*/ 2857797 w 2857797"/>
              <a:gd name="connsiteY1" fmla="*/ 1428899 h 2857797"/>
              <a:gd name="connsiteX2" fmla="*/ 1428898 w 2857797"/>
              <a:gd name="connsiteY2" fmla="*/ 2857797 h 2857797"/>
              <a:gd name="connsiteX3" fmla="*/ 0 w 2857797"/>
              <a:gd name="connsiteY3" fmla="*/ 1428899 h 285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797" h="2857797">
                <a:moveTo>
                  <a:pt x="1428898" y="0"/>
                </a:moveTo>
                <a:lnTo>
                  <a:pt x="2857797" y="1428899"/>
                </a:lnTo>
                <a:lnTo>
                  <a:pt x="1428898" y="2857797"/>
                </a:lnTo>
                <a:lnTo>
                  <a:pt x="0" y="14288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7270563" y="3481769"/>
            <a:ext cx="2857797" cy="2857797"/>
          </a:xfrm>
          <a:custGeom>
            <a:avLst/>
            <a:gdLst>
              <a:gd name="connsiteX0" fmla="*/ 1428898 w 2857797"/>
              <a:gd name="connsiteY0" fmla="*/ 0 h 2857797"/>
              <a:gd name="connsiteX1" fmla="*/ 2857797 w 2857797"/>
              <a:gd name="connsiteY1" fmla="*/ 1428899 h 2857797"/>
              <a:gd name="connsiteX2" fmla="*/ 1428898 w 2857797"/>
              <a:gd name="connsiteY2" fmla="*/ 2857797 h 2857797"/>
              <a:gd name="connsiteX3" fmla="*/ 0 w 2857797"/>
              <a:gd name="connsiteY3" fmla="*/ 1428899 h 285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797" h="2857797">
                <a:moveTo>
                  <a:pt x="1428898" y="0"/>
                </a:moveTo>
                <a:lnTo>
                  <a:pt x="2857797" y="1428899"/>
                </a:lnTo>
                <a:lnTo>
                  <a:pt x="1428898" y="2857797"/>
                </a:lnTo>
                <a:lnTo>
                  <a:pt x="0" y="14288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8799842" y="0"/>
            <a:ext cx="3392158" cy="6857998"/>
          </a:xfrm>
          <a:custGeom>
            <a:avLst/>
            <a:gdLst>
              <a:gd name="connsiteX0" fmla="*/ 3392156 w 3392158"/>
              <a:gd name="connsiteY0" fmla="*/ 0 h 6857998"/>
              <a:gd name="connsiteX1" fmla="*/ 3392158 w 3392158"/>
              <a:gd name="connsiteY1" fmla="*/ 0 h 6857998"/>
              <a:gd name="connsiteX2" fmla="*/ 3392158 w 3392158"/>
              <a:gd name="connsiteY2" fmla="*/ 6857998 h 6857998"/>
              <a:gd name="connsiteX3" fmla="*/ 0 w 3392158"/>
              <a:gd name="connsiteY3" fmla="*/ 3428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2158" h="6857998">
                <a:moveTo>
                  <a:pt x="3392156" y="0"/>
                </a:moveTo>
                <a:lnTo>
                  <a:pt x="3392158" y="0"/>
                </a:lnTo>
                <a:lnTo>
                  <a:pt x="3392158" y="6857998"/>
                </a:lnTo>
                <a:lnTo>
                  <a:pt x="0" y="342899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213004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79563" y="2570672"/>
            <a:ext cx="5451895" cy="4287328"/>
          </a:xfrm>
          <a:custGeom>
            <a:avLst/>
            <a:gdLst>
              <a:gd name="connsiteX0" fmla="*/ 2725948 w 5451895"/>
              <a:gd name="connsiteY0" fmla="*/ 0 h 4287328"/>
              <a:gd name="connsiteX1" fmla="*/ 5451895 w 5451895"/>
              <a:gd name="connsiteY1" fmla="*/ 4287328 h 4287328"/>
              <a:gd name="connsiteX2" fmla="*/ 0 w 5451895"/>
              <a:gd name="connsiteY2" fmla="*/ 4287328 h 428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1895" h="4287328">
                <a:moveTo>
                  <a:pt x="2725948" y="0"/>
                </a:moveTo>
                <a:lnTo>
                  <a:pt x="5451895" y="4287328"/>
                </a:lnTo>
                <a:lnTo>
                  <a:pt x="0" y="4287328"/>
                </a:lnTo>
                <a:close/>
              </a:path>
            </a:pathLst>
          </a:custGeom>
        </p:spPr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653396" y="0"/>
            <a:ext cx="4804689" cy="3778370"/>
          </a:xfrm>
          <a:custGeom>
            <a:avLst/>
            <a:gdLst>
              <a:gd name="connsiteX0" fmla="*/ 0 w 4804689"/>
              <a:gd name="connsiteY0" fmla="*/ 0 h 3778370"/>
              <a:gd name="connsiteX1" fmla="*/ 4804689 w 4804689"/>
              <a:gd name="connsiteY1" fmla="*/ 0 h 3778370"/>
              <a:gd name="connsiteX2" fmla="*/ 2402345 w 4804689"/>
              <a:gd name="connsiteY2" fmla="*/ 3778370 h 377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04689" h="3778370">
                <a:moveTo>
                  <a:pt x="0" y="0"/>
                </a:moveTo>
                <a:lnTo>
                  <a:pt x="4804689" y="0"/>
                </a:lnTo>
                <a:lnTo>
                  <a:pt x="2402345" y="377837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11939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 userDrawn="1">
            <p:ph type="pic" sz="quarter" idx="10"/>
          </p:nvPr>
        </p:nvSpPr>
        <p:spPr>
          <a:xfrm>
            <a:off x="5469148" y="0"/>
            <a:ext cx="4804689" cy="3778370"/>
          </a:xfrm>
          <a:custGeom>
            <a:avLst/>
            <a:gdLst>
              <a:gd name="connsiteX0" fmla="*/ 0 w 4804689"/>
              <a:gd name="connsiteY0" fmla="*/ 0 h 3778370"/>
              <a:gd name="connsiteX1" fmla="*/ 4804689 w 4804689"/>
              <a:gd name="connsiteY1" fmla="*/ 0 h 3778370"/>
              <a:gd name="connsiteX2" fmla="*/ 2402344 w 4804689"/>
              <a:gd name="connsiteY2" fmla="*/ 3778370 h 377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04689" h="3778370">
                <a:moveTo>
                  <a:pt x="0" y="0"/>
                </a:moveTo>
                <a:lnTo>
                  <a:pt x="4804689" y="0"/>
                </a:lnTo>
                <a:lnTo>
                  <a:pt x="2402344" y="3778370"/>
                </a:lnTo>
                <a:close/>
              </a:path>
            </a:pathLst>
          </a:custGeom>
        </p:spPr>
      </p:sp>
      <p:sp>
        <p:nvSpPr>
          <p:cNvPr id="10" name="Picture Placeholder 9"/>
          <p:cNvSpPr>
            <a:spLocks noGrp="1"/>
          </p:cNvSpPr>
          <p:nvPr userDrawn="1">
            <p:ph type="pic" sz="quarter" idx="11"/>
          </p:nvPr>
        </p:nvSpPr>
        <p:spPr>
          <a:xfrm>
            <a:off x="6095775" y="2570672"/>
            <a:ext cx="5451895" cy="4287328"/>
          </a:xfrm>
          <a:custGeom>
            <a:avLst/>
            <a:gdLst>
              <a:gd name="connsiteX0" fmla="*/ 2725947 w 5451895"/>
              <a:gd name="connsiteY0" fmla="*/ 0 h 4287328"/>
              <a:gd name="connsiteX1" fmla="*/ 5451895 w 5451895"/>
              <a:gd name="connsiteY1" fmla="*/ 4287328 h 4287328"/>
              <a:gd name="connsiteX2" fmla="*/ 0 w 5451895"/>
              <a:gd name="connsiteY2" fmla="*/ 4287328 h 428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1895" h="4287328">
                <a:moveTo>
                  <a:pt x="2725947" y="0"/>
                </a:moveTo>
                <a:lnTo>
                  <a:pt x="5451895" y="4287328"/>
                </a:lnTo>
                <a:lnTo>
                  <a:pt x="0" y="4287328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66231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993468" cy="6858000"/>
          </a:xfrm>
          <a:prstGeom prst="homePlate">
            <a:avLst>
              <a:gd name="adj" fmla="val 37857"/>
            </a:avLst>
          </a:prstGeo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09841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198532" y="0"/>
            <a:ext cx="6993468" cy="6858000"/>
          </a:xfrm>
          <a:custGeom>
            <a:avLst/>
            <a:gdLst>
              <a:gd name="connsiteX0" fmla="*/ 2596233 w 6993468"/>
              <a:gd name="connsiteY0" fmla="*/ 0 h 6858000"/>
              <a:gd name="connsiteX1" fmla="*/ 6993468 w 6993468"/>
              <a:gd name="connsiteY1" fmla="*/ 0 h 6858000"/>
              <a:gd name="connsiteX2" fmla="*/ 6993468 w 6993468"/>
              <a:gd name="connsiteY2" fmla="*/ 6858000 h 6858000"/>
              <a:gd name="connsiteX3" fmla="*/ 2596233 w 6993468"/>
              <a:gd name="connsiteY3" fmla="*/ 6858000 h 6858000"/>
              <a:gd name="connsiteX4" fmla="*/ 0 w 6993468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3468" h="6858000">
                <a:moveTo>
                  <a:pt x="2596233" y="0"/>
                </a:moveTo>
                <a:lnTo>
                  <a:pt x="6993468" y="0"/>
                </a:lnTo>
                <a:lnTo>
                  <a:pt x="6993468" y="6858000"/>
                </a:lnTo>
                <a:lnTo>
                  <a:pt x="2596233" y="6858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94656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7385931" cy="6911975"/>
          </a:xfrm>
          <a:custGeom>
            <a:avLst/>
            <a:gdLst>
              <a:gd name="connsiteX0" fmla="*/ 4264906 w 7385931"/>
              <a:gd name="connsiteY0" fmla="*/ 0 h 6911975"/>
              <a:gd name="connsiteX1" fmla="*/ 7385931 w 7385931"/>
              <a:gd name="connsiteY1" fmla="*/ 3456563 h 6911975"/>
              <a:gd name="connsiteX2" fmla="*/ 4264906 w 7385931"/>
              <a:gd name="connsiteY2" fmla="*/ 6911975 h 6911975"/>
              <a:gd name="connsiteX3" fmla="*/ 4264906 w 7385931"/>
              <a:gd name="connsiteY3" fmla="*/ 4637133 h 6911975"/>
              <a:gd name="connsiteX4" fmla="*/ 5330797 w 7385931"/>
              <a:gd name="connsiteY4" fmla="*/ 3456563 h 6911975"/>
              <a:gd name="connsiteX5" fmla="*/ 4264906 w 7385931"/>
              <a:gd name="connsiteY5" fmla="*/ 2274842 h 6911975"/>
              <a:gd name="connsiteX6" fmla="*/ 2127589 w 7385931"/>
              <a:gd name="connsiteY6" fmla="*/ 0 h 6911975"/>
              <a:gd name="connsiteX7" fmla="*/ 5248614 w 7385931"/>
              <a:gd name="connsiteY7" fmla="*/ 3456563 h 6911975"/>
              <a:gd name="connsiteX8" fmla="*/ 2127589 w 7385931"/>
              <a:gd name="connsiteY8" fmla="*/ 6911975 h 6911975"/>
              <a:gd name="connsiteX9" fmla="*/ 2127589 w 7385931"/>
              <a:gd name="connsiteY9" fmla="*/ 4637133 h 6911975"/>
              <a:gd name="connsiteX10" fmla="*/ 3193479 w 7385931"/>
              <a:gd name="connsiteY10" fmla="*/ 3456563 h 6911975"/>
              <a:gd name="connsiteX11" fmla="*/ 2127589 w 7385931"/>
              <a:gd name="connsiteY11" fmla="*/ 2274842 h 6911975"/>
              <a:gd name="connsiteX12" fmla="*/ 0 w 7385931"/>
              <a:gd name="connsiteY12" fmla="*/ 0 h 6911975"/>
              <a:gd name="connsiteX13" fmla="*/ 3121025 w 7385931"/>
              <a:gd name="connsiteY13" fmla="*/ 3456563 h 6911975"/>
              <a:gd name="connsiteX14" fmla="*/ 0 w 7385931"/>
              <a:gd name="connsiteY14" fmla="*/ 6911975 h 69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85931" h="6911975">
                <a:moveTo>
                  <a:pt x="4264906" y="0"/>
                </a:moveTo>
                <a:lnTo>
                  <a:pt x="7385931" y="3456563"/>
                </a:lnTo>
                <a:lnTo>
                  <a:pt x="4264906" y="6911975"/>
                </a:lnTo>
                <a:lnTo>
                  <a:pt x="4264906" y="4637133"/>
                </a:lnTo>
                <a:lnTo>
                  <a:pt x="5330797" y="3456563"/>
                </a:lnTo>
                <a:lnTo>
                  <a:pt x="4264906" y="2274842"/>
                </a:lnTo>
                <a:close/>
                <a:moveTo>
                  <a:pt x="2127589" y="0"/>
                </a:moveTo>
                <a:lnTo>
                  <a:pt x="5248614" y="3456563"/>
                </a:lnTo>
                <a:lnTo>
                  <a:pt x="2127589" y="6911975"/>
                </a:lnTo>
                <a:lnTo>
                  <a:pt x="2127589" y="4637133"/>
                </a:lnTo>
                <a:lnTo>
                  <a:pt x="3193479" y="3456563"/>
                </a:lnTo>
                <a:lnTo>
                  <a:pt x="2127589" y="2274842"/>
                </a:lnTo>
                <a:close/>
                <a:moveTo>
                  <a:pt x="0" y="0"/>
                </a:moveTo>
                <a:lnTo>
                  <a:pt x="3121025" y="3456563"/>
                </a:lnTo>
                <a:lnTo>
                  <a:pt x="0" y="6911975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820046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806070" y="0"/>
            <a:ext cx="7385931" cy="6911975"/>
          </a:xfrm>
          <a:custGeom>
            <a:avLst/>
            <a:gdLst>
              <a:gd name="connsiteX0" fmla="*/ 7385931 w 7385931"/>
              <a:gd name="connsiteY0" fmla="*/ 0 h 6911975"/>
              <a:gd name="connsiteX1" fmla="*/ 7385931 w 7385931"/>
              <a:gd name="connsiteY1" fmla="*/ 6911975 h 6911975"/>
              <a:gd name="connsiteX2" fmla="*/ 4264906 w 7385931"/>
              <a:gd name="connsiteY2" fmla="*/ 3456563 h 6911975"/>
              <a:gd name="connsiteX3" fmla="*/ 5258342 w 7385931"/>
              <a:gd name="connsiteY3" fmla="*/ 0 h 6911975"/>
              <a:gd name="connsiteX4" fmla="*/ 5258342 w 7385931"/>
              <a:gd name="connsiteY4" fmla="*/ 2274842 h 6911975"/>
              <a:gd name="connsiteX5" fmla="*/ 4192452 w 7385931"/>
              <a:gd name="connsiteY5" fmla="*/ 3456563 h 6911975"/>
              <a:gd name="connsiteX6" fmla="*/ 5258342 w 7385931"/>
              <a:gd name="connsiteY6" fmla="*/ 4637133 h 6911975"/>
              <a:gd name="connsiteX7" fmla="*/ 5258342 w 7385931"/>
              <a:gd name="connsiteY7" fmla="*/ 6911975 h 6911975"/>
              <a:gd name="connsiteX8" fmla="*/ 2137317 w 7385931"/>
              <a:gd name="connsiteY8" fmla="*/ 3456563 h 6911975"/>
              <a:gd name="connsiteX9" fmla="*/ 3121025 w 7385931"/>
              <a:gd name="connsiteY9" fmla="*/ 0 h 6911975"/>
              <a:gd name="connsiteX10" fmla="*/ 3121025 w 7385931"/>
              <a:gd name="connsiteY10" fmla="*/ 2274842 h 6911975"/>
              <a:gd name="connsiteX11" fmla="*/ 2055134 w 7385931"/>
              <a:gd name="connsiteY11" fmla="*/ 3456563 h 6911975"/>
              <a:gd name="connsiteX12" fmla="*/ 3121025 w 7385931"/>
              <a:gd name="connsiteY12" fmla="*/ 4637133 h 6911975"/>
              <a:gd name="connsiteX13" fmla="*/ 3121025 w 7385931"/>
              <a:gd name="connsiteY13" fmla="*/ 6911975 h 6911975"/>
              <a:gd name="connsiteX14" fmla="*/ 0 w 7385931"/>
              <a:gd name="connsiteY14" fmla="*/ 3456563 h 69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85931" h="6911975">
                <a:moveTo>
                  <a:pt x="7385931" y="0"/>
                </a:moveTo>
                <a:lnTo>
                  <a:pt x="7385931" y="6911975"/>
                </a:lnTo>
                <a:lnTo>
                  <a:pt x="4264906" y="3456563"/>
                </a:lnTo>
                <a:close/>
                <a:moveTo>
                  <a:pt x="5258342" y="0"/>
                </a:moveTo>
                <a:lnTo>
                  <a:pt x="5258342" y="2274842"/>
                </a:lnTo>
                <a:lnTo>
                  <a:pt x="4192452" y="3456563"/>
                </a:lnTo>
                <a:lnTo>
                  <a:pt x="5258342" y="4637133"/>
                </a:lnTo>
                <a:lnTo>
                  <a:pt x="5258342" y="6911975"/>
                </a:lnTo>
                <a:lnTo>
                  <a:pt x="2137317" y="3456563"/>
                </a:lnTo>
                <a:close/>
                <a:moveTo>
                  <a:pt x="3121025" y="0"/>
                </a:moveTo>
                <a:lnTo>
                  <a:pt x="3121025" y="2274842"/>
                </a:lnTo>
                <a:lnTo>
                  <a:pt x="2055134" y="3456563"/>
                </a:lnTo>
                <a:lnTo>
                  <a:pt x="3121025" y="4637133"/>
                </a:lnTo>
                <a:lnTo>
                  <a:pt x="3121025" y="6911975"/>
                </a:lnTo>
                <a:lnTo>
                  <a:pt x="0" y="3456563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77278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-21687" y="171818"/>
            <a:ext cx="2159903" cy="4319805"/>
          </a:xfrm>
          <a:custGeom>
            <a:avLst/>
            <a:gdLst>
              <a:gd name="connsiteX0" fmla="*/ 1 w 2159903"/>
              <a:gd name="connsiteY0" fmla="*/ 0 h 4319805"/>
              <a:gd name="connsiteX1" fmla="*/ 2159903 w 2159903"/>
              <a:gd name="connsiteY1" fmla="*/ 2159902 h 4319805"/>
              <a:gd name="connsiteX2" fmla="*/ 1 w 2159903"/>
              <a:gd name="connsiteY2" fmla="*/ 4319805 h 4319805"/>
              <a:gd name="connsiteX3" fmla="*/ 0 w 2159903"/>
              <a:gd name="connsiteY3" fmla="*/ 4319804 h 4319805"/>
              <a:gd name="connsiteX4" fmla="*/ 0 w 2159903"/>
              <a:gd name="connsiteY4" fmla="*/ 1 h 431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903" h="4319805">
                <a:moveTo>
                  <a:pt x="1" y="0"/>
                </a:moveTo>
                <a:lnTo>
                  <a:pt x="2159903" y="2159902"/>
                </a:lnTo>
                <a:lnTo>
                  <a:pt x="1" y="4319805"/>
                </a:lnTo>
                <a:lnTo>
                  <a:pt x="0" y="4319804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161446" y="-34657"/>
            <a:ext cx="4319805" cy="2159903"/>
          </a:xfrm>
          <a:custGeom>
            <a:avLst/>
            <a:gdLst>
              <a:gd name="connsiteX0" fmla="*/ 1 w 4319805"/>
              <a:gd name="connsiteY0" fmla="*/ 0 h 2159903"/>
              <a:gd name="connsiteX1" fmla="*/ 4319804 w 4319805"/>
              <a:gd name="connsiteY1" fmla="*/ 0 h 2159903"/>
              <a:gd name="connsiteX2" fmla="*/ 4319805 w 4319805"/>
              <a:gd name="connsiteY2" fmla="*/ 1 h 2159903"/>
              <a:gd name="connsiteX3" fmla="*/ 2159903 w 4319805"/>
              <a:gd name="connsiteY3" fmla="*/ 2159903 h 2159903"/>
              <a:gd name="connsiteX4" fmla="*/ 0 w 4319805"/>
              <a:gd name="connsiteY4" fmla="*/ 1 h 215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9805" h="2159903">
                <a:moveTo>
                  <a:pt x="1" y="0"/>
                </a:moveTo>
                <a:lnTo>
                  <a:pt x="4319804" y="0"/>
                </a:lnTo>
                <a:lnTo>
                  <a:pt x="4319805" y="1"/>
                </a:lnTo>
                <a:lnTo>
                  <a:pt x="2159903" y="2159903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161448" y="2538196"/>
            <a:ext cx="4319805" cy="4319805"/>
          </a:xfrm>
          <a:custGeom>
            <a:avLst/>
            <a:gdLst>
              <a:gd name="connsiteX0" fmla="*/ 2159903 w 4319805"/>
              <a:gd name="connsiteY0" fmla="*/ 0 h 4319805"/>
              <a:gd name="connsiteX1" fmla="*/ 4319805 w 4319805"/>
              <a:gd name="connsiteY1" fmla="*/ 2159903 h 4319805"/>
              <a:gd name="connsiteX2" fmla="*/ 2159903 w 4319805"/>
              <a:gd name="connsiteY2" fmla="*/ 4319805 h 4319805"/>
              <a:gd name="connsiteX3" fmla="*/ 0 w 4319805"/>
              <a:gd name="connsiteY3" fmla="*/ 2159903 h 431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805" h="4319805">
                <a:moveTo>
                  <a:pt x="2159903" y="0"/>
                </a:moveTo>
                <a:lnTo>
                  <a:pt x="4319805" y="2159903"/>
                </a:lnTo>
                <a:lnTo>
                  <a:pt x="2159903" y="4319805"/>
                </a:lnTo>
                <a:lnTo>
                  <a:pt x="0" y="215990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504483" y="171819"/>
            <a:ext cx="4319805" cy="4319805"/>
          </a:xfrm>
          <a:custGeom>
            <a:avLst/>
            <a:gdLst>
              <a:gd name="connsiteX0" fmla="*/ 2159903 w 4319805"/>
              <a:gd name="connsiteY0" fmla="*/ 0 h 4319805"/>
              <a:gd name="connsiteX1" fmla="*/ 4319805 w 4319805"/>
              <a:gd name="connsiteY1" fmla="*/ 2159903 h 4319805"/>
              <a:gd name="connsiteX2" fmla="*/ 2159903 w 4319805"/>
              <a:gd name="connsiteY2" fmla="*/ 4319805 h 4319805"/>
              <a:gd name="connsiteX3" fmla="*/ 0 w 4319805"/>
              <a:gd name="connsiteY3" fmla="*/ 2159903 h 431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805" h="4319805">
                <a:moveTo>
                  <a:pt x="2159903" y="0"/>
                </a:moveTo>
                <a:lnTo>
                  <a:pt x="4319805" y="2159903"/>
                </a:lnTo>
                <a:lnTo>
                  <a:pt x="2159903" y="4319805"/>
                </a:lnTo>
                <a:lnTo>
                  <a:pt x="0" y="215990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4847518" y="-34657"/>
            <a:ext cx="4319805" cy="2159903"/>
          </a:xfrm>
          <a:custGeom>
            <a:avLst/>
            <a:gdLst>
              <a:gd name="connsiteX0" fmla="*/ 1 w 4319805"/>
              <a:gd name="connsiteY0" fmla="*/ 0 h 2159903"/>
              <a:gd name="connsiteX1" fmla="*/ 4319804 w 4319805"/>
              <a:gd name="connsiteY1" fmla="*/ 0 h 2159903"/>
              <a:gd name="connsiteX2" fmla="*/ 4319805 w 4319805"/>
              <a:gd name="connsiteY2" fmla="*/ 1 h 2159903"/>
              <a:gd name="connsiteX3" fmla="*/ 2159903 w 4319805"/>
              <a:gd name="connsiteY3" fmla="*/ 2159903 h 2159903"/>
              <a:gd name="connsiteX4" fmla="*/ 0 w 4319805"/>
              <a:gd name="connsiteY4" fmla="*/ 1 h 215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9805" h="2159903">
                <a:moveTo>
                  <a:pt x="1" y="0"/>
                </a:moveTo>
                <a:lnTo>
                  <a:pt x="4319804" y="0"/>
                </a:lnTo>
                <a:lnTo>
                  <a:pt x="4319805" y="1"/>
                </a:lnTo>
                <a:lnTo>
                  <a:pt x="2159903" y="2159903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31239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 userDrawn="1">
            <p:ph type="pic" sz="quarter" idx="11"/>
          </p:nvPr>
        </p:nvSpPr>
        <p:spPr>
          <a:xfrm>
            <a:off x="3002991" y="-34657"/>
            <a:ext cx="4319805" cy="2159903"/>
          </a:xfrm>
          <a:custGeom>
            <a:avLst/>
            <a:gdLst>
              <a:gd name="connsiteX0" fmla="*/ 1 w 4319805"/>
              <a:gd name="connsiteY0" fmla="*/ 0 h 2159903"/>
              <a:gd name="connsiteX1" fmla="*/ 4319804 w 4319805"/>
              <a:gd name="connsiteY1" fmla="*/ 0 h 2159903"/>
              <a:gd name="connsiteX2" fmla="*/ 4319805 w 4319805"/>
              <a:gd name="connsiteY2" fmla="*/ 1 h 2159903"/>
              <a:gd name="connsiteX3" fmla="*/ 2159902 w 4319805"/>
              <a:gd name="connsiteY3" fmla="*/ 2159903 h 2159903"/>
              <a:gd name="connsiteX4" fmla="*/ 0 w 4319805"/>
              <a:gd name="connsiteY4" fmla="*/ 1 h 215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9805" h="2159903">
                <a:moveTo>
                  <a:pt x="1" y="0"/>
                </a:moveTo>
                <a:lnTo>
                  <a:pt x="4319804" y="0"/>
                </a:lnTo>
                <a:lnTo>
                  <a:pt x="4319805" y="1"/>
                </a:lnTo>
                <a:lnTo>
                  <a:pt x="2159902" y="2159903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5346026" y="171819"/>
            <a:ext cx="4319805" cy="4319805"/>
          </a:xfrm>
          <a:custGeom>
            <a:avLst/>
            <a:gdLst>
              <a:gd name="connsiteX0" fmla="*/ 2159902 w 4319805"/>
              <a:gd name="connsiteY0" fmla="*/ 0 h 4319805"/>
              <a:gd name="connsiteX1" fmla="*/ 4319805 w 4319805"/>
              <a:gd name="connsiteY1" fmla="*/ 2159903 h 4319805"/>
              <a:gd name="connsiteX2" fmla="*/ 2159902 w 4319805"/>
              <a:gd name="connsiteY2" fmla="*/ 4319805 h 4319805"/>
              <a:gd name="connsiteX3" fmla="*/ 0 w 4319805"/>
              <a:gd name="connsiteY3" fmla="*/ 2159903 h 431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805" h="4319805">
                <a:moveTo>
                  <a:pt x="2159902" y="0"/>
                </a:moveTo>
                <a:lnTo>
                  <a:pt x="4319805" y="2159903"/>
                </a:lnTo>
                <a:lnTo>
                  <a:pt x="2159902" y="4319805"/>
                </a:lnTo>
                <a:lnTo>
                  <a:pt x="0" y="215990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689061" y="2538196"/>
            <a:ext cx="4319805" cy="4319805"/>
          </a:xfrm>
          <a:custGeom>
            <a:avLst/>
            <a:gdLst>
              <a:gd name="connsiteX0" fmla="*/ 2159902 w 4319805"/>
              <a:gd name="connsiteY0" fmla="*/ 0 h 4319805"/>
              <a:gd name="connsiteX1" fmla="*/ 4319805 w 4319805"/>
              <a:gd name="connsiteY1" fmla="*/ 2159903 h 4319805"/>
              <a:gd name="connsiteX2" fmla="*/ 2159902 w 4319805"/>
              <a:gd name="connsiteY2" fmla="*/ 4319805 h 4319805"/>
              <a:gd name="connsiteX3" fmla="*/ 0 w 4319805"/>
              <a:gd name="connsiteY3" fmla="*/ 2159903 h 431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805" h="4319805">
                <a:moveTo>
                  <a:pt x="2159902" y="0"/>
                </a:moveTo>
                <a:lnTo>
                  <a:pt x="4319805" y="2159903"/>
                </a:lnTo>
                <a:lnTo>
                  <a:pt x="2159902" y="4319805"/>
                </a:lnTo>
                <a:lnTo>
                  <a:pt x="0" y="215990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7689063" y="-34657"/>
            <a:ext cx="4319805" cy="2159903"/>
          </a:xfrm>
          <a:custGeom>
            <a:avLst/>
            <a:gdLst>
              <a:gd name="connsiteX0" fmla="*/ 1 w 4319805"/>
              <a:gd name="connsiteY0" fmla="*/ 0 h 2159903"/>
              <a:gd name="connsiteX1" fmla="*/ 4319804 w 4319805"/>
              <a:gd name="connsiteY1" fmla="*/ 0 h 2159903"/>
              <a:gd name="connsiteX2" fmla="*/ 4319805 w 4319805"/>
              <a:gd name="connsiteY2" fmla="*/ 1 h 2159903"/>
              <a:gd name="connsiteX3" fmla="*/ 2159902 w 4319805"/>
              <a:gd name="connsiteY3" fmla="*/ 2159903 h 2159903"/>
              <a:gd name="connsiteX4" fmla="*/ 0 w 4319805"/>
              <a:gd name="connsiteY4" fmla="*/ 1 h 215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9805" h="2159903">
                <a:moveTo>
                  <a:pt x="1" y="0"/>
                </a:moveTo>
                <a:lnTo>
                  <a:pt x="4319804" y="0"/>
                </a:lnTo>
                <a:lnTo>
                  <a:pt x="4319805" y="1"/>
                </a:lnTo>
                <a:lnTo>
                  <a:pt x="2159902" y="2159903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10032098" y="171818"/>
            <a:ext cx="2159903" cy="4319805"/>
          </a:xfrm>
          <a:custGeom>
            <a:avLst/>
            <a:gdLst>
              <a:gd name="connsiteX0" fmla="*/ 2159902 w 2159903"/>
              <a:gd name="connsiteY0" fmla="*/ 0 h 4319805"/>
              <a:gd name="connsiteX1" fmla="*/ 2159903 w 2159903"/>
              <a:gd name="connsiteY1" fmla="*/ 1 h 4319805"/>
              <a:gd name="connsiteX2" fmla="*/ 2159903 w 2159903"/>
              <a:gd name="connsiteY2" fmla="*/ 4319804 h 4319805"/>
              <a:gd name="connsiteX3" fmla="*/ 2159902 w 2159903"/>
              <a:gd name="connsiteY3" fmla="*/ 4319805 h 4319805"/>
              <a:gd name="connsiteX4" fmla="*/ 0 w 2159903"/>
              <a:gd name="connsiteY4" fmla="*/ 2159902 h 431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903" h="4319805">
                <a:moveTo>
                  <a:pt x="2159902" y="0"/>
                </a:moveTo>
                <a:lnTo>
                  <a:pt x="2159903" y="1"/>
                </a:lnTo>
                <a:lnTo>
                  <a:pt x="2159903" y="4319804"/>
                </a:lnTo>
                <a:lnTo>
                  <a:pt x="2159902" y="4319805"/>
                </a:lnTo>
                <a:lnTo>
                  <a:pt x="0" y="215990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1722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568852" y="0"/>
            <a:ext cx="5054297" cy="6858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590654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159213" y="0"/>
            <a:ext cx="9873575" cy="5396837"/>
          </a:xfrm>
          <a:custGeom>
            <a:avLst/>
            <a:gdLst>
              <a:gd name="connsiteX0" fmla="*/ 0 w 9873575"/>
              <a:gd name="connsiteY0" fmla="*/ 0 h 5396837"/>
              <a:gd name="connsiteX1" fmla="*/ 9873575 w 9873575"/>
              <a:gd name="connsiteY1" fmla="*/ 0 h 5396837"/>
              <a:gd name="connsiteX2" fmla="*/ 4936788 w 9873575"/>
              <a:gd name="connsiteY2" fmla="*/ 5396837 h 539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73575" h="5396837">
                <a:moveTo>
                  <a:pt x="0" y="0"/>
                </a:moveTo>
                <a:lnTo>
                  <a:pt x="9873575" y="0"/>
                </a:lnTo>
                <a:lnTo>
                  <a:pt x="4936788" y="5396837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86502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59213" y="1461163"/>
            <a:ext cx="9873575" cy="5396837"/>
          </a:xfrm>
          <a:custGeom>
            <a:avLst/>
            <a:gdLst>
              <a:gd name="connsiteX0" fmla="*/ 4936788 w 9873575"/>
              <a:gd name="connsiteY0" fmla="*/ 0 h 5396837"/>
              <a:gd name="connsiteX1" fmla="*/ 9873575 w 9873575"/>
              <a:gd name="connsiteY1" fmla="*/ 5396837 h 5396837"/>
              <a:gd name="connsiteX2" fmla="*/ 0 w 9873575"/>
              <a:gd name="connsiteY2" fmla="*/ 5396837 h 539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73575" h="5396837">
                <a:moveTo>
                  <a:pt x="4936788" y="0"/>
                </a:moveTo>
                <a:lnTo>
                  <a:pt x="9873575" y="5396837"/>
                </a:lnTo>
                <a:lnTo>
                  <a:pt x="0" y="5396837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913156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1454152" y="2095500"/>
            <a:ext cx="9283699" cy="4762500"/>
          </a:xfrm>
          <a:custGeom>
            <a:avLst/>
            <a:gdLst>
              <a:gd name="connsiteX0" fmla="*/ 4642757 w 9283699"/>
              <a:gd name="connsiteY0" fmla="*/ 0 h 4762500"/>
              <a:gd name="connsiteX1" fmla="*/ 9283699 w 9283699"/>
              <a:gd name="connsiteY1" fmla="*/ 4762500 h 4762500"/>
              <a:gd name="connsiteX2" fmla="*/ 7229607 w 9283699"/>
              <a:gd name="connsiteY2" fmla="*/ 4762500 h 4762500"/>
              <a:gd name="connsiteX3" fmla="*/ 4642757 w 9283699"/>
              <a:gd name="connsiteY3" fmla="*/ 2107723 h 4762500"/>
              <a:gd name="connsiteX4" fmla="*/ 2054093 w 9283699"/>
              <a:gd name="connsiteY4" fmla="*/ 4762500 h 4762500"/>
              <a:gd name="connsiteX5" fmla="*/ 0 w 9283699"/>
              <a:gd name="connsiteY5" fmla="*/ 476250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83699" h="4762500">
                <a:moveTo>
                  <a:pt x="4642757" y="0"/>
                </a:moveTo>
                <a:lnTo>
                  <a:pt x="9283699" y="4762500"/>
                </a:lnTo>
                <a:lnTo>
                  <a:pt x="7229607" y="4762500"/>
                </a:lnTo>
                <a:lnTo>
                  <a:pt x="4642757" y="2107723"/>
                </a:lnTo>
                <a:lnTo>
                  <a:pt x="2054093" y="4762500"/>
                </a:lnTo>
                <a:lnTo>
                  <a:pt x="0" y="476250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81440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454152" y="0"/>
            <a:ext cx="9283699" cy="4762500"/>
          </a:xfrm>
          <a:custGeom>
            <a:avLst/>
            <a:gdLst>
              <a:gd name="connsiteX0" fmla="*/ 0 w 9283699"/>
              <a:gd name="connsiteY0" fmla="*/ 0 h 4762500"/>
              <a:gd name="connsiteX1" fmla="*/ 2054093 w 9283699"/>
              <a:gd name="connsiteY1" fmla="*/ 0 h 4762500"/>
              <a:gd name="connsiteX2" fmla="*/ 4642757 w 9283699"/>
              <a:gd name="connsiteY2" fmla="*/ 2654777 h 4762500"/>
              <a:gd name="connsiteX3" fmla="*/ 7229607 w 9283699"/>
              <a:gd name="connsiteY3" fmla="*/ 0 h 4762500"/>
              <a:gd name="connsiteX4" fmla="*/ 9283699 w 9283699"/>
              <a:gd name="connsiteY4" fmla="*/ 0 h 4762500"/>
              <a:gd name="connsiteX5" fmla="*/ 4642757 w 9283699"/>
              <a:gd name="connsiteY5" fmla="*/ 476250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83699" h="4762500">
                <a:moveTo>
                  <a:pt x="0" y="0"/>
                </a:moveTo>
                <a:lnTo>
                  <a:pt x="2054093" y="0"/>
                </a:lnTo>
                <a:lnTo>
                  <a:pt x="4642757" y="2654777"/>
                </a:lnTo>
                <a:lnTo>
                  <a:pt x="7229607" y="0"/>
                </a:lnTo>
                <a:lnTo>
                  <a:pt x="9283699" y="0"/>
                </a:lnTo>
                <a:lnTo>
                  <a:pt x="4642757" y="476250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45624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66320" y="-1"/>
            <a:ext cx="7125680" cy="6863037"/>
          </a:xfrm>
          <a:custGeom>
            <a:avLst/>
            <a:gdLst>
              <a:gd name="connsiteX0" fmla="*/ 3518981 w 7125680"/>
              <a:gd name="connsiteY0" fmla="*/ 3472776 h 6863037"/>
              <a:gd name="connsiteX1" fmla="*/ 7037963 w 7125680"/>
              <a:gd name="connsiteY1" fmla="*/ 6863034 h 6863037"/>
              <a:gd name="connsiteX2" fmla="*/ 0 w 7125680"/>
              <a:gd name="connsiteY2" fmla="*/ 6863034 h 6863037"/>
              <a:gd name="connsiteX3" fmla="*/ 7125680 w 7125680"/>
              <a:gd name="connsiteY3" fmla="*/ 4 h 6863037"/>
              <a:gd name="connsiteX4" fmla="*/ 7125680 w 7125680"/>
              <a:gd name="connsiteY4" fmla="*/ 6863037 h 6863037"/>
              <a:gd name="connsiteX5" fmla="*/ 3570052 w 7125680"/>
              <a:gd name="connsiteY5" fmla="*/ 3431521 h 6863037"/>
              <a:gd name="connsiteX6" fmla="*/ 0 w 7125680"/>
              <a:gd name="connsiteY6" fmla="*/ 0 h 6863037"/>
              <a:gd name="connsiteX7" fmla="*/ 7037963 w 7125680"/>
              <a:gd name="connsiteY7" fmla="*/ 0 h 6863037"/>
              <a:gd name="connsiteX8" fmla="*/ 3518981 w 7125680"/>
              <a:gd name="connsiteY8" fmla="*/ 3390258 h 686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25680" h="6863037">
                <a:moveTo>
                  <a:pt x="3518981" y="3472776"/>
                </a:moveTo>
                <a:lnTo>
                  <a:pt x="7037963" y="6863034"/>
                </a:lnTo>
                <a:lnTo>
                  <a:pt x="0" y="6863034"/>
                </a:lnTo>
                <a:close/>
                <a:moveTo>
                  <a:pt x="7125680" y="4"/>
                </a:moveTo>
                <a:lnTo>
                  <a:pt x="7125680" y="6863037"/>
                </a:lnTo>
                <a:lnTo>
                  <a:pt x="3570052" y="3431521"/>
                </a:lnTo>
                <a:close/>
                <a:moveTo>
                  <a:pt x="0" y="0"/>
                </a:moveTo>
                <a:lnTo>
                  <a:pt x="7037963" y="0"/>
                </a:lnTo>
                <a:lnTo>
                  <a:pt x="3518981" y="3390258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204259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93" y="-1"/>
            <a:ext cx="7125680" cy="6863037"/>
          </a:xfrm>
          <a:custGeom>
            <a:avLst/>
            <a:gdLst>
              <a:gd name="connsiteX0" fmla="*/ 3606699 w 7125680"/>
              <a:gd name="connsiteY0" fmla="*/ 3472776 h 6863037"/>
              <a:gd name="connsiteX1" fmla="*/ 7125680 w 7125680"/>
              <a:gd name="connsiteY1" fmla="*/ 6863034 h 6863037"/>
              <a:gd name="connsiteX2" fmla="*/ 87717 w 7125680"/>
              <a:gd name="connsiteY2" fmla="*/ 6863034 h 6863037"/>
              <a:gd name="connsiteX3" fmla="*/ 0 w 7125680"/>
              <a:gd name="connsiteY3" fmla="*/ 4 h 6863037"/>
              <a:gd name="connsiteX4" fmla="*/ 3555628 w 7125680"/>
              <a:gd name="connsiteY4" fmla="*/ 3431521 h 6863037"/>
              <a:gd name="connsiteX5" fmla="*/ 0 w 7125680"/>
              <a:gd name="connsiteY5" fmla="*/ 6863037 h 6863037"/>
              <a:gd name="connsiteX6" fmla="*/ 87717 w 7125680"/>
              <a:gd name="connsiteY6" fmla="*/ 0 h 6863037"/>
              <a:gd name="connsiteX7" fmla="*/ 7125680 w 7125680"/>
              <a:gd name="connsiteY7" fmla="*/ 0 h 6863037"/>
              <a:gd name="connsiteX8" fmla="*/ 3606699 w 7125680"/>
              <a:gd name="connsiteY8" fmla="*/ 3390258 h 686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25680" h="6863037">
                <a:moveTo>
                  <a:pt x="3606699" y="3472776"/>
                </a:moveTo>
                <a:lnTo>
                  <a:pt x="7125680" y="6863034"/>
                </a:lnTo>
                <a:lnTo>
                  <a:pt x="87717" y="6863034"/>
                </a:lnTo>
                <a:close/>
                <a:moveTo>
                  <a:pt x="0" y="4"/>
                </a:moveTo>
                <a:lnTo>
                  <a:pt x="3555628" y="3431521"/>
                </a:lnTo>
                <a:lnTo>
                  <a:pt x="0" y="6863037"/>
                </a:lnTo>
                <a:close/>
                <a:moveTo>
                  <a:pt x="87717" y="0"/>
                </a:moveTo>
                <a:lnTo>
                  <a:pt x="7125680" y="0"/>
                </a:lnTo>
                <a:lnTo>
                  <a:pt x="3606699" y="3390258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151900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33669" y="1871517"/>
            <a:ext cx="1968162" cy="196973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852502" y="1871517"/>
            <a:ext cx="1968162" cy="196973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71336" y="1871517"/>
            <a:ext cx="1968162" cy="196973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90169" y="1871517"/>
            <a:ext cx="1968162" cy="196973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49357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852502" y="1871517"/>
            <a:ext cx="1968162" cy="19697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71336" y="1871517"/>
            <a:ext cx="1968162" cy="19697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90169" y="1871517"/>
            <a:ext cx="1968162" cy="19697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333668" y="1871517"/>
            <a:ext cx="1968162" cy="19697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8074953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205654" y="1871518"/>
            <a:ext cx="2333075" cy="1969731"/>
          </a:xfrm>
          <a:custGeom>
            <a:avLst/>
            <a:gdLst>
              <a:gd name="connsiteX0" fmla="*/ 391858 w 2333075"/>
              <a:gd name="connsiteY0" fmla="*/ 0 h 1969731"/>
              <a:gd name="connsiteX1" fmla="*/ 2333075 w 2333075"/>
              <a:gd name="connsiteY1" fmla="*/ 0 h 1969731"/>
              <a:gd name="connsiteX2" fmla="*/ 1941217 w 2333075"/>
              <a:gd name="connsiteY2" fmla="*/ 1969731 h 1969731"/>
              <a:gd name="connsiteX3" fmla="*/ 0 w 2333075"/>
              <a:gd name="connsiteY3" fmla="*/ 1969731 h 196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3075" h="1969731">
                <a:moveTo>
                  <a:pt x="391858" y="0"/>
                </a:moveTo>
                <a:lnTo>
                  <a:pt x="2333075" y="0"/>
                </a:lnTo>
                <a:lnTo>
                  <a:pt x="1941217" y="1969731"/>
                </a:lnTo>
                <a:lnTo>
                  <a:pt x="0" y="196973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724486" y="1871516"/>
            <a:ext cx="2333075" cy="1969731"/>
          </a:xfrm>
          <a:custGeom>
            <a:avLst/>
            <a:gdLst>
              <a:gd name="connsiteX0" fmla="*/ 391858 w 2333075"/>
              <a:gd name="connsiteY0" fmla="*/ 0 h 1969731"/>
              <a:gd name="connsiteX1" fmla="*/ 2333075 w 2333075"/>
              <a:gd name="connsiteY1" fmla="*/ 0 h 1969731"/>
              <a:gd name="connsiteX2" fmla="*/ 1941217 w 2333075"/>
              <a:gd name="connsiteY2" fmla="*/ 1969731 h 1969731"/>
              <a:gd name="connsiteX3" fmla="*/ 0 w 2333075"/>
              <a:gd name="connsiteY3" fmla="*/ 1969731 h 196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3075" h="1969731">
                <a:moveTo>
                  <a:pt x="391858" y="0"/>
                </a:moveTo>
                <a:lnTo>
                  <a:pt x="2333075" y="0"/>
                </a:lnTo>
                <a:lnTo>
                  <a:pt x="1941217" y="1969731"/>
                </a:lnTo>
                <a:lnTo>
                  <a:pt x="0" y="196973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6243318" y="1871516"/>
            <a:ext cx="2333075" cy="1969731"/>
          </a:xfrm>
          <a:custGeom>
            <a:avLst/>
            <a:gdLst>
              <a:gd name="connsiteX0" fmla="*/ 391858 w 2333075"/>
              <a:gd name="connsiteY0" fmla="*/ 0 h 1969731"/>
              <a:gd name="connsiteX1" fmla="*/ 2333075 w 2333075"/>
              <a:gd name="connsiteY1" fmla="*/ 0 h 1969731"/>
              <a:gd name="connsiteX2" fmla="*/ 1941217 w 2333075"/>
              <a:gd name="connsiteY2" fmla="*/ 1969731 h 1969731"/>
              <a:gd name="connsiteX3" fmla="*/ 0 w 2333075"/>
              <a:gd name="connsiteY3" fmla="*/ 1969731 h 196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3075" h="1969731">
                <a:moveTo>
                  <a:pt x="391858" y="0"/>
                </a:moveTo>
                <a:lnTo>
                  <a:pt x="2333075" y="0"/>
                </a:lnTo>
                <a:lnTo>
                  <a:pt x="1941217" y="1969731"/>
                </a:lnTo>
                <a:lnTo>
                  <a:pt x="0" y="196973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8762150" y="1871514"/>
            <a:ext cx="2333075" cy="1969731"/>
          </a:xfrm>
          <a:custGeom>
            <a:avLst/>
            <a:gdLst>
              <a:gd name="connsiteX0" fmla="*/ 391858 w 2333075"/>
              <a:gd name="connsiteY0" fmla="*/ 0 h 1969731"/>
              <a:gd name="connsiteX1" fmla="*/ 2333075 w 2333075"/>
              <a:gd name="connsiteY1" fmla="*/ 0 h 1969731"/>
              <a:gd name="connsiteX2" fmla="*/ 1941217 w 2333075"/>
              <a:gd name="connsiteY2" fmla="*/ 1969731 h 1969731"/>
              <a:gd name="connsiteX3" fmla="*/ 0 w 2333075"/>
              <a:gd name="connsiteY3" fmla="*/ 1969731 h 196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3075" h="1969731">
                <a:moveTo>
                  <a:pt x="391858" y="0"/>
                </a:moveTo>
                <a:lnTo>
                  <a:pt x="2333075" y="0"/>
                </a:lnTo>
                <a:lnTo>
                  <a:pt x="1941217" y="1969731"/>
                </a:lnTo>
                <a:lnTo>
                  <a:pt x="0" y="196973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1340517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1324524" y="1649621"/>
            <a:ext cx="1968161" cy="2283067"/>
          </a:xfrm>
          <a:custGeom>
            <a:avLst/>
            <a:gdLst>
              <a:gd name="connsiteX0" fmla="*/ 984080 w 1968161"/>
              <a:gd name="connsiteY0" fmla="*/ 0 h 2283067"/>
              <a:gd name="connsiteX1" fmla="*/ 1968161 w 1968161"/>
              <a:gd name="connsiteY1" fmla="*/ 492040 h 2283067"/>
              <a:gd name="connsiteX2" fmla="*/ 1968161 w 1968161"/>
              <a:gd name="connsiteY2" fmla="*/ 1791027 h 2283067"/>
              <a:gd name="connsiteX3" fmla="*/ 984080 w 1968161"/>
              <a:gd name="connsiteY3" fmla="*/ 2283067 h 2283067"/>
              <a:gd name="connsiteX4" fmla="*/ 0 w 1968161"/>
              <a:gd name="connsiteY4" fmla="*/ 1791027 h 2283067"/>
              <a:gd name="connsiteX5" fmla="*/ 0 w 1968161"/>
              <a:gd name="connsiteY5" fmla="*/ 492040 h 228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8161" h="2283067">
                <a:moveTo>
                  <a:pt x="984080" y="0"/>
                </a:moveTo>
                <a:lnTo>
                  <a:pt x="1968161" y="492040"/>
                </a:lnTo>
                <a:lnTo>
                  <a:pt x="1968161" y="1791027"/>
                </a:lnTo>
                <a:lnTo>
                  <a:pt x="984080" y="2283067"/>
                </a:lnTo>
                <a:lnTo>
                  <a:pt x="0" y="1791027"/>
                </a:lnTo>
                <a:lnTo>
                  <a:pt x="0" y="49204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3843356" y="1649621"/>
            <a:ext cx="1968161" cy="2283067"/>
          </a:xfrm>
          <a:custGeom>
            <a:avLst/>
            <a:gdLst>
              <a:gd name="connsiteX0" fmla="*/ 984080 w 1968161"/>
              <a:gd name="connsiteY0" fmla="*/ 0 h 2283067"/>
              <a:gd name="connsiteX1" fmla="*/ 1968161 w 1968161"/>
              <a:gd name="connsiteY1" fmla="*/ 492040 h 2283067"/>
              <a:gd name="connsiteX2" fmla="*/ 1968161 w 1968161"/>
              <a:gd name="connsiteY2" fmla="*/ 1791027 h 2283067"/>
              <a:gd name="connsiteX3" fmla="*/ 984080 w 1968161"/>
              <a:gd name="connsiteY3" fmla="*/ 2283067 h 2283067"/>
              <a:gd name="connsiteX4" fmla="*/ 0 w 1968161"/>
              <a:gd name="connsiteY4" fmla="*/ 1791027 h 2283067"/>
              <a:gd name="connsiteX5" fmla="*/ 0 w 1968161"/>
              <a:gd name="connsiteY5" fmla="*/ 492040 h 228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8161" h="2283067">
                <a:moveTo>
                  <a:pt x="984080" y="0"/>
                </a:moveTo>
                <a:lnTo>
                  <a:pt x="1968161" y="492040"/>
                </a:lnTo>
                <a:lnTo>
                  <a:pt x="1968161" y="1791027"/>
                </a:lnTo>
                <a:lnTo>
                  <a:pt x="984080" y="2283067"/>
                </a:lnTo>
                <a:lnTo>
                  <a:pt x="0" y="1791027"/>
                </a:lnTo>
                <a:lnTo>
                  <a:pt x="0" y="49204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6362188" y="1649621"/>
            <a:ext cx="1968161" cy="2283067"/>
          </a:xfrm>
          <a:custGeom>
            <a:avLst/>
            <a:gdLst>
              <a:gd name="connsiteX0" fmla="*/ 984080 w 1968161"/>
              <a:gd name="connsiteY0" fmla="*/ 0 h 2283067"/>
              <a:gd name="connsiteX1" fmla="*/ 1968161 w 1968161"/>
              <a:gd name="connsiteY1" fmla="*/ 492040 h 2283067"/>
              <a:gd name="connsiteX2" fmla="*/ 1968161 w 1968161"/>
              <a:gd name="connsiteY2" fmla="*/ 1791027 h 2283067"/>
              <a:gd name="connsiteX3" fmla="*/ 984080 w 1968161"/>
              <a:gd name="connsiteY3" fmla="*/ 2283067 h 2283067"/>
              <a:gd name="connsiteX4" fmla="*/ 0 w 1968161"/>
              <a:gd name="connsiteY4" fmla="*/ 1791027 h 2283067"/>
              <a:gd name="connsiteX5" fmla="*/ 0 w 1968161"/>
              <a:gd name="connsiteY5" fmla="*/ 492040 h 228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8161" h="2283067">
                <a:moveTo>
                  <a:pt x="984080" y="0"/>
                </a:moveTo>
                <a:lnTo>
                  <a:pt x="1968161" y="492040"/>
                </a:lnTo>
                <a:lnTo>
                  <a:pt x="1968161" y="1791027"/>
                </a:lnTo>
                <a:lnTo>
                  <a:pt x="984080" y="2283067"/>
                </a:lnTo>
                <a:lnTo>
                  <a:pt x="0" y="1791027"/>
                </a:lnTo>
                <a:lnTo>
                  <a:pt x="0" y="49204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8881020" y="1649621"/>
            <a:ext cx="1968161" cy="2283067"/>
          </a:xfrm>
          <a:custGeom>
            <a:avLst/>
            <a:gdLst>
              <a:gd name="connsiteX0" fmla="*/ 984080 w 1968161"/>
              <a:gd name="connsiteY0" fmla="*/ 0 h 2283067"/>
              <a:gd name="connsiteX1" fmla="*/ 1968161 w 1968161"/>
              <a:gd name="connsiteY1" fmla="*/ 492040 h 2283067"/>
              <a:gd name="connsiteX2" fmla="*/ 1968161 w 1968161"/>
              <a:gd name="connsiteY2" fmla="*/ 1791027 h 2283067"/>
              <a:gd name="connsiteX3" fmla="*/ 984080 w 1968161"/>
              <a:gd name="connsiteY3" fmla="*/ 2283067 h 2283067"/>
              <a:gd name="connsiteX4" fmla="*/ 0 w 1968161"/>
              <a:gd name="connsiteY4" fmla="*/ 1791027 h 2283067"/>
              <a:gd name="connsiteX5" fmla="*/ 0 w 1968161"/>
              <a:gd name="connsiteY5" fmla="*/ 492040 h 228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8161" h="2283067">
                <a:moveTo>
                  <a:pt x="984080" y="0"/>
                </a:moveTo>
                <a:lnTo>
                  <a:pt x="1968161" y="492040"/>
                </a:lnTo>
                <a:lnTo>
                  <a:pt x="1968161" y="1791027"/>
                </a:lnTo>
                <a:lnTo>
                  <a:pt x="984080" y="2283067"/>
                </a:lnTo>
                <a:lnTo>
                  <a:pt x="0" y="1791027"/>
                </a:lnTo>
                <a:lnTo>
                  <a:pt x="0" y="49204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17932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59936" cy="6858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925739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608666"/>
            <a:ext cx="12192000" cy="2582333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676302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36068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801728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3251200"/>
            <a:ext cx="12192000" cy="36068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707377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12700" y="2168526"/>
            <a:ext cx="5611813" cy="2578100"/>
          </a:xfrm>
          <a:custGeom>
            <a:avLst/>
            <a:gdLst>
              <a:gd name="connsiteX0" fmla="*/ 0 w 5611813"/>
              <a:gd name="connsiteY0" fmla="*/ 0 h 2578100"/>
              <a:gd name="connsiteX1" fmla="*/ 2973691 w 5611813"/>
              <a:gd name="connsiteY1" fmla="*/ 0 h 2578100"/>
              <a:gd name="connsiteX2" fmla="*/ 3103828 w 5611813"/>
              <a:gd name="connsiteY2" fmla="*/ 0 h 2578100"/>
              <a:gd name="connsiteX3" fmla="*/ 5611813 w 5611813"/>
              <a:gd name="connsiteY3" fmla="*/ 2578100 h 2578100"/>
              <a:gd name="connsiteX4" fmla="*/ 2973691 w 5611813"/>
              <a:gd name="connsiteY4" fmla="*/ 2578100 h 2578100"/>
              <a:gd name="connsiteX5" fmla="*/ 2507985 w 5611813"/>
              <a:gd name="connsiteY5" fmla="*/ 2578100 h 2578100"/>
              <a:gd name="connsiteX6" fmla="*/ 0 w 5611813"/>
              <a:gd name="connsiteY6" fmla="*/ 2578100 h 257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1813" h="2578100">
                <a:moveTo>
                  <a:pt x="0" y="0"/>
                </a:moveTo>
                <a:lnTo>
                  <a:pt x="2973691" y="0"/>
                </a:lnTo>
                <a:lnTo>
                  <a:pt x="3103828" y="0"/>
                </a:lnTo>
                <a:lnTo>
                  <a:pt x="5611813" y="2578100"/>
                </a:lnTo>
                <a:lnTo>
                  <a:pt x="2973691" y="2578100"/>
                </a:lnTo>
                <a:lnTo>
                  <a:pt x="2507985" y="2578100"/>
                </a:lnTo>
                <a:lnTo>
                  <a:pt x="0" y="25781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3298033" y="2168526"/>
            <a:ext cx="5610225" cy="2578100"/>
          </a:xfrm>
          <a:custGeom>
            <a:avLst/>
            <a:gdLst>
              <a:gd name="connsiteX0" fmla="*/ 0 w 5610225"/>
              <a:gd name="connsiteY0" fmla="*/ 0 h 2578100"/>
              <a:gd name="connsiteX1" fmla="*/ 3102950 w 5610225"/>
              <a:gd name="connsiteY1" fmla="*/ 0 h 2578100"/>
              <a:gd name="connsiteX2" fmla="*/ 5610225 w 5610225"/>
              <a:gd name="connsiteY2" fmla="*/ 2578100 h 2578100"/>
              <a:gd name="connsiteX3" fmla="*/ 2507275 w 5610225"/>
              <a:gd name="connsiteY3" fmla="*/ 2578100 h 257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0225" h="2578100">
                <a:moveTo>
                  <a:pt x="0" y="0"/>
                </a:moveTo>
                <a:lnTo>
                  <a:pt x="3102950" y="0"/>
                </a:lnTo>
                <a:lnTo>
                  <a:pt x="5610225" y="2578100"/>
                </a:lnTo>
                <a:lnTo>
                  <a:pt x="2507275" y="25781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581776" y="2168526"/>
            <a:ext cx="5610225" cy="2578100"/>
          </a:xfrm>
          <a:custGeom>
            <a:avLst/>
            <a:gdLst>
              <a:gd name="connsiteX0" fmla="*/ 0 w 5610225"/>
              <a:gd name="connsiteY0" fmla="*/ 0 h 2578100"/>
              <a:gd name="connsiteX1" fmla="*/ 2636534 w 5610225"/>
              <a:gd name="connsiteY1" fmla="*/ 0 h 2578100"/>
              <a:gd name="connsiteX2" fmla="*/ 3102950 w 5610225"/>
              <a:gd name="connsiteY2" fmla="*/ 0 h 2578100"/>
              <a:gd name="connsiteX3" fmla="*/ 5610225 w 5610225"/>
              <a:gd name="connsiteY3" fmla="*/ 0 h 2578100"/>
              <a:gd name="connsiteX4" fmla="*/ 5610225 w 5610225"/>
              <a:gd name="connsiteY4" fmla="*/ 2578100 h 2578100"/>
              <a:gd name="connsiteX5" fmla="*/ 2636534 w 5610225"/>
              <a:gd name="connsiteY5" fmla="*/ 2578100 h 2578100"/>
              <a:gd name="connsiteX6" fmla="*/ 2507275 w 5610225"/>
              <a:gd name="connsiteY6" fmla="*/ 2578100 h 257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0225" h="2578100">
                <a:moveTo>
                  <a:pt x="0" y="0"/>
                </a:moveTo>
                <a:lnTo>
                  <a:pt x="2636534" y="0"/>
                </a:lnTo>
                <a:lnTo>
                  <a:pt x="3102950" y="0"/>
                </a:lnTo>
                <a:lnTo>
                  <a:pt x="5610225" y="0"/>
                </a:lnTo>
                <a:lnTo>
                  <a:pt x="5610225" y="2578100"/>
                </a:lnTo>
                <a:lnTo>
                  <a:pt x="2636534" y="2578100"/>
                </a:lnTo>
                <a:lnTo>
                  <a:pt x="2507275" y="25781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924398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296444" y="2168526"/>
            <a:ext cx="5610225" cy="2578100"/>
          </a:xfrm>
          <a:custGeom>
            <a:avLst/>
            <a:gdLst>
              <a:gd name="connsiteX0" fmla="*/ 2507275 w 5610225"/>
              <a:gd name="connsiteY0" fmla="*/ 0 h 2578100"/>
              <a:gd name="connsiteX1" fmla="*/ 5610225 w 5610225"/>
              <a:gd name="connsiteY1" fmla="*/ 0 h 2578100"/>
              <a:gd name="connsiteX2" fmla="*/ 3102950 w 5610225"/>
              <a:gd name="connsiteY2" fmla="*/ 2578100 h 2578100"/>
              <a:gd name="connsiteX3" fmla="*/ 0 w 5610225"/>
              <a:gd name="connsiteY3" fmla="*/ 2578100 h 257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0225" h="2578100">
                <a:moveTo>
                  <a:pt x="2507275" y="0"/>
                </a:moveTo>
                <a:lnTo>
                  <a:pt x="5610225" y="0"/>
                </a:lnTo>
                <a:lnTo>
                  <a:pt x="3102950" y="2578100"/>
                </a:lnTo>
                <a:lnTo>
                  <a:pt x="0" y="25781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12701" y="2168526"/>
            <a:ext cx="5610225" cy="2578100"/>
          </a:xfrm>
          <a:custGeom>
            <a:avLst/>
            <a:gdLst>
              <a:gd name="connsiteX0" fmla="*/ 0 w 5610225"/>
              <a:gd name="connsiteY0" fmla="*/ 0 h 2578100"/>
              <a:gd name="connsiteX1" fmla="*/ 2507275 w 5610225"/>
              <a:gd name="connsiteY1" fmla="*/ 0 h 2578100"/>
              <a:gd name="connsiteX2" fmla="*/ 2973691 w 5610225"/>
              <a:gd name="connsiteY2" fmla="*/ 0 h 2578100"/>
              <a:gd name="connsiteX3" fmla="*/ 5610225 w 5610225"/>
              <a:gd name="connsiteY3" fmla="*/ 0 h 2578100"/>
              <a:gd name="connsiteX4" fmla="*/ 3102950 w 5610225"/>
              <a:gd name="connsiteY4" fmla="*/ 2578100 h 2578100"/>
              <a:gd name="connsiteX5" fmla="*/ 2973691 w 5610225"/>
              <a:gd name="connsiteY5" fmla="*/ 2578100 h 2578100"/>
              <a:gd name="connsiteX6" fmla="*/ 0 w 5610225"/>
              <a:gd name="connsiteY6" fmla="*/ 2578100 h 257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0225" h="2578100">
                <a:moveTo>
                  <a:pt x="0" y="0"/>
                </a:moveTo>
                <a:lnTo>
                  <a:pt x="2507275" y="0"/>
                </a:lnTo>
                <a:lnTo>
                  <a:pt x="2973691" y="0"/>
                </a:lnTo>
                <a:lnTo>
                  <a:pt x="5610225" y="0"/>
                </a:lnTo>
                <a:lnTo>
                  <a:pt x="3102950" y="2578100"/>
                </a:lnTo>
                <a:lnTo>
                  <a:pt x="2973691" y="2578100"/>
                </a:lnTo>
                <a:lnTo>
                  <a:pt x="0" y="25781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580188" y="2168526"/>
            <a:ext cx="5611813" cy="2578100"/>
          </a:xfrm>
          <a:custGeom>
            <a:avLst/>
            <a:gdLst>
              <a:gd name="connsiteX0" fmla="*/ 2507985 w 5611813"/>
              <a:gd name="connsiteY0" fmla="*/ 0 h 2578100"/>
              <a:gd name="connsiteX1" fmla="*/ 2638122 w 5611813"/>
              <a:gd name="connsiteY1" fmla="*/ 0 h 2578100"/>
              <a:gd name="connsiteX2" fmla="*/ 5611813 w 5611813"/>
              <a:gd name="connsiteY2" fmla="*/ 0 h 2578100"/>
              <a:gd name="connsiteX3" fmla="*/ 5611813 w 5611813"/>
              <a:gd name="connsiteY3" fmla="*/ 2578100 h 2578100"/>
              <a:gd name="connsiteX4" fmla="*/ 3103828 w 5611813"/>
              <a:gd name="connsiteY4" fmla="*/ 2578100 h 2578100"/>
              <a:gd name="connsiteX5" fmla="*/ 2638122 w 5611813"/>
              <a:gd name="connsiteY5" fmla="*/ 2578100 h 2578100"/>
              <a:gd name="connsiteX6" fmla="*/ 0 w 5611813"/>
              <a:gd name="connsiteY6" fmla="*/ 2578100 h 257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1813" h="2578100">
                <a:moveTo>
                  <a:pt x="2507985" y="0"/>
                </a:moveTo>
                <a:lnTo>
                  <a:pt x="2638122" y="0"/>
                </a:lnTo>
                <a:lnTo>
                  <a:pt x="5611813" y="0"/>
                </a:lnTo>
                <a:lnTo>
                  <a:pt x="5611813" y="2578100"/>
                </a:lnTo>
                <a:lnTo>
                  <a:pt x="3103828" y="2578100"/>
                </a:lnTo>
                <a:lnTo>
                  <a:pt x="2638122" y="2578100"/>
                </a:lnTo>
                <a:lnTo>
                  <a:pt x="0" y="25781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982492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000501" y="1304926"/>
            <a:ext cx="4029075" cy="4029075"/>
          </a:xfrm>
          <a:custGeom>
            <a:avLst/>
            <a:gdLst>
              <a:gd name="connsiteX0" fmla="*/ 2014538 w 4029075"/>
              <a:gd name="connsiteY0" fmla="*/ 0 h 4029075"/>
              <a:gd name="connsiteX1" fmla="*/ 4029075 w 4029075"/>
              <a:gd name="connsiteY1" fmla="*/ 2014538 h 4029075"/>
              <a:gd name="connsiteX2" fmla="*/ 2014538 w 4029075"/>
              <a:gd name="connsiteY2" fmla="*/ 4029075 h 4029075"/>
              <a:gd name="connsiteX3" fmla="*/ 0 w 4029075"/>
              <a:gd name="connsiteY3" fmla="*/ 2014538 h 402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9075" h="4029075">
                <a:moveTo>
                  <a:pt x="2014538" y="0"/>
                </a:moveTo>
                <a:lnTo>
                  <a:pt x="4029075" y="2014538"/>
                </a:lnTo>
                <a:lnTo>
                  <a:pt x="2014538" y="4029075"/>
                </a:lnTo>
                <a:lnTo>
                  <a:pt x="0" y="201453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43638" y="1533526"/>
            <a:ext cx="3571875" cy="3571875"/>
          </a:xfrm>
          <a:custGeom>
            <a:avLst/>
            <a:gdLst>
              <a:gd name="connsiteX0" fmla="*/ 2014538 w 4029075"/>
              <a:gd name="connsiteY0" fmla="*/ 0 h 4029075"/>
              <a:gd name="connsiteX1" fmla="*/ 4029075 w 4029075"/>
              <a:gd name="connsiteY1" fmla="*/ 2014538 h 4029075"/>
              <a:gd name="connsiteX2" fmla="*/ 2014538 w 4029075"/>
              <a:gd name="connsiteY2" fmla="*/ 4029075 h 4029075"/>
              <a:gd name="connsiteX3" fmla="*/ 0 w 4029075"/>
              <a:gd name="connsiteY3" fmla="*/ 2014538 h 402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9075" h="4029075">
                <a:moveTo>
                  <a:pt x="2014538" y="0"/>
                </a:moveTo>
                <a:lnTo>
                  <a:pt x="4029075" y="2014538"/>
                </a:lnTo>
                <a:lnTo>
                  <a:pt x="2014538" y="4029075"/>
                </a:lnTo>
                <a:lnTo>
                  <a:pt x="0" y="201453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214564" y="1533526"/>
            <a:ext cx="3571875" cy="3571875"/>
          </a:xfrm>
          <a:custGeom>
            <a:avLst/>
            <a:gdLst>
              <a:gd name="connsiteX0" fmla="*/ 2014538 w 4029075"/>
              <a:gd name="connsiteY0" fmla="*/ 0 h 4029075"/>
              <a:gd name="connsiteX1" fmla="*/ 4029075 w 4029075"/>
              <a:gd name="connsiteY1" fmla="*/ 2014538 h 4029075"/>
              <a:gd name="connsiteX2" fmla="*/ 2014538 w 4029075"/>
              <a:gd name="connsiteY2" fmla="*/ 4029075 h 4029075"/>
              <a:gd name="connsiteX3" fmla="*/ 0 w 4029075"/>
              <a:gd name="connsiteY3" fmla="*/ 2014538 h 402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9075" h="4029075">
                <a:moveTo>
                  <a:pt x="2014538" y="0"/>
                </a:moveTo>
                <a:lnTo>
                  <a:pt x="4029075" y="2014538"/>
                </a:lnTo>
                <a:lnTo>
                  <a:pt x="2014538" y="4029075"/>
                </a:lnTo>
                <a:lnTo>
                  <a:pt x="0" y="201453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4398423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286251" y="1514476"/>
            <a:ext cx="3576441" cy="3576441"/>
          </a:xfrm>
          <a:custGeom>
            <a:avLst/>
            <a:gdLst>
              <a:gd name="connsiteX0" fmla="*/ 2014538 w 4029075"/>
              <a:gd name="connsiteY0" fmla="*/ 0 h 4029075"/>
              <a:gd name="connsiteX1" fmla="*/ 4029075 w 4029075"/>
              <a:gd name="connsiteY1" fmla="*/ 2014538 h 4029075"/>
              <a:gd name="connsiteX2" fmla="*/ 2014538 w 4029075"/>
              <a:gd name="connsiteY2" fmla="*/ 4029075 h 4029075"/>
              <a:gd name="connsiteX3" fmla="*/ 0 w 4029075"/>
              <a:gd name="connsiteY3" fmla="*/ 2014538 h 402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9075" h="4029075">
                <a:moveTo>
                  <a:pt x="2014538" y="0"/>
                </a:moveTo>
                <a:lnTo>
                  <a:pt x="4029075" y="2014538"/>
                </a:lnTo>
                <a:lnTo>
                  <a:pt x="2014538" y="4029075"/>
                </a:lnTo>
                <a:lnTo>
                  <a:pt x="0" y="201453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529389" y="1743077"/>
            <a:ext cx="3170604" cy="3170604"/>
          </a:xfrm>
          <a:custGeom>
            <a:avLst/>
            <a:gdLst>
              <a:gd name="connsiteX0" fmla="*/ 2014538 w 4029075"/>
              <a:gd name="connsiteY0" fmla="*/ 0 h 4029075"/>
              <a:gd name="connsiteX1" fmla="*/ 4029075 w 4029075"/>
              <a:gd name="connsiteY1" fmla="*/ 2014538 h 4029075"/>
              <a:gd name="connsiteX2" fmla="*/ 2014538 w 4029075"/>
              <a:gd name="connsiteY2" fmla="*/ 4029075 h 4029075"/>
              <a:gd name="connsiteX3" fmla="*/ 0 w 4029075"/>
              <a:gd name="connsiteY3" fmla="*/ 2014538 h 402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9075" h="4029075">
                <a:moveTo>
                  <a:pt x="2014538" y="0"/>
                </a:moveTo>
                <a:lnTo>
                  <a:pt x="4029075" y="2014538"/>
                </a:lnTo>
                <a:lnTo>
                  <a:pt x="2014538" y="4029075"/>
                </a:lnTo>
                <a:lnTo>
                  <a:pt x="0" y="201453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00315" y="1743077"/>
            <a:ext cx="3170604" cy="3170604"/>
          </a:xfrm>
          <a:custGeom>
            <a:avLst/>
            <a:gdLst>
              <a:gd name="connsiteX0" fmla="*/ 2014538 w 4029075"/>
              <a:gd name="connsiteY0" fmla="*/ 0 h 4029075"/>
              <a:gd name="connsiteX1" fmla="*/ 4029075 w 4029075"/>
              <a:gd name="connsiteY1" fmla="*/ 2014538 h 4029075"/>
              <a:gd name="connsiteX2" fmla="*/ 2014538 w 4029075"/>
              <a:gd name="connsiteY2" fmla="*/ 4029075 h 4029075"/>
              <a:gd name="connsiteX3" fmla="*/ 0 w 4029075"/>
              <a:gd name="connsiteY3" fmla="*/ 2014538 h 402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9075" h="4029075">
                <a:moveTo>
                  <a:pt x="2014538" y="0"/>
                </a:moveTo>
                <a:lnTo>
                  <a:pt x="4029075" y="2014538"/>
                </a:lnTo>
                <a:lnTo>
                  <a:pt x="2014538" y="4029075"/>
                </a:lnTo>
                <a:lnTo>
                  <a:pt x="0" y="201453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562779" y="2024062"/>
            <a:ext cx="2671763" cy="2671763"/>
          </a:xfrm>
          <a:custGeom>
            <a:avLst/>
            <a:gdLst>
              <a:gd name="connsiteX0" fmla="*/ 2014538 w 4029075"/>
              <a:gd name="connsiteY0" fmla="*/ 0 h 4029075"/>
              <a:gd name="connsiteX1" fmla="*/ 4029075 w 4029075"/>
              <a:gd name="connsiteY1" fmla="*/ 2014538 h 4029075"/>
              <a:gd name="connsiteX2" fmla="*/ 2014538 w 4029075"/>
              <a:gd name="connsiteY2" fmla="*/ 4029075 h 4029075"/>
              <a:gd name="connsiteX3" fmla="*/ 0 w 4029075"/>
              <a:gd name="connsiteY3" fmla="*/ 2014538 h 402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9075" h="4029075">
                <a:moveTo>
                  <a:pt x="2014538" y="0"/>
                </a:moveTo>
                <a:lnTo>
                  <a:pt x="4029075" y="2014538"/>
                </a:lnTo>
                <a:lnTo>
                  <a:pt x="2014538" y="4029075"/>
                </a:lnTo>
                <a:lnTo>
                  <a:pt x="0" y="201453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914401" y="2024062"/>
            <a:ext cx="2671763" cy="2671763"/>
          </a:xfrm>
          <a:custGeom>
            <a:avLst/>
            <a:gdLst>
              <a:gd name="connsiteX0" fmla="*/ 2014538 w 4029075"/>
              <a:gd name="connsiteY0" fmla="*/ 0 h 4029075"/>
              <a:gd name="connsiteX1" fmla="*/ 4029075 w 4029075"/>
              <a:gd name="connsiteY1" fmla="*/ 2014538 h 4029075"/>
              <a:gd name="connsiteX2" fmla="*/ 2014538 w 4029075"/>
              <a:gd name="connsiteY2" fmla="*/ 4029075 h 4029075"/>
              <a:gd name="connsiteX3" fmla="*/ 0 w 4029075"/>
              <a:gd name="connsiteY3" fmla="*/ 2014538 h 402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9075" h="4029075">
                <a:moveTo>
                  <a:pt x="2014538" y="0"/>
                </a:moveTo>
                <a:lnTo>
                  <a:pt x="4029075" y="2014538"/>
                </a:lnTo>
                <a:lnTo>
                  <a:pt x="2014538" y="4029075"/>
                </a:lnTo>
                <a:lnTo>
                  <a:pt x="0" y="201453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0759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1147864"/>
            <a:ext cx="7383294" cy="5710136"/>
          </a:xfrm>
          <a:custGeom>
            <a:avLst/>
            <a:gdLst>
              <a:gd name="connsiteX0" fmla="*/ 1979190 w 7383294"/>
              <a:gd name="connsiteY0" fmla="*/ 0 h 5710136"/>
              <a:gd name="connsiteX1" fmla="*/ 3694501 w 7383294"/>
              <a:gd name="connsiteY1" fmla="*/ 2957432 h 5710136"/>
              <a:gd name="connsiteX2" fmla="*/ 4740614 w 7383294"/>
              <a:gd name="connsiteY2" fmla="*/ 1153789 h 5710136"/>
              <a:gd name="connsiteX3" fmla="*/ 7383294 w 7383294"/>
              <a:gd name="connsiteY3" fmla="*/ 5710135 h 5710136"/>
              <a:gd name="connsiteX4" fmla="*/ 5291069 w 7383294"/>
              <a:gd name="connsiteY4" fmla="*/ 5710135 h 5710136"/>
              <a:gd name="connsiteX5" fmla="*/ 5291069 w 7383294"/>
              <a:gd name="connsiteY5" fmla="*/ 5710136 h 5710136"/>
              <a:gd name="connsiteX6" fmla="*/ 0 w 7383294"/>
              <a:gd name="connsiteY6" fmla="*/ 5710136 h 5710136"/>
              <a:gd name="connsiteX7" fmla="*/ 0 w 7383294"/>
              <a:gd name="connsiteY7" fmla="*/ 3412397 h 571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83294" h="5710136">
                <a:moveTo>
                  <a:pt x="1979190" y="0"/>
                </a:moveTo>
                <a:lnTo>
                  <a:pt x="3694501" y="2957432"/>
                </a:lnTo>
                <a:lnTo>
                  <a:pt x="4740614" y="1153789"/>
                </a:lnTo>
                <a:lnTo>
                  <a:pt x="7383294" y="5710135"/>
                </a:lnTo>
                <a:lnTo>
                  <a:pt x="5291069" y="5710135"/>
                </a:lnTo>
                <a:lnTo>
                  <a:pt x="5291069" y="5710136"/>
                </a:lnTo>
                <a:lnTo>
                  <a:pt x="0" y="5710136"/>
                </a:lnTo>
                <a:lnTo>
                  <a:pt x="0" y="341239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191213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530205" y="1147864"/>
            <a:ext cx="7661795" cy="5710136"/>
          </a:xfrm>
          <a:custGeom>
            <a:avLst/>
            <a:gdLst>
              <a:gd name="connsiteX0" fmla="*/ 6069244 w 7661795"/>
              <a:gd name="connsiteY0" fmla="*/ 0 h 5710136"/>
              <a:gd name="connsiteX1" fmla="*/ 7661795 w 7661795"/>
              <a:gd name="connsiteY1" fmla="*/ 3412397 h 5710136"/>
              <a:gd name="connsiteX2" fmla="*/ 7661795 w 7661795"/>
              <a:gd name="connsiteY2" fmla="*/ 5710136 h 5710136"/>
              <a:gd name="connsiteX3" fmla="*/ 3404348 w 7661795"/>
              <a:gd name="connsiteY3" fmla="*/ 5710136 h 5710136"/>
              <a:gd name="connsiteX4" fmla="*/ 3404348 w 7661795"/>
              <a:gd name="connsiteY4" fmla="*/ 5710135 h 5710136"/>
              <a:gd name="connsiteX5" fmla="*/ 1720844 w 7661795"/>
              <a:gd name="connsiteY5" fmla="*/ 5710135 h 5710136"/>
              <a:gd name="connsiteX6" fmla="*/ 0 w 7661795"/>
              <a:gd name="connsiteY6" fmla="*/ 5710135 h 5710136"/>
              <a:gd name="connsiteX7" fmla="*/ 1720844 w 7661795"/>
              <a:gd name="connsiteY7" fmla="*/ 2022839 h 5710136"/>
              <a:gd name="connsiteX8" fmla="*/ 2581266 w 7661795"/>
              <a:gd name="connsiteY8" fmla="*/ 3866487 h 5710136"/>
              <a:gd name="connsiteX9" fmla="*/ 3847270 w 7661795"/>
              <a:gd name="connsiteY9" fmla="*/ 1153789 h 5710136"/>
              <a:gd name="connsiteX10" fmla="*/ 4689023 w 7661795"/>
              <a:gd name="connsiteY10" fmla="*/ 2957432 h 571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61795" h="5710136">
                <a:moveTo>
                  <a:pt x="6069244" y="0"/>
                </a:moveTo>
                <a:lnTo>
                  <a:pt x="7661795" y="3412397"/>
                </a:lnTo>
                <a:lnTo>
                  <a:pt x="7661795" y="5710136"/>
                </a:lnTo>
                <a:lnTo>
                  <a:pt x="3404348" y="5710136"/>
                </a:lnTo>
                <a:lnTo>
                  <a:pt x="3404348" y="5710135"/>
                </a:lnTo>
                <a:lnTo>
                  <a:pt x="1720844" y="5710135"/>
                </a:lnTo>
                <a:lnTo>
                  <a:pt x="0" y="5710135"/>
                </a:lnTo>
                <a:lnTo>
                  <a:pt x="1720844" y="2022839"/>
                </a:lnTo>
                <a:lnTo>
                  <a:pt x="2581266" y="3866487"/>
                </a:lnTo>
                <a:lnTo>
                  <a:pt x="3847270" y="1153789"/>
                </a:lnTo>
                <a:lnTo>
                  <a:pt x="4689023" y="295743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153082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0" y="2342538"/>
            <a:ext cx="12192000" cy="4515463"/>
          </a:xfrm>
          <a:custGeom>
            <a:avLst/>
            <a:gdLst>
              <a:gd name="connsiteX0" fmla="*/ 4357351 w 12192000"/>
              <a:gd name="connsiteY0" fmla="*/ 0 h 4515463"/>
              <a:gd name="connsiteX1" fmla="*/ 5920911 w 12192000"/>
              <a:gd name="connsiteY1" fmla="*/ 2357036 h 4515463"/>
              <a:gd name="connsiteX2" fmla="*/ 6847364 w 12192000"/>
              <a:gd name="connsiteY2" fmla="*/ 960427 h 4515463"/>
              <a:gd name="connsiteX3" fmla="*/ 8025412 w 12192000"/>
              <a:gd name="connsiteY3" fmla="*/ 2736314 h 4515463"/>
              <a:gd name="connsiteX4" fmla="*/ 8917964 w 12192000"/>
              <a:gd name="connsiteY4" fmla="*/ 1390809 h 4515463"/>
              <a:gd name="connsiteX5" fmla="*/ 10097095 w 12192000"/>
              <a:gd name="connsiteY5" fmla="*/ 3168327 h 4515463"/>
              <a:gd name="connsiteX6" fmla="*/ 10978883 w 12192000"/>
              <a:gd name="connsiteY6" fmla="*/ 1839049 h 4515463"/>
              <a:gd name="connsiteX7" fmla="*/ 12192000 w 12192000"/>
              <a:gd name="connsiteY7" fmla="*/ 3667801 h 4515463"/>
              <a:gd name="connsiteX8" fmla="*/ 12192000 w 12192000"/>
              <a:gd name="connsiteY8" fmla="*/ 4515462 h 4515463"/>
              <a:gd name="connsiteX9" fmla="*/ 9203462 w 12192000"/>
              <a:gd name="connsiteY9" fmla="*/ 4515462 h 4515463"/>
              <a:gd name="connsiteX10" fmla="*/ 9205625 w 12192000"/>
              <a:gd name="connsiteY10" fmla="*/ 4512201 h 4515463"/>
              <a:gd name="connsiteX11" fmla="*/ 9203461 w 12192000"/>
              <a:gd name="connsiteY11" fmla="*/ 4512201 h 4515463"/>
              <a:gd name="connsiteX12" fmla="*/ 7350557 w 12192000"/>
              <a:gd name="connsiteY12" fmla="*/ 4512201 h 4515463"/>
              <a:gd name="connsiteX13" fmla="*/ 6847364 w 12192000"/>
              <a:gd name="connsiteY13" fmla="*/ 4512201 h 4515463"/>
              <a:gd name="connsiteX14" fmla="*/ 4491266 w 12192000"/>
              <a:gd name="connsiteY14" fmla="*/ 4512201 h 4515463"/>
              <a:gd name="connsiteX15" fmla="*/ 4066684 w 12192000"/>
              <a:gd name="connsiteY15" fmla="*/ 4512201 h 4515463"/>
              <a:gd name="connsiteX16" fmla="*/ 4068848 w 12192000"/>
              <a:gd name="connsiteY16" fmla="*/ 4515463 h 4515463"/>
              <a:gd name="connsiteX17" fmla="*/ 0 w 12192000"/>
              <a:gd name="connsiteY17" fmla="*/ 4515463 h 4515463"/>
              <a:gd name="connsiteX18" fmla="*/ 0 w 12192000"/>
              <a:gd name="connsiteY18" fmla="*/ 3113256 h 4515463"/>
              <a:gd name="connsiteX19" fmla="*/ 1569341 w 12192000"/>
              <a:gd name="connsiteY19" fmla="*/ 747504 h 4515463"/>
              <a:gd name="connsiteX20" fmla="*/ 2715415 w 12192000"/>
              <a:gd name="connsiteY20" fmla="*/ 2475188 h 451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4515463">
                <a:moveTo>
                  <a:pt x="4357351" y="0"/>
                </a:moveTo>
                <a:lnTo>
                  <a:pt x="5920911" y="2357036"/>
                </a:lnTo>
                <a:lnTo>
                  <a:pt x="6847364" y="960427"/>
                </a:lnTo>
                <a:lnTo>
                  <a:pt x="8025412" y="2736314"/>
                </a:lnTo>
                <a:lnTo>
                  <a:pt x="8917964" y="1390809"/>
                </a:lnTo>
                <a:lnTo>
                  <a:pt x="10097095" y="3168327"/>
                </a:lnTo>
                <a:lnTo>
                  <a:pt x="10978883" y="1839049"/>
                </a:lnTo>
                <a:lnTo>
                  <a:pt x="12192000" y="3667801"/>
                </a:lnTo>
                <a:lnTo>
                  <a:pt x="12192000" y="4515462"/>
                </a:lnTo>
                <a:lnTo>
                  <a:pt x="9203462" y="4515462"/>
                </a:lnTo>
                <a:lnTo>
                  <a:pt x="9205625" y="4512201"/>
                </a:lnTo>
                <a:lnTo>
                  <a:pt x="9203461" y="4512201"/>
                </a:lnTo>
                <a:lnTo>
                  <a:pt x="7350557" y="4512201"/>
                </a:lnTo>
                <a:lnTo>
                  <a:pt x="6847364" y="4512201"/>
                </a:lnTo>
                <a:lnTo>
                  <a:pt x="4491266" y="4512201"/>
                </a:lnTo>
                <a:lnTo>
                  <a:pt x="4066684" y="4512201"/>
                </a:lnTo>
                <a:lnTo>
                  <a:pt x="4068848" y="4515463"/>
                </a:lnTo>
                <a:lnTo>
                  <a:pt x="0" y="4515463"/>
                </a:lnTo>
                <a:lnTo>
                  <a:pt x="0" y="3113256"/>
                </a:lnTo>
                <a:lnTo>
                  <a:pt x="1569341" y="747504"/>
                </a:lnTo>
                <a:lnTo>
                  <a:pt x="2715415" y="24751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6790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132064" y="0"/>
            <a:ext cx="4059936" cy="6858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211063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 userDrawn="1">
            <p:ph type="pic" sz="quarter" idx="11"/>
          </p:nvPr>
        </p:nvSpPr>
        <p:spPr>
          <a:xfrm>
            <a:off x="649015" y="-2"/>
            <a:ext cx="10893972" cy="4146332"/>
          </a:xfrm>
          <a:custGeom>
            <a:avLst/>
            <a:gdLst>
              <a:gd name="connsiteX0" fmla="*/ 0 w 10893972"/>
              <a:gd name="connsiteY0" fmla="*/ 0 h 4146332"/>
              <a:gd name="connsiteX1" fmla="*/ 5446986 w 10893972"/>
              <a:gd name="connsiteY1" fmla="*/ 0 h 4146332"/>
              <a:gd name="connsiteX2" fmla="*/ 5446985 w 10893972"/>
              <a:gd name="connsiteY2" fmla="*/ 1 h 4146332"/>
              <a:gd name="connsiteX3" fmla="*/ 5446986 w 10893972"/>
              <a:gd name="connsiteY3" fmla="*/ 1 h 4146332"/>
              <a:gd name="connsiteX4" fmla="*/ 10893972 w 10893972"/>
              <a:gd name="connsiteY4" fmla="*/ 1 h 4146332"/>
              <a:gd name="connsiteX5" fmla="*/ 8170479 w 10893972"/>
              <a:gd name="connsiteY5" fmla="*/ 3448884 h 4146332"/>
              <a:gd name="connsiteX6" fmla="*/ 7003321 w 10893972"/>
              <a:gd name="connsiteY6" fmla="*/ 1970858 h 4146332"/>
              <a:gd name="connsiteX7" fmla="*/ 5484812 w 10893972"/>
              <a:gd name="connsiteY7" fmla="*/ 4146332 h 4146332"/>
              <a:gd name="connsiteX8" fmla="*/ 3930808 w 10893972"/>
              <a:gd name="connsiteY8" fmla="*/ 1920006 h 4146332"/>
              <a:gd name="connsiteX9" fmla="*/ 2723494 w 10893972"/>
              <a:gd name="connsiteY9" fmla="*/ 3448883 h 414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93972" h="4146332">
                <a:moveTo>
                  <a:pt x="0" y="0"/>
                </a:moveTo>
                <a:lnTo>
                  <a:pt x="5446986" y="0"/>
                </a:lnTo>
                <a:lnTo>
                  <a:pt x="5446985" y="1"/>
                </a:lnTo>
                <a:lnTo>
                  <a:pt x="5446986" y="1"/>
                </a:lnTo>
                <a:lnTo>
                  <a:pt x="10893972" y="1"/>
                </a:lnTo>
                <a:lnTo>
                  <a:pt x="8170479" y="3448884"/>
                </a:lnTo>
                <a:lnTo>
                  <a:pt x="7003321" y="1970858"/>
                </a:lnTo>
                <a:lnTo>
                  <a:pt x="5484812" y="4146332"/>
                </a:lnTo>
                <a:lnTo>
                  <a:pt x="3930808" y="1920006"/>
                </a:lnTo>
                <a:lnTo>
                  <a:pt x="2723494" y="34488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029986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2750" y="1733551"/>
            <a:ext cx="9118600" cy="3764492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765404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29079" y="2498366"/>
            <a:ext cx="4386452" cy="2657336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12215" y="2498366"/>
            <a:ext cx="4386452" cy="2657336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559625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99246" y="2293969"/>
            <a:ext cx="3190665" cy="3256975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00668" y="2293969"/>
            <a:ext cx="3190665" cy="3256975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02090" y="2293969"/>
            <a:ext cx="3190665" cy="3256975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660017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804112"/>
            <a:ext cx="4059936" cy="3256975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68100" y="1804112"/>
            <a:ext cx="4059936" cy="3256975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32064" y="1804112"/>
            <a:ext cx="4059936" cy="3256975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346202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109858" y="1953080"/>
            <a:ext cx="3240167" cy="1920240"/>
          </a:xfrm>
        </p:spPr>
      </p:sp>
      <p:sp>
        <p:nvSpPr>
          <p:cNvPr id="9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405668" y="1953080"/>
            <a:ext cx="3240167" cy="1920240"/>
          </a:xfrm>
        </p:spPr>
      </p:sp>
      <p:sp>
        <p:nvSpPr>
          <p:cNvPr id="12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715935" y="1953080"/>
            <a:ext cx="3240167" cy="1920240"/>
          </a:xfrm>
        </p:spPr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109858" y="3945938"/>
            <a:ext cx="3240167" cy="1920240"/>
          </a:xfrm>
        </p:spPr>
      </p:sp>
      <p:sp>
        <p:nvSpPr>
          <p:cNvPr id="1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405668" y="3945938"/>
            <a:ext cx="3240167" cy="1920240"/>
          </a:xfrm>
        </p:spPr>
      </p:sp>
      <p:sp>
        <p:nvSpPr>
          <p:cNvPr id="1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715935" y="3945938"/>
            <a:ext cx="3240167" cy="1920240"/>
          </a:xfrm>
        </p:spPr>
      </p:sp>
    </p:spTree>
    <p:extLst>
      <p:ext uri="{BB962C8B-B14F-4D97-AF65-F5344CB8AC3E}">
        <p14:creationId xmlns:p14="http://schemas.microsoft.com/office/powerpoint/2010/main" val="400006208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2583" y="67130"/>
            <a:ext cx="3977640" cy="1920240"/>
          </a:xfrm>
        </p:spPr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100191" y="67130"/>
            <a:ext cx="3977640" cy="1920240"/>
          </a:xfrm>
        </p:spPr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147800" y="67130"/>
            <a:ext cx="3977640" cy="1920240"/>
          </a:xfrm>
        </p:spPr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2583" y="2054045"/>
            <a:ext cx="3977640" cy="1920240"/>
          </a:xfrm>
        </p:spPr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00191" y="2054045"/>
            <a:ext cx="3977640" cy="1920240"/>
          </a:xfrm>
        </p:spPr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47800" y="2054045"/>
            <a:ext cx="3977640" cy="1920240"/>
          </a:xfrm>
        </p:spPr>
      </p:sp>
    </p:spTree>
    <p:extLst>
      <p:ext uri="{BB962C8B-B14F-4D97-AF65-F5344CB8AC3E}">
        <p14:creationId xmlns:p14="http://schemas.microsoft.com/office/powerpoint/2010/main" val="300260141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42553" y="1938866"/>
            <a:ext cx="4817404" cy="3343253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06759" y="1938866"/>
            <a:ext cx="4817403" cy="3343253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868348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1112520" y="1911096"/>
            <a:ext cx="5611368" cy="3337560"/>
          </a:xfrm>
          <a:custGeom>
            <a:avLst/>
            <a:gdLst>
              <a:gd name="connsiteX0" fmla="*/ 0 w 5611368"/>
              <a:gd name="connsiteY0" fmla="*/ 0 h 3337560"/>
              <a:gd name="connsiteX1" fmla="*/ 3300236 w 5611368"/>
              <a:gd name="connsiteY1" fmla="*/ 0 h 3337560"/>
              <a:gd name="connsiteX2" fmla="*/ 3950208 w 5611368"/>
              <a:gd name="connsiteY2" fmla="*/ 0 h 3337560"/>
              <a:gd name="connsiteX3" fmla="*/ 5611368 w 5611368"/>
              <a:gd name="connsiteY3" fmla="*/ 0 h 3337560"/>
              <a:gd name="connsiteX4" fmla="*/ 3972292 w 5611368"/>
              <a:gd name="connsiteY4" fmla="*/ 3337560 h 3337560"/>
              <a:gd name="connsiteX5" fmla="*/ 3950208 w 5611368"/>
              <a:gd name="connsiteY5" fmla="*/ 3337560 h 3337560"/>
              <a:gd name="connsiteX6" fmla="*/ 1661160 w 5611368"/>
              <a:gd name="connsiteY6" fmla="*/ 3337560 h 3337560"/>
              <a:gd name="connsiteX7" fmla="*/ 0 w 5611368"/>
              <a:gd name="connsiteY7" fmla="*/ 3337560 h 333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11368" h="3337560">
                <a:moveTo>
                  <a:pt x="0" y="0"/>
                </a:moveTo>
                <a:lnTo>
                  <a:pt x="3300236" y="0"/>
                </a:lnTo>
                <a:lnTo>
                  <a:pt x="3950208" y="0"/>
                </a:lnTo>
                <a:lnTo>
                  <a:pt x="5611368" y="0"/>
                </a:lnTo>
                <a:lnTo>
                  <a:pt x="3972292" y="3337560"/>
                </a:lnTo>
                <a:lnTo>
                  <a:pt x="3950208" y="3337560"/>
                </a:lnTo>
                <a:lnTo>
                  <a:pt x="1661160" y="3337560"/>
                </a:lnTo>
                <a:lnTo>
                  <a:pt x="0" y="333756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5202936" y="1911096"/>
            <a:ext cx="5611368" cy="3337560"/>
          </a:xfrm>
          <a:custGeom>
            <a:avLst/>
            <a:gdLst>
              <a:gd name="connsiteX0" fmla="*/ 1639076 w 5611368"/>
              <a:gd name="connsiteY0" fmla="*/ 0 h 3337560"/>
              <a:gd name="connsiteX1" fmla="*/ 1661160 w 5611368"/>
              <a:gd name="connsiteY1" fmla="*/ 0 h 3337560"/>
              <a:gd name="connsiteX2" fmla="*/ 3950208 w 5611368"/>
              <a:gd name="connsiteY2" fmla="*/ 0 h 3337560"/>
              <a:gd name="connsiteX3" fmla="*/ 5611368 w 5611368"/>
              <a:gd name="connsiteY3" fmla="*/ 0 h 3337560"/>
              <a:gd name="connsiteX4" fmla="*/ 5611368 w 5611368"/>
              <a:gd name="connsiteY4" fmla="*/ 3337560 h 3337560"/>
              <a:gd name="connsiteX5" fmla="*/ 2311132 w 5611368"/>
              <a:gd name="connsiteY5" fmla="*/ 3337560 h 3337560"/>
              <a:gd name="connsiteX6" fmla="*/ 1661160 w 5611368"/>
              <a:gd name="connsiteY6" fmla="*/ 3337560 h 3337560"/>
              <a:gd name="connsiteX7" fmla="*/ 0 w 5611368"/>
              <a:gd name="connsiteY7" fmla="*/ 3337560 h 333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11368" h="3337560">
                <a:moveTo>
                  <a:pt x="1639076" y="0"/>
                </a:moveTo>
                <a:lnTo>
                  <a:pt x="1661160" y="0"/>
                </a:lnTo>
                <a:lnTo>
                  <a:pt x="3950208" y="0"/>
                </a:lnTo>
                <a:lnTo>
                  <a:pt x="5611368" y="0"/>
                </a:lnTo>
                <a:lnTo>
                  <a:pt x="5611368" y="3337560"/>
                </a:lnTo>
                <a:lnTo>
                  <a:pt x="2311132" y="3337560"/>
                </a:lnTo>
                <a:lnTo>
                  <a:pt x="1661160" y="3337560"/>
                </a:lnTo>
                <a:lnTo>
                  <a:pt x="0" y="333756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46795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0757" y="1938866"/>
            <a:ext cx="6096000" cy="2650067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06759" y="1938866"/>
            <a:ext cx="6095999" cy="2650067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464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806096" y="2801478"/>
            <a:ext cx="3112540" cy="3112540"/>
          </a:xfrm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34792" y="747047"/>
            <a:ext cx="3112540" cy="3112540"/>
          </a:xfrm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344652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0757" y="0"/>
            <a:ext cx="6096000" cy="3420932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06759" y="0"/>
            <a:ext cx="6095999" cy="3420932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659448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0757" y="3437068"/>
            <a:ext cx="6096000" cy="3420932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06759" y="3437068"/>
            <a:ext cx="6095999" cy="3420932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364782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 userDrawn="1">
            <p:ph type="pic" sz="quarter" idx="11"/>
          </p:nvPr>
        </p:nvSpPr>
        <p:spPr>
          <a:xfrm>
            <a:off x="-16328" y="0"/>
            <a:ext cx="6099048" cy="6858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084788" y="0"/>
            <a:ext cx="6099048" cy="6858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13900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 userDrawn="1">
            <p:ph type="pic" sz="quarter" idx="10"/>
          </p:nvPr>
        </p:nvSpPr>
        <p:spPr>
          <a:xfrm>
            <a:off x="-16328" y="3429000"/>
            <a:ext cx="12208328" cy="3429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" name="Picture Placeholder 3"/>
          <p:cNvSpPr>
            <a:spLocks noGrp="1"/>
          </p:cNvSpPr>
          <p:nvPr userDrawn="1">
            <p:ph type="pic" sz="quarter" idx="11"/>
          </p:nvPr>
        </p:nvSpPr>
        <p:spPr>
          <a:xfrm>
            <a:off x="-16328" y="0"/>
            <a:ext cx="12208328" cy="3429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9554397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 userDrawn="1">
            <p:ph type="pic" sz="quarter" idx="10"/>
          </p:nvPr>
        </p:nvSpPr>
        <p:spPr>
          <a:xfrm>
            <a:off x="-8164" y="0"/>
            <a:ext cx="4059936" cy="6858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 userDrawn="1">
            <p:ph type="pic" sz="quarter" idx="11"/>
          </p:nvPr>
        </p:nvSpPr>
        <p:spPr>
          <a:xfrm>
            <a:off x="4059936" y="0"/>
            <a:ext cx="4059936" cy="6858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 userDrawn="1">
            <p:ph type="pic" sz="quarter" idx="13"/>
          </p:nvPr>
        </p:nvSpPr>
        <p:spPr>
          <a:xfrm>
            <a:off x="8132064" y="0"/>
            <a:ext cx="4059936" cy="6858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954035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 userDrawn="1">
            <p:ph type="pic" sz="quarter" idx="10"/>
          </p:nvPr>
        </p:nvSpPr>
        <p:spPr>
          <a:xfrm>
            <a:off x="-8163" y="0"/>
            <a:ext cx="2588564" cy="6858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 userDrawn="1">
            <p:ph type="pic" sz="quarter" idx="11"/>
          </p:nvPr>
        </p:nvSpPr>
        <p:spPr>
          <a:xfrm>
            <a:off x="2580401" y="0"/>
            <a:ext cx="2588564" cy="6858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 userDrawn="1">
            <p:ph type="pic" sz="quarter" idx="13"/>
          </p:nvPr>
        </p:nvSpPr>
        <p:spPr>
          <a:xfrm>
            <a:off x="5168965" y="0"/>
            <a:ext cx="2588564" cy="6858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113262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 userDrawn="1">
            <p:ph type="pic" sz="quarter" idx="10"/>
          </p:nvPr>
        </p:nvSpPr>
        <p:spPr>
          <a:xfrm>
            <a:off x="4426308" y="0"/>
            <a:ext cx="2588564" cy="6858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 userDrawn="1">
            <p:ph type="pic" sz="quarter" idx="11"/>
          </p:nvPr>
        </p:nvSpPr>
        <p:spPr>
          <a:xfrm>
            <a:off x="7014872" y="0"/>
            <a:ext cx="2588564" cy="6858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 userDrawn="1">
            <p:ph type="pic" sz="quarter" idx="13"/>
          </p:nvPr>
        </p:nvSpPr>
        <p:spPr>
          <a:xfrm>
            <a:off x="9603436" y="0"/>
            <a:ext cx="2588564" cy="6858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800207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 userDrawn="1">
            <p:ph type="pic" sz="quarter" idx="10"/>
          </p:nvPr>
        </p:nvSpPr>
        <p:spPr>
          <a:xfrm>
            <a:off x="-2" y="0"/>
            <a:ext cx="6033409" cy="2286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 userDrawn="1">
            <p:ph type="pic" sz="quarter" idx="11"/>
          </p:nvPr>
        </p:nvSpPr>
        <p:spPr>
          <a:xfrm>
            <a:off x="-2" y="2286000"/>
            <a:ext cx="6033409" cy="2286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 userDrawn="1">
            <p:ph type="pic" sz="quarter" idx="13"/>
          </p:nvPr>
        </p:nvSpPr>
        <p:spPr>
          <a:xfrm>
            <a:off x="-2" y="4572000"/>
            <a:ext cx="6033409" cy="2286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9203882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 userDrawn="1">
            <p:ph type="pic" sz="quarter" idx="10"/>
          </p:nvPr>
        </p:nvSpPr>
        <p:spPr>
          <a:xfrm>
            <a:off x="6158591" y="0"/>
            <a:ext cx="6033409" cy="2286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 userDrawn="1">
            <p:ph type="pic" sz="quarter" idx="11"/>
          </p:nvPr>
        </p:nvSpPr>
        <p:spPr>
          <a:xfrm>
            <a:off x="6158591" y="2286000"/>
            <a:ext cx="6033409" cy="2286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 userDrawn="1">
            <p:ph type="pic" sz="quarter" idx="13"/>
          </p:nvPr>
        </p:nvSpPr>
        <p:spPr>
          <a:xfrm>
            <a:off x="6158591" y="4572000"/>
            <a:ext cx="6033409" cy="2286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902711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 userDrawn="1">
            <p:ph type="pic" sz="quarter" idx="10"/>
          </p:nvPr>
        </p:nvSpPr>
        <p:spPr>
          <a:xfrm>
            <a:off x="0" y="0"/>
            <a:ext cx="6099048" cy="2286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 userDrawn="1">
            <p:ph type="pic" sz="quarter" idx="11"/>
          </p:nvPr>
        </p:nvSpPr>
        <p:spPr>
          <a:xfrm>
            <a:off x="6092952" y="2286000"/>
            <a:ext cx="6099048" cy="2286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 userDrawn="1">
            <p:ph type="pic" sz="quarter" idx="13"/>
          </p:nvPr>
        </p:nvSpPr>
        <p:spPr>
          <a:xfrm>
            <a:off x="0" y="4572000"/>
            <a:ext cx="6099048" cy="2286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1852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58000" cy="6858000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6858000 h 6858000"/>
              <a:gd name="connsiteX2" fmla="*/ 0 w 6858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0" h="6858000">
                <a:moveTo>
                  <a:pt x="0" y="0"/>
                </a:move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748930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 userDrawn="1">
            <p:ph type="pic" sz="quarter" idx="10"/>
          </p:nvPr>
        </p:nvSpPr>
        <p:spPr>
          <a:xfrm>
            <a:off x="6092952" y="0"/>
            <a:ext cx="6099048" cy="2286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 userDrawn="1">
            <p:ph type="pic" sz="quarter" idx="11"/>
          </p:nvPr>
        </p:nvSpPr>
        <p:spPr>
          <a:xfrm>
            <a:off x="0" y="2286000"/>
            <a:ext cx="6099048" cy="2286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 userDrawn="1">
            <p:ph type="pic" sz="quarter" idx="13"/>
          </p:nvPr>
        </p:nvSpPr>
        <p:spPr>
          <a:xfrm>
            <a:off x="6092952" y="4572000"/>
            <a:ext cx="6099048" cy="2286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315453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35329" y="565837"/>
            <a:ext cx="4690533" cy="1862667"/>
          </a:xfrm>
          <a:custGeom>
            <a:avLst/>
            <a:gdLst>
              <a:gd name="connsiteX0" fmla="*/ 0 w 4690533"/>
              <a:gd name="connsiteY0" fmla="*/ 0 h 1862667"/>
              <a:gd name="connsiteX1" fmla="*/ 4690533 w 4690533"/>
              <a:gd name="connsiteY1" fmla="*/ 0 h 1862667"/>
              <a:gd name="connsiteX2" fmla="*/ 4690533 w 4690533"/>
              <a:gd name="connsiteY2" fmla="*/ 1862667 h 1862667"/>
              <a:gd name="connsiteX3" fmla="*/ 0 w 4690533"/>
              <a:gd name="connsiteY3" fmla="*/ 1862667 h 186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0533" h="1862667">
                <a:moveTo>
                  <a:pt x="0" y="0"/>
                </a:moveTo>
                <a:lnTo>
                  <a:pt x="4690533" y="0"/>
                </a:lnTo>
                <a:lnTo>
                  <a:pt x="4690533" y="1862667"/>
                </a:lnTo>
                <a:lnTo>
                  <a:pt x="0" y="186266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635329" y="2516470"/>
            <a:ext cx="2286000" cy="3708400"/>
          </a:xfrm>
          <a:custGeom>
            <a:avLst/>
            <a:gdLst>
              <a:gd name="connsiteX0" fmla="*/ 0 w 2286000"/>
              <a:gd name="connsiteY0" fmla="*/ 0 h 3708400"/>
              <a:gd name="connsiteX1" fmla="*/ 2286000 w 2286000"/>
              <a:gd name="connsiteY1" fmla="*/ 0 h 3708400"/>
              <a:gd name="connsiteX2" fmla="*/ 2286000 w 2286000"/>
              <a:gd name="connsiteY2" fmla="*/ 3708400 h 3708400"/>
              <a:gd name="connsiteX3" fmla="*/ 0 w 2286000"/>
              <a:gd name="connsiteY3" fmla="*/ 3708400 h 37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708400">
                <a:moveTo>
                  <a:pt x="0" y="0"/>
                </a:moveTo>
                <a:lnTo>
                  <a:pt x="2286000" y="0"/>
                </a:lnTo>
                <a:lnTo>
                  <a:pt x="2286000" y="3708400"/>
                </a:lnTo>
                <a:lnTo>
                  <a:pt x="0" y="3708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039862" y="2516470"/>
            <a:ext cx="2286000" cy="3708400"/>
          </a:xfrm>
          <a:custGeom>
            <a:avLst/>
            <a:gdLst>
              <a:gd name="connsiteX0" fmla="*/ 0 w 2286000"/>
              <a:gd name="connsiteY0" fmla="*/ 0 h 3708400"/>
              <a:gd name="connsiteX1" fmla="*/ 2286000 w 2286000"/>
              <a:gd name="connsiteY1" fmla="*/ 0 h 3708400"/>
              <a:gd name="connsiteX2" fmla="*/ 2286000 w 2286000"/>
              <a:gd name="connsiteY2" fmla="*/ 3708400 h 3708400"/>
              <a:gd name="connsiteX3" fmla="*/ 0 w 2286000"/>
              <a:gd name="connsiteY3" fmla="*/ 3708400 h 37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708400">
                <a:moveTo>
                  <a:pt x="0" y="0"/>
                </a:moveTo>
                <a:lnTo>
                  <a:pt x="2286000" y="0"/>
                </a:lnTo>
                <a:lnTo>
                  <a:pt x="2286000" y="3708400"/>
                </a:lnTo>
                <a:lnTo>
                  <a:pt x="0" y="3708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103540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81750" y="565837"/>
            <a:ext cx="4690533" cy="1862667"/>
          </a:xfrm>
          <a:custGeom>
            <a:avLst/>
            <a:gdLst>
              <a:gd name="connsiteX0" fmla="*/ 0 w 4690533"/>
              <a:gd name="connsiteY0" fmla="*/ 0 h 1862667"/>
              <a:gd name="connsiteX1" fmla="*/ 4690533 w 4690533"/>
              <a:gd name="connsiteY1" fmla="*/ 0 h 1862667"/>
              <a:gd name="connsiteX2" fmla="*/ 4690533 w 4690533"/>
              <a:gd name="connsiteY2" fmla="*/ 1862667 h 1862667"/>
              <a:gd name="connsiteX3" fmla="*/ 0 w 4690533"/>
              <a:gd name="connsiteY3" fmla="*/ 1862667 h 186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0533" h="1862667">
                <a:moveTo>
                  <a:pt x="0" y="0"/>
                </a:moveTo>
                <a:lnTo>
                  <a:pt x="4690533" y="0"/>
                </a:lnTo>
                <a:lnTo>
                  <a:pt x="4690533" y="1862667"/>
                </a:lnTo>
                <a:lnTo>
                  <a:pt x="0" y="186266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6881750" y="2516470"/>
            <a:ext cx="2286000" cy="3708400"/>
          </a:xfrm>
          <a:custGeom>
            <a:avLst/>
            <a:gdLst>
              <a:gd name="connsiteX0" fmla="*/ 0 w 2286000"/>
              <a:gd name="connsiteY0" fmla="*/ 0 h 3708400"/>
              <a:gd name="connsiteX1" fmla="*/ 2286000 w 2286000"/>
              <a:gd name="connsiteY1" fmla="*/ 0 h 3708400"/>
              <a:gd name="connsiteX2" fmla="*/ 2286000 w 2286000"/>
              <a:gd name="connsiteY2" fmla="*/ 3708400 h 3708400"/>
              <a:gd name="connsiteX3" fmla="*/ 0 w 2286000"/>
              <a:gd name="connsiteY3" fmla="*/ 3708400 h 37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708400">
                <a:moveTo>
                  <a:pt x="0" y="0"/>
                </a:moveTo>
                <a:lnTo>
                  <a:pt x="2286000" y="0"/>
                </a:lnTo>
                <a:lnTo>
                  <a:pt x="2286000" y="3708400"/>
                </a:lnTo>
                <a:lnTo>
                  <a:pt x="0" y="3708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9286283" y="2516470"/>
            <a:ext cx="2286000" cy="3708400"/>
          </a:xfrm>
          <a:custGeom>
            <a:avLst/>
            <a:gdLst>
              <a:gd name="connsiteX0" fmla="*/ 0 w 2286000"/>
              <a:gd name="connsiteY0" fmla="*/ 0 h 3708400"/>
              <a:gd name="connsiteX1" fmla="*/ 2286000 w 2286000"/>
              <a:gd name="connsiteY1" fmla="*/ 0 h 3708400"/>
              <a:gd name="connsiteX2" fmla="*/ 2286000 w 2286000"/>
              <a:gd name="connsiteY2" fmla="*/ 3708400 h 3708400"/>
              <a:gd name="connsiteX3" fmla="*/ 0 w 2286000"/>
              <a:gd name="connsiteY3" fmla="*/ 3708400 h 37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708400">
                <a:moveTo>
                  <a:pt x="0" y="0"/>
                </a:moveTo>
                <a:lnTo>
                  <a:pt x="2286000" y="0"/>
                </a:lnTo>
                <a:lnTo>
                  <a:pt x="2286000" y="3708400"/>
                </a:lnTo>
                <a:lnTo>
                  <a:pt x="0" y="3708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7072424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279350" y="2571750"/>
            <a:ext cx="2588564" cy="428625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941393" y="3649434"/>
            <a:ext cx="2588564" cy="3208566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603436" y="4555670"/>
            <a:ext cx="2588564" cy="230233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279350" y="0"/>
            <a:ext cx="2588564" cy="2498272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941393" y="-1"/>
            <a:ext cx="2588564" cy="3575957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9603436" y="-1"/>
            <a:ext cx="2588564" cy="4482193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112771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326614" y="2571750"/>
            <a:ext cx="2588564" cy="428625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3307" y="3649434"/>
            <a:ext cx="2588564" cy="3208566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55670"/>
            <a:ext cx="2588564" cy="230233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326614" y="0"/>
            <a:ext cx="2588564" cy="2498272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663307" y="-1"/>
            <a:ext cx="2588564" cy="3575957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2588564" cy="4482193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809270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8164" y="0"/>
            <a:ext cx="4059936" cy="6858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59936" y="0"/>
            <a:ext cx="4059936" cy="3431969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132064" y="0"/>
            <a:ext cx="4059936" cy="6858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047744" y="3429000"/>
            <a:ext cx="4059936" cy="3431969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4120604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 userDrawn="1">
            <p:ph type="pic" sz="quarter" idx="10"/>
          </p:nvPr>
        </p:nvSpPr>
        <p:spPr>
          <a:xfrm>
            <a:off x="3710" y="0"/>
            <a:ext cx="3044952" cy="6858000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 userDrawn="1">
            <p:ph type="pic" sz="quarter" idx="11"/>
          </p:nvPr>
        </p:nvSpPr>
        <p:spPr>
          <a:xfrm>
            <a:off x="3058390" y="0"/>
            <a:ext cx="3044952" cy="6858000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 userDrawn="1">
            <p:ph type="pic" sz="quarter" idx="13"/>
          </p:nvPr>
        </p:nvSpPr>
        <p:spPr>
          <a:xfrm>
            <a:off x="6101778" y="0"/>
            <a:ext cx="3044952" cy="6858000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145484" y="0"/>
            <a:ext cx="3044952" cy="6858000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119087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 userDrawn="1">
            <p:ph type="pic" sz="quarter" idx="10"/>
          </p:nvPr>
        </p:nvSpPr>
        <p:spPr>
          <a:xfrm>
            <a:off x="63085" y="47501"/>
            <a:ext cx="2359152" cy="6748272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 userDrawn="1">
            <p:ph type="pic" sz="quarter" idx="11"/>
          </p:nvPr>
        </p:nvSpPr>
        <p:spPr>
          <a:xfrm>
            <a:off x="2482299" y="47501"/>
            <a:ext cx="2359152" cy="6748272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 userDrawn="1">
            <p:ph type="pic" sz="quarter" idx="13"/>
          </p:nvPr>
        </p:nvSpPr>
        <p:spPr>
          <a:xfrm>
            <a:off x="4915980" y="47501"/>
            <a:ext cx="2359152" cy="6748272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45577" y="47501"/>
            <a:ext cx="2359152" cy="6748272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775174" y="47501"/>
            <a:ext cx="2359152" cy="6748272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933854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3102697"/>
            <a:ext cx="4059936" cy="1874520"/>
          </a:xfrm>
        </p:spPr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080264" y="3102697"/>
            <a:ext cx="4059936" cy="1874520"/>
          </a:xfrm>
        </p:spPr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132064" y="3102697"/>
            <a:ext cx="4059936" cy="1874520"/>
          </a:xfrm>
        </p:spPr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4975316"/>
            <a:ext cx="4059936" cy="1874520"/>
          </a:xfrm>
        </p:spPr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080264" y="4975316"/>
            <a:ext cx="4059936" cy="1874520"/>
          </a:xfrm>
        </p:spPr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32064" y="4975316"/>
            <a:ext cx="4059936" cy="1874520"/>
          </a:xfrm>
        </p:spPr>
      </p:sp>
    </p:spTree>
    <p:extLst>
      <p:ext uri="{BB962C8B-B14F-4D97-AF65-F5344CB8AC3E}">
        <p14:creationId xmlns:p14="http://schemas.microsoft.com/office/powerpoint/2010/main" val="139366603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 userDrawn="1">
            <p:ph type="pic" sz="quarter" idx="10"/>
          </p:nvPr>
        </p:nvSpPr>
        <p:spPr>
          <a:xfrm>
            <a:off x="1142903" y="2205318"/>
            <a:ext cx="1870261" cy="187452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 userDrawn="1">
            <p:ph type="pic" sz="quarter" idx="11"/>
          </p:nvPr>
        </p:nvSpPr>
        <p:spPr>
          <a:xfrm>
            <a:off x="3133607" y="2194560"/>
            <a:ext cx="1870261" cy="187452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 userDrawn="1">
            <p:ph type="pic" sz="quarter" idx="13"/>
          </p:nvPr>
        </p:nvSpPr>
        <p:spPr>
          <a:xfrm>
            <a:off x="5102795" y="2194560"/>
            <a:ext cx="1870261" cy="187452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070824" y="2194560"/>
            <a:ext cx="1870261" cy="187452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141744" y="4147071"/>
            <a:ext cx="1870261" cy="187452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132448" y="4147071"/>
            <a:ext cx="1870261" cy="187452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101636" y="4147071"/>
            <a:ext cx="1870261" cy="187452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080423" y="4147071"/>
            <a:ext cx="1870261" cy="187452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038853" y="2194560"/>
            <a:ext cx="1870261" cy="187452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9048452" y="4147071"/>
            <a:ext cx="1870261" cy="187452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2716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334000" y="0"/>
            <a:ext cx="6858000" cy="6858000"/>
          </a:xfrm>
          <a:custGeom>
            <a:avLst/>
            <a:gdLst>
              <a:gd name="connsiteX0" fmla="*/ 6858000 w 6858000"/>
              <a:gd name="connsiteY0" fmla="*/ 0 h 6858000"/>
              <a:gd name="connsiteX1" fmla="*/ 6858000 w 6858000"/>
              <a:gd name="connsiteY1" fmla="*/ 6858000 h 6858000"/>
              <a:gd name="connsiteX2" fmla="*/ 0 w 6858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0" h="6858000">
                <a:moveTo>
                  <a:pt x="6858000" y="0"/>
                </a:move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266108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43407" y="2103050"/>
            <a:ext cx="1755648" cy="1755648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712241" y="2103050"/>
            <a:ext cx="1755648" cy="1755648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67889" y="2103050"/>
            <a:ext cx="1755648" cy="1755648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223537" y="2103050"/>
            <a:ext cx="1755648" cy="1755648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979185" y="2103050"/>
            <a:ext cx="1755648" cy="1755648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734833" y="2103050"/>
            <a:ext cx="1755648" cy="1755648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10490481" y="2103050"/>
            <a:ext cx="1755648" cy="1755648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-43407" y="3858698"/>
            <a:ext cx="1755648" cy="1755648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712241" y="3858698"/>
            <a:ext cx="1755648" cy="1755648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467889" y="3858698"/>
            <a:ext cx="1755648" cy="1755648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5223537" y="3858698"/>
            <a:ext cx="1755648" cy="1755648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979185" y="3858698"/>
            <a:ext cx="1755648" cy="1755648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8734833" y="3858698"/>
            <a:ext cx="1755648" cy="1755648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10490481" y="3858698"/>
            <a:ext cx="1755648" cy="1755648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68731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 userDrawn="1">
            <p:ph type="pic" sz="quarter" idx="10"/>
          </p:nvPr>
        </p:nvSpPr>
        <p:spPr>
          <a:xfrm>
            <a:off x="992295" y="1815106"/>
            <a:ext cx="2441532" cy="2022975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 userDrawn="1">
            <p:ph type="pic" sz="quarter" idx="11"/>
          </p:nvPr>
        </p:nvSpPr>
        <p:spPr>
          <a:xfrm>
            <a:off x="3563912" y="1804348"/>
            <a:ext cx="2441532" cy="2022975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 userDrawn="1">
            <p:ph type="pic" sz="quarter" idx="13"/>
          </p:nvPr>
        </p:nvSpPr>
        <p:spPr>
          <a:xfrm>
            <a:off x="6122175" y="1804348"/>
            <a:ext cx="2441532" cy="2022975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649600" y="1804348"/>
            <a:ext cx="2441532" cy="2022975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91136" y="3931918"/>
            <a:ext cx="2441532" cy="2022975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562753" y="3931918"/>
            <a:ext cx="2441532" cy="2022975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121016" y="3931918"/>
            <a:ext cx="2441532" cy="2022975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659199" y="3931918"/>
            <a:ext cx="2441532" cy="2022975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332463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 userDrawn="1">
            <p:ph type="pic" sz="quarter" idx="11"/>
          </p:nvPr>
        </p:nvSpPr>
        <p:spPr>
          <a:xfrm>
            <a:off x="3067565" y="1009403"/>
            <a:ext cx="3017520" cy="2420175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 userDrawn="1">
            <p:ph type="pic" sz="quarter" idx="13"/>
          </p:nvPr>
        </p:nvSpPr>
        <p:spPr>
          <a:xfrm>
            <a:off x="6119782" y="1009403"/>
            <a:ext cx="3017520" cy="2420175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174480" y="1009403"/>
            <a:ext cx="3017520" cy="2420175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66406" y="3409096"/>
            <a:ext cx="3017520" cy="2420175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118623" y="3409096"/>
            <a:ext cx="3017520" cy="2420175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74351" y="3409096"/>
            <a:ext cx="3017520" cy="2420175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159" y="1009403"/>
            <a:ext cx="3017520" cy="2420175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09096"/>
            <a:ext cx="3017520" cy="2420175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7076456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 userDrawn="1">
            <p:ph type="pic" sz="quarter" idx="10"/>
          </p:nvPr>
        </p:nvSpPr>
        <p:spPr>
          <a:xfrm>
            <a:off x="-10225" y="-8699"/>
            <a:ext cx="3044952" cy="3410712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 userDrawn="1">
            <p:ph type="pic" sz="quarter" idx="11"/>
          </p:nvPr>
        </p:nvSpPr>
        <p:spPr>
          <a:xfrm>
            <a:off x="3046515" y="-8699"/>
            <a:ext cx="3044952" cy="3410712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 userDrawn="1">
            <p:ph type="pic" sz="quarter" idx="13"/>
          </p:nvPr>
        </p:nvSpPr>
        <p:spPr>
          <a:xfrm>
            <a:off x="6089903" y="-8699"/>
            <a:ext cx="3044952" cy="3410712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135756" y="-8699"/>
            <a:ext cx="3044952" cy="3410712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-10354" y="3416492"/>
            <a:ext cx="3044952" cy="3441507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5356" y="3416492"/>
            <a:ext cx="3044952" cy="3441507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8744" y="3416492"/>
            <a:ext cx="3044952" cy="3441507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5627" y="3416492"/>
            <a:ext cx="3044952" cy="3441507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78035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 userDrawn="1">
            <p:ph type="pic" sz="quarter" idx="10"/>
          </p:nvPr>
        </p:nvSpPr>
        <p:spPr>
          <a:xfrm>
            <a:off x="17461" y="0"/>
            <a:ext cx="2441448" cy="3429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 userDrawn="1">
            <p:ph type="pic" sz="quarter" idx="11"/>
          </p:nvPr>
        </p:nvSpPr>
        <p:spPr>
          <a:xfrm>
            <a:off x="2455558" y="-10758"/>
            <a:ext cx="2441448" cy="3429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 userDrawn="1">
            <p:ph type="pic" sz="quarter" idx="13"/>
          </p:nvPr>
        </p:nvSpPr>
        <p:spPr>
          <a:xfrm>
            <a:off x="4882897" y="-10758"/>
            <a:ext cx="2441448" cy="3429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22111" y="-10758"/>
            <a:ext cx="2441448" cy="3429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7461" y="3439758"/>
            <a:ext cx="2441448" cy="3429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55558" y="3439758"/>
            <a:ext cx="2441448" cy="3429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82897" y="3439758"/>
            <a:ext cx="2441448" cy="3429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22111" y="3439758"/>
            <a:ext cx="2441448" cy="3429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61325" y="-10758"/>
            <a:ext cx="2441448" cy="3429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9761325" y="3439758"/>
            <a:ext cx="2441448" cy="3429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974027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 userDrawn="1">
            <p:ph type="pic" sz="quarter" idx="10"/>
          </p:nvPr>
        </p:nvSpPr>
        <p:spPr>
          <a:xfrm>
            <a:off x="63085" y="47500"/>
            <a:ext cx="2359152" cy="2212848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 userDrawn="1">
            <p:ph type="pic" sz="quarter" idx="11"/>
          </p:nvPr>
        </p:nvSpPr>
        <p:spPr>
          <a:xfrm>
            <a:off x="2482299" y="47500"/>
            <a:ext cx="2359152" cy="2212848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 userDrawn="1">
            <p:ph type="pic" sz="quarter" idx="13"/>
          </p:nvPr>
        </p:nvSpPr>
        <p:spPr>
          <a:xfrm>
            <a:off x="4915980" y="47500"/>
            <a:ext cx="2359152" cy="2212848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45577" y="47500"/>
            <a:ext cx="2359152" cy="2212848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775174" y="47500"/>
            <a:ext cx="2359152" cy="2212848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3085" y="2314261"/>
            <a:ext cx="2359152" cy="2212848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482299" y="2314261"/>
            <a:ext cx="2359152" cy="2212848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915980" y="2314261"/>
            <a:ext cx="2359152" cy="2212848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45577" y="2314261"/>
            <a:ext cx="2359152" cy="2212848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9775174" y="2314261"/>
            <a:ext cx="2359152" cy="2212848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085" y="4592897"/>
            <a:ext cx="2359152" cy="2212848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482299" y="4592897"/>
            <a:ext cx="2359152" cy="2212848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915980" y="4592897"/>
            <a:ext cx="2359152" cy="2212848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45577" y="4592897"/>
            <a:ext cx="2359152" cy="2212848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9775174" y="4592897"/>
            <a:ext cx="2359152" cy="2212848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3638424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 userDrawn="1">
            <p:ph type="pic" sz="quarter" idx="10"/>
          </p:nvPr>
        </p:nvSpPr>
        <p:spPr>
          <a:xfrm>
            <a:off x="-10274" y="0"/>
            <a:ext cx="2432304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 userDrawn="1">
            <p:ph type="pic" sz="quarter" idx="11"/>
          </p:nvPr>
        </p:nvSpPr>
        <p:spPr>
          <a:xfrm>
            <a:off x="2428709" y="0"/>
            <a:ext cx="2423160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 userDrawn="1">
            <p:ph type="pic" sz="quarter" idx="13"/>
          </p:nvPr>
        </p:nvSpPr>
        <p:spPr>
          <a:xfrm>
            <a:off x="4851869" y="0"/>
            <a:ext cx="2423160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275054" y="0"/>
            <a:ext cx="2423160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-10274" y="2286000"/>
            <a:ext cx="2432304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28709" y="2286000"/>
            <a:ext cx="2423160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51869" y="2286000"/>
            <a:ext cx="2423160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75054" y="2286000"/>
            <a:ext cx="2423160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696716" y="0"/>
            <a:ext cx="2495284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9696716" y="2286000"/>
            <a:ext cx="2495284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-10274" y="4572000"/>
            <a:ext cx="2432304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428709" y="4572000"/>
            <a:ext cx="2423160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851869" y="4572000"/>
            <a:ext cx="2423160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275054" y="4572000"/>
            <a:ext cx="2423160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9696716" y="4572000"/>
            <a:ext cx="2495284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461450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 userDrawn="1">
            <p:ph type="pic" sz="quarter" idx="10"/>
          </p:nvPr>
        </p:nvSpPr>
        <p:spPr>
          <a:xfrm>
            <a:off x="787321" y="2544184"/>
            <a:ext cx="1737360" cy="173736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 userDrawn="1">
            <p:ph type="pic" sz="quarter" idx="11"/>
          </p:nvPr>
        </p:nvSpPr>
        <p:spPr>
          <a:xfrm>
            <a:off x="2605902" y="2544184"/>
            <a:ext cx="1737360" cy="173736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 userDrawn="1">
            <p:ph type="pic" sz="quarter" idx="13"/>
          </p:nvPr>
        </p:nvSpPr>
        <p:spPr>
          <a:xfrm>
            <a:off x="4434661" y="2544184"/>
            <a:ext cx="1737360" cy="173736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87321" y="727262"/>
            <a:ext cx="1737360" cy="173736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87321" y="4371865"/>
            <a:ext cx="1737360" cy="173736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605902" y="4371865"/>
            <a:ext cx="1737360" cy="173736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434661" y="4371865"/>
            <a:ext cx="1737360" cy="173736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2605902" y="727262"/>
            <a:ext cx="1737360" cy="173736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434661" y="727262"/>
            <a:ext cx="1737360" cy="173736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061191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 userDrawn="1">
            <p:ph type="pic" sz="quarter" idx="10"/>
          </p:nvPr>
        </p:nvSpPr>
        <p:spPr>
          <a:xfrm>
            <a:off x="4477579" y="3457945"/>
            <a:ext cx="2227396" cy="2706092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 userDrawn="1">
            <p:ph type="pic" sz="quarter" idx="11"/>
          </p:nvPr>
        </p:nvSpPr>
        <p:spPr>
          <a:xfrm>
            <a:off x="6835003" y="3457945"/>
            <a:ext cx="2227396" cy="2706092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 userDrawn="1">
            <p:ph type="pic" sz="quarter" idx="13"/>
          </p:nvPr>
        </p:nvSpPr>
        <p:spPr>
          <a:xfrm>
            <a:off x="9192427" y="3457945"/>
            <a:ext cx="2227396" cy="2706092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477579" y="628651"/>
            <a:ext cx="2227396" cy="2706092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35003" y="628651"/>
            <a:ext cx="2227396" cy="2706092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192427" y="628651"/>
            <a:ext cx="2227396" cy="2706092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022539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 userDrawn="1">
            <p:ph type="pic" sz="quarter" idx="10"/>
          </p:nvPr>
        </p:nvSpPr>
        <p:spPr>
          <a:xfrm>
            <a:off x="-16328" y="3429000"/>
            <a:ext cx="6099048" cy="3429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" name="Picture Placeholder 3"/>
          <p:cNvSpPr>
            <a:spLocks noGrp="1"/>
          </p:cNvSpPr>
          <p:nvPr userDrawn="1">
            <p:ph type="pic" sz="quarter" idx="11"/>
          </p:nvPr>
        </p:nvSpPr>
        <p:spPr>
          <a:xfrm>
            <a:off x="-16328" y="0"/>
            <a:ext cx="6099048" cy="3429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 userDrawn="1">
            <p:ph type="pic" sz="quarter" idx="13"/>
          </p:nvPr>
        </p:nvSpPr>
        <p:spPr>
          <a:xfrm>
            <a:off x="6084788" y="3429000"/>
            <a:ext cx="6099048" cy="3429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084788" y="0"/>
            <a:ext cx="6099048" cy="3429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3131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58000" cy="6858000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0 w 6858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0" h="6858000">
                <a:moveTo>
                  <a:pt x="0" y="0"/>
                </a:moveTo>
                <a:lnTo>
                  <a:pt x="6858000" y="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235253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6328" y="3429000"/>
            <a:ext cx="6370680" cy="3429000"/>
          </a:xfrm>
        </p:spPr>
      </p:sp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-16328" y="0"/>
            <a:ext cx="6370680" cy="3429000"/>
          </a:xfrm>
        </p:spPr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354352" y="0"/>
            <a:ext cx="5837648" cy="6858000"/>
          </a:xfrm>
        </p:spPr>
      </p:sp>
    </p:spTree>
    <p:extLst>
      <p:ext uri="{BB962C8B-B14F-4D97-AF65-F5344CB8AC3E}">
        <p14:creationId xmlns:p14="http://schemas.microsoft.com/office/powerpoint/2010/main" val="385271010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842836" y="3429000"/>
            <a:ext cx="6370680" cy="3429000"/>
          </a:xfrm>
        </p:spPr>
      </p:sp>
      <p:sp>
        <p:nvSpPr>
          <p:cNvPr id="6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842836" y="0"/>
            <a:ext cx="6370680" cy="3429000"/>
          </a:xfrm>
        </p:spPr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-27086" y="0"/>
            <a:ext cx="5869922" cy="6858000"/>
          </a:xfrm>
        </p:spPr>
      </p:sp>
    </p:spTree>
    <p:extLst>
      <p:ext uri="{BB962C8B-B14F-4D97-AF65-F5344CB8AC3E}">
        <p14:creationId xmlns:p14="http://schemas.microsoft.com/office/powerpoint/2010/main" val="422771050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6328" y="3429000"/>
            <a:ext cx="3163824" cy="3429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6328" y="0"/>
            <a:ext cx="3163824" cy="3429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145262" y="0"/>
            <a:ext cx="3163824" cy="6858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319334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6328" y="3429000"/>
            <a:ext cx="3163824" cy="3429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6328" y="0"/>
            <a:ext cx="3163824" cy="3429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169012" y="3429000"/>
            <a:ext cx="3163824" cy="3429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169012" y="0"/>
            <a:ext cx="3163824" cy="3429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182248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878461" y="3429000"/>
            <a:ext cx="3163824" cy="3429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878461" y="0"/>
            <a:ext cx="3163824" cy="3429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028176" y="3429000"/>
            <a:ext cx="3163824" cy="3429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028176" y="0"/>
            <a:ext cx="3163824" cy="3429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72148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11199" y="2315633"/>
            <a:ext cx="2647963" cy="2226733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11199" y="0"/>
            <a:ext cx="2647963" cy="2226733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30873" y="3429000"/>
            <a:ext cx="2647963" cy="3429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430873" y="0"/>
            <a:ext cx="2647963" cy="3369733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11199" y="4631266"/>
            <a:ext cx="2647963" cy="2226733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9738621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7782" y="1117"/>
            <a:ext cx="2040280" cy="3429000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9522" y="1117"/>
            <a:ext cx="2020824" cy="3429000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051247" y="1117"/>
            <a:ext cx="2020824" cy="3429000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079944" y="1117"/>
            <a:ext cx="2020824" cy="3429000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8107482" y="1117"/>
            <a:ext cx="2020824" cy="3429000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0125292" y="1117"/>
            <a:ext cx="2066708" cy="3429000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-7782" y="3430117"/>
            <a:ext cx="2040280" cy="3429000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029522" y="3430117"/>
            <a:ext cx="2020824" cy="3429000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051247" y="3430117"/>
            <a:ext cx="2020824" cy="3429000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79944" y="3430117"/>
            <a:ext cx="2020824" cy="3429000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8107482" y="3430117"/>
            <a:ext cx="2020824" cy="3429000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25292" y="3430117"/>
            <a:ext cx="2066708" cy="3429000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423925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7782" y="1117"/>
            <a:ext cx="3110905" cy="3429000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103122" y="1117"/>
            <a:ext cx="2976821" cy="3429000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079944" y="1117"/>
            <a:ext cx="2976820" cy="2265428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056764" y="1117"/>
            <a:ext cx="3135236" cy="4590288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-7782" y="3430117"/>
            <a:ext cx="6087726" cy="3429000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079944" y="2266545"/>
            <a:ext cx="2976820" cy="4592572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056764" y="4591405"/>
            <a:ext cx="3135236" cy="2267712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610963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6515" y="-8699"/>
            <a:ext cx="3044952" cy="1906777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9903" y="-8700"/>
            <a:ext cx="3044952" cy="4942705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-10354" y="-8698"/>
            <a:ext cx="3044952" cy="6866698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5356" y="1898078"/>
            <a:ext cx="3044952" cy="4959921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8744" y="4934006"/>
            <a:ext cx="3044952" cy="1923993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5627" y="0"/>
            <a:ext cx="3044952" cy="6857999"/>
          </a:xfrm>
          <a:ln>
            <a:noFill/>
          </a:ln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03126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166476" y="0"/>
            <a:ext cx="3163824" cy="6858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3163824" cy="3429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163824" cy="3429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6933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334000" y="0"/>
            <a:ext cx="6858000" cy="6858000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0" h="6858000"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148336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842836" y="0"/>
            <a:ext cx="3163824" cy="6858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028176" y="3429000"/>
            <a:ext cx="3163824" cy="3429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028176" y="0"/>
            <a:ext cx="3163824" cy="3429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8290505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-16328" y="0"/>
            <a:ext cx="3163824" cy="6858000"/>
          </a:xfrm>
        </p:spPr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169012" y="0"/>
            <a:ext cx="3163824" cy="6858000"/>
          </a:xfrm>
        </p:spPr>
      </p:sp>
    </p:spTree>
    <p:extLst>
      <p:ext uri="{BB962C8B-B14F-4D97-AF65-F5344CB8AC3E}">
        <p14:creationId xmlns:p14="http://schemas.microsoft.com/office/powerpoint/2010/main" val="154072428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5842836" y="0"/>
            <a:ext cx="3163824" cy="6858000"/>
          </a:xfrm>
        </p:spPr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028176" y="0"/>
            <a:ext cx="3163824" cy="6858000"/>
          </a:xfrm>
        </p:spPr>
      </p:sp>
    </p:spTree>
    <p:extLst>
      <p:ext uri="{BB962C8B-B14F-4D97-AF65-F5344CB8AC3E}">
        <p14:creationId xmlns:p14="http://schemas.microsoft.com/office/powerpoint/2010/main" val="8077421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8164" y="4155620"/>
            <a:ext cx="4059936" cy="2702379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059936" y="4155620"/>
            <a:ext cx="4059936" cy="2702379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132064" y="4155620"/>
            <a:ext cx="4059936" cy="2702379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654770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8164" y="4155620"/>
            <a:ext cx="3044952" cy="2702379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036788" y="4155620"/>
            <a:ext cx="3044952" cy="2702379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89904" y="4155620"/>
            <a:ext cx="3044952" cy="2702379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134856" y="4155619"/>
            <a:ext cx="3044952" cy="2702379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329925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132064" y="0"/>
            <a:ext cx="4059936" cy="6858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072128" y="0"/>
            <a:ext cx="4059936" cy="3429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4059936" cy="3429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2128" y="3429000"/>
            <a:ext cx="4059936" cy="3429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0" y="3429000"/>
            <a:ext cx="4059936" cy="3429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9058889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059936" cy="6858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140228" y="0"/>
            <a:ext cx="4059936" cy="3429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68100" y="0"/>
            <a:ext cx="4059936" cy="3429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140228" y="3429000"/>
            <a:ext cx="4059936" cy="3429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68100" y="3429000"/>
            <a:ext cx="4059936" cy="3429000"/>
          </a:xfrm>
        </p:spPr>
        <p:txBody>
          <a:bodyPr>
            <a:norm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990220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8164" y="0"/>
            <a:ext cx="4059936" cy="3429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059936" y="0"/>
            <a:ext cx="4059936" cy="3429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132064" y="0"/>
            <a:ext cx="4059936" cy="3429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8164" y="3429000"/>
            <a:ext cx="4059936" cy="3429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059936" y="3429000"/>
            <a:ext cx="4059936" cy="3429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132064" y="3429000"/>
            <a:ext cx="4059936" cy="3429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195819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"/>
          <p:cNvSpPr>
            <a:spLocks noGrp="1"/>
          </p:cNvSpPr>
          <p:nvPr>
            <p:ph type="pic" sz="quarter" idx="13"/>
          </p:nvPr>
        </p:nvSpPr>
        <p:spPr>
          <a:xfrm>
            <a:off x="924877" y="1019175"/>
            <a:ext cx="2553652" cy="3648074"/>
          </a:xfrm>
          <a:prstGeom prst="parallelogram">
            <a:avLst/>
          </a:prstGeom>
          <a:noFill/>
        </p:spPr>
      </p:sp>
      <p:sp>
        <p:nvSpPr>
          <p:cNvPr id="6" name="2"/>
          <p:cNvSpPr>
            <a:spLocks noGrp="1"/>
          </p:cNvSpPr>
          <p:nvPr>
            <p:ph type="pic" sz="quarter" idx="14"/>
          </p:nvPr>
        </p:nvSpPr>
        <p:spPr>
          <a:xfrm>
            <a:off x="2888933" y="1019175"/>
            <a:ext cx="2553652" cy="3648074"/>
          </a:xfrm>
          <a:prstGeom prst="parallelogram">
            <a:avLst/>
          </a:prstGeom>
          <a:noFill/>
        </p:spPr>
      </p:sp>
      <p:sp>
        <p:nvSpPr>
          <p:cNvPr id="7" name="3"/>
          <p:cNvSpPr>
            <a:spLocks noGrp="1"/>
          </p:cNvSpPr>
          <p:nvPr>
            <p:ph type="pic" sz="quarter" idx="15"/>
          </p:nvPr>
        </p:nvSpPr>
        <p:spPr>
          <a:xfrm>
            <a:off x="4852989" y="1019175"/>
            <a:ext cx="2553652" cy="3648074"/>
          </a:xfrm>
          <a:prstGeom prst="parallelogram">
            <a:avLst/>
          </a:prstGeom>
          <a:noFill/>
        </p:spPr>
      </p:sp>
      <p:sp>
        <p:nvSpPr>
          <p:cNvPr id="8" name="4"/>
          <p:cNvSpPr>
            <a:spLocks noGrp="1"/>
          </p:cNvSpPr>
          <p:nvPr>
            <p:ph type="pic" sz="quarter" idx="16"/>
          </p:nvPr>
        </p:nvSpPr>
        <p:spPr>
          <a:xfrm>
            <a:off x="6817045" y="1019175"/>
            <a:ext cx="2553652" cy="3648074"/>
          </a:xfrm>
          <a:prstGeom prst="parallelogram">
            <a:avLst/>
          </a:prstGeom>
          <a:noFill/>
        </p:spPr>
      </p:sp>
      <p:sp>
        <p:nvSpPr>
          <p:cNvPr id="9" name="5"/>
          <p:cNvSpPr>
            <a:spLocks noGrp="1"/>
          </p:cNvSpPr>
          <p:nvPr>
            <p:ph type="pic" sz="quarter" idx="17"/>
          </p:nvPr>
        </p:nvSpPr>
        <p:spPr>
          <a:xfrm>
            <a:off x="8781101" y="1019175"/>
            <a:ext cx="2553652" cy="3648074"/>
          </a:xfrm>
          <a:prstGeom prst="parallelogram">
            <a:avLst/>
          </a:prstGeom>
          <a:noFill/>
        </p:spPr>
      </p:sp>
    </p:spTree>
    <p:extLst>
      <p:ext uri="{BB962C8B-B14F-4D97-AF65-F5344CB8AC3E}">
        <p14:creationId xmlns:p14="http://schemas.microsoft.com/office/powerpoint/2010/main" val="155962754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7990942" cy="6857999"/>
          </a:xfrm>
          <a:custGeom>
            <a:avLst/>
            <a:gdLst>
              <a:gd name="connsiteX0" fmla="*/ 6031514 w 7990942"/>
              <a:gd name="connsiteY0" fmla="*/ 3465236 h 6857999"/>
              <a:gd name="connsiteX1" fmla="*/ 7990942 w 7990942"/>
              <a:gd name="connsiteY1" fmla="*/ 6857999 h 6857999"/>
              <a:gd name="connsiteX2" fmla="*/ 4072085 w 7990942"/>
              <a:gd name="connsiteY2" fmla="*/ 6857999 h 6857999"/>
              <a:gd name="connsiteX3" fmla="*/ 2018803 w 7990942"/>
              <a:gd name="connsiteY3" fmla="*/ 3465236 h 6857999"/>
              <a:gd name="connsiteX4" fmla="*/ 5937660 w 7990942"/>
              <a:gd name="connsiteY4" fmla="*/ 3465236 h 6857999"/>
              <a:gd name="connsiteX5" fmla="*/ 3978232 w 7990942"/>
              <a:gd name="connsiteY5" fmla="*/ 6857999 h 6857999"/>
              <a:gd name="connsiteX6" fmla="*/ 4014686 w 7990942"/>
              <a:gd name="connsiteY6" fmla="*/ 0 h 6857999"/>
              <a:gd name="connsiteX7" fmla="*/ 4014687 w 7990942"/>
              <a:gd name="connsiteY7" fmla="*/ 0 h 6857999"/>
              <a:gd name="connsiteX8" fmla="*/ 5974114 w 7990942"/>
              <a:gd name="connsiteY8" fmla="*/ 3392762 h 6857999"/>
              <a:gd name="connsiteX9" fmla="*/ 2055257 w 7990942"/>
              <a:gd name="connsiteY9" fmla="*/ 3392762 h 6857999"/>
              <a:gd name="connsiteX10" fmla="*/ 0 w 7990942"/>
              <a:gd name="connsiteY10" fmla="*/ 0 h 6857999"/>
              <a:gd name="connsiteX11" fmla="*/ 3918856 w 7990942"/>
              <a:gd name="connsiteY11" fmla="*/ 0 h 6857999"/>
              <a:gd name="connsiteX12" fmla="*/ 1959428 w 7990942"/>
              <a:gd name="connsiteY12" fmla="*/ 339276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90942" h="6857999">
                <a:moveTo>
                  <a:pt x="6031514" y="3465236"/>
                </a:moveTo>
                <a:lnTo>
                  <a:pt x="7990942" y="6857999"/>
                </a:lnTo>
                <a:lnTo>
                  <a:pt x="4072085" y="6857999"/>
                </a:lnTo>
                <a:close/>
                <a:moveTo>
                  <a:pt x="2018803" y="3465236"/>
                </a:moveTo>
                <a:lnTo>
                  <a:pt x="5937660" y="3465236"/>
                </a:lnTo>
                <a:lnTo>
                  <a:pt x="3978232" y="6857999"/>
                </a:lnTo>
                <a:close/>
                <a:moveTo>
                  <a:pt x="4014686" y="0"/>
                </a:moveTo>
                <a:lnTo>
                  <a:pt x="4014687" y="0"/>
                </a:lnTo>
                <a:lnTo>
                  <a:pt x="5974114" y="3392762"/>
                </a:lnTo>
                <a:lnTo>
                  <a:pt x="2055257" y="3392762"/>
                </a:lnTo>
                <a:close/>
                <a:moveTo>
                  <a:pt x="0" y="0"/>
                </a:moveTo>
                <a:lnTo>
                  <a:pt x="3918856" y="0"/>
                </a:lnTo>
                <a:lnTo>
                  <a:pt x="1959428" y="3392762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2330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 userDrawn="1">
            <p:ph type="pic" sz="quarter" idx="10"/>
          </p:nvPr>
        </p:nvSpPr>
        <p:spPr>
          <a:xfrm>
            <a:off x="1" y="1"/>
            <a:ext cx="6789505" cy="6772595"/>
          </a:xfrm>
          <a:custGeom>
            <a:avLst/>
            <a:gdLst>
              <a:gd name="connsiteX0" fmla="*/ 0 w 6789505"/>
              <a:gd name="connsiteY0" fmla="*/ 0 h 6772595"/>
              <a:gd name="connsiteX1" fmla="*/ 6789505 w 6789505"/>
              <a:gd name="connsiteY1" fmla="*/ 0 h 6772595"/>
              <a:gd name="connsiteX2" fmla="*/ 6789505 w 6789505"/>
              <a:gd name="connsiteY2" fmla="*/ 6772595 h 677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9505" h="6772595">
                <a:moveTo>
                  <a:pt x="0" y="0"/>
                </a:moveTo>
                <a:lnTo>
                  <a:pt x="6789505" y="0"/>
                </a:lnTo>
                <a:lnTo>
                  <a:pt x="6789505" y="67725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1" y="85406"/>
            <a:ext cx="6789505" cy="6772595"/>
          </a:xfrm>
          <a:custGeom>
            <a:avLst/>
            <a:gdLst>
              <a:gd name="connsiteX0" fmla="*/ 0 w 6789505"/>
              <a:gd name="connsiteY0" fmla="*/ 0 h 6772595"/>
              <a:gd name="connsiteX1" fmla="*/ 6789505 w 6789505"/>
              <a:gd name="connsiteY1" fmla="*/ 6772595 h 6772595"/>
              <a:gd name="connsiteX2" fmla="*/ 0 w 6789505"/>
              <a:gd name="connsiteY2" fmla="*/ 6772595 h 677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9505" h="6772595">
                <a:moveTo>
                  <a:pt x="0" y="0"/>
                </a:moveTo>
                <a:lnTo>
                  <a:pt x="6789505" y="6772595"/>
                </a:lnTo>
                <a:lnTo>
                  <a:pt x="0" y="67725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675877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201058" y="1"/>
            <a:ext cx="7990942" cy="6857999"/>
          </a:xfrm>
          <a:custGeom>
            <a:avLst/>
            <a:gdLst>
              <a:gd name="connsiteX0" fmla="*/ 2053281 w 7990942"/>
              <a:gd name="connsiteY0" fmla="*/ 3465237 h 6857999"/>
              <a:gd name="connsiteX1" fmla="*/ 5972138 w 7990942"/>
              <a:gd name="connsiteY1" fmla="*/ 3465237 h 6857999"/>
              <a:gd name="connsiteX2" fmla="*/ 4012710 w 7990942"/>
              <a:gd name="connsiteY2" fmla="*/ 6857999 h 6857999"/>
              <a:gd name="connsiteX3" fmla="*/ 4012708 w 7990942"/>
              <a:gd name="connsiteY3" fmla="*/ 6857999 h 6857999"/>
              <a:gd name="connsiteX4" fmla="*/ 1959427 w 7990942"/>
              <a:gd name="connsiteY4" fmla="*/ 3465237 h 6857999"/>
              <a:gd name="connsiteX5" fmla="*/ 3918856 w 7990942"/>
              <a:gd name="connsiteY5" fmla="*/ 6857999 h 6857999"/>
              <a:gd name="connsiteX6" fmla="*/ 0 w 7990942"/>
              <a:gd name="connsiteY6" fmla="*/ 6857999 h 6857999"/>
              <a:gd name="connsiteX7" fmla="*/ 4072085 w 7990942"/>
              <a:gd name="connsiteY7" fmla="*/ 0 h 6857999"/>
              <a:gd name="connsiteX8" fmla="*/ 7990942 w 7990942"/>
              <a:gd name="connsiteY8" fmla="*/ 0 h 6857999"/>
              <a:gd name="connsiteX9" fmla="*/ 6031513 w 7990942"/>
              <a:gd name="connsiteY9" fmla="*/ 3392763 h 6857999"/>
              <a:gd name="connsiteX10" fmla="*/ 3976255 w 7990942"/>
              <a:gd name="connsiteY10" fmla="*/ 0 h 6857999"/>
              <a:gd name="connsiteX11" fmla="*/ 5935684 w 7990942"/>
              <a:gd name="connsiteY11" fmla="*/ 3392763 h 6857999"/>
              <a:gd name="connsiteX12" fmla="*/ 2016827 w 7990942"/>
              <a:gd name="connsiteY12" fmla="*/ 339276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90942" h="6857999">
                <a:moveTo>
                  <a:pt x="2053281" y="3465237"/>
                </a:moveTo>
                <a:lnTo>
                  <a:pt x="5972138" y="3465237"/>
                </a:lnTo>
                <a:lnTo>
                  <a:pt x="4012710" y="6857999"/>
                </a:lnTo>
                <a:lnTo>
                  <a:pt x="4012708" y="6857999"/>
                </a:lnTo>
                <a:close/>
                <a:moveTo>
                  <a:pt x="1959427" y="3465237"/>
                </a:moveTo>
                <a:lnTo>
                  <a:pt x="3918856" y="6857999"/>
                </a:lnTo>
                <a:lnTo>
                  <a:pt x="0" y="6857999"/>
                </a:lnTo>
                <a:close/>
                <a:moveTo>
                  <a:pt x="4072085" y="0"/>
                </a:moveTo>
                <a:lnTo>
                  <a:pt x="7990942" y="0"/>
                </a:lnTo>
                <a:lnTo>
                  <a:pt x="6031513" y="3392763"/>
                </a:lnTo>
                <a:close/>
                <a:moveTo>
                  <a:pt x="3976255" y="0"/>
                </a:moveTo>
                <a:lnTo>
                  <a:pt x="5935684" y="3392763"/>
                </a:lnTo>
                <a:lnTo>
                  <a:pt x="2016827" y="3392763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353473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-1987969" y="0"/>
            <a:ext cx="10057248" cy="6858000"/>
          </a:xfrm>
          <a:custGeom>
            <a:avLst/>
            <a:gdLst>
              <a:gd name="connsiteX0" fmla="*/ 3998517 w 10057248"/>
              <a:gd name="connsiteY0" fmla="*/ 3467594 h 6858000"/>
              <a:gd name="connsiteX1" fmla="*/ 5930730 w 10057248"/>
              <a:gd name="connsiteY1" fmla="*/ 6857999 h 6858000"/>
              <a:gd name="connsiteX2" fmla="*/ 2066304 w 10057248"/>
              <a:gd name="connsiteY2" fmla="*/ 6857999 h 6858000"/>
              <a:gd name="connsiteX3" fmla="*/ 8097820 w 10057248"/>
              <a:gd name="connsiteY3" fmla="*/ 3465237 h 6858000"/>
              <a:gd name="connsiteX4" fmla="*/ 10057248 w 10057248"/>
              <a:gd name="connsiteY4" fmla="*/ 6858000 h 6858000"/>
              <a:gd name="connsiteX5" fmla="*/ 6138391 w 10057248"/>
              <a:gd name="connsiteY5" fmla="*/ 6858000 h 6858000"/>
              <a:gd name="connsiteX6" fmla="*/ 4085109 w 10057248"/>
              <a:gd name="connsiteY6" fmla="*/ 3465237 h 6858000"/>
              <a:gd name="connsiteX7" fmla="*/ 8003966 w 10057248"/>
              <a:gd name="connsiteY7" fmla="*/ 3465237 h 6858000"/>
              <a:gd name="connsiteX8" fmla="*/ 6044538 w 10057248"/>
              <a:gd name="connsiteY8" fmla="*/ 6858000 h 6858000"/>
              <a:gd name="connsiteX9" fmla="*/ 1971303 w 10057248"/>
              <a:gd name="connsiteY9" fmla="*/ 23750 h 6858000"/>
              <a:gd name="connsiteX10" fmla="*/ 3942607 w 10057248"/>
              <a:gd name="connsiteY10" fmla="*/ 3417125 h 6858000"/>
              <a:gd name="connsiteX11" fmla="*/ 1971303 w 10057248"/>
              <a:gd name="connsiteY11" fmla="*/ 6810500 h 6858000"/>
              <a:gd name="connsiteX12" fmla="*/ 0 w 10057248"/>
              <a:gd name="connsiteY12" fmla="*/ 3417125 h 6858000"/>
              <a:gd name="connsiteX13" fmla="*/ 6080992 w 10057248"/>
              <a:gd name="connsiteY13" fmla="*/ 0 h 6858000"/>
              <a:gd name="connsiteX14" fmla="*/ 8040420 w 10057248"/>
              <a:gd name="connsiteY14" fmla="*/ 3392763 h 6858000"/>
              <a:gd name="connsiteX15" fmla="*/ 4121563 w 10057248"/>
              <a:gd name="connsiteY15" fmla="*/ 3392763 h 6858000"/>
              <a:gd name="connsiteX16" fmla="*/ 2066305 w 10057248"/>
              <a:gd name="connsiteY16" fmla="*/ 0 h 6858000"/>
              <a:gd name="connsiteX17" fmla="*/ 5985162 w 10057248"/>
              <a:gd name="connsiteY17" fmla="*/ 0 h 6858000"/>
              <a:gd name="connsiteX18" fmla="*/ 4025734 w 10057248"/>
              <a:gd name="connsiteY18" fmla="*/ 33927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57248" h="6858000">
                <a:moveTo>
                  <a:pt x="3998517" y="3467594"/>
                </a:moveTo>
                <a:lnTo>
                  <a:pt x="5930730" y="6857999"/>
                </a:lnTo>
                <a:lnTo>
                  <a:pt x="2066304" y="6857999"/>
                </a:lnTo>
                <a:close/>
                <a:moveTo>
                  <a:pt x="8097820" y="3465237"/>
                </a:moveTo>
                <a:lnTo>
                  <a:pt x="10057248" y="6858000"/>
                </a:lnTo>
                <a:lnTo>
                  <a:pt x="6138391" y="6858000"/>
                </a:lnTo>
                <a:close/>
                <a:moveTo>
                  <a:pt x="4085109" y="3465237"/>
                </a:moveTo>
                <a:lnTo>
                  <a:pt x="8003966" y="3465237"/>
                </a:lnTo>
                <a:lnTo>
                  <a:pt x="6044538" y="6858000"/>
                </a:lnTo>
                <a:close/>
                <a:moveTo>
                  <a:pt x="1971303" y="23750"/>
                </a:moveTo>
                <a:lnTo>
                  <a:pt x="3942607" y="3417125"/>
                </a:lnTo>
                <a:lnTo>
                  <a:pt x="1971303" y="6810500"/>
                </a:lnTo>
                <a:lnTo>
                  <a:pt x="0" y="3417125"/>
                </a:lnTo>
                <a:close/>
                <a:moveTo>
                  <a:pt x="6080992" y="0"/>
                </a:moveTo>
                <a:lnTo>
                  <a:pt x="8040420" y="3392763"/>
                </a:lnTo>
                <a:lnTo>
                  <a:pt x="4121563" y="3392763"/>
                </a:lnTo>
                <a:close/>
                <a:moveTo>
                  <a:pt x="2066305" y="0"/>
                </a:moveTo>
                <a:lnTo>
                  <a:pt x="5985162" y="0"/>
                </a:lnTo>
                <a:lnTo>
                  <a:pt x="4025734" y="3392763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80551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4117929" y="1"/>
            <a:ext cx="10057248" cy="6857999"/>
          </a:xfrm>
          <a:custGeom>
            <a:avLst/>
            <a:gdLst>
              <a:gd name="connsiteX0" fmla="*/ 6058731 w 10057248"/>
              <a:gd name="connsiteY0" fmla="*/ 3467593 h 6857999"/>
              <a:gd name="connsiteX1" fmla="*/ 7990944 w 10057248"/>
              <a:gd name="connsiteY1" fmla="*/ 6857998 h 6857999"/>
              <a:gd name="connsiteX2" fmla="*/ 4126518 w 10057248"/>
              <a:gd name="connsiteY2" fmla="*/ 6857998 h 6857999"/>
              <a:gd name="connsiteX3" fmla="*/ 2053282 w 10057248"/>
              <a:gd name="connsiteY3" fmla="*/ 3465236 h 6857999"/>
              <a:gd name="connsiteX4" fmla="*/ 5972139 w 10057248"/>
              <a:gd name="connsiteY4" fmla="*/ 3465236 h 6857999"/>
              <a:gd name="connsiteX5" fmla="*/ 4012710 w 10057248"/>
              <a:gd name="connsiteY5" fmla="*/ 6857999 h 6857999"/>
              <a:gd name="connsiteX6" fmla="*/ 1959428 w 10057248"/>
              <a:gd name="connsiteY6" fmla="*/ 3465236 h 6857999"/>
              <a:gd name="connsiteX7" fmla="*/ 3918857 w 10057248"/>
              <a:gd name="connsiteY7" fmla="*/ 6857999 h 6857999"/>
              <a:gd name="connsiteX8" fmla="*/ 0 w 10057248"/>
              <a:gd name="connsiteY8" fmla="*/ 6857999 h 6857999"/>
              <a:gd name="connsiteX9" fmla="*/ 8085945 w 10057248"/>
              <a:gd name="connsiteY9" fmla="*/ 23749 h 6857999"/>
              <a:gd name="connsiteX10" fmla="*/ 10057248 w 10057248"/>
              <a:gd name="connsiteY10" fmla="*/ 3417124 h 6857999"/>
              <a:gd name="connsiteX11" fmla="*/ 8085945 w 10057248"/>
              <a:gd name="connsiteY11" fmla="*/ 6810499 h 6857999"/>
              <a:gd name="connsiteX12" fmla="*/ 6114641 w 10057248"/>
              <a:gd name="connsiteY12" fmla="*/ 3417124 h 6857999"/>
              <a:gd name="connsiteX13" fmla="*/ 4072087 w 10057248"/>
              <a:gd name="connsiteY13" fmla="*/ 0 h 6857999"/>
              <a:gd name="connsiteX14" fmla="*/ 7990942 w 10057248"/>
              <a:gd name="connsiteY14" fmla="*/ 0 h 6857999"/>
              <a:gd name="connsiteX15" fmla="*/ 6031514 w 10057248"/>
              <a:gd name="connsiteY15" fmla="*/ 3392762 h 6857999"/>
              <a:gd name="connsiteX16" fmla="*/ 3976256 w 10057248"/>
              <a:gd name="connsiteY16" fmla="*/ 0 h 6857999"/>
              <a:gd name="connsiteX17" fmla="*/ 3976257 w 10057248"/>
              <a:gd name="connsiteY17" fmla="*/ 0 h 6857999"/>
              <a:gd name="connsiteX18" fmla="*/ 5935685 w 10057248"/>
              <a:gd name="connsiteY18" fmla="*/ 3392762 h 6857999"/>
              <a:gd name="connsiteX19" fmla="*/ 2016828 w 10057248"/>
              <a:gd name="connsiteY19" fmla="*/ 339276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057248" h="6857999">
                <a:moveTo>
                  <a:pt x="6058731" y="3467593"/>
                </a:moveTo>
                <a:lnTo>
                  <a:pt x="7990944" y="6857998"/>
                </a:lnTo>
                <a:lnTo>
                  <a:pt x="4126518" y="6857998"/>
                </a:lnTo>
                <a:close/>
                <a:moveTo>
                  <a:pt x="2053282" y="3465236"/>
                </a:moveTo>
                <a:lnTo>
                  <a:pt x="5972139" y="3465236"/>
                </a:lnTo>
                <a:lnTo>
                  <a:pt x="4012710" y="6857999"/>
                </a:lnTo>
                <a:close/>
                <a:moveTo>
                  <a:pt x="1959428" y="3465236"/>
                </a:moveTo>
                <a:lnTo>
                  <a:pt x="3918857" y="6857999"/>
                </a:lnTo>
                <a:lnTo>
                  <a:pt x="0" y="6857999"/>
                </a:lnTo>
                <a:close/>
                <a:moveTo>
                  <a:pt x="8085945" y="23749"/>
                </a:moveTo>
                <a:lnTo>
                  <a:pt x="10057248" y="3417124"/>
                </a:lnTo>
                <a:lnTo>
                  <a:pt x="8085945" y="6810499"/>
                </a:lnTo>
                <a:lnTo>
                  <a:pt x="6114641" y="3417124"/>
                </a:lnTo>
                <a:close/>
                <a:moveTo>
                  <a:pt x="4072087" y="0"/>
                </a:moveTo>
                <a:lnTo>
                  <a:pt x="7990942" y="0"/>
                </a:lnTo>
                <a:lnTo>
                  <a:pt x="6031514" y="3392762"/>
                </a:lnTo>
                <a:close/>
                <a:moveTo>
                  <a:pt x="3976256" y="0"/>
                </a:moveTo>
                <a:lnTo>
                  <a:pt x="3976257" y="0"/>
                </a:lnTo>
                <a:lnTo>
                  <a:pt x="5935685" y="3392762"/>
                </a:lnTo>
                <a:lnTo>
                  <a:pt x="2016828" y="3392762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958878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118681" y="1089497"/>
            <a:ext cx="5778230" cy="4510392"/>
          </a:xfrm>
          <a:custGeom>
            <a:avLst/>
            <a:gdLst>
              <a:gd name="connsiteX0" fmla="*/ 3504978 w 5778230"/>
              <a:gd name="connsiteY0" fmla="*/ 531779 h 4510392"/>
              <a:gd name="connsiteX1" fmla="*/ 4609904 w 5778230"/>
              <a:gd name="connsiteY1" fmla="*/ 531779 h 4510392"/>
              <a:gd name="connsiteX2" fmla="*/ 4609904 w 5778230"/>
              <a:gd name="connsiteY2" fmla="*/ 4510392 h 4510392"/>
              <a:gd name="connsiteX3" fmla="*/ 3504978 w 5778230"/>
              <a:gd name="connsiteY3" fmla="*/ 4510392 h 4510392"/>
              <a:gd name="connsiteX4" fmla="*/ 1168326 w 5778230"/>
              <a:gd name="connsiteY4" fmla="*/ 531779 h 4510392"/>
              <a:gd name="connsiteX5" fmla="*/ 2273252 w 5778230"/>
              <a:gd name="connsiteY5" fmla="*/ 531779 h 4510392"/>
              <a:gd name="connsiteX6" fmla="*/ 2273252 w 5778230"/>
              <a:gd name="connsiteY6" fmla="*/ 4510392 h 4510392"/>
              <a:gd name="connsiteX7" fmla="*/ 1168326 w 5778230"/>
              <a:gd name="connsiteY7" fmla="*/ 4510392 h 4510392"/>
              <a:gd name="connsiteX8" fmla="*/ 4673304 w 5778230"/>
              <a:gd name="connsiteY8" fmla="*/ 0 h 4510392"/>
              <a:gd name="connsiteX9" fmla="*/ 5778230 w 5778230"/>
              <a:gd name="connsiteY9" fmla="*/ 0 h 4510392"/>
              <a:gd name="connsiteX10" fmla="*/ 5778230 w 5778230"/>
              <a:gd name="connsiteY10" fmla="*/ 3978613 h 4510392"/>
              <a:gd name="connsiteX11" fmla="*/ 4673304 w 5778230"/>
              <a:gd name="connsiteY11" fmla="*/ 3978613 h 4510392"/>
              <a:gd name="connsiteX12" fmla="*/ 2336652 w 5778230"/>
              <a:gd name="connsiteY12" fmla="*/ 0 h 4510392"/>
              <a:gd name="connsiteX13" fmla="*/ 3441578 w 5778230"/>
              <a:gd name="connsiteY13" fmla="*/ 0 h 4510392"/>
              <a:gd name="connsiteX14" fmla="*/ 3441578 w 5778230"/>
              <a:gd name="connsiteY14" fmla="*/ 3978613 h 4510392"/>
              <a:gd name="connsiteX15" fmla="*/ 2336652 w 5778230"/>
              <a:gd name="connsiteY15" fmla="*/ 3978613 h 4510392"/>
              <a:gd name="connsiteX16" fmla="*/ 0 w 5778230"/>
              <a:gd name="connsiteY16" fmla="*/ 0 h 4510392"/>
              <a:gd name="connsiteX17" fmla="*/ 1104926 w 5778230"/>
              <a:gd name="connsiteY17" fmla="*/ 0 h 4510392"/>
              <a:gd name="connsiteX18" fmla="*/ 1104926 w 5778230"/>
              <a:gd name="connsiteY18" fmla="*/ 3978613 h 4510392"/>
              <a:gd name="connsiteX19" fmla="*/ 0 w 5778230"/>
              <a:gd name="connsiteY19" fmla="*/ 3978613 h 451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778230" h="4510392">
                <a:moveTo>
                  <a:pt x="3504978" y="531779"/>
                </a:moveTo>
                <a:lnTo>
                  <a:pt x="4609904" y="531779"/>
                </a:lnTo>
                <a:lnTo>
                  <a:pt x="4609904" y="4510392"/>
                </a:lnTo>
                <a:lnTo>
                  <a:pt x="3504978" y="4510392"/>
                </a:lnTo>
                <a:close/>
                <a:moveTo>
                  <a:pt x="1168326" y="531779"/>
                </a:moveTo>
                <a:lnTo>
                  <a:pt x="2273252" y="531779"/>
                </a:lnTo>
                <a:lnTo>
                  <a:pt x="2273252" y="4510392"/>
                </a:lnTo>
                <a:lnTo>
                  <a:pt x="1168326" y="4510392"/>
                </a:lnTo>
                <a:close/>
                <a:moveTo>
                  <a:pt x="4673304" y="0"/>
                </a:moveTo>
                <a:lnTo>
                  <a:pt x="5778230" y="0"/>
                </a:lnTo>
                <a:lnTo>
                  <a:pt x="5778230" y="3978613"/>
                </a:lnTo>
                <a:lnTo>
                  <a:pt x="4673304" y="3978613"/>
                </a:lnTo>
                <a:close/>
                <a:moveTo>
                  <a:pt x="2336652" y="0"/>
                </a:moveTo>
                <a:lnTo>
                  <a:pt x="3441578" y="0"/>
                </a:lnTo>
                <a:lnTo>
                  <a:pt x="3441578" y="3978613"/>
                </a:lnTo>
                <a:lnTo>
                  <a:pt x="2336652" y="3978613"/>
                </a:lnTo>
                <a:close/>
                <a:moveTo>
                  <a:pt x="0" y="0"/>
                </a:moveTo>
                <a:lnTo>
                  <a:pt x="1104926" y="0"/>
                </a:lnTo>
                <a:lnTo>
                  <a:pt x="1104926" y="3978613"/>
                </a:lnTo>
                <a:lnTo>
                  <a:pt x="0" y="39786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2403611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130030" y="1245141"/>
            <a:ext cx="6068438" cy="4220182"/>
          </a:xfrm>
          <a:custGeom>
            <a:avLst/>
            <a:gdLst>
              <a:gd name="connsiteX0" fmla="*/ 715474 w 6068438"/>
              <a:gd name="connsiteY0" fmla="*/ 3413190 h 4220182"/>
              <a:gd name="connsiteX1" fmla="*/ 6068438 w 6068438"/>
              <a:gd name="connsiteY1" fmla="*/ 3413190 h 4220182"/>
              <a:gd name="connsiteX2" fmla="*/ 6068438 w 6068438"/>
              <a:gd name="connsiteY2" fmla="*/ 4220182 h 4220182"/>
              <a:gd name="connsiteX3" fmla="*/ 715474 w 6068438"/>
              <a:gd name="connsiteY3" fmla="*/ 4220182 h 4220182"/>
              <a:gd name="connsiteX4" fmla="*/ 0 w 6068438"/>
              <a:gd name="connsiteY4" fmla="*/ 2559892 h 4220182"/>
              <a:gd name="connsiteX5" fmla="*/ 5352964 w 6068438"/>
              <a:gd name="connsiteY5" fmla="*/ 2559892 h 4220182"/>
              <a:gd name="connsiteX6" fmla="*/ 5352964 w 6068438"/>
              <a:gd name="connsiteY6" fmla="*/ 3366885 h 4220182"/>
              <a:gd name="connsiteX7" fmla="*/ 0 w 6068438"/>
              <a:gd name="connsiteY7" fmla="*/ 3366885 h 4220182"/>
              <a:gd name="connsiteX8" fmla="*/ 715474 w 6068438"/>
              <a:gd name="connsiteY8" fmla="*/ 1706595 h 4220182"/>
              <a:gd name="connsiteX9" fmla="*/ 6068438 w 6068438"/>
              <a:gd name="connsiteY9" fmla="*/ 1706595 h 4220182"/>
              <a:gd name="connsiteX10" fmla="*/ 6068438 w 6068438"/>
              <a:gd name="connsiteY10" fmla="*/ 2513587 h 4220182"/>
              <a:gd name="connsiteX11" fmla="*/ 715474 w 6068438"/>
              <a:gd name="connsiteY11" fmla="*/ 2513587 h 4220182"/>
              <a:gd name="connsiteX12" fmla="*/ 0 w 6068438"/>
              <a:gd name="connsiteY12" fmla="*/ 853298 h 4220182"/>
              <a:gd name="connsiteX13" fmla="*/ 5352964 w 6068438"/>
              <a:gd name="connsiteY13" fmla="*/ 853298 h 4220182"/>
              <a:gd name="connsiteX14" fmla="*/ 5352964 w 6068438"/>
              <a:gd name="connsiteY14" fmla="*/ 1660290 h 4220182"/>
              <a:gd name="connsiteX15" fmla="*/ 0 w 6068438"/>
              <a:gd name="connsiteY15" fmla="*/ 1660290 h 4220182"/>
              <a:gd name="connsiteX16" fmla="*/ 715474 w 6068438"/>
              <a:gd name="connsiteY16" fmla="*/ 0 h 4220182"/>
              <a:gd name="connsiteX17" fmla="*/ 6068438 w 6068438"/>
              <a:gd name="connsiteY17" fmla="*/ 0 h 4220182"/>
              <a:gd name="connsiteX18" fmla="*/ 6068438 w 6068438"/>
              <a:gd name="connsiteY18" fmla="*/ 806993 h 4220182"/>
              <a:gd name="connsiteX19" fmla="*/ 715474 w 6068438"/>
              <a:gd name="connsiteY19" fmla="*/ 806993 h 422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68438" h="4220182">
                <a:moveTo>
                  <a:pt x="715474" y="3413190"/>
                </a:moveTo>
                <a:lnTo>
                  <a:pt x="6068438" y="3413190"/>
                </a:lnTo>
                <a:lnTo>
                  <a:pt x="6068438" y="4220182"/>
                </a:lnTo>
                <a:lnTo>
                  <a:pt x="715474" y="4220182"/>
                </a:lnTo>
                <a:close/>
                <a:moveTo>
                  <a:pt x="0" y="2559892"/>
                </a:moveTo>
                <a:lnTo>
                  <a:pt x="5352964" y="2559892"/>
                </a:lnTo>
                <a:lnTo>
                  <a:pt x="5352964" y="3366885"/>
                </a:lnTo>
                <a:lnTo>
                  <a:pt x="0" y="3366885"/>
                </a:lnTo>
                <a:close/>
                <a:moveTo>
                  <a:pt x="715474" y="1706595"/>
                </a:moveTo>
                <a:lnTo>
                  <a:pt x="6068438" y="1706595"/>
                </a:lnTo>
                <a:lnTo>
                  <a:pt x="6068438" y="2513587"/>
                </a:lnTo>
                <a:lnTo>
                  <a:pt x="715474" y="2513587"/>
                </a:lnTo>
                <a:close/>
                <a:moveTo>
                  <a:pt x="0" y="853298"/>
                </a:moveTo>
                <a:lnTo>
                  <a:pt x="5352964" y="853298"/>
                </a:lnTo>
                <a:lnTo>
                  <a:pt x="5352964" y="1660290"/>
                </a:lnTo>
                <a:lnTo>
                  <a:pt x="0" y="1660290"/>
                </a:lnTo>
                <a:close/>
                <a:moveTo>
                  <a:pt x="715474" y="0"/>
                </a:moveTo>
                <a:lnTo>
                  <a:pt x="6068438" y="0"/>
                </a:lnTo>
                <a:lnTo>
                  <a:pt x="6068438" y="806993"/>
                </a:lnTo>
                <a:lnTo>
                  <a:pt x="715474" y="80699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1270256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 userDrawn="1">
            <p:ph type="pic" sz="quarter" idx="13"/>
          </p:nvPr>
        </p:nvSpPr>
        <p:spPr>
          <a:xfrm>
            <a:off x="6103035" y="1080656"/>
            <a:ext cx="5020184" cy="4334493"/>
          </a:xfrm>
          <a:custGeom>
            <a:avLst/>
            <a:gdLst>
              <a:gd name="connsiteX0" fmla="*/ 3794283 w 5020184"/>
              <a:gd name="connsiteY0" fmla="*/ 2220868 h 4334493"/>
              <a:gd name="connsiteX1" fmla="*/ 5020184 w 5020184"/>
              <a:gd name="connsiteY1" fmla="*/ 4334491 h 4334493"/>
              <a:gd name="connsiteX2" fmla="*/ 5020184 w 5020184"/>
              <a:gd name="connsiteY2" fmla="*/ 4334493 h 4334493"/>
              <a:gd name="connsiteX3" fmla="*/ 2568380 w 5020184"/>
              <a:gd name="connsiteY3" fmla="*/ 4334493 h 4334493"/>
              <a:gd name="connsiteX4" fmla="*/ 1225903 w 5020184"/>
              <a:gd name="connsiteY4" fmla="*/ 2220868 h 4334493"/>
              <a:gd name="connsiteX5" fmla="*/ 2451805 w 5020184"/>
              <a:gd name="connsiteY5" fmla="*/ 4334493 h 4334493"/>
              <a:gd name="connsiteX6" fmla="*/ 0 w 5020184"/>
              <a:gd name="connsiteY6" fmla="*/ 4334493 h 4334493"/>
              <a:gd name="connsiteX7" fmla="*/ 1287881 w 5020184"/>
              <a:gd name="connsiteY7" fmla="*/ 2180569 h 4334493"/>
              <a:gd name="connsiteX8" fmla="*/ 3739686 w 5020184"/>
              <a:gd name="connsiteY8" fmla="*/ 2180569 h 4334493"/>
              <a:gd name="connsiteX9" fmla="*/ 2513784 w 5020184"/>
              <a:gd name="connsiteY9" fmla="*/ 4294194 h 4334493"/>
              <a:gd name="connsiteX10" fmla="*/ 2516591 w 5020184"/>
              <a:gd name="connsiteY10" fmla="*/ 0 h 4334493"/>
              <a:gd name="connsiteX11" fmla="*/ 2516593 w 5020184"/>
              <a:gd name="connsiteY11" fmla="*/ 0 h 4334493"/>
              <a:gd name="connsiteX12" fmla="*/ 3742494 w 5020184"/>
              <a:gd name="connsiteY12" fmla="*/ 2113624 h 4334493"/>
              <a:gd name="connsiteX13" fmla="*/ 1290689 w 5020184"/>
              <a:gd name="connsiteY13" fmla="*/ 2113624 h 433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20184" h="4334493">
                <a:moveTo>
                  <a:pt x="3794283" y="2220868"/>
                </a:moveTo>
                <a:lnTo>
                  <a:pt x="5020184" y="4334491"/>
                </a:lnTo>
                <a:lnTo>
                  <a:pt x="5020184" y="4334493"/>
                </a:lnTo>
                <a:lnTo>
                  <a:pt x="2568380" y="4334493"/>
                </a:lnTo>
                <a:close/>
                <a:moveTo>
                  <a:pt x="1225903" y="2220868"/>
                </a:moveTo>
                <a:lnTo>
                  <a:pt x="2451805" y="4334493"/>
                </a:lnTo>
                <a:lnTo>
                  <a:pt x="0" y="4334493"/>
                </a:lnTo>
                <a:close/>
                <a:moveTo>
                  <a:pt x="1287881" y="2180569"/>
                </a:moveTo>
                <a:lnTo>
                  <a:pt x="3739686" y="2180569"/>
                </a:lnTo>
                <a:lnTo>
                  <a:pt x="2513784" y="4294194"/>
                </a:lnTo>
                <a:close/>
                <a:moveTo>
                  <a:pt x="2516591" y="0"/>
                </a:moveTo>
                <a:lnTo>
                  <a:pt x="2516593" y="0"/>
                </a:lnTo>
                <a:lnTo>
                  <a:pt x="3742494" y="2113624"/>
                </a:lnTo>
                <a:lnTo>
                  <a:pt x="1290689" y="211362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108152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596759" y="2"/>
            <a:ext cx="3983403" cy="3433967"/>
          </a:xfrm>
          <a:custGeom>
            <a:avLst/>
            <a:gdLst>
              <a:gd name="connsiteX0" fmla="*/ 1991702 w 3983403"/>
              <a:gd name="connsiteY0" fmla="*/ 0 h 3433967"/>
              <a:gd name="connsiteX1" fmla="*/ 3983403 w 3983403"/>
              <a:gd name="connsiteY1" fmla="*/ 3433967 h 3433967"/>
              <a:gd name="connsiteX2" fmla="*/ 0 w 3983403"/>
              <a:gd name="connsiteY2" fmla="*/ 3433967 h 3433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83403" h="3433967">
                <a:moveTo>
                  <a:pt x="1991702" y="0"/>
                </a:moveTo>
                <a:lnTo>
                  <a:pt x="3983403" y="3433967"/>
                </a:lnTo>
                <a:lnTo>
                  <a:pt x="0" y="3433967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601551" y="3433178"/>
            <a:ext cx="3983403" cy="3433967"/>
          </a:xfrm>
          <a:custGeom>
            <a:avLst/>
            <a:gdLst>
              <a:gd name="connsiteX0" fmla="*/ 1991702 w 3983403"/>
              <a:gd name="connsiteY0" fmla="*/ 0 h 3433967"/>
              <a:gd name="connsiteX1" fmla="*/ 3983403 w 3983403"/>
              <a:gd name="connsiteY1" fmla="*/ 3433967 h 3433967"/>
              <a:gd name="connsiteX2" fmla="*/ 0 w 3983403"/>
              <a:gd name="connsiteY2" fmla="*/ 3433967 h 3433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83403" h="3433967">
                <a:moveTo>
                  <a:pt x="1991702" y="0"/>
                </a:moveTo>
                <a:lnTo>
                  <a:pt x="3983403" y="3433967"/>
                </a:lnTo>
                <a:lnTo>
                  <a:pt x="0" y="3433967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98979" y="3433177"/>
            <a:ext cx="3983403" cy="3433967"/>
          </a:xfrm>
          <a:custGeom>
            <a:avLst/>
            <a:gdLst>
              <a:gd name="connsiteX0" fmla="*/ 1991702 w 3983403"/>
              <a:gd name="connsiteY0" fmla="*/ 0 h 3433967"/>
              <a:gd name="connsiteX1" fmla="*/ 3983403 w 3983403"/>
              <a:gd name="connsiteY1" fmla="*/ 3433967 h 3433967"/>
              <a:gd name="connsiteX2" fmla="*/ 0 w 3983403"/>
              <a:gd name="connsiteY2" fmla="*/ 3433967 h 3433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83403" h="3433967">
                <a:moveTo>
                  <a:pt x="1991702" y="0"/>
                </a:moveTo>
                <a:lnTo>
                  <a:pt x="3983403" y="3433967"/>
                </a:lnTo>
                <a:lnTo>
                  <a:pt x="0" y="3433967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2600266" y="3433179"/>
            <a:ext cx="3983403" cy="3433967"/>
          </a:xfrm>
          <a:custGeom>
            <a:avLst/>
            <a:gdLst>
              <a:gd name="connsiteX0" fmla="*/ 0 w 3983403"/>
              <a:gd name="connsiteY0" fmla="*/ 0 h 3433967"/>
              <a:gd name="connsiteX1" fmla="*/ 3983403 w 3983403"/>
              <a:gd name="connsiteY1" fmla="*/ 0 h 3433967"/>
              <a:gd name="connsiteX2" fmla="*/ 1991702 w 3983403"/>
              <a:gd name="connsiteY2" fmla="*/ 3433967 h 3433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83403" h="3433967">
                <a:moveTo>
                  <a:pt x="0" y="0"/>
                </a:moveTo>
                <a:lnTo>
                  <a:pt x="3983403" y="0"/>
                </a:lnTo>
                <a:lnTo>
                  <a:pt x="1991702" y="3433967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80725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610692" y="2"/>
            <a:ext cx="3983403" cy="3433967"/>
          </a:xfrm>
          <a:custGeom>
            <a:avLst/>
            <a:gdLst>
              <a:gd name="connsiteX0" fmla="*/ 0 w 3983403"/>
              <a:gd name="connsiteY0" fmla="*/ 0 h 3433967"/>
              <a:gd name="connsiteX1" fmla="*/ 3983403 w 3983403"/>
              <a:gd name="connsiteY1" fmla="*/ 0 h 3433967"/>
              <a:gd name="connsiteX2" fmla="*/ 1991702 w 3983403"/>
              <a:gd name="connsiteY2" fmla="*/ 3433967 h 3433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83403" h="3433967">
                <a:moveTo>
                  <a:pt x="0" y="0"/>
                </a:moveTo>
                <a:lnTo>
                  <a:pt x="3983403" y="0"/>
                </a:lnTo>
                <a:lnTo>
                  <a:pt x="1991702" y="3433967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2593249" y="3446649"/>
            <a:ext cx="3983403" cy="3433967"/>
          </a:xfrm>
          <a:custGeom>
            <a:avLst/>
            <a:gdLst>
              <a:gd name="connsiteX0" fmla="*/ 0 w 3983403"/>
              <a:gd name="connsiteY0" fmla="*/ 0 h 3433967"/>
              <a:gd name="connsiteX1" fmla="*/ 3983403 w 3983403"/>
              <a:gd name="connsiteY1" fmla="*/ 0 h 3433967"/>
              <a:gd name="connsiteX2" fmla="*/ 1991702 w 3983403"/>
              <a:gd name="connsiteY2" fmla="*/ 3433967 h 3433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83403" h="3433967">
                <a:moveTo>
                  <a:pt x="0" y="0"/>
                </a:moveTo>
                <a:lnTo>
                  <a:pt x="3983403" y="0"/>
                </a:lnTo>
                <a:lnTo>
                  <a:pt x="1991702" y="3433967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 userDrawn="1">
            <p:ph type="pic" sz="quarter" idx="10"/>
          </p:nvPr>
        </p:nvSpPr>
        <p:spPr>
          <a:xfrm>
            <a:off x="4588461" y="12683"/>
            <a:ext cx="3983403" cy="3433967"/>
          </a:xfrm>
          <a:custGeom>
            <a:avLst/>
            <a:gdLst>
              <a:gd name="connsiteX0" fmla="*/ 0 w 3983403"/>
              <a:gd name="connsiteY0" fmla="*/ 0 h 3433967"/>
              <a:gd name="connsiteX1" fmla="*/ 3983403 w 3983403"/>
              <a:gd name="connsiteY1" fmla="*/ 0 h 3433967"/>
              <a:gd name="connsiteX2" fmla="*/ 1991702 w 3983403"/>
              <a:gd name="connsiteY2" fmla="*/ 3433967 h 3433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83403" h="3433967">
                <a:moveTo>
                  <a:pt x="0" y="0"/>
                </a:moveTo>
                <a:lnTo>
                  <a:pt x="3983403" y="0"/>
                </a:lnTo>
                <a:lnTo>
                  <a:pt x="1991702" y="3433967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600266" y="2"/>
            <a:ext cx="3983403" cy="3433967"/>
          </a:xfrm>
          <a:custGeom>
            <a:avLst/>
            <a:gdLst>
              <a:gd name="connsiteX0" fmla="*/ 1991702 w 3983403"/>
              <a:gd name="connsiteY0" fmla="*/ 0 h 3433967"/>
              <a:gd name="connsiteX1" fmla="*/ 3983403 w 3983403"/>
              <a:gd name="connsiteY1" fmla="*/ 3433967 h 3433967"/>
              <a:gd name="connsiteX2" fmla="*/ 0 w 3983403"/>
              <a:gd name="connsiteY2" fmla="*/ 3433967 h 3433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83403" h="3433967">
                <a:moveTo>
                  <a:pt x="1991702" y="0"/>
                </a:moveTo>
                <a:lnTo>
                  <a:pt x="3983403" y="3433967"/>
                </a:lnTo>
                <a:lnTo>
                  <a:pt x="0" y="3433967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443124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193973" cy="6858000"/>
          </a:xfrm>
          <a:custGeom>
            <a:avLst/>
            <a:gdLst>
              <a:gd name="connsiteX0" fmla="*/ 0 w 8193973"/>
              <a:gd name="connsiteY0" fmla="*/ 173620 h 6858000"/>
              <a:gd name="connsiteX1" fmla="*/ 6627479 w 8193973"/>
              <a:gd name="connsiteY1" fmla="*/ 6858000 h 6858000"/>
              <a:gd name="connsiteX2" fmla="*/ 0 w 8193973"/>
              <a:gd name="connsiteY2" fmla="*/ 6858000 h 6858000"/>
              <a:gd name="connsiteX3" fmla="*/ 1 w 8193973"/>
              <a:gd name="connsiteY3" fmla="*/ 0 h 6858000"/>
              <a:gd name="connsiteX4" fmla="*/ 8193973 w 8193973"/>
              <a:gd name="connsiteY4" fmla="*/ 0 h 6858000"/>
              <a:gd name="connsiteX5" fmla="*/ 4096987 w 8193973"/>
              <a:gd name="connsiteY5" fmla="*/ 409743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93973" h="6858000">
                <a:moveTo>
                  <a:pt x="0" y="173620"/>
                </a:moveTo>
                <a:lnTo>
                  <a:pt x="6627479" y="6858000"/>
                </a:lnTo>
                <a:lnTo>
                  <a:pt x="0" y="6858000"/>
                </a:lnTo>
                <a:close/>
                <a:moveTo>
                  <a:pt x="1" y="0"/>
                </a:moveTo>
                <a:lnTo>
                  <a:pt x="8193973" y="0"/>
                </a:lnTo>
                <a:lnTo>
                  <a:pt x="4096987" y="409743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3625631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 flipH="1">
            <a:off x="3998027" y="0"/>
            <a:ext cx="8193973" cy="6858000"/>
          </a:xfrm>
          <a:custGeom>
            <a:avLst/>
            <a:gdLst>
              <a:gd name="connsiteX0" fmla="*/ 0 w 8193973"/>
              <a:gd name="connsiteY0" fmla="*/ 173620 h 6858000"/>
              <a:gd name="connsiteX1" fmla="*/ 6627479 w 8193973"/>
              <a:gd name="connsiteY1" fmla="*/ 6858000 h 6858000"/>
              <a:gd name="connsiteX2" fmla="*/ 0 w 8193973"/>
              <a:gd name="connsiteY2" fmla="*/ 6858000 h 6858000"/>
              <a:gd name="connsiteX3" fmla="*/ 1 w 8193973"/>
              <a:gd name="connsiteY3" fmla="*/ 0 h 6858000"/>
              <a:gd name="connsiteX4" fmla="*/ 8193973 w 8193973"/>
              <a:gd name="connsiteY4" fmla="*/ 0 h 6858000"/>
              <a:gd name="connsiteX5" fmla="*/ 4096987 w 8193973"/>
              <a:gd name="connsiteY5" fmla="*/ 409743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93973" h="6858000">
                <a:moveTo>
                  <a:pt x="0" y="173620"/>
                </a:moveTo>
                <a:lnTo>
                  <a:pt x="6627479" y="6858000"/>
                </a:lnTo>
                <a:lnTo>
                  <a:pt x="0" y="6858000"/>
                </a:lnTo>
                <a:close/>
                <a:moveTo>
                  <a:pt x="1" y="0"/>
                </a:moveTo>
                <a:lnTo>
                  <a:pt x="8193973" y="0"/>
                </a:lnTo>
                <a:lnTo>
                  <a:pt x="4096987" y="409743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3114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36733" cy="6858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6214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 userDrawn="1">
            <p:ph type="pic" sz="quarter" idx="10"/>
          </p:nvPr>
        </p:nvSpPr>
        <p:spPr>
          <a:xfrm>
            <a:off x="5402495" y="1"/>
            <a:ext cx="6789505" cy="6772595"/>
          </a:xfrm>
          <a:custGeom>
            <a:avLst/>
            <a:gdLst>
              <a:gd name="connsiteX0" fmla="*/ 0 w 6789505"/>
              <a:gd name="connsiteY0" fmla="*/ 0 h 6772595"/>
              <a:gd name="connsiteX1" fmla="*/ 6789505 w 6789505"/>
              <a:gd name="connsiteY1" fmla="*/ 0 h 6772595"/>
              <a:gd name="connsiteX2" fmla="*/ 0 w 6789505"/>
              <a:gd name="connsiteY2" fmla="*/ 6772595 h 677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9505" h="6772595">
                <a:moveTo>
                  <a:pt x="0" y="0"/>
                </a:moveTo>
                <a:lnTo>
                  <a:pt x="6789505" y="0"/>
                </a:lnTo>
                <a:lnTo>
                  <a:pt x="0" y="67725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402496" y="85406"/>
            <a:ext cx="6789505" cy="6772595"/>
          </a:xfrm>
          <a:custGeom>
            <a:avLst/>
            <a:gdLst>
              <a:gd name="connsiteX0" fmla="*/ 6789505 w 6789505"/>
              <a:gd name="connsiteY0" fmla="*/ 0 h 6772595"/>
              <a:gd name="connsiteX1" fmla="*/ 6789505 w 6789505"/>
              <a:gd name="connsiteY1" fmla="*/ 6772595 h 6772595"/>
              <a:gd name="connsiteX2" fmla="*/ 0 w 6789505"/>
              <a:gd name="connsiteY2" fmla="*/ 6772595 h 677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9505" h="6772595">
                <a:moveTo>
                  <a:pt x="6789505" y="0"/>
                </a:moveTo>
                <a:lnTo>
                  <a:pt x="6789505" y="6772595"/>
                </a:lnTo>
                <a:lnTo>
                  <a:pt x="0" y="67725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910103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895760" y="783772"/>
            <a:ext cx="5290794" cy="5306289"/>
          </a:xfrm>
          <a:custGeom>
            <a:avLst/>
            <a:gdLst>
              <a:gd name="connsiteX0" fmla="*/ 2697298 w 5290794"/>
              <a:gd name="connsiteY0" fmla="*/ 2712793 h 5306289"/>
              <a:gd name="connsiteX1" fmla="*/ 5290794 w 5290794"/>
              <a:gd name="connsiteY1" fmla="*/ 2712793 h 5306289"/>
              <a:gd name="connsiteX2" fmla="*/ 5290794 w 5290794"/>
              <a:gd name="connsiteY2" fmla="*/ 2712794 h 5306289"/>
              <a:gd name="connsiteX3" fmla="*/ 2697298 w 5290794"/>
              <a:gd name="connsiteY3" fmla="*/ 5306289 h 5306289"/>
              <a:gd name="connsiteX4" fmla="*/ 0 w 5290794"/>
              <a:gd name="connsiteY4" fmla="*/ 2712792 h 5306289"/>
              <a:gd name="connsiteX5" fmla="*/ 2593496 w 5290794"/>
              <a:gd name="connsiteY5" fmla="*/ 2712792 h 5306289"/>
              <a:gd name="connsiteX6" fmla="*/ 2593496 w 5290794"/>
              <a:gd name="connsiteY6" fmla="*/ 5306288 h 5306289"/>
              <a:gd name="connsiteX7" fmla="*/ 2697298 w 5290794"/>
              <a:gd name="connsiteY7" fmla="*/ 1 h 5306289"/>
              <a:gd name="connsiteX8" fmla="*/ 5290794 w 5290794"/>
              <a:gd name="connsiteY8" fmla="*/ 2593497 h 5306289"/>
              <a:gd name="connsiteX9" fmla="*/ 5290794 w 5290794"/>
              <a:gd name="connsiteY9" fmla="*/ 2593497 h 5306289"/>
              <a:gd name="connsiteX10" fmla="*/ 2697298 w 5290794"/>
              <a:gd name="connsiteY10" fmla="*/ 2593497 h 5306289"/>
              <a:gd name="connsiteX11" fmla="*/ 2593496 w 5290794"/>
              <a:gd name="connsiteY11" fmla="*/ 0 h 5306289"/>
              <a:gd name="connsiteX12" fmla="*/ 2593496 w 5290794"/>
              <a:gd name="connsiteY12" fmla="*/ 2593497 h 5306289"/>
              <a:gd name="connsiteX13" fmla="*/ 0 w 5290794"/>
              <a:gd name="connsiteY13" fmla="*/ 2593497 h 5306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90794" h="5306289">
                <a:moveTo>
                  <a:pt x="2697298" y="2712793"/>
                </a:moveTo>
                <a:lnTo>
                  <a:pt x="5290794" y="2712793"/>
                </a:lnTo>
                <a:lnTo>
                  <a:pt x="5290794" y="2712794"/>
                </a:lnTo>
                <a:lnTo>
                  <a:pt x="2697298" y="5306289"/>
                </a:lnTo>
                <a:close/>
                <a:moveTo>
                  <a:pt x="0" y="2712792"/>
                </a:moveTo>
                <a:lnTo>
                  <a:pt x="2593496" y="2712792"/>
                </a:lnTo>
                <a:lnTo>
                  <a:pt x="2593496" y="5306288"/>
                </a:lnTo>
                <a:close/>
                <a:moveTo>
                  <a:pt x="2697298" y="1"/>
                </a:moveTo>
                <a:lnTo>
                  <a:pt x="5290794" y="2593497"/>
                </a:lnTo>
                <a:lnTo>
                  <a:pt x="5290794" y="2593497"/>
                </a:lnTo>
                <a:lnTo>
                  <a:pt x="2697298" y="2593497"/>
                </a:lnTo>
                <a:close/>
                <a:moveTo>
                  <a:pt x="2593496" y="0"/>
                </a:moveTo>
                <a:lnTo>
                  <a:pt x="2593496" y="2593497"/>
                </a:lnTo>
                <a:lnTo>
                  <a:pt x="0" y="259349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20783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-2" y="1"/>
            <a:ext cx="6858000" cy="6857999"/>
          </a:xfrm>
          <a:custGeom>
            <a:avLst/>
            <a:gdLst>
              <a:gd name="connsiteX0" fmla="*/ 3246358 w 6388925"/>
              <a:gd name="connsiteY0" fmla="*/ 3478745 h 6857999"/>
              <a:gd name="connsiteX1" fmla="*/ 6388925 w 6388925"/>
              <a:gd name="connsiteY1" fmla="*/ 6857999 h 6857999"/>
              <a:gd name="connsiteX2" fmla="*/ 6388925 w 6388925"/>
              <a:gd name="connsiteY2" fmla="*/ 6857999 h 6857999"/>
              <a:gd name="connsiteX3" fmla="*/ 3246358 w 6388925"/>
              <a:gd name="connsiteY3" fmla="*/ 6857999 h 6857999"/>
              <a:gd name="connsiteX4" fmla="*/ 215351 w 6388925"/>
              <a:gd name="connsiteY4" fmla="*/ 3478744 h 6857999"/>
              <a:gd name="connsiteX5" fmla="*/ 3142568 w 6388925"/>
              <a:gd name="connsiteY5" fmla="*/ 3478744 h 6857999"/>
              <a:gd name="connsiteX6" fmla="*/ 3142568 w 6388925"/>
              <a:gd name="connsiteY6" fmla="*/ 6626429 h 6857999"/>
              <a:gd name="connsiteX7" fmla="*/ 0 w 6388925"/>
              <a:gd name="connsiteY7" fmla="*/ 3379255 h 6857999"/>
              <a:gd name="connsiteX8" fmla="*/ 3235089 w 6388925"/>
              <a:gd name="connsiteY8" fmla="*/ 6857999 h 6857999"/>
              <a:gd name="connsiteX9" fmla="*/ 0 w 6388925"/>
              <a:gd name="connsiteY9" fmla="*/ 6857999 h 6857999"/>
              <a:gd name="connsiteX10" fmla="*/ 1 w 6388925"/>
              <a:gd name="connsiteY10" fmla="*/ 0 h 6857999"/>
              <a:gd name="connsiteX11" fmla="*/ 3142569 w 6388925"/>
              <a:gd name="connsiteY11" fmla="*/ 3379255 h 6857999"/>
              <a:gd name="connsiteX12" fmla="*/ 1 w 6388925"/>
              <a:gd name="connsiteY12" fmla="*/ 337925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88925" h="6857999">
                <a:moveTo>
                  <a:pt x="3246358" y="3478745"/>
                </a:moveTo>
                <a:lnTo>
                  <a:pt x="6388925" y="6857999"/>
                </a:lnTo>
                <a:lnTo>
                  <a:pt x="6388925" y="6857999"/>
                </a:lnTo>
                <a:lnTo>
                  <a:pt x="3246358" y="6857999"/>
                </a:lnTo>
                <a:close/>
                <a:moveTo>
                  <a:pt x="215351" y="3478744"/>
                </a:moveTo>
                <a:lnTo>
                  <a:pt x="3142568" y="3478744"/>
                </a:lnTo>
                <a:lnTo>
                  <a:pt x="3142568" y="6626429"/>
                </a:lnTo>
                <a:close/>
                <a:moveTo>
                  <a:pt x="0" y="3379255"/>
                </a:moveTo>
                <a:lnTo>
                  <a:pt x="3235089" y="6857999"/>
                </a:lnTo>
                <a:lnTo>
                  <a:pt x="0" y="6857999"/>
                </a:lnTo>
                <a:close/>
                <a:moveTo>
                  <a:pt x="1" y="0"/>
                </a:moveTo>
                <a:lnTo>
                  <a:pt x="3142569" y="3379255"/>
                </a:lnTo>
                <a:lnTo>
                  <a:pt x="1" y="337925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824120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34000" y="0"/>
            <a:ext cx="6858000" cy="6858000"/>
          </a:xfrm>
          <a:custGeom>
            <a:avLst/>
            <a:gdLst>
              <a:gd name="connsiteX0" fmla="*/ 3246357 w 6388926"/>
              <a:gd name="connsiteY0" fmla="*/ 3478745 h 6858000"/>
              <a:gd name="connsiteX1" fmla="*/ 6388925 w 6388926"/>
              <a:gd name="connsiteY1" fmla="*/ 3478745 h 6858000"/>
              <a:gd name="connsiteX2" fmla="*/ 6388925 w 6388926"/>
              <a:gd name="connsiteY2" fmla="*/ 6858000 h 6858000"/>
              <a:gd name="connsiteX3" fmla="*/ 3246358 w 6388926"/>
              <a:gd name="connsiteY3" fmla="*/ 231571 h 6858000"/>
              <a:gd name="connsiteX4" fmla="*/ 6173575 w 6388926"/>
              <a:gd name="connsiteY4" fmla="*/ 3379256 h 6858000"/>
              <a:gd name="connsiteX5" fmla="*/ 3246358 w 6388926"/>
              <a:gd name="connsiteY5" fmla="*/ 3379256 h 6858000"/>
              <a:gd name="connsiteX6" fmla="*/ 3153836 w 6388926"/>
              <a:gd name="connsiteY6" fmla="*/ 0 h 6858000"/>
              <a:gd name="connsiteX7" fmla="*/ 6388926 w 6388926"/>
              <a:gd name="connsiteY7" fmla="*/ 0 h 6858000"/>
              <a:gd name="connsiteX8" fmla="*/ 6388926 w 6388926"/>
              <a:gd name="connsiteY8" fmla="*/ 3478745 h 6858000"/>
              <a:gd name="connsiteX9" fmla="*/ 0 w 6388926"/>
              <a:gd name="connsiteY9" fmla="*/ 0 h 6858000"/>
              <a:gd name="connsiteX10" fmla="*/ 3142568 w 6388926"/>
              <a:gd name="connsiteY10" fmla="*/ 0 h 6858000"/>
              <a:gd name="connsiteX11" fmla="*/ 3142568 w 6388926"/>
              <a:gd name="connsiteY11" fmla="*/ 33792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88926" h="6858000">
                <a:moveTo>
                  <a:pt x="3246357" y="3478745"/>
                </a:moveTo>
                <a:lnTo>
                  <a:pt x="6388925" y="3478745"/>
                </a:lnTo>
                <a:lnTo>
                  <a:pt x="6388925" y="6858000"/>
                </a:lnTo>
                <a:close/>
                <a:moveTo>
                  <a:pt x="3246358" y="231571"/>
                </a:moveTo>
                <a:lnTo>
                  <a:pt x="6173575" y="3379256"/>
                </a:lnTo>
                <a:lnTo>
                  <a:pt x="3246358" y="3379256"/>
                </a:lnTo>
                <a:close/>
                <a:moveTo>
                  <a:pt x="3153836" y="0"/>
                </a:moveTo>
                <a:lnTo>
                  <a:pt x="6388926" y="0"/>
                </a:lnTo>
                <a:lnTo>
                  <a:pt x="6388926" y="3478745"/>
                </a:lnTo>
                <a:close/>
                <a:moveTo>
                  <a:pt x="0" y="0"/>
                </a:moveTo>
                <a:lnTo>
                  <a:pt x="3142568" y="0"/>
                </a:lnTo>
                <a:lnTo>
                  <a:pt x="3142568" y="337925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285650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911926" y="1911927"/>
            <a:ext cx="8288976" cy="2956956"/>
          </a:xfrm>
          <a:custGeom>
            <a:avLst/>
            <a:gdLst>
              <a:gd name="connsiteX0" fmla="*/ 8288976 w 8288976"/>
              <a:gd name="connsiteY0" fmla="*/ 106878 h 2624446"/>
              <a:gd name="connsiteX1" fmla="*/ 8288976 w 8288976"/>
              <a:gd name="connsiteY1" fmla="*/ 2624446 h 2624446"/>
              <a:gd name="connsiteX2" fmla="*/ 4298867 w 8288976"/>
              <a:gd name="connsiteY2" fmla="*/ 2624446 h 2624446"/>
              <a:gd name="connsiteX3" fmla="*/ 0 w 8288976"/>
              <a:gd name="connsiteY3" fmla="*/ 106878 h 2624446"/>
              <a:gd name="connsiteX4" fmla="*/ 3990109 w 8288976"/>
              <a:gd name="connsiteY4" fmla="*/ 2624446 h 2624446"/>
              <a:gd name="connsiteX5" fmla="*/ 0 w 8288976"/>
              <a:gd name="connsiteY5" fmla="*/ 2624446 h 2624446"/>
              <a:gd name="connsiteX6" fmla="*/ 0 w 8288976"/>
              <a:gd name="connsiteY6" fmla="*/ 0 h 2624446"/>
              <a:gd name="connsiteX7" fmla="*/ 8288976 w 8288976"/>
              <a:gd name="connsiteY7" fmla="*/ 0 h 2624446"/>
              <a:gd name="connsiteX8" fmla="*/ 4144488 w 8288976"/>
              <a:gd name="connsiteY8" fmla="*/ 2624446 h 262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88976" h="2624446">
                <a:moveTo>
                  <a:pt x="8288976" y="106878"/>
                </a:moveTo>
                <a:lnTo>
                  <a:pt x="8288976" y="2624446"/>
                </a:lnTo>
                <a:lnTo>
                  <a:pt x="4298867" y="2624446"/>
                </a:lnTo>
                <a:close/>
                <a:moveTo>
                  <a:pt x="0" y="106878"/>
                </a:moveTo>
                <a:lnTo>
                  <a:pt x="3990109" y="2624446"/>
                </a:lnTo>
                <a:lnTo>
                  <a:pt x="0" y="2624446"/>
                </a:lnTo>
                <a:close/>
                <a:moveTo>
                  <a:pt x="0" y="0"/>
                </a:moveTo>
                <a:lnTo>
                  <a:pt x="8288976" y="0"/>
                </a:lnTo>
                <a:lnTo>
                  <a:pt x="4144488" y="262444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0065130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1796844" y="2137560"/>
            <a:ext cx="9002707" cy="2737261"/>
          </a:xfrm>
          <a:custGeom>
            <a:avLst/>
            <a:gdLst>
              <a:gd name="connsiteX0" fmla="*/ 6446245 w 9002707"/>
              <a:gd name="connsiteY0" fmla="*/ 417615 h 2737261"/>
              <a:gd name="connsiteX1" fmla="*/ 7681796 w 9002707"/>
              <a:gd name="connsiteY1" fmla="*/ 2737261 h 2737261"/>
              <a:gd name="connsiteX2" fmla="*/ 5210694 w 9002707"/>
              <a:gd name="connsiteY2" fmla="*/ 2737261 h 2737261"/>
              <a:gd name="connsiteX3" fmla="*/ 3845887 w 9002707"/>
              <a:gd name="connsiteY3" fmla="*/ 417615 h 2737261"/>
              <a:gd name="connsiteX4" fmla="*/ 5081438 w 9002707"/>
              <a:gd name="connsiteY4" fmla="*/ 2737261 h 2737261"/>
              <a:gd name="connsiteX5" fmla="*/ 2610336 w 9002707"/>
              <a:gd name="connsiteY5" fmla="*/ 2737261 h 2737261"/>
              <a:gd name="connsiteX6" fmla="*/ 1235550 w 9002707"/>
              <a:gd name="connsiteY6" fmla="*/ 417615 h 2737261"/>
              <a:gd name="connsiteX7" fmla="*/ 2471101 w 9002707"/>
              <a:gd name="connsiteY7" fmla="*/ 2737261 h 2737261"/>
              <a:gd name="connsiteX8" fmla="*/ 0 w 9002707"/>
              <a:gd name="connsiteY8" fmla="*/ 2737261 h 2737261"/>
              <a:gd name="connsiteX9" fmla="*/ 6531607 w 9002707"/>
              <a:gd name="connsiteY9" fmla="*/ 0 h 2737261"/>
              <a:gd name="connsiteX10" fmla="*/ 9002707 w 9002707"/>
              <a:gd name="connsiteY10" fmla="*/ 0 h 2737261"/>
              <a:gd name="connsiteX11" fmla="*/ 7767157 w 9002707"/>
              <a:gd name="connsiteY11" fmla="*/ 2319645 h 2737261"/>
              <a:gd name="connsiteX12" fmla="*/ 3943124 w 9002707"/>
              <a:gd name="connsiteY12" fmla="*/ 0 h 2737261"/>
              <a:gd name="connsiteX13" fmla="*/ 6414225 w 9002707"/>
              <a:gd name="connsiteY13" fmla="*/ 0 h 2737261"/>
              <a:gd name="connsiteX14" fmla="*/ 5178674 w 9002707"/>
              <a:gd name="connsiteY14" fmla="*/ 2319645 h 2737261"/>
              <a:gd name="connsiteX15" fmla="*/ 1332787 w 9002707"/>
              <a:gd name="connsiteY15" fmla="*/ 0 h 2737261"/>
              <a:gd name="connsiteX16" fmla="*/ 3803888 w 9002707"/>
              <a:gd name="connsiteY16" fmla="*/ 0 h 2737261"/>
              <a:gd name="connsiteX17" fmla="*/ 2568337 w 9002707"/>
              <a:gd name="connsiteY17" fmla="*/ 2319645 h 273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02707" h="2737261">
                <a:moveTo>
                  <a:pt x="6446245" y="417615"/>
                </a:moveTo>
                <a:lnTo>
                  <a:pt x="7681796" y="2737261"/>
                </a:lnTo>
                <a:lnTo>
                  <a:pt x="5210694" y="2737261"/>
                </a:lnTo>
                <a:close/>
                <a:moveTo>
                  <a:pt x="3845887" y="417615"/>
                </a:moveTo>
                <a:lnTo>
                  <a:pt x="5081438" y="2737261"/>
                </a:lnTo>
                <a:lnTo>
                  <a:pt x="2610336" y="2737261"/>
                </a:lnTo>
                <a:close/>
                <a:moveTo>
                  <a:pt x="1235550" y="417615"/>
                </a:moveTo>
                <a:lnTo>
                  <a:pt x="2471101" y="2737261"/>
                </a:lnTo>
                <a:lnTo>
                  <a:pt x="0" y="2737261"/>
                </a:lnTo>
                <a:close/>
                <a:moveTo>
                  <a:pt x="6531607" y="0"/>
                </a:moveTo>
                <a:lnTo>
                  <a:pt x="9002707" y="0"/>
                </a:lnTo>
                <a:lnTo>
                  <a:pt x="7767157" y="2319645"/>
                </a:lnTo>
                <a:close/>
                <a:moveTo>
                  <a:pt x="3943124" y="0"/>
                </a:moveTo>
                <a:lnTo>
                  <a:pt x="6414225" y="0"/>
                </a:lnTo>
                <a:lnTo>
                  <a:pt x="5178674" y="2319645"/>
                </a:lnTo>
                <a:close/>
                <a:moveTo>
                  <a:pt x="1332787" y="0"/>
                </a:moveTo>
                <a:lnTo>
                  <a:pt x="3803888" y="0"/>
                </a:lnTo>
                <a:lnTo>
                  <a:pt x="2568337" y="231964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79956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65301" y="2721650"/>
            <a:ext cx="10061401" cy="2859752"/>
          </a:xfrm>
          <a:custGeom>
            <a:avLst/>
            <a:gdLst>
              <a:gd name="connsiteX0" fmla="*/ 8428762 w 10061401"/>
              <a:gd name="connsiteY0" fmla="*/ 44855 h 2859752"/>
              <a:gd name="connsiteX1" fmla="*/ 10061401 w 10061401"/>
              <a:gd name="connsiteY1" fmla="*/ 2859752 h 2859752"/>
              <a:gd name="connsiteX2" fmla="*/ 6796122 w 10061401"/>
              <a:gd name="connsiteY2" fmla="*/ 2859752 h 2859752"/>
              <a:gd name="connsiteX3" fmla="*/ 5030700 w 10061401"/>
              <a:gd name="connsiteY3" fmla="*/ 44855 h 2859752"/>
              <a:gd name="connsiteX4" fmla="*/ 6663339 w 10061401"/>
              <a:gd name="connsiteY4" fmla="*/ 2859752 h 2859752"/>
              <a:gd name="connsiteX5" fmla="*/ 3398060 w 10061401"/>
              <a:gd name="connsiteY5" fmla="*/ 2859752 h 2859752"/>
              <a:gd name="connsiteX6" fmla="*/ 1632640 w 10061401"/>
              <a:gd name="connsiteY6" fmla="*/ 44855 h 2859752"/>
              <a:gd name="connsiteX7" fmla="*/ 3265278 w 10061401"/>
              <a:gd name="connsiteY7" fmla="*/ 2859752 h 2859752"/>
              <a:gd name="connsiteX8" fmla="*/ 0 w 10061401"/>
              <a:gd name="connsiteY8" fmla="*/ 2859752 h 2859752"/>
              <a:gd name="connsiteX9" fmla="*/ 5097990 w 10061401"/>
              <a:gd name="connsiteY9" fmla="*/ 0 h 2859752"/>
              <a:gd name="connsiteX10" fmla="*/ 8363269 w 10061401"/>
              <a:gd name="connsiteY10" fmla="*/ 0 h 2859752"/>
              <a:gd name="connsiteX11" fmla="*/ 6730630 w 10061401"/>
              <a:gd name="connsiteY11" fmla="*/ 2814897 h 2859752"/>
              <a:gd name="connsiteX12" fmla="*/ 1699930 w 10061401"/>
              <a:gd name="connsiteY12" fmla="*/ 0 h 2859752"/>
              <a:gd name="connsiteX13" fmla="*/ 4965208 w 10061401"/>
              <a:gd name="connsiteY13" fmla="*/ 0 h 2859752"/>
              <a:gd name="connsiteX14" fmla="*/ 3332569 w 10061401"/>
              <a:gd name="connsiteY14" fmla="*/ 2814897 h 285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61401" h="2859752">
                <a:moveTo>
                  <a:pt x="8428762" y="44855"/>
                </a:moveTo>
                <a:lnTo>
                  <a:pt x="10061401" y="2859752"/>
                </a:lnTo>
                <a:lnTo>
                  <a:pt x="6796122" y="2859752"/>
                </a:lnTo>
                <a:close/>
                <a:moveTo>
                  <a:pt x="5030700" y="44855"/>
                </a:moveTo>
                <a:lnTo>
                  <a:pt x="6663339" y="2859752"/>
                </a:lnTo>
                <a:lnTo>
                  <a:pt x="3398060" y="2859752"/>
                </a:lnTo>
                <a:close/>
                <a:moveTo>
                  <a:pt x="1632640" y="44855"/>
                </a:moveTo>
                <a:lnTo>
                  <a:pt x="3265278" y="2859752"/>
                </a:lnTo>
                <a:lnTo>
                  <a:pt x="0" y="2859752"/>
                </a:lnTo>
                <a:close/>
                <a:moveTo>
                  <a:pt x="5097990" y="0"/>
                </a:moveTo>
                <a:lnTo>
                  <a:pt x="8363269" y="0"/>
                </a:lnTo>
                <a:lnTo>
                  <a:pt x="6730630" y="2814897"/>
                </a:lnTo>
                <a:close/>
                <a:moveTo>
                  <a:pt x="1699930" y="0"/>
                </a:moveTo>
                <a:lnTo>
                  <a:pt x="4965208" y="0"/>
                </a:lnTo>
                <a:lnTo>
                  <a:pt x="3332569" y="281489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455175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951" y="-1"/>
            <a:ext cx="8269373" cy="6858000"/>
          </a:xfrm>
          <a:custGeom>
            <a:avLst/>
            <a:gdLst>
              <a:gd name="connsiteX0" fmla="*/ 2786648 w 8269373"/>
              <a:gd name="connsiteY0" fmla="*/ 4650615 h 6858000"/>
              <a:gd name="connsiteX1" fmla="*/ 5482722 w 8269373"/>
              <a:gd name="connsiteY1" fmla="*/ 4650615 h 6858000"/>
              <a:gd name="connsiteX2" fmla="*/ 4134685 w 8269373"/>
              <a:gd name="connsiteY2" fmla="*/ 6858000 h 6858000"/>
              <a:gd name="connsiteX3" fmla="*/ 4134686 w 8269373"/>
              <a:gd name="connsiteY3" fmla="*/ 2390222 h 6858000"/>
              <a:gd name="connsiteX4" fmla="*/ 5482722 w 8269373"/>
              <a:gd name="connsiteY4" fmla="*/ 4597607 h 6858000"/>
              <a:gd name="connsiteX5" fmla="*/ 2786648 w 8269373"/>
              <a:gd name="connsiteY5" fmla="*/ 4597607 h 6858000"/>
              <a:gd name="connsiteX6" fmla="*/ 4174553 w 8269373"/>
              <a:gd name="connsiteY6" fmla="*/ 2313402 h 6858000"/>
              <a:gd name="connsiteX7" fmla="*/ 6870627 w 8269373"/>
              <a:gd name="connsiteY7" fmla="*/ 2313402 h 6858000"/>
              <a:gd name="connsiteX8" fmla="*/ 5522590 w 8269373"/>
              <a:gd name="connsiteY8" fmla="*/ 4520787 h 6858000"/>
              <a:gd name="connsiteX9" fmla="*/ 1387903 w 8269373"/>
              <a:gd name="connsiteY9" fmla="*/ 2313402 h 6858000"/>
              <a:gd name="connsiteX10" fmla="*/ 4083977 w 8269373"/>
              <a:gd name="connsiteY10" fmla="*/ 2313402 h 6858000"/>
              <a:gd name="connsiteX11" fmla="*/ 2735940 w 8269373"/>
              <a:gd name="connsiteY11" fmla="*/ 4520787 h 6858000"/>
              <a:gd name="connsiteX12" fmla="*/ 5522590 w 8269373"/>
              <a:gd name="connsiteY12" fmla="*/ 53009 h 6858000"/>
              <a:gd name="connsiteX13" fmla="*/ 6870627 w 8269373"/>
              <a:gd name="connsiteY13" fmla="*/ 2260394 h 6858000"/>
              <a:gd name="connsiteX14" fmla="*/ 4174553 w 8269373"/>
              <a:gd name="connsiteY14" fmla="*/ 2260394 h 6858000"/>
              <a:gd name="connsiteX15" fmla="*/ 2735941 w 8269373"/>
              <a:gd name="connsiteY15" fmla="*/ 53009 h 6858000"/>
              <a:gd name="connsiteX16" fmla="*/ 4083978 w 8269373"/>
              <a:gd name="connsiteY16" fmla="*/ 2260394 h 6858000"/>
              <a:gd name="connsiteX17" fmla="*/ 1387903 w 8269373"/>
              <a:gd name="connsiteY17" fmla="*/ 2260394 h 6858000"/>
              <a:gd name="connsiteX18" fmla="*/ 5573299 w 8269373"/>
              <a:gd name="connsiteY18" fmla="*/ 0 h 6858000"/>
              <a:gd name="connsiteX19" fmla="*/ 8269373 w 8269373"/>
              <a:gd name="connsiteY19" fmla="*/ 0 h 6858000"/>
              <a:gd name="connsiteX20" fmla="*/ 6921336 w 8269373"/>
              <a:gd name="connsiteY20" fmla="*/ 2207385 h 6858000"/>
              <a:gd name="connsiteX21" fmla="*/ 2786650 w 8269373"/>
              <a:gd name="connsiteY21" fmla="*/ 0 h 6858000"/>
              <a:gd name="connsiteX22" fmla="*/ 5482723 w 8269373"/>
              <a:gd name="connsiteY22" fmla="*/ 0 h 6858000"/>
              <a:gd name="connsiteX23" fmla="*/ 4134686 w 8269373"/>
              <a:gd name="connsiteY23" fmla="*/ 2207385 h 6858000"/>
              <a:gd name="connsiteX24" fmla="*/ 0 w 8269373"/>
              <a:gd name="connsiteY24" fmla="*/ 0 h 6858000"/>
              <a:gd name="connsiteX25" fmla="*/ 2696074 w 8269373"/>
              <a:gd name="connsiteY25" fmla="*/ 0 h 6858000"/>
              <a:gd name="connsiteX26" fmla="*/ 1348037 w 8269373"/>
              <a:gd name="connsiteY26" fmla="*/ 220738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269373" h="6858000">
                <a:moveTo>
                  <a:pt x="2786648" y="4650615"/>
                </a:moveTo>
                <a:lnTo>
                  <a:pt x="5482722" y="4650615"/>
                </a:lnTo>
                <a:lnTo>
                  <a:pt x="4134685" y="6858000"/>
                </a:lnTo>
                <a:close/>
                <a:moveTo>
                  <a:pt x="4134686" y="2390222"/>
                </a:moveTo>
                <a:lnTo>
                  <a:pt x="5482722" y="4597607"/>
                </a:lnTo>
                <a:lnTo>
                  <a:pt x="2786648" y="4597607"/>
                </a:lnTo>
                <a:close/>
                <a:moveTo>
                  <a:pt x="4174553" y="2313402"/>
                </a:moveTo>
                <a:lnTo>
                  <a:pt x="6870627" y="2313402"/>
                </a:lnTo>
                <a:lnTo>
                  <a:pt x="5522590" y="4520787"/>
                </a:lnTo>
                <a:close/>
                <a:moveTo>
                  <a:pt x="1387903" y="2313402"/>
                </a:moveTo>
                <a:lnTo>
                  <a:pt x="4083977" y="2313402"/>
                </a:lnTo>
                <a:lnTo>
                  <a:pt x="2735940" y="4520787"/>
                </a:lnTo>
                <a:close/>
                <a:moveTo>
                  <a:pt x="5522590" y="53009"/>
                </a:moveTo>
                <a:lnTo>
                  <a:pt x="6870627" y="2260394"/>
                </a:lnTo>
                <a:lnTo>
                  <a:pt x="4174553" y="2260394"/>
                </a:lnTo>
                <a:close/>
                <a:moveTo>
                  <a:pt x="2735941" y="53009"/>
                </a:moveTo>
                <a:lnTo>
                  <a:pt x="4083978" y="2260394"/>
                </a:lnTo>
                <a:lnTo>
                  <a:pt x="1387903" y="2260394"/>
                </a:lnTo>
                <a:close/>
                <a:moveTo>
                  <a:pt x="5573299" y="0"/>
                </a:moveTo>
                <a:lnTo>
                  <a:pt x="8269373" y="0"/>
                </a:lnTo>
                <a:lnTo>
                  <a:pt x="6921336" y="2207385"/>
                </a:lnTo>
                <a:close/>
                <a:moveTo>
                  <a:pt x="2786650" y="0"/>
                </a:moveTo>
                <a:lnTo>
                  <a:pt x="5482723" y="0"/>
                </a:lnTo>
                <a:lnTo>
                  <a:pt x="4134686" y="2207385"/>
                </a:lnTo>
                <a:close/>
                <a:moveTo>
                  <a:pt x="0" y="0"/>
                </a:moveTo>
                <a:lnTo>
                  <a:pt x="2696074" y="0"/>
                </a:lnTo>
                <a:lnTo>
                  <a:pt x="1348037" y="22073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489570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951" y="1"/>
            <a:ext cx="8269373" cy="6857999"/>
          </a:xfrm>
          <a:custGeom>
            <a:avLst/>
            <a:gdLst>
              <a:gd name="connsiteX0" fmla="*/ 6921336 w 8269373"/>
              <a:gd name="connsiteY0" fmla="*/ 4650614 h 6857999"/>
              <a:gd name="connsiteX1" fmla="*/ 8269373 w 8269373"/>
              <a:gd name="connsiteY1" fmla="*/ 6857999 h 6857999"/>
              <a:gd name="connsiteX2" fmla="*/ 5573299 w 8269373"/>
              <a:gd name="connsiteY2" fmla="*/ 6857999 h 6857999"/>
              <a:gd name="connsiteX3" fmla="*/ 4134686 w 8269373"/>
              <a:gd name="connsiteY3" fmla="*/ 4650614 h 6857999"/>
              <a:gd name="connsiteX4" fmla="*/ 5482723 w 8269373"/>
              <a:gd name="connsiteY4" fmla="*/ 6857999 h 6857999"/>
              <a:gd name="connsiteX5" fmla="*/ 2786650 w 8269373"/>
              <a:gd name="connsiteY5" fmla="*/ 6857999 h 6857999"/>
              <a:gd name="connsiteX6" fmla="*/ 1348037 w 8269373"/>
              <a:gd name="connsiteY6" fmla="*/ 4650614 h 6857999"/>
              <a:gd name="connsiteX7" fmla="*/ 2696074 w 8269373"/>
              <a:gd name="connsiteY7" fmla="*/ 6857999 h 6857999"/>
              <a:gd name="connsiteX8" fmla="*/ 0 w 8269373"/>
              <a:gd name="connsiteY8" fmla="*/ 6857999 h 6857999"/>
              <a:gd name="connsiteX9" fmla="*/ 4174553 w 8269373"/>
              <a:gd name="connsiteY9" fmla="*/ 4597605 h 6857999"/>
              <a:gd name="connsiteX10" fmla="*/ 6870627 w 8269373"/>
              <a:gd name="connsiteY10" fmla="*/ 4597605 h 6857999"/>
              <a:gd name="connsiteX11" fmla="*/ 5522590 w 8269373"/>
              <a:gd name="connsiteY11" fmla="*/ 6804990 h 6857999"/>
              <a:gd name="connsiteX12" fmla="*/ 1387903 w 8269373"/>
              <a:gd name="connsiteY12" fmla="*/ 4597605 h 6857999"/>
              <a:gd name="connsiteX13" fmla="*/ 4083978 w 8269373"/>
              <a:gd name="connsiteY13" fmla="*/ 4597605 h 6857999"/>
              <a:gd name="connsiteX14" fmla="*/ 2735941 w 8269373"/>
              <a:gd name="connsiteY14" fmla="*/ 6804990 h 6857999"/>
              <a:gd name="connsiteX15" fmla="*/ 5522590 w 8269373"/>
              <a:gd name="connsiteY15" fmla="*/ 2337212 h 6857999"/>
              <a:gd name="connsiteX16" fmla="*/ 6870627 w 8269373"/>
              <a:gd name="connsiteY16" fmla="*/ 4544597 h 6857999"/>
              <a:gd name="connsiteX17" fmla="*/ 4174553 w 8269373"/>
              <a:gd name="connsiteY17" fmla="*/ 4544597 h 6857999"/>
              <a:gd name="connsiteX18" fmla="*/ 2735940 w 8269373"/>
              <a:gd name="connsiteY18" fmla="*/ 2337212 h 6857999"/>
              <a:gd name="connsiteX19" fmla="*/ 4083977 w 8269373"/>
              <a:gd name="connsiteY19" fmla="*/ 4544597 h 6857999"/>
              <a:gd name="connsiteX20" fmla="*/ 1387903 w 8269373"/>
              <a:gd name="connsiteY20" fmla="*/ 4544597 h 6857999"/>
              <a:gd name="connsiteX21" fmla="*/ 2786648 w 8269373"/>
              <a:gd name="connsiteY21" fmla="*/ 2260392 h 6857999"/>
              <a:gd name="connsiteX22" fmla="*/ 5482722 w 8269373"/>
              <a:gd name="connsiteY22" fmla="*/ 2260392 h 6857999"/>
              <a:gd name="connsiteX23" fmla="*/ 4134686 w 8269373"/>
              <a:gd name="connsiteY23" fmla="*/ 4467777 h 6857999"/>
              <a:gd name="connsiteX24" fmla="*/ 4134685 w 8269373"/>
              <a:gd name="connsiteY24" fmla="*/ 0 h 6857999"/>
              <a:gd name="connsiteX25" fmla="*/ 4134686 w 8269373"/>
              <a:gd name="connsiteY25" fmla="*/ 0 h 6857999"/>
              <a:gd name="connsiteX26" fmla="*/ 5482722 w 8269373"/>
              <a:gd name="connsiteY26" fmla="*/ 2207384 h 6857999"/>
              <a:gd name="connsiteX27" fmla="*/ 2786648 w 8269373"/>
              <a:gd name="connsiteY27" fmla="*/ 2207384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69373" h="6857999">
                <a:moveTo>
                  <a:pt x="6921336" y="4650614"/>
                </a:moveTo>
                <a:lnTo>
                  <a:pt x="8269373" y="6857999"/>
                </a:lnTo>
                <a:lnTo>
                  <a:pt x="5573299" y="6857999"/>
                </a:lnTo>
                <a:close/>
                <a:moveTo>
                  <a:pt x="4134686" y="4650614"/>
                </a:moveTo>
                <a:lnTo>
                  <a:pt x="5482723" y="6857999"/>
                </a:lnTo>
                <a:lnTo>
                  <a:pt x="2786650" y="6857999"/>
                </a:lnTo>
                <a:close/>
                <a:moveTo>
                  <a:pt x="1348037" y="4650614"/>
                </a:moveTo>
                <a:lnTo>
                  <a:pt x="2696074" y="6857999"/>
                </a:lnTo>
                <a:lnTo>
                  <a:pt x="0" y="6857999"/>
                </a:lnTo>
                <a:close/>
                <a:moveTo>
                  <a:pt x="4174553" y="4597605"/>
                </a:moveTo>
                <a:lnTo>
                  <a:pt x="6870627" y="4597605"/>
                </a:lnTo>
                <a:lnTo>
                  <a:pt x="5522590" y="6804990"/>
                </a:lnTo>
                <a:close/>
                <a:moveTo>
                  <a:pt x="1387903" y="4597605"/>
                </a:moveTo>
                <a:lnTo>
                  <a:pt x="4083978" y="4597605"/>
                </a:lnTo>
                <a:lnTo>
                  <a:pt x="2735941" y="6804990"/>
                </a:lnTo>
                <a:close/>
                <a:moveTo>
                  <a:pt x="5522590" y="2337212"/>
                </a:moveTo>
                <a:lnTo>
                  <a:pt x="6870627" y="4544597"/>
                </a:lnTo>
                <a:lnTo>
                  <a:pt x="4174553" y="4544597"/>
                </a:lnTo>
                <a:close/>
                <a:moveTo>
                  <a:pt x="2735940" y="2337212"/>
                </a:moveTo>
                <a:lnTo>
                  <a:pt x="4083977" y="4544597"/>
                </a:lnTo>
                <a:lnTo>
                  <a:pt x="1387903" y="4544597"/>
                </a:lnTo>
                <a:close/>
                <a:moveTo>
                  <a:pt x="2786648" y="2260392"/>
                </a:moveTo>
                <a:lnTo>
                  <a:pt x="5482722" y="2260392"/>
                </a:lnTo>
                <a:lnTo>
                  <a:pt x="4134686" y="4467777"/>
                </a:lnTo>
                <a:close/>
                <a:moveTo>
                  <a:pt x="4134685" y="0"/>
                </a:moveTo>
                <a:lnTo>
                  <a:pt x="4134686" y="0"/>
                </a:lnTo>
                <a:lnTo>
                  <a:pt x="5482722" y="2207384"/>
                </a:lnTo>
                <a:lnTo>
                  <a:pt x="2786648" y="220738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534254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56235" y="1"/>
            <a:ext cx="7635764" cy="6449771"/>
          </a:xfrm>
          <a:custGeom>
            <a:avLst/>
            <a:gdLst>
              <a:gd name="connsiteX0" fmla="*/ 494615 w 7635764"/>
              <a:gd name="connsiteY0" fmla="*/ 0 h 6449771"/>
              <a:gd name="connsiteX1" fmla="*/ 7635764 w 7635764"/>
              <a:gd name="connsiteY1" fmla="*/ 0 h 6449771"/>
              <a:gd name="connsiteX2" fmla="*/ 7635764 w 7635764"/>
              <a:gd name="connsiteY2" fmla="*/ 5469285 h 6449771"/>
              <a:gd name="connsiteX3" fmla="*/ 7127168 w 7635764"/>
              <a:gd name="connsiteY3" fmla="*/ 5679483 h 6449771"/>
              <a:gd name="connsiteX4" fmla="*/ 5265287 w 7635764"/>
              <a:gd name="connsiteY4" fmla="*/ 6449771 h 6449771"/>
              <a:gd name="connsiteX5" fmla="*/ 3404198 w 7635764"/>
              <a:gd name="connsiteY5" fmla="*/ 5679483 h 6449771"/>
              <a:gd name="connsiteX6" fmla="*/ 1542317 w 7635764"/>
              <a:gd name="connsiteY6" fmla="*/ 4909987 h 6449771"/>
              <a:gd name="connsiteX7" fmla="*/ 770764 w 7635764"/>
              <a:gd name="connsiteY7" fmla="*/ 3051163 h 6449771"/>
              <a:gd name="connsiteX8" fmla="*/ 0 w 7635764"/>
              <a:gd name="connsiteY8" fmla="*/ 1192339 h 644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5764" h="6449771">
                <a:moveTo>
                  <a:pt x="494615" y="0"/>
                </a:moveTo>
                <a:lnTo>
                  <a:pt x="7635764" y="0"/>
                </a:lnTo>
                <a:lnTo>
                  <a:pt x="7635764" y="5469285"/>
                </a:lnTo>
                <a:lnTo>
                  <a:pt x="7127168" y="5679483"/>
                </a:lnTo>
                <a:lnTo>
                  <a:pt x="5265287" y="6449771"/>
                </a:lnTo>
                <a:lnTo>
                  <a:pt x="3404198" y="5679483"/>
                </a:lnTo>
                <a:lnTo>
                  <a:pt x="1542317" y="4909987"/>
                </a:lnTo>
                <a:lnTo>
                  <a:pt x="770764" y="3051163"/>
                </a:lnTo>
                <a:lnTo>
                  <a:pt x="0" y="119233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2519321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7635764" cy="6449771"/>
          </a:xfrm>
          <a:custGeom>
            <a:avLst/>
            <a:gdLst>
              <a:gd name="connsiteX0" fmla="*/ 0 w 7635764"/>
              <a:gd name="connsiteY0" fmla="*/ 0 h 6449771"/>
              <a:gd name="connsiteX1" fmla="*/ 7141149 w 7635764"/>
              <a:gd name="connsiteY1" fmla="*/ 0 h 6449771"/>
              <a:gd name="connsiteX2" fmla="*/ 7635764 w 7635764"/>
              <a:gd name="connsiteY2" fmla="*/ 1192339 h 6449771"/>
              <a:gd name="connsiteX3" fmla="*/ 6865002 w 7635764"/>
              <a:gd name="connsiteY3" fmla="*/ 3051163 h 6449771"/>
              <a:gd name="connsiteX4" fmla="*/ 6093447 w 7635764"/>
              <a:gd name="connsiteY4" fmla="*/ 4909987 h 6449771"/>
              <a:gd name="connsiteX5" fmla="*/ 4231566 w 7635764"/>
              <a:gd name="connsiteY5" fmla="*/ 5679483 h 6449771"/>
              <a:gd name="connsiteX6" fmla="*/ 2370477 w 7635764"/>
              <a:gd name="connsiteY6" fmla="*/ 6449771 h 6449771"/>
              <a:gd name="connsiteX7" fmla="*/ 508596 w 7635764"/>
              <a:gd name="connsiteY7" fmla="*/ 5679483 h 6449771"/>
              <a:gd name="connsiteX8" fmla="*/ 0 w 7635764"/>
              <a:gd name="connsiteY8" fmla="*/ 5469285 h 644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5764" h="6449771">
                <a:moveTo>
                  <a:pt x="0" y="0"/>
                </a:moveTo>
                <a:lnTo>
                  <a:pt x="7141149" y="0"/>
                </a:lnTo>
                <a:lnTo>
                  <a:pt x="7635764" y="1192339"/>
                </a:lnTo>
                <a:lnTo>
                  <a:pt x="6865002" y="3051163"/>
                </a:lnTo>
                <a:lnTo>
                  <a:pt x="6093447" y="4909987"/>
                </a:lnTo>
                <a:lnTo>
                  <a:pt x="4231566" y="5679483"/>
                </a:lnTo>
                <a:lnTo>
                  <a:pt x="2370477" y="6449771"/>
                </a:lnTo>
                <a:lnTo>
                  <a:pt x="508596" y="5679483"/>
                </a:lnTo>
                <a:lnTo>
                  <a:pt x="0" y="54692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9918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4821" y="940343"/>
            <a:ext cx="6035998" cy="4977317"/>
          </a:xfrm>
          <a:custGeom>
            <a:avLst/>
            <a:gdLst>
              <a:gd name="connsiteX0" fmla="*/ 0 w 6035998"/>
              <a:gd name="connsiteY0" fmla="*/ 3 h 4977317"/>
              <a:gd name="connsiteX1" fmla="*/ 1454575 w 6035998"/>
              <a:gd name="connsiteY1" fmla="*/ 3 h 4977317"/>
              <a:gd name="connsiteX2" fmla="*/ 2909149 w 6035998"/>
              <a:gd name="connsiteY2" fmla="*/ 2488660 h 4977317"/>
              <a:gd name="connsiteX3" fmla="*/ 1454575 w 6035998"/>
              <a:gd name="connsiteY3" fmla="*/ 4977317 h 4977317"/>
              <a:gd name="connsiteX4" fmla="*/ 0 w 6035998"/>
              <a:gd name="connsiteY4" fmla="*/ 4977317 h 4977317"/>
              <a:gd name="connsiteX5" fmla="*/ 1454575 w 6035998"/>
              <a:gd name="connsiteY5" fmla="*/ 2488660 h 4977317"/>
              <a:gd name="connsiteX6" fmla="*/ 1563424 w 6035998"/>
              <a:gd name="connsiteY6" fmla="*/ 1 h 4977317"/>
              <a:gd name="connsiteX7" fmla="*/ 3017999 w 6035998"/>
              <a:gd name="connsiteY7" fmla="*/ 1 h 4977317"/>
              <a:gd name="connsiteX8" fmla="*/ 4472573 w 6035998"/>
              <a:gd name="connsiteY8" fmla="*/ 2488658 h 4977317"/>
              <a:gd name="connsiteX9" fmla="*/ 3017999 w 6035998"/>
              <a:gd name="connsiteY9" fmla="*/ 4977315 h 4977317"/>
              <a:gd name="connsiteX10" fmla="*/ 1563424 w 6035998"/>
              <a:gd name="connsiteY10" fmla="*/ 4977315 h 4977317"/>
              <a:gd name="connsiteX11" fmla="*/ 3017999 w 6035998"/>
              <a:gd name="connsiteY11" fmla="*/ 2488658 h 4977317"/>
              <a:gd name="connsiteX12" fmla="*/ 3126849 w 6035998"/>
              <a:gd name="connsiteY12" fmla="*/ 0 h 4977317"/>
              <a:gd name="connsiteX13" fmla="*/ 4581424 w 6035998"/>
              <a:gd name="connsiteY13" fmla="*/ 0 h 4977317"/>
              <a:gd name="connsiteX14" fmla="*/ 6035998 w 6035998"/>
              <a:gd name="connsiteY14" fmla="*/ 2488657 h 4977317"/>
              <a:gd name="connsiteX15" fmla="*/ 4581424 w 6035998"/>
              <a:gd name="connsiteY15" fmla="*/ 4977314 h 4977317"/>
              <a:gd name="connsiteX16" fmla="*/ 3126849 w 6035998"/>
              <a:gd name="connsiteY16" fmla="*/ 4977314 h 4977317"/>
              <a:gd name="connsiteX17" fmla="*/ 4581424 w 6035998"/>
              <a:gd name="connsiteY17" fmla="*/ 2488657 h 497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035998" h="4977317">
                <a:moveTo>
                  <a:pt x="0" y="3"/>
                </a:moveTo>
                <a:lnTo>
                  <a:pt x="1454575" y="3"/>
                </a:lnTo>
                <a:lnTo>
                  <a:pt x="2909149" y="2488660"/>
                </a:lnTo>
                <a:lnTo>
                  <a:pt x="1454575" y="4977317"/>
                </a:lnTo>
                <a:lnTo>
                  <a:pt x="0" y="4977317"/>
                </a:lnTo>
                <a:lnTo>
                  <a:pt x="1454575" y="2488660"/>
                </a:lnTo>
                <a:close/>
                <a:moveTo>
                  <a:pt x="1563424" y="1"/>
                </a:moveTo>
                <a:lnTo>
                  <a:pt x="3017999" y="1"/>
                </a:lnTo>
                <a:lnTo>
                  <a:pt x="4472573" y="2488658"/>
                </a:lnTo>
                <a:lnTo>
                  <a:pt x="3017999" y="4977315"/>
                </a:lnTo>
                <a:lnTo>
                  <a:pt x="1563424" y="4977315"/>
                </a:lnTo>
                <a:lnTo>
                  <a:pt x="3017999" y="2488658"/>
                </a:lnTo>
                <a:close/>
                <a:moveTo>
                  <a:pt x="3126849" y="0"/>
                </a:moveTo>
                <a:lnTo>
                  <a:pt x="4581424" y="0"/>
                </a:lnTo>
                <a:lnTo>
                  <a:pt x="6035998" y="2488657"/>
                </a:lnTo>
                <a:lnTo>
                  <a:pt x="4581424" y="4977314"/>
                </a:lnTo>
                <a:lnTo>
                  <a:pt x="3126849" y="4977314"/>
                </a:lnTo>
                <a:lnTo>
                  <a:pt x="4581424" y="2488657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592379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713890" y="0"/>
            <a:ext cx="6934122" cy="5472308"/>
          </a:xfrm>
          <a:custGeom>
            <a:avLst/>
            <a:gdLst>
              <a:gd name="connsiteX0" fmla="*/ 834281 w 6934122"/>
              <a:gd name="connsiteY0" fmla="*/ 0 h 5472308"/>
              <a:gd name="connsiteX1" fmla="*/ 6099655 w 6934122"/>
              <a:gd name="connsiteY1" fmla="*/ 0 h 5472308"/>
              <a:gd name="connsiteX2" fmla="*/ 6426110 w 6934122"/>
              <a:gd name="connsiteY2" fmla="*/ 787304 h 5472308"/>
              <a:gd name="connsiteX3" fmla="*/ 6934122 w 6934122"/>
              <a:gd name="connsiteY3" fmla="*/ 2010680 h 5472308"/>
              <a:gd name="connsiteX4" fmla="*/ 6426110 w 6934122"/>
              <a:gd name="connsiteY4" fmla="*/ 3234578 h 5472308"/>
              <a:gd name="connsiteX5" fmla="*/ 5918621 w 6934122"/>
              <a:gd name="connsiteY5" fmla="*/ 4458475 h 5472308"/>
              <a:gd name="connsiteX6" fmla="*/ 4692710 w 6934122"/>
              <a:gd name="connsiteY6" fmla="*/ 4965131 h 5472308"/>
              <a:gd name="connsiteX7" fmla="*/ 3466800 w 6934122"/>
              <a:gd name="connsiteY7" fmla="*/ 5472308 h 5472308"/>
              <a:gd name="connsiteX8" fmla="*/ 2241412 w 6934122"/>
              <a:gd name="connsiteY8" fmla="*/ 4965131 h 5472308"/>
              <a:gd name="connsiteX9" fmla="*/ 1015501 w 6934122"/>
              <a:gd name="connsiteY9" fmla="*/ 4458475 h 5472308"/>
              <a:gd name="connsiteX10" fmla="*/ 507491 w 6934122"/>
              <a:gd name="connsiteY10" fmla="*/ 3234578 h 5472308"/>
              <a:gd name="connsiteX11" fmla="*/ 0 w 6934122"/>
              <a:gd name="connsiteY11" fmla="*/ 2010680 h 5472308"/>
              <a:gd name="connsiteX12" fmla="*/ 507491 w 6934122"/>
              <a:gd name="connsiteY12" fmla="*/ 787304 h 547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34122" h="5472308">
                <a:moveTo>
                  <a:pt x="834281" y="0"/>
                </a:moveTo>
                <a:lnTo>
                  <a:pt x="6099655" y="0"/>
                </a:lnTo>
                <a:lnTo>
                  <a:pt x="6426110" y="787304"/>
                </a:lnTo>
                <a:lnTo>
                  <a:pt x="6934122" y="2010680"/>
                </a:lnTo>
                <a:lnTo>
                  <a:pt x="6426110" y="3234578"/>
                </a:lnTo>
                <a:lnTo>
                  <a:pt x="5918621" y="4458475"/>
                </a:lnTo>
                <a:lnTo>
                  <a:pt x="4692710" y="4965131"/>
                </a:lnTo>
                <a:lnTo>
                  <a:pt x="3466800" y="5472308"/>
                </a:lnTo>
                <a:lnTo>
                  <a:pt x="2241412" y="4965131"/>
                </a:lnTo>
                <a:lnTo>
                  <a:pt x="1015501" y="4458475"/>
                </a:lnTo>
                <a:lnTo>
                  <a:pt x="507491" y="3234578"/>
                </a:lnTo>
                <a:lnTo>
                  <a:pt x="0" y="2010680"/>
                </a:lnTo>
                <a:lnTo>
                  <a:pt x="507491" y="7873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595849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5214" y="1385692"/>
            <a:ext cx="6934122" cy="5472308"/>
          </a:xfrm>
          <a:custGeom>
            <a:avLst/>
            <a:gdLst>
              <a:gd name="connsiteX0" fmla="*/ 3466800 w 6934122"/>
              <a:gd name="connsiteY0" fmla="*/ 0 h 5472308"/>
              <a:gd name="connsiteX1" fmla="*/ 4692711 w 6934122"/>
              <a:gd name="connsiteY1" fmla="*/ 507177 h 5472308"/>
              <a:gd name="connsiteX2" fmla="*/ 5918621 w 6934122"/>
              <a:gd name="connsiteY2" fmla="*/ 1013833 h 5472308"/>
              <a:gd name="connsiteX3" fmla="*/ 6426110 w 6934122"/>
              <a:gd name="connsiteY3" fmla="*/ 2237730 h 5472308"/>
              <a:gd name="connsiteX4" fmla="*/ 6934122 w 6934122"/>
              <a:gd name="connsiteY4" fmla="*/ 3461628 h 5472308"/>
              <a:gd name="connsiteX5" fmla="*/ 6426110 w 6934122"/>
              <a:gd name="connsiteY5" fmla="*/ 4685004 h 5472308"/>
              <a:gd name="connsiteX6" fmla="*/ 6099656 w 6934122"/>
              <a:gd name="connsiteY6" fmla="*/ 5472308 h 5472308"/>
              <a:gd name="connsiteX7" fmla="*/ 834281 w 6934122"/>
              <a:gd name="connsiteY7" fmla="*/ 5472308 h 5472308"/>
              <a:gd name="connsiteX8" fmla="*/ 507490 w 6934122"/>
              <a:gd name="connsiteY8" fmla="*/ 4685004 h 5472308"/>
              <a:gd name="connsiteX9" fmla="*/ 0 w 6934122"/>
              <a:gd name="connsiteY9" fmla="*/ 3461628 h 5472308"/>
              <a:gd name="connsiteX10" fmla="*/ 507490 w 6934122"/>
              <a:gd name="connsiteY10" fmla="*/ 2237730 h 5472308"/>
              <a:gd name="connsiteX11" fmla="*/ 1015501 w 6934122"/>
              <a:gd name="connsiteY11" fmla="*/ 1013833 h 5472308"/>
              <a:gd name="connsiteX12" fmla="*/ 2241412 w 6934122"/>
              <a:gd name="connsiteY12" fmla="*/ 507177 h 547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34122" h="5472308">
                <a:moveTo>
                  <a:pt x="3466800" y="0"/>
                </a:moveTo>
                <a:lnTo>
                  <a:pt x="4692711" y="507177"/>
                </a:lnTo>
                <a:lnTo>
                  <a:pt x="5918621" y="1013833"/>
                </a:lnTo>
                <a:lnTo>
                  <a:pt x="6426110" y="2237730"/>
                </a:lnTo>
                <a:lnTo>
                  <a:pt x="6934122" y="3461628"/>
                </a:lnTo>
                <a:lnTo>
                  <a:pt x="6426110" y="4685004"/>
                </a:lnTo>
                <a:lnTo>
                  <a:pt x="6099656" y="5472308"/>
                </a:lnTo>
                <a:lnTo>
                  <a:pt x="834281" y="5472308"/>
                </a:lnTo>
                <a:lnTo>
                  <a:pt x="507490" y="4685004"/>
                </a:lnTo>
                <a:lnTo>
                  <a:pt x="0" y="3461628"/>
                </a:lnTo>
                <a:lnTo>
                  <a:pt x="507490" y="2237730"/>
                </a:lnTo>
                <a:lnTo>
                  <a:pt x="1015501" y="1013833"/>
                </a:lnTo>
                <a:lnTo>
                  <a:pt x="2241412" y="50717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8870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4"/>
          </p:nvPr>
        </p:nvSpPr>
        <p:spPr>
          <a:xfrm>
            <a:off x="0" y="-33867"/>
            <a:ext cx="12192000" cy="3465689"/>
          </a:xfrm>
          <a:custGeom>
            <a:avLst/>
            <a:gdLst>
              <a:gd name="connsiteX0" fmla="*/ 9615992 w 12192000"/>
              <a:gd name="connsiteY0" fmla="*/ 3446604 h 3465689"/>
              <a:gd name="connsiteX1" fmla="*/ 9621758 w 12192000"/>
              <a:gd name="connsiteY1" fmla="*/ 3448987 h 3465689"/>
              <a:gd name="connsiteX2" fmla="*/ 9627521 w 12192000"/>
              <a:gd name="connsiteY2" fmla="*/ 3451371 h 3465689"/>
              <a:gd name="connsiteX3" fmla="*/ 9623678 w 12192000"/>
              <a:gd name="connsiteY3" fmla="*/ 3457929 h 3465689"/>
              <a:gd name="connsiteX4" fmla="*/ 9619835 w 12192000"/>
              <a:gd name="connsiteY4" fmla="*/ 3460910 h 3465689"/>
              <a:gd name="connsiteX5" fmla="*/ 9606383 w 12192000"/>
              <a:gd name="connsiteY5" fmla="*/ 3465069 h 3465689"/>
              <a:gd name="connsiteX6" fmla="*/ 9592930 w 12192000"/>
              <a:gd name="connsiteY6" fmla="*/ 3465666 h 3465689"/>
              <a:gd name="connsiteX7" fmla="*/ 9592930 w 12192000"/>
              <a:gd name="connsiteY7" fmla="*/ 3460910 h 3465689"/>
              <a:gd name="connsiteX8" fmla="*/ 9615992 w 12192000"/>
              <a:gd name="connsiteY8" fmla="*/ 3446604 h 3465689"/>
              <a:gd name="connsiteX9" fmla="*/ 7131837 w 12192000"/>
              <a:gd name="connsiteY9" fmla="*/ 3312007 h 3465689"/>
              <a:gd name="connsiteX10" fmla="*/ 7268768 w 12192000"/>
              <a:gd name="connsiteY10" fmla="*/ 3319143 h 3465689"/>
              <a:gd name="connsiteX11" fmla="*/ 7408582 w 12192000"/>
              <a:gd name="connsiteY11" fmla="*/ 3326278 h 3465689"/>
              <a:gd name="connsiteX12" fmla="*/ 7404736 w 12192000"/>
              <a:gd name="connsiteY12" fmla="*/ 3335197 h 3465689"/>
              <a:gd name="connsiteX13" fmla="*/ 7400893 w 12192000"/>
              <a:gd name="connsiteY13" fmla="*/ 3340549 h 3465689"/>
              <a:gd name="connsiteX14" fmla="*/ 7393207 w 12192000"/>
              <a:gd name="connsiteY14" fmla="*/ 3340549 h 3465689"/>
              <a:gd name="connsiteX15" fmla="*/ 7320177 w 12192000"/>
              <a:gd name="connsiteY15" fmla="*/ 3331034 h 3465689"/>
              <a:gd name="connsiteX16" fmla="*/ 7131837 w 12192000"/>
              <a:gd name="connsiteY16" fmla="*/ 3312007 h 3465689"/>
              <a:gd name="connsiteX17" fmla="*/ 6855095 w 12192000"/>
              <a:gd name="connsiteY17" fmla="*/ 3069425 h 3465689"/>
              <a:gd name="connsiteX18" fmla="*/ 6866145 w 12192000"/>
              <a:gd name="connsiteY18" fmla="*/ 3118180 h 3465689"/>
              <a:gd name="connsiteX19" fmla="*/ 6885843 w 12192000"/>
              <a:gd name="connsiteY19" fmla="*/ 3159800 h 3465689"/>
              <a:gd name="connsiteX20" fmla="*/ 6862781 w 12192000"/>
              <a:gd name="connsiteY20" fmla="*/ 3164556 h 3465689"/>
              <a:gd name="connsiteX21" fmla="*/ 6847406 w 12192000"/>
              <a:gd name="connsiteY21" fmla="*/ 3074181 h 3465689"/>
              <a:gd name="connsiteX22" fmla="*/ 6855095 w 12192000"/>
              <a:gd name="connsiteY22" fmla="*/ 3069425 h 3465689"/>
              <a:gd name="connsiteX23" fmla="*/ 6716724 w 12192000"/>
              <a:gd name="connsiteY23" fmla="*/ 2960028 h 3465689"/>
              <a:gd name="connsiteX24" fmla="*/ 6735943 w 12192000"/>
              <a:gd name="connsiteY24" fmla="*/ 2974295 h 3465689"/>
              <a:gd name="connsiteX25" fmla="*/ 6755161 w 12192000"/>
              <a:gd name="connsiteY25" fmla="*/ 3026616 h 3465689"/>
              <a:gd name="connsiteX26" fmla="*/ 6760924 w 12192000"/>
              <a:gd name="connsiteY26" fmla="*/ 3038507 h 3465689"/>
              <a:gd name="connsiteX27" fmla="*/ 6766690 w 12192000"/>
              <a:gd name="connsiteY27" fmla="*/ 3050398 h 3465689"/>
              <a:gd name="connsiteX28" fmla="*/ 6766211 w 12192000"/>
              <a:gd name="connsiteY28" fmla="*/ 3052778 h 3465689"/>
              <a:gd name="connsiteX29" fmla="*/ 6762847 w 12192000"/>
              <a:gd name="connsiteY29" fmla="*/ 3055158 h 3465689"/>
              <a:gd name="connsiteX30" fmla="*/ 6747472 w 12192000"/>
              <a:gd name="connsiteY30" fmla="*/ 3031375 h 3465689"/>
              <a:gd name="connsiteX31" fmla="*/ 6743629 w 12192000"/>
              <a:gd name="connsiteY31" fmla="*/ 3042670 h 3465689"/>
              <a:gd name="connsiteX32" fmla="*/ 6739786 w 12192000"/>
              <a:gd name="connsiteY32" fmla="*/ 3050398 h 3465689"/>
              <a:gd name="connsiteX33" fmla="*/ 6729694 w 12192000"/>
              <a:gd name="connsiteY33" fmla="*/ 3006996 h 3465689"/>
              <a:gd name="connsiteX34" fmla="*/ 6716724 w 12192000"/>
              <a:gd name="connsiteY34" fmla="*/ 2960028 h 3465689"/>
              <a:gd name="connsiteX35" fmla="*/ 2739815 w 12192000"/>
              <a:gd name="connsiteY35" fmla="*/ 2879266 h 3465689"/>
              <a:gd name="connsiteX36" fmla="*/ 2762671 w 12192000"/>
              <a:gd name="connsiteY36" fmla="*/ 2879266 h 3465689"/>
              <a:gd name="connsiteX37" fmla="*/ 2762671 w 12192000"/>
              <a:gd name="connsiteY37" fmla="*/ 2888680 h 3465689"/>
              <a:gd name="connsiteX38" fmla="*/ 2739815 w 12192000"/>
              <a:gd name="connsiteY38" fmla="*/ 2888680 h 3465689"/>
              <a:gd name="connsiteX39" fmla="*/ 2739815 w 12192000"/>
              <a:gd name="connsiteY39" fmla="*/ 2879266 h 3465689"/>
              <a:gd name="connsiteX40" fmla="*/ 5233371 w 12192000"/>
              <a:gd name="connsiteY40" fmla="*/ 2774522 h 3465689"/>
              <a:gd name="connsiteX41" fmla="*/ 5231451 w 12192000"/>
              <a:gd name="connsiteY41" fmla="*/ 2792359 h 3465689"/>
              <a:gd name="connsiteX42" fmla="*/ 5229532 w 12192000"/>
              <a:gd name="connsiteY42" fmla="*/ 2803061 h 3465689"/>
              <a:gd name="connsiteX43" fmla="*/ 5257359 w 12192000"/>
              <a:gd name="connsiteY43" fmla="*/ 2857165 h 3465689"/>
              <a:gd name="connsiteX44" fmla="*/ 5302461 w 12192000"/>
              <a:gd name="connsiteY44" fmla="*/ 2893435 h 3465689"/>
              <a:gd name="connsiteX45" fmla="*/ 5233371 w 12192000"/>
              <a:gd name="connsiteY45" fmla="*/ 2774522 h 3465689"/>
              <a:gd name="connsiteX46" fmla="*/ 12056120 w 12192000"/>
              <a:gd name="connsiteY46" fmla="*/ 2706147 h 3465689"/>
              <a:gd name="connsiteX47" fmla="*/ 12059963 w 12192000"/>
              <a:gd name="connsiteY47" fmla="*/ 2706147 h 3465689"/>
              <a:gd name="connsiteX48" fmla="*/ 12067170 w 12192000"/>
              <a:gd name="connsiteY48" fmla="*/ 2715573 h 3465689"/>
              <a:gd name="connsiteX49" fmla="*/ 12071495 w 12192000"/>
              <a:gd name="connsiteY49" fmla="*/ 2725002 h 3465689"/>
              <a:gd name="connsiteX50" fmla="*/ 12078702 w 12192000"/>
              <a:gd name="connsiteY50" fmla="*/ 2748574 h 3465689"/>
              <a:gd name="connsiteX51" fmla="*/ 12071495 w 12192000"/>
              <a:gd name="connsiteY51" fmla="*/ 2772142 h 3465689"/>
              <a:gd name="connsiteX52" fmla="*/ 12059963 w 12192000"/>
              <a:gd name="connsiteY52" fmla="*/ 2762717 h 3465689"/>
              <a:gd name="connsiteX53" fmla="*/ 12036902 w 12192000"/>
              <a:gd name="connsiteY53" fmla="*/ 2748574 h 3465689"/>
              <a:gd name="connsiteX54" fmla="*/ 12043626 w 12192000"/>
              <a:gd name="connsiteY54" fmla="*/ 2722057 h 3465689"/>
              <a:gd name="connsiteX55" fmla="*/ 12056120 w 12192000"/>
              <a:gd name="connsiteY55" fmla="*/ 2706147 h 3465689"/>
              <a:gd name="connsiteX56" fmla="*/ 4792088 w 12192000"/>
              <a:gd name="connsiteY56" fmla="*/ 2706147 h 3465689"/>
              <a:gd name="connsiteX57" fmla="*/ 4795931 w 12192000"/>
              <a:gd name="connsiteY57" fmla="*/ 2706147 h 3465689"/>
              <a:gd name="connsiteX58" fmla="*/ 4803138 w 12192000"/>
              <a:gd name="connsiteY58" fmla="*/ 2715573 h 3465689"/>
              <a:gd name="connsiteX59" fmla="*/ 4807464 w 12192000"/>
              <a:gd name="connsiteY59" fmla="*/ 2725002 h 3465689"/>
              <a:gd name="connsiteX60" fmla="*/ 4814670 w 12192000"/>
              <a:gd name="connsiteY60" fmla="*/ 2748574 h 3465689"/>
              <a:gd name="connsiteX61" fmla="*/ 4807464 w 12192000"/>
              <a:gd name="connsiteY61" fmla="*/ 2772142 h 3465689"/>
              <a:gd name="connsiteX62" fmla="*/ 4795931 w 12192000"/>
              <a:gd name="connsiteY62" fmla="*/ 2762717 h 3465689"/>
              <a:gd name="connsiteX63" fmla="*/ 4772870 w 12192000"/>
              <a:gd name="connsiteY63" fmla="*/ 2748574 h 3465689"/>
              <a:gd name="connsiteX64" fmla="*/ 4779595 w 12192000"/>
              <a:gd name="connsiteY64" fmla="*/ 2722057 h 3465689"/>
              <a:gd name="connsiteX65" fmla="*/ 4792088 w 12192000"/>
              <a:gd name="connsiteY65" fmla="*/ 2706147 h 3465689"/>
              <a:gd name="connsiteX66" fmla="*/ 5198825 w 12192000"/>
              <a:gd name="connsiteY66" fmla="*/ 2684148 h 3465689"/>
              <a:gd name="connsiteX67" fmla="*/ 5191148 w 12192000"/>
              <a:gd name="connsiteY67" fmla="*/ 2688903 h 3465689"/>
              <a:gd name="connsiteX68" fmla="*/ 5204581 w 12192000"/>
              <a:gd name="connsiteY68" fmla="*/ 2728740 h 3465689"/>
              <a:gd name="connsiteX69" fmla="*/ 5218015 w 12192000"/>
              <a:gd name="connsiteY69" fmla="*/ 2765007 h 3465689"/>
              <a:gd name="connsiteX70" fmla="*/ 5221854 w 12192000"/>
              <a:gd name="connsiteY70" fmla="*/ 2765007 h 3465689"/>
              <a:gd name="connsiteX71" fmla="*/ 5225691 w 12192000"/>
              <a:gd name="connsiteY71" fmla="*/ 2765007 h 3465689"/>
              <a:gd name="connsiteX72" fmla="*/ 5216577 w 12192000"/>
              <a:gd name="connsiteY72" fmla="*/ 2721011 h 3465689"/>
              <a:gd name="connsiteX73" fmla="*/ 5198825 w 12192000"/>
              <a:gd name="connsiteY73" fmla="*/ 2684148 h 3465689"/>
              <a:gd name="connsiteX74" fmla="*/ 12079181 w 12192000"/>
              <a:gd name="connsiteY74" fmla="*/ 2649067 h 3465689"/>
              <a:gd name="connsiteX75" fmla="*/ 12098400 w 12192000"/>
              <a:gd name="connsiteY75" fmla="*/ 2663338 h 3465689"/>
              <a:gd name="connsiteX76" fmla="*/ 12102243 w 12192000"/>
              <a:gd name="connsiteY76" fmla="*/ 2677609 h 3465689"/>
              <a:gd name="connsiteX77" fmla="*/ 12100323 w 12192000"/>
              <a:gd name="connsiteY77" fmla="*/ 2679985 h 3465689"/>
              <a:gd name="connsiteX78" fmla="*/ 12098400 w 12192000"/>
              <a:gd name="connsiteY78" fmla="*/ 2682365 h 3465689"/>
              <a:gd name="connsiteX79" fmla="*/ 12092634 w 12192000"/>
              <a:gd name="connsiteY79" fmla="*/ 2677609 h 3465689"/>
              <a:gd name="connsiteX80" fmla="*/ 12086867 w 12192000"/>
              <a:gd name="connsiteY80" fmla="*/ 2672849 h 3465689"/>
              <a:gd name="connsiteX81" fmla="*/ 12079181 w 12192000"/>
              <a:gd name="connsiteY81" fmla="*/ 2649067 h 3465689"/>
              <a:gd name="connsiteX82" fmla="*/ 4815149 w 12192000"/>
              <a:gd name="connsiteY82" fmla="*/ 2649067 h 3465689"/>
              <a:gd name="connsiteX83" fmla="*/ 4834369 w 12192000"/>
              <a:gd name="connsiteY83" fmla="*/ 2663338 h 3465689"/>
              <a:gd name="connsiteX84" fmla="*/ 4838211 w 12192000"/>
              <a:gd name="connsiteY84" fmla="*/ 2677609 h 3465689"/>
              <a:gd name="connsiteX85" fmla="*/ 4836290 w 12192000"/>
              <a:gd name="connsiteY85" fmla="*/ 2679985 h 3465689"/>
              <a:gd name="connsiteX86" fmla="*/ 4834369 w 12192000"/>
              <a:gd name="connsiteY86" fmla="*/ 2682365 h 3465689"/>
              <a:gd name="connsiteX87" fmla="*/ 4828602 w 12192000"/>
              <a:gd name="connsiteY87" fmla="*/ 2677609 h 3465689"/>
              <a:gd name="connsiteX88" fmla="*/ 4822835 w 12192000"/>
              <a:gd name="connsiteY88" fmla="*/ 2672849 h 3465689"/>
              <a:gd name="connsiteX89" fmla="*/ 4815149 w 12192000"/>
              <a:gd name="connsiteY89" fmla="*/ 2649067 h 3465689"/>
              <a:gd name="connsiteX90" fmla="*/ 12136423 w 12192000"/>
              <a:gd name="connsiteY90" fmla="*/ 2611017 h 3465689"/>
              <a:gd name="connsiteX91" fmla="*/ 12138312 w 12192000"/>
              <a:gd name="connsiteY91" fmla="*/ 2618745 h 3465689"/>
              <a:gd name="connsiteX92" fmla="*/ 12140200 w 12192000"/>
              <a:gd name="connsiteY92" fmla="*/ 2630044 h 3465689"/>
              <a:gd name="connsiteX93" fmla="*/ 12136423 w 12192000"/>
              <a:gd name="connsiteY93" fmla="*/ 2644908 h 3465689"/>
              <a:gd name="connsiteX94" fmla="*/ 12121325 w 12192000"/>
              <a:gd name="connsiteY94" fmla="*/ 2649067 h 3465689"/>
              <a:gd name="connsiteX95" fmla="*/ 12117549 w 12192000"/>
              <a:gd name="connsiteY95" fmla="*/ 2649067 h 3465689"/>
              <a:gd name="connsiteX96" fmla="*/ 12113775 w 12192000"/>
              <a:gd name="connsiteY96" fmla="*/ 2649067 h 3465689"/>
              <a:gd name="connsiteX97" fmla="*/ 12117549 w 12192000"/>
              <a:gd name="connsiteY97" fmla="*/ 2630044 h 3465689"/>
              <a:gd name="connsiteX98" fmla="*/ 12126988 w 12192000"/>
              <a:gd name="connsiteY98" fmla="*/ 2620528 h 3465689"/>
              <a:gd name="connsiteX99" fmla="*/ 12136423 w 12192000"/>
              <a:gd name="connsiteY99" fmla="*/ 2611017 h 3465689"/>
              <a:gd name="connsiteX100" fmla="*/ 4872391 w 12192000"/>
              <a:gd name="connsiteY100" fmla="*/ 2611017 h 3465689"/>
              <a:gd name="connsiteX101" fmla="*/ 4874279 w 12192000"/>
              <a:gd name="connsiteY101" fmla="*/ 2618745 h 3465689"/>
              <a:gd name="connsiteX102" fmla="*/ 4876168 w 12192000"/>
              <a:gd name="connsiteY102" fmla="*/ 2630044 h 3465689"/>
              <a:gd name="connsiteX103" fmla="*/ 4872391 w 12192000"/>
              <a:gd name="connsiteY103" fmla="*/ 2644908 h 3465689"/>
              <a:gd name="connsiteX104" fmla="*/ 4857294 w 12192000"/>
              <a:gd name="connsiteY104" fmla="*/ 2649067 h 3465689"/>
              <a:gd name="connsiteX105" fmla="*/ 4853516 w 12192000"/>
              <a:gd name="connsiteY105" fmla="*/ 2649067 h 3465689"/>
              <a:gd name="connsiteX106" fmla="*/ 4849743 w 12192000"/>
              <a:gd name="connsiteY106" fmla="*/ 2649067 h 3465689"/>
              <a:gd name="connsiteX107" fmla="*/ 4853516 w 12192000"/>
              <a:gd name="connsiteY107" fmla="*/ 2630044 h 3465689"/>
              <a:gd name="connsiteX108" fmla="*/ 4862955 w 12192000"/>
              <a:gd name="connsiteY108" fmla="*/ 2620528 h 3465689"/>
              <a:gd name="connsiteX109" fmla="*/ 4872391 w 12192000"/>
              <a:gd name="connsiteY109" fmla="*/ 2611017 h 3465689"/>
              <a:gd name="connsiteX110" fmla="*/ 11813969 w 12192000"/>
              <a:gd name="connsiteY110" fmla="*/ 2577126 h 3465689"/>
              <a:gd name="connsiteX111" fmla="*/ 11821658 w 12192000"/>
              <a:gd name="connsiteY111" fmla="*/ 2610424 h 3465689"/>
              <a:gd name="connsiteX112" fmla="*/ 11817812 w 12192000"/>
              <a:gd name="connsiteY112" fmla="*/ 2595556 h 3465689"/>
              <a:gd name="connsiteX113" fmla="*/ 11813969 w 12192000"/>
              <a:gd name="connsiteY113" fmla="*/ 2577126 h 3465689"/>
              <a:gd name="connsiteX114" fmla="*/ 4549936 w 12192000"/>
              <a:gd name="connsiteY114" fmla="*/ 2577126 h 3465689"/>
              <a:gd name="connsiteX115" fmla="*/ 4557626 w 12192000"/>
              <a:gd name="connsiteY115" fmla="*/ 2610424 h 3465689"/>
              <a:gd name="connsiteX116" fmla="*/ 4553779 w 12192000"/>
              <a:gd name="connsiteY116" fmla="*/ 2595556 h 3465689"/>
              <a:gd name="connsiteX117" fmla="*/ 4549936 w 12192000"/>
              <a:gd name="connsiteY117" fmla="*/ 2577126 h 3465689"/>
              <a:gd name="connsiteX118" fmla="*/ 12106086 w 12192000"/>
              <a:gd name="connsiteY118" fmla="*/ 2477833 h 3465689"/>
              <a:gd name="connsiteX119" fmla="*/ 12107047 w 12192000"/>
              <a:gd name="connsiteY119" fmla="*/ 2503995 h 3465689"/>
              <a:gd name="connsiteX120" fmla="*/ 12090714 w 12192000"/>
              <a:gd name="connsiteY120" fmla="*/ 2515886 h 3465689"/>
              <a:gd name="connsiteX121" fmla="*/ 12098400 w 12192000"/>
              <a:gd name="connsiteY121" fmla="*/ 2498642 h 3465689"/>
              <a:gd name="connsiteX122" fmla="*/ 12106086 w 12192000"/>
              <a:gd name="connsiteY122" fmla="*/ 2477833 h 3465689"/>
              <a:gd name="connsiteX123" fmla="*/ 4842053 w 12192000"/>
              <a:gd name="connsiteY123" fmla="*/ 2477833 h 3465689"/>
              <a:gd name="connsiteX124" fmla="*/ 4843015 w 12192000"/>
              <a:gd name="connsiteY124" fmla="*/ 2503995 h 3465689"/>
              <a:gd name="connsiteX125" fmla="*/ 4826682 w 12192000"/>
              <a:gd name="connsiteY125" fmla="*/ 2515886 h 3465689"/>
              <a:gd name="connsiteX126" fmla="*/ 4834369 w 12192000"/>
              <a:gd name="connsiteY126" fmla="*/ 2498642 h 3465689"/>
              <a:gd name="connsiteX127" fmla="*/ 4842053 w 12192000"/>
              <a:gd name="connsiteY127" fmla="*/ 2477833 h 3465689"/>
              <a:gd name="connsiteX128" fmla="*/ 11882916 w 12192000"/>
              <a:gd name="connsiteY128" fmla="*/ 2472484 h 3465689"/>
              <a:gd name="connsiteX129" fmla="*/ 11880517 w 12192000"/>
              <a:gd name="connsiteY129" fmla="*/ 2512913 h 3465689"/>
              <a:gd name="connsiteX130" fmla="*/ 11875236 w 12192000"/>
              <a:gd name="connsiteY130" fmla="*/ 2553343 h 3465689"/>
              <a:gd name="connsiteX131" fmla="*/ 11877156 w 12192000"/>
              <a:gd name="connsiteY131" fmla="*/ 2560479 h 3465689"/>
              <a:gd name="connsiteX132" fmla="*/ 11879076 w 12192000"/>
              <a:gd name="connsiteY132" fmla="*/ 2567614 h 3465689"/>
              <a:gd name="connsiteX133" fmla="*/ 11884357 w 12192000"/>
              <a:gd name="connsiteY133" fmla="*/ 2562855 h 3465689"/>
              <a:gd name="connsiteX134" fmla="*/ 11886756 w 12192000"/>
              <a:gd name="connsiteY134" fmla="*/ 2558099 h 3465689"/>
              <a:gd name="connsiteX135" fmla="*/ 11894436 w 12192000"/>
              <a:gd name="connsiteY135" fmla="*/ 2472484 h 3465689"/>
              <a:gd name="connsiteX136" fmla="*/ 11882916 w 12192000"/>
              <a:gd name="connsiteY136" fmla="*/ 2472484 h 3465689"/>
              <a:gd name="connsiteX137" fmla="*/ 4618885 w 12192000"/>
              <a:gd name="connsiteY137" fmla="*/ 2472484 h 3465689"/>
              <a:gd name="connsiteX138" fmla="*/ 4616485 w 12192000"/>
              <a:gd name="connsiteY138" fmla="*/ 2512913 h 3465689"/>
              <a:gd name="connsiteX139" fmla="*/ 4611205 w 12192000"/>
              <a:gd name="connsiteY139" fmla="*/ 2553343 h 3465689"/>
              <a:gd name="connsiteX140" fmla="*/ 4613124 w 12192000"/>
              <a:gd name="connsiteY140" fmla="*/ 2560479 h 3465689"/>
              <a:gd name="connsiteX141" fmla="*/ 4615044 w 12192000"/>
              <a:gd name="connsiteY141" fmla="*/ 2567614 h 3465689"/>
              <a:gd name="connsiteX142" fmla="*/ 4620321 w 12192000"/>
              <a:gd name="connsiteY142" fmla="*/ 2562855 h 3465689"/>
              <a:gd name="connsiteX143" fmla="*/ 4622724 w 12192000"/>
              <a:gd name="connsiteY143" fmla="*/ 2558099 h 3465689"/>
              <a:gd name="connsiteX144" fmla="*/ 4630403 w 12192000"/>
              <a:gd name="connsiteY144" fmla="*/ 2472484 h 3465689"/>
              <a:gd name="connsiteX145" fmla="*/ 4618885 w 12192000"/>
              <a:gd name="connsiteY145" fmla="*/ 2472484 h 3465689"/>
              <a:gd name="connsiteX146" fmla="*/ 5003007 w 12192000"/>
              <a:gd name="connsiteY146" fmla="*/ 2411244 h 3465689"/>
              <a:gd name="connsiteX147" fmla="*/ 5016463 w 12192000"/>
              <a:gd name="connsiteY147" fmla="*/ 2451077 h 3465689"/>
              <a:gd name="connsiteX148" fmla="*/ 5006853 w 12192000"/>
              <a:gd name="connsiteY148" fmla="*/ 2487348 h 3465689"/>
              <a:gd name="connsiteX149" fmla="*/ 5003007 w 12192000"/>
              <a:gd name="connsiteY149" fmla="*/ 2411244 h 3465689"/>
              <a:gd name="connsiteX150" fmla="*/ 8416517 w 12192000"/>
              <a:gd name="connsiteY150" fmla="*/ 2312267 h 3465689"/>
              <a:gd name="connsiteX151" fmla="*/ 8476180 w 12192000"/>
              <a:gd name="connsiteY151" fmla="*/ 2393509 h 3465689"/>
              <a:gd name="connsiteX152" fmla="*/ 8535846 w 12192000"/>
              <a:gd name="connsiteY152" fmla="*/ 2478184 h 3465689"/>
              <a:gd name="connsiteX153" fmla="*/ 8469925 w 12192000"/>
              <a:gd name="connsiteY153" fmla="*/ 2410086 h 3465689"/>
              <a:gd name="connsiteX154" fmla="*/ 8412668 w 12192000"/>
              <a:gd name="connsiteY154" fmla="*/ 2317027 h 3465689"/>
              <a:gd name="connsiteX155" fmla="*/ 8413147 w 12192000"/>
              <a:gd name="connsiteY155" fmla="*/ 2312864 h 3465689"/>
              <a:gd name="connsiteX156" fmla="*/ 8416517 w 12192000"/>
              <a:gd name="connsiteY156" fmla="*/ 2312267 h 3465689"/>
              <a:gd name="connsiteX157" fmla="*/ 6132966 w 12192000"/>
              <a:gd name="connsiteY157" fmla="*/ 2260816 h 3465689"/>
              <a:gd name="connsiteX158" fmla="*/ 6140655 w 12192000"/>
              <a:gd name="connsiteY158" fmla="*/ 2260816 h 3465689"/>
              <a:gd name="connsiteX159" fmla="*/ 6136809 w 12192000"/>
              <a:gd name="connsiteY159" fmla="*/ 2282223 h 3465689"/>
              <a:gd name="connsiteX160" fmla="*/ 6132966 w 12192000"/>
              <a:gd name="connsiteY160" fmla="*/ 2303626 h 3465689"/>
              <a:gd name="connsiteX161" fmla="*/ 6129123 w 12192000"/>
              <a:gd name="connsiteY161" fmla="*/ 2301246 h 3465689"/>
              <a:gd name="connsiteX162" fmla="*/ 6125280 w 12192000"/>
              <a:gd name="connsiteY162" fmla="*/ 2298870 h 3465689"/>
              <a:gd name="connsiteX163" fmla="*/ 6129123 w 12192000"/>
              <a:gd name="connsiteY163" fmla="*/ 2281626 h 3465689"/>
              <a:gd name="connsiteX164" fmla="*/ 6132966 w 12192000"/>
              <a:gd name="connsiteY164" fmla="*/ 2260816 h 3465689"/>
              <a:gd name="connsiteX165" fmla="*/ 12082924 w 12192000"/>
              <a:gd name="connsiteY165" fmla="*/ 2253681 h 3465689"/>
              <a:gd name="connsiteX166" fmla="*/ 12084850 w 12192000"/>
              <a:gd name="connsiteY166" fmla="*/ 2285196 h 3465689"/>
              <a:gd name="connsiteX167" fmla="*/ 12063667 w 12192000"/>
              <a:gd name="connsiteY167" fmla="*/ 2306005 h 3465689"/>
              <a:gd name="connsiteX168" fmla="*/ 12063667 w 12192000"/>
              <a:gd name="connsiteY168" fmla="*/ 2308381 h 3465689"/>
              <a:gd name="connsiteX169" fmla="*/ 12063667 w 12192000"/>
              <a:gd name="connsiteY169" fmla="*/ 2310761 h 3465689"/>
              <a:gd name="connsiteX170" fmla="*/ 12075701 w 12192000"/>
              <a:gd name="connsiteY170" fmla="*/ 2315517 h 3465689"/>
              <a:gd name="connsiteX171" fmla="*/ 12090625 w 12192000"/>
              <a:gd name="connsiteY171" fmla="*/ 2320273 h 3465689"/>
              <a:gd name="connsiteX172" fmla="*/ 12090625 w 12192000"/>
              <a:gd name="connsiteY172" fmla="*/ 2358326 h 3465689"/>
              <a:gd name="connsiteX173" fmla="*/ 12093996 w 12192000"/>
              <a:gd name="connsiteY173" fmla="*/ 2357729 h 3465689"/>
              <a:gd name="connsiteX174" fmla="*/ 12094475 w 12192000"/>
              <a:gd name="connsiteY174" fmla="*/ 2353571 h 3465689"/>
              <a:gd name="connsiteX175" fmla="*/ 12103620 w 12192000"/>
              <a:gd name="connsiteY175" fmla="*/ 2367838 h 3465689"/>
              <a:gd name="connsiteX176" fmla="*/ 12109878 w 12192000"/>
              <a:gd name="connsiteY176" fmla="*/ 2382109 h 3465689"/>
              <a:gd name="connsiteX177" fmla="*/ 12117101 w 12192000"/>
              <a:gd name="connsiteY177" fmla="*/ 2359516 h 3465689"/>
              <a:gd name="connsiteX178" fmla="*/ 12098327 w 12192000"/>
              <a:gd name="connsiteY178" fmla="*/ 2344055 h 3465689"/>
              <a:gd name="connsiteX179" fmla="*/ 12102177 w 12192000"/>
              <a:gd name="connsiteY179" fmla="*/ 2322652 h 3465689"/>
              <a:gd name="connsiteX180" fmla="*/ 12106029 w 12192000"/>
              <a:gd name="connsiteY180" fmla="*/ 2301246 h 3465689"/>
              <a:gd name="connsiteX181" fmla="*/ 12104585 w 12192000"/>
              <a:gd name="connsiteY181" fmla="*/ 2270331 h 3465689"/>
              <a:gd name="connsiteX182" fmla="*/ 12082924 w 12192000"/>
              <a:gd name="connsiteY182" fmla="*/ 2253681 h 3465689"/>
              <a:gd name="connsiteX183" fmla="*/ 4818892 w 12192000"/>
              <a:gd name="connsiteY183" fmla="*/ 2253681 h 3465689"/>
              <a:gd name="connsiteX184" fmla="*/ 4820814 w 12192000"/>
              <a:gd name="connsiteY184" fmla="*/ 2285196 h 3465689"/>
              <a:gd name="connsiteX185" fmla="*/ 4799636 w 12192000"/>
              <a:gd name="connsiteY185" fmla="*/ 2306005 h 3465689"/>
              <a:gd name="connsiteX186" fmla="*/ 4799636 w 12192000"/>
              <a:gd name="connsiteY186" fmla="*/ 2308381 h 3465689"/>
              <a:gd name="connsiteX187" fmla="*/ 4799636 w 12192000"/>
              <a:gd name="connsiteY187" fmla="*/ 2310761 h 3465689"/>
              <a:gd name="connsiteX188" fmla="*/ 4811669 w 12192000"/>
              <a:gd name="connsiteY188" fmla="*/ 2315517 h 3465689"/>
              <a:gd name="connsiteX189" fmla="*/ 4826594 w 12192000"/>
              <a:gd name="connsiteY189" fmla="*/ 2320273 h 3465689"/>
              <a:gd name="connsiteX190" fmla="*/ 4826594 w 12192000"/>
              <a:gd name="connsiteY190" fmla="*/ 2358326 h 3465689"/>
              <a:gd name="connsiteX191" fmla="*/ 4829964 w 12192000"/>
              <a:gd name="connsiteY191" fmla="*/ 2357729 h 3465689"/>
              <a:gd name="connsiteX192" fmla="*/ 4830442 w 12192000"/>
              <a:gd name="connsiteY192" fmla="*/ 2353571 h 3465689"/>
              <a:gd name="connsiteX193" fmla="*/ 4839588 w 12192000"/>
              <a:gd name="connsiteY193" fmla="*/ 2367838 h 3465689"/>
              <a:gd name="connsiteX194" fmla="*/ 4845846 w 12192000"/>
              <a:gd name="connsiteY194" fmla="*/ 2382109 h 3465689"/>
              <a:gd name="connsiteX195" fmla="*/ 4853069 w 12192000"/>
              <a:gd name="connsiteY195" fmla="*/ 2359516 h 3465689"/>
              <a:gd name="connsiteX196" fmla="*/ 4834295 w 12192000"/>
              <a:gd name="connsiteY196" fmla="*/ 2344055 h 3465689"/>
              <a:gd name="connsiteX197" fmla="*/ 4838145 w 12192000"/>
              <a:gd name="connsiteY197" fmla="*/ 2322652 h 3465689"/>
              <a:gd name="connsiteX198" fmla="*/ 4841997 w 12192000"/>
              <a:gd name="connsiteY198" fmla="*/ 2301246 h 3465689"/>
              <a:gd name="connsiteX199" fmla="*/ 4840553 w 12192000"/>
              <a:gd name="connsiteY199" fmla="*/ 2270331 h 3465689"/>
              <a:gd name="connsiteX200" fmla="*/ 4818892 w 12192000"/>
              <a:gd name="connsiteY200" fmla="*/ 2253681 h 3465689"/>
              <a:gd name="connsiteX201" fmla="*/ 8355237 w 12192000"/>
              <a:gd name="connsiteY201" fmla="*/ 2226067 h 3465689"/>
              <a:gd name="connsiteX202" fmla="*/ 8381860 w 12192000"/>
              <a:gd name="connsiteY202" fmla="*/ 2259365 h 3465689"/>
              <a:gd name="connsiteX203" fmla="*/ 8397088 w 12192000"/>
              <a:gd name="connsiteY203" fmla="*/ 2306930 h 3465689"/>
              <a:gd name="connsiteX204" fmla="*/ 8351435 w 12192000"/>
              <a:gd name="connsiteY204" fmla="*/ 2230826 h 3465689"/>
              <a:gd name="connsiteX205" fmla="*/ 8353336 w 12192000"/>
              <a:gd name="connsiteY205" fmla="*/ 2228447 h 3465689"/>
              <a:gd name="connsiteX206" fmla="*/ 8355237 w 12192000"/>
              <a:gd name="connsiteY206" fmla="*/ 2226067 h 3465689"/>
              <a:gd name="connsiteX207" fmla="*/ 3124801 w 12192000"/>
              <a:gd name="connsiteY207" fmla="*/ 2197255 h 3465689"/>
              <a:gd name="connsiteX208" fmla="*/ 3124360 w 12192000"/>
              <a:gd name="connsiteY208" fmla="*/ 2199393 h 3465689"/>
              <a:gd name="connsiteX209" fmla="*/ 3112812 w 12192000"/>
              <a:gd name="connsiteY209" fmla="*/ 2262821 h 3465689"/>
              <a:gd name="connsiteX210" fmla="*/ 3126586 w 12192000"/>
              <a:gd name="connsiteY210" fmla="*/ 2254277 h 3465689"/>
              <a:gd name="connsiteX211" fmla="*/ 3131378 w 12192000"/>
              <a:gd name="connsiteY211" fmla="*/ 2229898 h 3465689"/>
              <a:gd name="connsiteX212" fmla="*/ 4926382 w 12192000"/>
              <a:gd name="connsiteY212" fmla="*/ 2153794 h 3465689"/>
              <a:gd name="connsiteX213" fmla="*/ 4926862 w 12192000"/>
              <a:gd name="connsiteY213" fmla="*/ 2172821 h 3465689"/>
              <a:gd name="connsiteX214" fmla="*/ 4930211 w 12192000"/>
              <a:gd name="connsiteY214" fmla="*/ 2191848 h 3465689"/>
              <a:gd name="connsiteX215" fmla="*/ 4932120 w 12192000"/>
              <a:gd name="connsiteY215" fmla="*/ 2191848 h 3465689"/>
              <a:gd name="connsiteX216" fmla="*/ 4934035 w 12192000"/>
              <a:gd name="connsiteY216" fmla="*/ 2191848 h 3465689"/>
              <a:gd name="connsiteX217" fmla="*/ 4934035 w 12192000"/>
              <a:gd name="connsiteY217" fmla="*/ 2172821 h 3465689"/>
              <a:gd name="connsiteX218" fmla="*/ 4934035 w 12192000"/>
              <a:gd name="connsiteY218" fmla="*/ 2153794 h 3465689"/>
              <a:gd name="connsiteX219" fmla="*/ 4930211 w 12192000"/>
              <a:gd name="connsiteY219" fmla="*/ 2153794 h 3465689"/>
              <a:gd name="connsiteX220" fmla="*/ 4926382 w 12192000"/>
              <a:gd name="connsiteY220" fmla="*/ 2153794 h 3465689"/>
              <a:gd name="connsiteX221" fmla="*/ 4968896 w 12192000"/>
              <a:gd name="connsiteY221" fmla="*/ 2130012 h 3465689"/>
              <a:gd name="connsiteX222" fmla="*/ 4968417 w 12192000"/>
              <a:gd name="connsiteY222" fmla="*/ 2130609 h 3465689"/>
              <a:gd name="connsiteX223" fmla="*/ 4966493 w 12192000"/>
              <a:gd name="connsiteY223" fmla="*/ 2134767 h 3465689"/>
              <a:gd name="connsiteX224" fmla="*/ 4964571 w 12192000"/>
              <a:gd name="connsiteY224" fmla="*/ 2135364 h 3465689"/>
              <a:gd name="connsiteX225" fmla="*/ 4966493 w 12192000"/>
              <a:gd name="connsiteY225" fmla="*/ 2157364 h 3465689"/>
              <a:gd name="connsiteX226" fmla="*/ 4968417 w 12192000"/>
              <a:gd name="connsiteY226" fmla="*/ 2182930 h 3465689"/>
              <a:gd name="connsiteX227" fmla="*/ 4970337 w 12192000"/>
              <a:gd name="connsiteY227" fmla="*/ 2182333 h 3465689"/>
              <a:gd name="connsiteX228" fmla="*/ 4972259 w 12192000"/>
              <a:gd name="connsiteY228" fmla="*/ 2178174 h 3465689"/>
              <a:gd name="connsiteX229" fmla="*/ 4971837 w 12192000"/>
              <a:gd name="connsiteY229" fmla="*/ 2156100 h 3465689"/>
              <a:gd name="connsiteX230" fmla="*/ 4968896 w 12192000"/>
              <a:gd name="connsiteY230" fmla="*/ 2130012 h 3465689"/>
              <a:gd name="connsiteX231" fmla="*/ 234301 w 12192000"/>
              <a:gd name="connsiteY231" fmla="*/ 2107052 h 3465689"/>
              <a:gd name="connsiteX232" fmla="*/ 229014 w 12192000"/>
              <a:gd name="connsiteY232" fmla="*/ 2121944 h 3465689"/>
              <a:gd name="connsiteX233" fmla="*/ 226609 w 12192000"/>
              <a:gd name="connsiteY233" fmla="*/ 2140409 h 3465689"/>
              <a:gd name="connsiteX234" fmla="*/ 228532 w 12192000"/>
              <a:gd name="connsiteY234" fmla="*/ 2152308 h 3465689"/>
              <a:gd name="connsiteX235" fmla="*/ 230455 w 12192000"/>
              <a:gd name="connsiteY235" fmla="*/ 2164121 h 3465689"/>
              <a:gd name="connsiteX236" fmla="*/ 232857 w 12192000"/>
              <a:gd name="connsiteY236" fmla="*/ 2168826 h 3465689"/>
              <a:gd name="connsiteX237" fmla="*/ 238144 w 12192000"/>
              <a:gd name="connsiteY237" fmla="*/ 2173535 h 3465689"/>
              <a:gd name="connsiteX238" fmla="*/ 241511 w 12192000"/>
              <a:gd name="connsiteY238" fmla="*/ 2162354 h 3465689"/>
              <a:gd name="connsiteX239" fmla="*/ 241990 w 12192000"/>
              <a:gd name="connsiteY239" fmla="*/ 2154707 h 3465689"/>
              <a:gd name="connsiteX240" fmla="*/ 259774 w 12192000"/>
              <a:gd name="connsiteY240" fmla="*/ 2154110 h 3465689"/>
              <a:gd name="connsiteX241" fmla="*/ 280443 w 12192000"/>
              <a:gd name="connsiteY241" fmla="*/ 2149940 h 3465689"/>
              <a:gd name="connsiteX242" fmla="*/ 271310 w 12192000"/>
              <a:gd name="connsiteY242" fmla="*/ 2129091 h 3465689"/>
              <a:gd name="connsiteX243" fmla="*/ 265061 w 12192000"/>
              <a:gd name="connsiteY243" fmla="*/ 2111816 h 3465689"/>
              <a:gd name="connsiteX244" fmla="*/ 246798 w 12192000"/>
              <a:gd name="connsiteY244" fmla="*/ 2107649 h 3465689"/>
              <a:gd name="connsiteX245" fmla="*/ 234301 w 12192000"/>
              <a:gd name="connsiteY245" fmla="*/ 2107052 h 3465689"/>
              <a:gd name="connsiteX246" fmla="*/ 338123 w 12192000"/>
              <a:gd name="connsiteY246" fmla="*/ 2097521 h 3465689"/>
              <a:gd name="connsiteX247" fmla="*/ 326588 w 12192000"/>
              <a:gd name="connsiteY247" fmla="*/ 2116583 h 3465689"/>
              <a:gd name="connsiteX248" fmla="*/ 315052 w 12192000"/>
              <a:gd name="connsiteY248" fmla="*/ 2135645 h 3465689"/>
              <a:gd name="connsiteX249" fmla="*/ 326108 w 12192000"/>
              <a:gd name="connsiteY249" fmla="*/ 2137432 h 3465689"/>
              <a:gd name="connsiteX250" fmla="*/ 334277 w 12192000"/>
              <a:gd name="connsiteY250" fmla="*/ 2135645 h 3465689"/>
              <a:gd name="connsiteX251" fmla="*/ 340046 w 12192000"/>
              <a:gd name="connsiteY251" fmla="*/ 2118370 h 3465689"/>
              <a:gd name="connsiteX252" fmla="*/ 345815 w 12192000"/>
              <a:gd name="connsiteY252" fmla="*/ 2097521 h 3465689"/>
              <a:gd name="connsiteX253" fmla="*/ 340525 w 12192000"/>
              <a:gd name="connsiteY253" fmla="*/ 2097521 h 3465689"/>
              <a:gd name="connsiteX254" fmla="*/ 338123 w 12192000"/>
              <a:gd name="connsiteY254" fmla="*/ 2097521 h 3465689"/>
              <a:gd name="connsiteX255" fmla="*/ 12132511 w 12192000"/>
              <a:gd name="connsiteY255" fmla="*/ 2083043 h 3465689"/>
              <a:gd name="connsiteX256" fmla="*/ 12130591 w 12192000"/>
              <a:gd name="connsiteY256" fmla="*/ 2105636 h 3465689"/>
              <a:gd name="connsiteX257" fmla="*/ 12128668 w 12192000"/>
              <a:gd name="connsiteY257" fmla="*/ 2121093 h 3465689"/>
              <a:gd name="connsiteX258" fmla="*/ 12129150 w 12192000"/>
              <a:gd name="connsiteY258" fmla="*/ 2120500 h 3465689"/>
              <a:gd name="connsiteX259" fmla="*/ 12128889 w 12192000"/>
              <a:gd name="connsiteY259" fmla="*/ 2120961 h 3465689"/>
              <a:gd name="connsiteX260" fmla="*/ 12139538 w 12192000"/>
              <a:gd name="connsiteY260" fmla="*/ 2114480 h 3465689"/>
              <a:gd name="connsiteX261" fmla="*/ 12143564 w 12192000"/>
              <a:gd name="connsiteY261" fmla="*/ 2107419 h 3465689"/>
              <a:gd name="connsiteX262" fmla="*/ 12132511 w 12192000"/>
              <a:gd name="connsiteY262" fmla="*/ 2083043 h 3465689"/>
              <a:gd name="connsiteX263" fmla="*/ 4868479 w 12192000"/>
              <a:gd name="connsiteY263" fmla="*/ 2083043 h 3465689"/>
              <a:gd name="connsiteX264" fmla="*/ 4866559 w 12192000"/>
              <a:gd name="connsiteY264" fmla="*/ 2105636 h 3465689"/>
              <a:gd name="connsiteX265" fmla="*/ 4864636 w 12192000"/>
              <a:gd name="connsiteY265" fmla="*/ 2121093 h 3465689"/>
              <a:gd name="connsiteX266" fmla="*/ 4865119 w 12192000"/>
              <a:gd name="connsiteY266" fmla="*/ 2120500 h 3465689"/>
              <a:gd name="connsiteX267" fmla="*/ 4864857 w 12192000"/>
              <a:gd name="connsiteY267" fmla="*/ 2120961 h 3465689"/>
              <a:gd name="connsiteX268" fmla="*/ 4875506 w 12192000"/>
              <a:gd name="connsiteY268" fmla="*/ 2114480 h 3465689"/>
              <a:gd name="connsiteX269" fmla="*/ 4879532 w 12192000"/>
              <a:gd name="connsiteY269" fmla="*/ 2107419 h 3465689"/>
              <a:gd name="connsiteX270" fmla="*/ 4868479 w 12192000"/>
              <a:gd name="connsiteY270" fmla="*/ 2083043 h 3465689"/>
              <a:gd name="connsiteX271" fmla="*/ 4991778 w 12192000"/>
              <a:gd name="connsiteY271" fmla="*/ 1958762 h 3465689"/>
              <a:gd name="connsiteX272" fmla="*/ 4983788 w 12192000"/>
              <a:gd name="connsiteY272" fmla="*/ 2001587 h 3465689"/>
              <a:gd name="connsiteX273" fmla="*/ 4982365 w 12192000"/>
              <a:gd name="connsiteY273" fmla="*/ 2056288 h 3465689"/>
              <a:gd name="connsiteX274" fmla="*/ 4983788 w 12192000"/>
              <a:gd name="connsiteY274" fmla="*/ 2110989 h 3465689"/>
              <a:gd name="connsiteX275" fmla="*/ 4995322 w 12192000"/>
              <a:gd name="connsiteY275" fmla="*/ 2158550 h 3465689"/>
              <a:gd name="connsiteX276" fmla="*/ 5005892 w 12192000"/>
              <a:gd name="connsiteY276" fmla="*/ 2130012 h 3465689"/>
              <a:gd name="connsiteX277" fmla="*/ 4999164 w 12192000"/>
              <a:gd name="connsiteY277" fmla="*/ 2101473 h 3465689"/>
              <a:gd name="connsiteX278" fmla="*/ 4994842 w 12192000"/>
              <a:gd name="connsiteY278" fmla="*/ 2074718 h 3465689"/>
              <a:gd name="connsiteX279" fmla="*/ 5010117 w 12192000"/>
              <a:gd name="connsiteY279" fmla="*/ 2045505 h 3465689"/>
              <a:gd name="connsiteX280" fmla="*/ 6094356 w 12192000"/>
              <a:gd name="connsiteY280" fmla="*/ 1880879 h 3465689"/>
              <a:gd name="connsiteX281" fmla="*/ 6087143 w 12192000"/>
              <a:gd name="connsiteY281" fmla="*/ 1885639 h 3465689"/>
              <a:gd name="connsiteX282" fmla="*/ 6082814 w 12192000"/>
              <a:gd name="connsiteY282" fmla="*/ 1890395 h 3465689"/>
              <a:gd name="connsiteX283" fmla="*/ 6067427 w 12192000"/>
              <a:gd name="connsiteY283" fmla="*/ 1942345 h 3465689"/>
              <a:gd name="connsiteX284" fmla="*/ 6052042 w 12192000"/>
              <a:gd name="connsiteY284" fmla="*/ 1994451 h 3465689"/>
              <a:gd name="connsiteX285" fmla="*/ 6055888 w 12192000"/>
              <a:gd name="connsiteY285" fmla="*/ 1996831 h 3465689"/>
              <a:gd name="connsiteX286" fmla="*/ 6059734 w 12192000"/>
              <a:gd name="connsiteY286" fmla="*/ 1999207 h 3465689"/>
              <a:gd name="connsiteX287" fmla="*/ 6081853 w 12192000"/>
              <a:gd name="connsiteY287" fmla="*/ 1951225 h 3465689"/>
              <a:gd name="connsiteX288" fmla="*/ 6098202 w 12192000"/>
              <a:gd name="connsiteY288" fmla="*/ 1899914 h 3465689"/>
              <a:gd name="connsiteX289" fmla="*/ 6097720 w 12192000"/>
              <a:gd name="connsiteY289" fmla="*/ 1892181 h 3465689"/>
              <a:gd name="connsiteX290" fmla="*/ 6094356 w 12192000"/>
              <a:gd name="connsiteY290" fmla="*/ 1880879 h 3465689"/>
              <a:gd name="connsiteX291" fmla="*/ 12148236 w 12192000"/>
              <a:gd name="connsiteY291" fmla="*/ 1797055 h 3465689"/>
              <a:gd name="connsiteX292" fmla="*/ 12122375 w 12192000"/>
              <a:gd name="connsiteY292" fmla="*/ 1939751 h 3465689"/>
              <a:gd name="connsiteX293" fmla="*/ 12136836 w 12192000"/>
              <a:gd name="connsiteY293" fmla="*/ 2068179 h 3465689"/>
              <a:gd name="connsiteX294" fmla="*/ 12136836 w 12192000"/>
              <a:gd name="connsiteY294" fmla="*/ 1977804 h 3465689"/>
              <a:gd name="connsiteX295" fmla="*/ 12136836 w 12192000"/>
              <a:gd name="connsiteY295" fmla="*/ 1887430 h 3465689"/>
              <a:gd name="connsiteX296" fmla="*/ 12138737 w 12192000"/>
              <a:gd name="connsiteY296" fmla="*/ 1887430 h 3465689"/>
              <a:gd name="connsiteX297" fmla="*/ 12140635 w 12192000"/>
              <a:gd name="connsiteY297" fmla="*/ 1887430 h 3465689"/>
              <a:gd name="connsiteX298" fmla="*/ 12144437 w 12192000"/>
              <a:gd name="connsiteY298" fmla="*/ 1842244 h 3465689"/>
              <a:gd name="connsiteX299" fmla="*/ 12148236 w 12192000"/>
              <a:gd name="connsiteY299" fmla="*/ 1797055 h 3465689"/>
              <a:gd name="connsiteX300" fmla="*/ 4884204 w 12192000"/>
              <a:gd name="connsiteY300" fmla="*/ 1797055 h 3465689"/>
              <a:gd name="connsiteX301" fmla="*/ 4858344 w 12192000"/>
              <a:gd name="connsiteY301" fmla="*/ 1939751 h 3465689"/>
              <a:gd name="connsiteX302" fmla="*/ 4872804 w 12192000"/>
              <a:gd name="connsiteY302" fmla="*/ 2068179 h 3465689"/>
              <a:gd name="connsiteX303" fmla="*/ 4872804 w 12192000"/>
              <a:gd name="connsiteY303" fmla="*/ 1977804 h 3465689"/>
              <a:gd name="connsiteX304" fmla="*/ 4872804 w 12192000"/>
              <a:gd name="connsiteY304" fmla="*/ 1887430 h 3465689"/>
              <a:gd name="connsiteX305" fmla="*/ 4874706 w 12192000"/>
              <a:gd name="connsiteY305" fmla="*/ 1887430 h 3465689"/>
              <a:gd name="connsiteX306" fmla="*/ 4876604 w 12192000"/>
              <a:gd name="connsiteY306" fmla="*/ 1887430 h 3465689"/>
              <a:gd name="connsiteX307" fmla="*/ 4880405 w 12192000"/>
              <a:gd name="connsiteY307" fmla="*/ 1842244 h 3465689"/>
              <a:gd name="connsiteX308" fmla="*/ 4884204 w 12192000"/>
              <a:gd name="connsiteY308" fmla="*/ 1797055 h 3465689"/>
              <a:gd name="connsiteX309" fmla="*/ 12121461 w 12192000"/>
              <a:gd name="connsiteY309" fmla="*/ 1573500 h 3465689"/>
              <a:gd name="connsiteX310" fmla="*/ 12117618 w 12192000"/>
              <a:gd name="connsiteY310" fmla="*/ 1604418 h 3465689"/>
              <a:gd name="connsiteX311" fmla="*/ 12113775 w 12192000"/>
              <a:gd name="connsiteY311" fmla="*/ 1635332 h 3465689"/>
              <a:gd name="connsiteX312" fmla="*/ 12117618 w 12192000"/>
              <a:gd name="connsiteY312" fmla="*/ 1635929 h 3465689"/>
              <a:gd name="connsiteX313" fmla="*/ 12121461 w 12192000"/>
              <a:gd name="connsiteY313" fmla="*/ 1640092 h 3465689"/>
              <a:gd name="connsiteX314" fmla="*/ 12123384 w 12192000"/>
              <a:gd name="connsiteY314" fmla="*/ 1606794 h 3465689"/>
              <a:gd name="connsiteX315" fmla="*/ 12125304 w 12192000"/>
              <a:gd name="connsiteY315" fmla="*/ 1573500 h 3465689"/>
              <a:gd name="connsiteX316" fmla="*/ 12121461 w 12192000"/>
              <a:gd name="connsiteY316" fmla="*/ 1573500 h 3465689"/>
              <a:gd name="connsiteX317" fmla="*/ 4857429 w 12192000"/>
              <a:gd name="connsiteY317" fmla="*/ 1573500 h 3465689"/>
              <a:gd name="connsiteX318" fmla="*/ 4853586 w 12192000"/>
              <a:gd name="connsiteY318" fmla="*/ 1604418 h 3465689"/>
              <a:gd name="connsiteX319" fmla="*/ 4849743 w 12192000"/>
              <a:gd name="connsiteY319" fmla="*/ 1635332 h 3465689"/>
              <a:gd name="connsiteX320" fmla="*/ 4853586 w 12192000"/>
              <a:gd name="connsiteY320" fmla="*/ 1635929 h 3465689"/>
              <a:gd name="connsiteX321" fmla="*/ 4857429 w 12192000"/>
              <a:gd name="connsiteY321" fmla="*/ 1640092 h 3465689"/>
              <a:gd name="connsiteX322" fmla="*/ 4859352 w 12192000"/>
              <a:gd name="connsiteY322" fmla="*/ 1606794 h 3465689"/>
              <a:gd name="connsiteX323" fmla="*/ 4861273 w 12192000"/>
              <a:gd name="connsiteY323" fmla="*/ 1573500 h 3465689"/>
              <a:gd name="connsiteX324" fmla="*/ 4857429 w 12192000"/>
              <a:gd name="connsiteY324" fmla="*/ 1573500 h 3465689"/>
              <a:gd name="connsiteX325" fmla="*/ 12121461 w 12192000"/>
              <a:gd name="connsiteY325" fmla="*/ 1546924 h 3465689"/>
              <a:gd name="connsiteX326" fmla="*/ 12121461 w 12192000"/>
              <a:gd name="connsiteY326" fmla="*/ 1549717 h 3465689"/>
              <a:gd name="connsiteX327" fmla="*/ 12125304 w 12192000"/>
              <a:gd name="connsiteY327" fmla="*/ 1549717 h 3465689"/>
              <a:gd name="connsiteX328" fmla="*/ 12125793 w 12192000"/>
              <a:gd name="connsiteY328" fmla="*/ 1546924 h 3465689"/>
              <a:gd name="connsiteX329" fmla="*/ 8771399 w 12192000"/>
              <a:gd name="connsiteY329" fmla="*/ 1546924 h 3465689"/>
              <a:gd name="connsiteX330" fmla="*/ 8786652 w 12192000"/>
              <a:gd name="connsiteY330" fmla="*/ 1569072 h 3465689"/>
              <a:gd name="connsiteX331" fmla="*/ 8790299 w 12192000"/>
              <a:gd name="connsiteY331" fmla="*/ 1576730 h 3465689"/>
              <a:gd name="connsiteX332" fmla="*/ 8790504 w 12192000"/>
              <a:gd name="connsiteY332" fmla="*/ 1546924 h 3465689"/>
              <a:gd name="connsiteX333" fmla="*/ 6283081 w 12192000"/>
              <a:gd name="connsiteY333" fmla="*/ 1546924 h 3465689"/>
              <a:gd name="connsiteX334" fmla="*/ 6294383 w 12192000"/>
              <a:gd name="connsiteY334" fmla="*/ 1576332 h 3465689"/>
              <a:gd name="connsiteX335" fmla="*/ 6303519 w 12192000"/>
              <a:gd name="connsiteY335" fmla="*/ 1590607 h 3465689"/>
              <a:gd name="connsiteX336" fmla="*/ 6309770 w 12192000"/>
              <a:gd name="connsiteY336" fmla="*/ 1604882 h 3465689"/>
              <a:gd name="connsiteX337" fmla="*/ 6315057 w 12192000"/>
              <a:gd name="connsiteY337" fmla="*/ 1602502 h 3465689"/>
              <a:gd name="connsiteX338" fmla="*/ 6317463 w 12192000"/>
              <a:gd name="connsiteY338" fmla="*/ 1600123 h 3465689"/>
              <a:gd name="connsiteX339" fmla="*/ 6317463 w 12192000"/>
              <a:gd name="connsiteY339" fmla="*/ 1586445 h 3465689"/>
              <a:gd name="connsiteX340" fmla="*/ 6317463 w 12192000"/>
              <a:gd name="connsiteY340" fmla="*/ 1576332 h 3465689"/>
              <a:gd name="connsiteX341" fmla="*/ 6317598 w 12192000"/>
              <a:gd name="connsiteY341" fmla="*/ 1575821 h 3465689"/>
              <a:gd name="connsiteX342" fmla="*/ 6317598 w 12192000"/>
              <a:gd name="connsiteY342" fmla="*/ 1546924 h 3465689"/>
              <a:gd name="connsiteX343" fmla="*/ 4887801 w 12192000"/>
              <a:gd name="connsiteY343" fmla="*/ 1546924 h 3465689"/>
              <a:gd name="connsiteX344" fmla="*/ 4888179 w 12192000"/>
              <a:gd name="connsiteY344" fmla="*/ 1549717 h 3465689"/>
              <a:gd name="connsiteX345" fmla="*/ 4885296 w 12192000"/>
              <a:gd name="connsiteY345" fmla="*/ 1592527 h 3465689"/>
              <a:gd name="connsiteX346" fmla="*/ 4888179 w 12192000"/>
              <a:gd name="connsiteY346" fmla="*/ 1635332 h 3465689"/>
              <a:gd name="connsiteX347" fmla="*/ 4887218 w 12192000"/>
              <a:gd name="connsiteY347" fmla="*/ 1674576 h 3465689"/>
              <a:gd name="connsiteX348" fmla="*/ 4868961 w 12192000"/>
              <a:gd name="connsiteY348" fmla="*/ 1706680 h 3465689"/>
              <a:gd name="connsiteX349" fmla="*/ 4868951 w 12192000"/>
              <a:gd name="connsiteY349" fmla="*/ 1706680 h 3465689"/>
              <a:gd name="connsiteX350" fmla="*/ 4868951 w 12192000"/>
              <a:gd name="connsiteY350" fmla="*/ 1711440 h 3465689"/>
              <a:gd name="connsiteX351" fmla="*/ 4868951 w 12192000"/>
              <a:gd name="connsiteY351" fmla="*/ 1716196 h 3465689"/>
              <a:gd name="connsiteX352" fmla="*/ 4892023 w 12192000"/>
              <a:gd name="connsiteY352" fmla="*/ 1725707 h 3465689"/>
              <a:gd name="connsiteX353" fmla="*/ 4895352 w 12192000"/>
              <a:gd name="connsiteY353" fmla="*/ 1713223 h 3465689"/>
              <a:gd name="connsiteX354" fmla="*/ 4895605 w 12192000"/>
              <a:gd name="connsiteY354" fmla="*/ 1697169 h 3465689"/>
              <a:gd name="connsiteX355" fmla="*/ 4899403 w 12192000"/>
              <a:gd name="connsiteY355" fmla="*/ 1680522 h 3465689"/>
              <a:gd name="connsiteX356" fmla="*/ 4903204 w 12192000"/>
              <a:gd name="connsiteY356" fmla="*/ 1663875 h 3465689"/>
              <a:gd name="connsiteX357" fmla="*/ 4905102 w 12192000"/>
              <a:gd name="connsiteY357" fmla="*/ 1663875 h 3465689"/>
              <a:gd name="connsiteX358" fmla="*/ 4907004 w 12192000"/>
              <a:gd name="connsiteY358" fmla="*/ 1663875 h 3465689"/>
              <a:gd name="connsiteX359" fmla="*/ 4914606 w 12192000"/>
              <a:gd name="connsiteY359" fmla="*/ 1849376 h 3465689"/>
              <a:gd name="connsiteX360" fmla="*/ 4905102 w 12192000"/>
              <a:gd name="connsiteY360" fmla="*/ 1866620 h 3465689"/>
              <a:gd name="connsiteX361" fmla="*/ 4895605 w 12192000"/>
              <a:gd name="connsiteY361" fmla="*/ 1887430 h 3465689"/>
              <a:gd name="connsiteX362" fmla="*/ 4907481 w 12192000"/>
              <a:gd name="connsiteY362" fmla="*/ 1933212 h 3465689"/>
              <a:gd name="connsiteX363" fmla="*/ 4910802 w 12192000"/>
              <a:gd name="connsiteY363" fmla="*/ 1982560 h 3465689"/>
              <a:gd name="connsiteX364" fmla="*/ 4914607 w 12192000"/>
              <a:gd name="connsiteY364" fmla="*/ 2033098 h 3465689"/>
              <a:gd name="connsiteX365" fmla="*/ 4918447 w 12192000"/>
              <a:gd name="connsiteY365" fmla="*/ 2087206 h 3465689"/>
              <a:gd name="connsiteX366" fmla="*/ 4922290 w 12192000"/>
              <a:gd name="connsiteY366" fmla="*/ 2084826 h 3465689"/>
              <a:gd name="connsiteX367" fmla="*/ 4926133 w 12192000"/>
              <a:gd name="connsiteY367" fmla="*/ 2082446 h 3465689"/>
              <a:gd name="connsiteX368" fmla="*/ 4941089 w 12192000"/>
              <a:gd name="connsiteY368" fmla="*/ 1972452 h 3465689"/>
              <a:gd name="connsiteX369" fmla="*/ 4941991 w 12192000"/>
              <a:gd name="connsiteY369" fmla="*/ 1858891 h 3465689"/>
              <a:gd name="connsiteX370" fmla="*/ 4937667 w 12192000"/>
              <a:gd name="connsiteY370" fmla="*/ 1855322 h 3465689"/>
              <a:gd name="connsiteX371" fmla="*/ 4930459 w 12192000"/>
              <a:gd name="connsiteY371" fmla="*/ 1844620 h 3465689"/>
              <a:gd name="connsiteX372" fmla="*/ 4931420 w 12192000"/>
              <a:gd name="connsiteY372" fmla="*/ 1791706 h 3465689"/>
              <a:gd name="connsiteX373" fmla="*/ 4926616 w 12192000"/>
              <a:gd name="connsiteY373" fmla="*/ 1735222 h 3465689"/>
              <a:gd name="connsiteX374" fmla="*/ 4924693 w 12192000"/>
              <a:gd name="connsiteY374" fmla="*/ 1699549 h 3465689"/>
              <a:gd name="connsiteX375" fmla="*/ 4924059 w 12192000"/>
              <a:gd name="connsiteY375" fmla="*/ 1687747 h 3465689"/>
              <a:gd name="connsiteX376" fmla="*/ 4913848 w 12192000"/>
              <a:gd name="connsiteY376" fmla="*/ 1646927 h 3465689"/>
              <a:gd name="connsiteX377" fmla="*/ 4899708 w 12192000"/>
              <a:gd name="connsiteY377" fmla="*/ 1616309 h 3465689"/>
              <a:gd name="connsiteX378" fmla="*/ 4901909 w 12192000"/>
              <a:gd name="connsiteY378" fmla="*/ 1599194 h 3465689"/>
              <a:gd name="connsiteX379" fmla="*/ 4891468 w 12192000"/>
              <a:gd name="connsiteY379" fmla="*/ 1557446 h 3465689"/>
              <a:gd name="connsiteX380" fmla="*/ 4889297 w 12192000"/>
              <a:gd name="connsiteY380" fmla="*/ 1546924 h 3465689"/>
              <a:gd name="connsiteX381" fmla="*/ 4857429 w 12192000"/>
              <a:gd name="connsiteY381" fmla="*/ 1546924 h 3465689"/>
              <a:gd name="connsiteX382" fmla="*/ 4857429 w 12192000"/>
              <a:gd name="connsiteY382" fmla="*/ 1549717 h 3465689"/>
              <a:gd name="connsiteX383" fmla="*/ 4861273 w 12192000"/>
              <a:gd name="connsiteY383" fmla="*/ 1549717 h 3465689"/>
              <a:gd name="connsiteX384" fmla="*/ 4861761 w 12192000"/>
              <a:gd name="connsiteY384" fmla="*/ 1546924 h 3465689"/>
              <a:gd name="connsiteX385" fmla="*/ 34499 w 12192000"/>
              <a:gd name="connsiteY385" fmla="*/ 0 h 3465689"/>
              <a:gd name="connsiteX386" fmla="*/ 44108 w 12192000"/>
              <a:gd name="connsiteY386" fmla="*/ 2973 h 3465689"/>
              <a:gd name="connsiteX387" fmla="*/ 53720 w 12192000"/>
              <a:gd name="connsiteY387" fmla="*/ 9512 h 3465689"/>
              <a:gd name="connsiteX388" fmla="*/ 77752 w 12192000"/>
              <a:gd name="connsiteY388" fmla="*/ 33891 h 3465689"/>
              <a:gd name="connsiteX389" fmla="*/ 107548 w 12192000"/>
              <a:gd name="connsiteY389" fmla="*/ 33294 h 3465689"/>
              <a:gd name="connsiteX390" fmla="*/ 139269 w 12192000"/>
              <a:gd name="connsiteY390" fmla="*/ 19027 h 3465689"/>
              <a:gd name="connsiteX391" fmla="*/ 165222 w 12192000"/>
              <a:gd name="connsiteY391" fmla="*/ 33294 h 3465689"/>
              <a:gd name="connsiteX392" fmla="*/ 183484 w 12192000"/>
              <a:gd name="connsiteY392" fmla="*/ 22593 h 3465689"/>
              <a:gd name="connsiteX393" fmla="*/ 195981 w 12192000"/>
              <a:gd name="connsiteY393" fmla="*/ 19027 h 3465689"/>
              <a:gd name="connsiteX394" fmla="*/ 213103 w 12192000"/>
              <a:gd name="connsiteY394" fmla="*/ 34660 h 3465689"/>
              <a:gd name="connsiteX395" fmla="*/ 7799672 w 12192000"/>
              <a:gd name="connsiteY395" fmla="*/ 34660 h 3465689"/>
              <a:gd name="connsiteX396" fmla="*/ 7805637 w 12192000"/>
              <a:gd name="connsiteY396" fmla="*/ 24391 h 3465689"/>
              <a:gd name="connsiteX397" fmla="*/ 7824997 w 12192000"/>
              <a:gd name="connsiteY397" fmla="*/ 34660 h 3465689"/>
              <a:gd name="connsiteX398" fmla="*/ 7878159 w 12192000"/>
              <a:gd name="connsiteY398" fmla="*/ 34660 h 3465689"/>
              <a:gd name="connsiteX399" fmla="*/ 7878528 w 12192000"/>
              <a:gd name="connsiteY399" fmla="*/ 33907 h 3465689"/>
              <a:gd name="connsiteX400" fmla="*/ 7897403 w 12192000"/>
              <a:gd name="connsiteY400" fmla="*/ 14880 h 3465689"/>
              <a:gd name="connsiteX401" fmla="*/ 7899326 w 12192000"/>
              <a:gd name="connsiteY401" fmla="*/ 28554 h 3465689"/>
              <a:gd name="connsiteX402" fmla="*/ 7900486 w 12192000"/>
              <a:gd name="connsiteY402" fmla="*/ 34660 h 3465689"/>
              <a:gd name="connsiteX403" fmla="*/ 12192000 w 12192000"/>
              <a:gd name="connsiteY403" fmla="*/ 34660 h 3465689"/>
              <a:gd name="connsiteX404" fmla="*/ 12192000 w 12192000"/>
              <a:gd name="connsiteY404" fmla="*/ 1751115 h 3465689"/>
              <a:gd name="connsiteX405" fmla="*/ 12190648 w 12192000"/>
              <a:gd name="connsiteY405" fmla="*/ 1735222 h 3465689"/>
              <a:gd name="connsiteX406" fmla="*/ 12188725 w 12192000"/>
              <a:gd name="connsiteY406" fmla="*/ 1699549 h 3465689"/>
              <a:gd name="connsiteX407" fmla="*/ 12186805 w 12192000"/>
              <a:gd name="connsiteY407" fmla="*/ 1663875 h 3465689"/>
              <a:gd name="connsiteX408" fmla="*/ 12179116 w 12192000"/>
              <a:gd name="connsiteY408" fmla="*/ 1649603 h 3465689"/>
              <a:gd name="connsiteX409" fmla="*/ 12163741 w 12192000"/>
              <a:gd name="connsiteY409" fmla="*/ 1616309 h 3465689"/>
              <a:gd name="connsiteX410" fmla="*/ 12167104 w 12192000"/>
              <a:gd name="connsiteY410" fmla="*/ 1590147 h 3465689"/>
              <a:gd name="connsiteX411" fmla="*/ 12167587 w 12192000"/>
              <a:gd name="connsiteY411" fmla="*/ 1563984 h 3465689"/>
              <a:gd name="connsiteX412" fmla="*/ 12166956 w 12192000"/>
              <a:gd name="connsiteY412" fmla="*/ 1546924 h 3465689"/>
              <a:gd name="connsiteX413" fmla="*/ 12151836 w 12192000"/>
              <a:gd name="connsiteY413" fmla="*/ 1546924 h 3465689"/>
              <a:gd name="connsiteX414" fmla="*/ 12152211 w 12192000"/>
              <a:gd name="connsiteY414" fmla="*/ 1549717 h 3465689"/>
              <a:gd name="connsiteX415" fmla="*/ 12149327 w 12192000"/>
              <a:gd name="connsiteY415" fmla="*/ 1592527 h 3465689"/>
              <a:gd name="connsiteX416" fmla="*/ 12152211 w 12192000"/>
              <a:gd name="connsiteY416" fmla="*/ 1635332 h 3465689"/>
              <a:gd name="connsiteX417" fmla="*/ 12151250 w 12192000"/>
              <a:gd name="connsiteY417" fmla="*/ 1674576 h 3465689"/>
              <a:gd name="connsiteX418" fmla="*/ 12132993 w 12192000"/>
              <a:gd name="connsiteY418" fmla="*/ 1706680 h 3465689"/>
              <a:gd name="connsiteX419" fmla="*/ 12132984 w 12192000"/>
              <a:gd name="connsiteY419" fmla="*/ 1706680 h 3465689"/>
              <a:gd name="connsiteX420" fmla="*/ 12132984 w 12192000"/>
              <a:gd name="connsiteY420" fmla="*/ 1711440 h 3465689"/>
              <a:gd name="connsiteX421" fmla="*/ 12132984 w 12192000"/>
              <a:gd name="connsiteY421" fmla="*/ 1716196 h 3465689"/>
              <a:gd name="connsiteX422" fmla="*/ 12156055 w 12192000"/>
              <a:gd name="connsiteY422" fmla="*/ 1725707 h 3465689"/>
              <a:gd name="connsiteX423" fmla="*/ 12159384 w 12192000"/>
              <a:gd name="connsiteY423" fmla="*/ 1713223 h 3465689"/>
              <a:gd name="connsiteX424" fmla="*/ 12159636 w 12192000"/>
              <a:gd name="connsiteY424" fmla="*/ 1697169 h 3465689"/>
              <a:gd name="connsiteX425" fmla="*/ 12163435 w 12192000"/>
              <a:gd name="connsiteY425" fmla="*/ 1680522 h 3465689"/>
              <a:gd name="connsiteX426" fmla="*/ 12167237 w 12192000"/>
              <a:gd name="connsiteY426" fmla="*/ 1663875 h 3465689"/>
              <a:gd name="connsiteX427" fmla="*/ 12169135 w 12192000"/>
              <a:gd name="connsiteY427" fmla="*/ 1663875 h 3465689"/>
              <a:gd name="connsiteX428" fmla="*/ 12171036 w 12192000"/>
              <a:gd name="connsiteY428" fmla="*/ 1663875 h 3465689"/>
              <a:gd name="connsiteX429" fmla="*/ 12178637 w 12192000"/>
              <a:gd name="connsiteY429" fmla="*/ 1849376 h 3465689"/>
              <a:gd name="connsiteX430" fmla="*/ 12169135 w 12192000"/>
              <a:gd name="connsiteY430" fmla="*/ 1866620 h 3465689"/>
              <a:gd name="connsiteX431" fmla="*/ 12159636 w 12192000"/>
              <a:gd name="connsiteY431" fmla="*/ 1887430 h 3465689"/>
              <a:gd name="connsiteX432" fmla="*/ 12171512 w 12192000"/>
              <a:gd name="connsiteY432" fmla="*/ 1933212 h 3465689"/>
              <a:gd name="connsiteX433" fmla="*/ 12174835 w 12192000"/>
              <a:gd name="connsiteY433" fmla="*/ 1982560 h 3465689"/>
              <a:gd name="connsiteX434" fmla="*/ 12178643 w 12192000"/>
              <a:gd name="connsiteY434" fmla="*/ 2033098 h 3465689"/>
              <a:gd name="connsiteX435" fmla="*/ 12182480 w 12192000"/>
              <a:gd name="connsiteY435" fmla="*/ 2087206 h 3465689"/>
              <a:gd name="connsiteX436" fmla="*/ 12186323 w 12192000"/>
              <a:gd name="connsiteY436" fmla="*/ 2084826 h 3465689"/>
              <a:gd name="connsiteX437" fmla="*/ 12190166 w 12192000"/>
              <a:gd name="connsiteY437" fmla="*/ 2082446 h 3465689"/>
              <a:gd name="connsiteX438" fmla="*/ 12192000 w 12192000"/>
              <a:gd name="connsiteY438" fmla="*/ 2068958 h 3465689"/>
              <a:gd name="connsiteX439" fmla="*/ 12192000 w 12192000"/>
              <a:gd name="connsiteY439" fmla="*/ 2153794 h 3465689"/>
              <a:gd name="connsiteX440" fmla="*/ 12190418 w 12192000"/>
              <a:gd name="connsiteY440" fmla="*/ 2153794 h 3465689"/>
              <a:gd name="connsiteX441" fmla="*/ 12190894 w 12192000"/>
              <a:gd name="connsiteY441" fmla="*/ 2172821 h 3465689"/>
              <a:gd name="connsiteX442" fmla="*/ 12192000 w 12192000"/>
              <a:gd name="connsiteY442" fmla="*/ 2179107 h 3465689"/>
              <a:gd name="connsiteX443" fmla="*/ 12192000 w 12192000"/>
              <a:gd name="connsiteY443" fmla="*/ 2486638 h 3465689"/>
              <a:gd name="connsiteX444" fmla="*/ 12182622 w 12192000"/>
              <a:gd name="connsiteY444" fmla="*/ 2496266 h 3465689"/>
              <a:gd name="connsiteX445" fmla="*/ 12180229 w 12192000"/>
              <a:gd name="connsiteY445" fmla="*/ 2477240 h 3465689"/>
              <a:gd name="connsiteX446" fmla="*/ 12174973 w 12192000"/>
              <a:gd name="connsiteY446" fmla="*/ 2458213 h 3465689"/>
              <a:gd name="connsiteX447" fmla="*/ 12167325 w 12192000"/>
              <a:gd name="connsiteY447" fmla="*/ 2458213 h 3465689"/>
              <a:gd name="connsiteX448" fmla="*/ 12152035 w 12192000"/>
              <a:gd name="connsiteY448" fmla="*/ 2539072 h 3465689"/>
              <a:gd name="connsiteX449" fmla="*/ 12148236 w 12192000"/>
              <a:gd name="connsiteY449" fmla="*/ 2539072 h 3465689"/>
              <a:gd name="connsiteX450" fmla="*/ 12146348 w 12192000"/>
              <a:gd name="connsiteY450" fmla="*/ 2482069 h 3465689"/>
              <a:gd name="connsiteX451" fmla="*/ 12144522 w 12192000"/>
              <a:gd name="connsiteY451" fmla="*/ 2425512 h 3465689"/>
              <a:gd name="connsiteX452" fmla="*/ 12150771 w 12192000"/>
              <a:gd name="connsiteY452" fmla="*/ 2430181 h 3465689"/>
              <a:gd name="connsiteX453" fmla="*/ 12159898 w 12192000"/>
              <a:gd name="connsiteY453" fmla="*/ 2434855 h 3465689"/>
              <a:gd name="connsiteX454" fmla="*/ 12158397 w 12192000"/>
              <a:gd name="connsiteY454" fmla="*/ 2281009 h 3465689"/>
              <a:gd name="connsiteX455" fmla="*/ 12147886 w 12192000"/>
              <a:gd name="connsiteY455" fmla="*/ 2130609 h 3465689"/>
              <a:gd name="connsiteX456" fmla="*/ 12145966 w 12192000"/>
              <a:gd name="connsiteY456" fmla="*/ 2130609 h 3465689"/>
              <a:gd name="connsiteX457" fmla="*/ 12144043 w 12192000"/>
              <a:gd name="connsiteY457" fmla="*/ 2130609 h 3465689"/>
              <a:gd name="connsiteX458" fmla="*/ 12128668 w 12192000"/>
              <a:gd name="connsiteY458" fmla="*/ 2159147 h 3465689"/>
              <a:gd name="connsiteX459" fmla="*/ 12128668 w 12192000"/>
              <a:gd name="connsiteY459" fmla="*/ 2136554 h 3465689"/>
              <a:gd name="connsiteX460" fmla="*/ 12128668 w 12192000"/>
              <a:gd name="connsiteY460" fmla="*/ 2121351 h 3465689"/>
              <a:gd name="connsiteX461" fmla="*/ 12118220 w 12192000"/>
              <a:gd name="connsiteY461" fmla="*/ 2139824 h 3465689"/>
              <a:gd name="connsiteX462" fmla="*/ 12113775 w 12192000"/>
              <a:gd name="connsiteY462" fmla="*/ 2164500 h 3465689"/>
              <a:gd name="connsiteX463" fmla="*/ 12121461 w 12192000"/>
              <a:gd name="connsiteY463" fmla="*/ 2201360 h 3465689"/>
              <a:gd name="connsiteX464" fmla="*/ 12124765 w 12192000"/>
              <a:gd name="connsiteY464" fmla="*/ 2333951 h 3465689"/>
              <a:gd name="connsiteX465" fmla="*/ 12136357 w 12192000"/>
              <a:gd name="connsiteY465" fmla="*/ 2462968 h 3465689"/>
              <a:gd name="connsiteX466" fmla="*/ 12123409 w 12192000"/>
              <a:gd name="connsiteY466" fmla="*/ 2438952 h 3465689"/>
              <a:gd name="connsiteX467" fmla="*/ 12101981 w 12192000"/>
              <a:gd name="connsiteY467" fmla="*/ 2425512 h 3465689"/>
              <a:gd name="connsiteX468" fmla="*/ 12089156 w 12192000"/>
              <a:gd name="connsiteY468" fmla="*/ 2407007 h 3465689"/>
              <a:gd name="connsiteX469" fmla="*/ 12079181 w 12192000"/>
              <a:gd name="connsiteY469" fmla="*/ 2377353 h 3465689"/>
              <a:gd name="connsiteX470" fmla="*/ 12074377 w 12192000"/>
              <a:gd name="connsiteY470" fmla="*/ 2404109 h 3465689"/>
              <a:gd name="connsiteX471" fmla="*/ 12075338 w 12192000"/>
              <a:gd name="connsiteY471" fmla="*/ 2434430 h 3465689"/>
              <a:gd name="connsiteX472" fmla="*/ 12069572 w 12192000"/>
              <a:gd name="connsiteY472" fmla="*/ 2465348 h 3465689"/>
              <a:gd name="connsiteX473" fmla="*/ 12063806 w 12192000"/>
              <a:gd name="connsiteY473" fmla="*/ 2496266 h 3465689"/>
              <a:gd name="connsiteX474" fmla="*/ 12064768 w 12192000"/>
              <a:gd name="connsiteY474" fmla="*/ 2512320 h 3465689"/>
              <a:gd name="connsiteX475" fmla="*/ 12071495 w 12192000"/>
              <a:gd name="connsiteY475" fmla="*/ 2524805 h 3465689"/>
              <a:gd name="connsiteX476" fmla="*/ 12077243 w 12192000"/>
              <a:gd name="connsiteY476" fmla="*/ 2557506 h 3465689"/>
              <a:gd name="connsiteX477" fmla="*/ 12071495 w 12192000"/>
              <a:gd name="connsiteY477" fmla="*/ 2586641 h 3465689"/>
              <a:gd name="connsiteX478" fmla="*/ 12060925 w 12192000"/>
              <a:gd name="connsiteY478" fmla="*/ 2608044 h 3465689"/>
              <a:gd name="connsiteX479" fmla="*/ 12044588 w 12192000"/>
              <a:gd name="connsiteY479" fmla="*/ 2629447 h 3465689"/>
              <a:gd name="connsiteX480" fmla="*/ 12025370 w 12192000"/>
              <a:gd name="connsiteY480" fmla="*/ 2567614 h 3465689"/>
              <a:gd name="connsiteX481" fmla="*/ 12016243 w 12192000"/>
              <a:gd name="connsiteY481" fmla="*/ 2593773 h 3465689"/>
              <a:gd name="connsiteX482" fmla="*/ 12021527 w 12192000"/>
              <a:gd name="connsiteY482" fmla="*/ 2619935 h 3465689"/>
              <a:gd name="connsiteX483" fmla="*/ 12041921 w 12192000"/>
              <a:gd name="connsiteY483" fmla="*/ 2668164 h 3465689"/>
              <a:gd name="connsiteX484" fmla="*/ 12024979 w 12192000"/>
              <a:gd name="connsiteY484" fmla="*/ 2720372 h 3465689"/>
              <a:gd name="connsiteX485" fmla="*/ 12023068 w 12192000"/>
              <a:gd name="connsiteY485" fmla="*/ 2729899 h 3465689"/>
              <a:gd name="connsiteX486" fmla="*/ 12021155 w 12192000"/>
              <a:gd name="connsiteY486" fmla="*/ 2739426 h 3465689"/>
              <a:gd name="connsiteX487" fmla="*/ 12028800 w 12192000"/>
              <a:gd name="connsiteY487" fmla="*/ 2744193 h 3465689"/>
              <a:gd name="connsiteX488" fmla="*/ 12036445 w 12192000"/>
              <a:gd name="connsiteY488" fmla="*/ 2748957 h 3465689"/>
              <a:gd name="connsiteX489" fmla="*/ 12043157 w 12192000"/>
              <a:gd name="connsiteY489" fmla="*/ 2777070 h 3465689"/>
              <a:gd name="connsiteX490" fmla="*/ 12032621 w 12192000"/>
              <a:gd name="connsiteY490" fmla="*/ 2805440 h 3465689"/>
              <a:gd name="connsiteX491" fmla="*/ 12009692 w 12192000"/>
              <a:gd name="connsiteY491" fmla="*/ 2781658 h 3465689"/>
              <a:gd name="connsiteX492" fmla="*/ 11994402 w 12192000"/>
              <a:gd name="connsiteY492" fmla="*/ 2784631 h 3465689"/>
              <a:gd name="connsiteX493" fmla="*/ 11979115 w 12192000"/>
              <a:gd name="connsiteY493" fmla="*/ 2791169 h 3465689"/>
              <a:gd name="connsiteX494" fmla="*/ 11979115 w 12192000"/>
              <a:gd name="connsiteY494" fmla="*/ 2785828 h 3465689"/>
              <a:gd name="connsiteX495" fmla="*/ 11979115 w 12192000"/>
              <a:gd name="connsiteY495" fmla="*/ 2776984 h 3465689"/>
              <a:gd name="connsiteX496" fmla="*/ 11967649 w 12192000"/>
              <a:gd name="connsiteY496" fmla="*/ 2776984 h 3465689"/>
              <a:gd name="connsiteX497" fmla="*/ 11959994 w 12192000"/>
              <a:gd name="connsiteY497" fmla="*/ 2750568 h 3465689"/>
              <a:gd name="connsiteX498" fmla="*/ 11940810 w 12192000"/>
              <a:gd name="connsiteY498" fmla="*/ 2734662 h 3465689"/>
              <a:gd name="connsiteX499" fmla="*/ 11956186 w 12192000"/>
              <a:gd name="connsiteY499" fmla="*/ 2620321 h 3465689"/>
              <a:gd name="connsiteX500" fmla="*/ 11957078 w 12192000"/>
              <a:gd name="connsiteY500" fmla="*/ 2601299 h 3465689"/>
              <a:gd name="connsiteX501" fmla="*/ 11951860 w 12192000"/>
              <a:gd name="connsiteY501" fmla="*/ 2582478 h 3465689"/>
              <a:gd name="connsiteX502" fmla="*/ 11947535 w 12192000"/>
              <a:gd name="connsiteY502" fmla="*/ 2582478 h 3465689"/>
              <a:gd name="connsiteX503" fmla="*/ 11940328 w 12192000"/>
              <a:gd name="connsiteY503" fmla="*/ 2582478 h 3465689"/>
              <a:gd name="connsiteX504" fmla="*/ 11921312 w 12192000"/>
              <a:gd name="connsiteY504" fmla="*/ 2606261 h 3465689"/>
              <a:gd name="connsiteX505" fmla="*/ 11902292 w 12192000"/>
              <a:gd name="connsiteY505" fmla="*/ 2630044 h 3465689"/>
              <a:gd name="connsiteX506" fmla="*/ 11900867 w 12192000"/>
              <a:gd name="connsiteY506" fmla="*/ 2637175 h 3465689"/>
              <a:gd name="connsiteX507" fmla="*/ 11902292 w 12192000"/>
              <a:gd name="connsiteY507" fmla="*/ 2644311 h 3465689"/>
              <a:gd name="connsiteX508" fmla="*/ 11883156 w 12192000"/>
              <a:gd name="connsiteY508" fmla="*/ 2677012 h 3465689"/>
              <a:gd name="connsiteX509" fmla="*/ 11840876 w 12192000"/>
              <a:gd name="connsiteY509" fmla="*/ 2672342 h 3465689"/>
              <a:gd name="connsiteX510" fmla="*/ 11828865 w 12192000"/>
              <a:gd name="connsiteY510" fmla="*/ 2672362 h 3465689"/>
              <a:gd name="connsiteX511" fmla="*/ 11825501 w 12192000"/>
              <a:gd name="connsiteY511" fmla="*/ 2686527 h 3465689"/>
              <a:gd name="connsiteX512" fmla="*/ 11821175 w 12192000"/>
              <a:gd name="connsiteY512" fmla="*/ 2693659 h 3465689"/>
              <a:gd name="connsiteX513" fmla="*/ 11813969 w 12192000"/>
              <a:gd name="connsiteY513" fmla="*/ 2700795 h 3465689"/>
              <a:gd name="connsiteX514" fmla="*/ 11812049 w 12192000"/>
              <a:gd name="connsiteY514" fmla="*/ 2700202 h 3465689"/>
              <a:gd name="connsiteX515" fmla="*/ 11810126 w 12192000"/>
              <a:gd name="connsiteY515" fmla="*/ 2696039 h 3465689"/>
              <a:gd name="connsiteX516" fmla="*/ 11810126 w 12192000"/>
              <a:gd name="connsiteY516" fmla="*/ 2662998 h 3465689"/>
              <a:gd name="connsiteX517" fmla="*/ 11804842 w 12192000"/>
              <a:gd name="connsiteY517" fmla="*/ 2637136 h 3465689"/>
              <a:gd name="connsiteX518" fmla="*/ 11802439 w 12192000"/>
              <a:gd name="connsiteY518" fmla="*/ 2611017 h 3465689"/>
              <a:gd name="connsiteX519" fmla="*/ 11802439 w 12192000"/>
              <a:gd name="connsiteY519" fmla="*/ 2582478 h 3465689"/>
              <a:gd name="connsiteX520" fmla="*/ 11812049 w 12192000"/>
              <a:gd name="connsiteY520" fmla="*/ 2542045 h 3465689"/>
              <a:gd name="connsiteX521" fmla="*/ 11821658 w 12192000"/>
              <a:gd name="connsiteY521" fmla="*/ 2501615 h 3465689"/>
              <a:gd name="connsiteX522" fmla="*/ 11823099 w 12192000"/>
              <a:gd name="connsiteY522" fmla="*/ 2477833 h 3465689"/>
              <a:gd name="connsiteX523" fmla="*/ 11821658 w 12192000"/>
              <a:gd name="connsiteY523" fmla="*/ 2454050 h 3465689"/>
              <a:gd name="connsiteX524" fmla="*/ 11825469 w 12192000"/>
              <a:gd name="connsiteY524" fmla="*/ 2335137 h 3465689"/>
              <a:gd name="connsiteX525" fmla="*/ 11825942 w 12192000"/>
              <a:gd name="connsiteY525" fmla="*/ 2309571 h 3465689"/>
              <a:gd name="connsiteX526" fmla="*/ 11817812 w 12192000"/>
              <a:gd name="connsiteY526" fmla="*/ 2287572 h 3465689"/>
              <a:gd name="connsiteX527" fmla="*/ 11808685 w 12192000"/>
              <a:gd name="connsiteY527" fmla="*/ 2272707 h 3465689"/>
              <a:gd name="connsiteX528" fmla="*/ 11802439 w 12192000"/>
              <a:gd name="connsiteY528" fmla="*/ 2254277 h 3465689"/>
              <a:gd name="connsiteX529" fmla="*/ 11798593 w 12192000"/>
              <a:gd name="connsiteY529" fmla="*/ 2249522 h 3465689"/>
              <a:gd name="connsiteX530" fmla="*/ 11794750 w 12192000"/>
              <a:gd name="connsiteY530" fmla="*/ 2244762 h 3465689"/>
              <a:gd name="connsiteX531" fmla="*/ 11787064 w 12192000"/>
              <a:gd name="connsiteY531" fmla="*/ 2259033 h 3465689"/>
              <a:gd name="connsiteX532" fmla="*/ 11780337 w 12192000"/>
              <a:gd name="connsiteY532" fmla="*/ 2298273 h 3465689"/>
              <a:gd name="connsiteX533" fmla="*/ 11756314 w 12192000"/>
              <a:gd name="connsiteY533" fmla="*/ 2330381 h 3465689"/>
              <a:gd name="connsiteX534" fmla="*/ 11750548 w 12192000"/>
              <a:gd name="connsiteY534" fmla="*/ 2339896 h 3465689"/>
              <a:gd name="connsiteX535" fmla="*/ 11744785 w 12192000"/>
              <a:gd name="connsiteY535" fmla="*/ 2349408 h 3465689"/>
              <a:gd name="connsiteX536" fmla="*/ 11735655 w 12192000"/>
              <a:gd name="connsiteY536" fmla="*/ 2351191 h 3465689"/>
              <a:gd name="connsiteX537" fmla="*/ 11729409 w 12192000"/>
              <a:gd name="connsiteY537" fmla="*/ 2349408 h 3465689"/>
              <a:gd name="connsiteX538" fmla="*/ 11719800 w 12192000"/>
              <a:gd name="connsiteY538" fmla="*/ 2319680 h 3465689"/>
              <a:gd name="connsiteX539" fmla="*/ 11710191 w 12192000"/>
              <a:gd name="connsiteY539" fmla="*/ 2282816 h 3465689"/>
              <a:gd name="connsiteX540" fmla="*/ 11679220 w 12192000"/>
              <a:gd name="connsiteY540" fmla="*/ 2339896 h 3465689"/>
              <a:gd name="connsiteX541" fmla="*/ 11675412 w 12192000"/>
              <a:gd name="connsiteY541" fmla="*/ 2335734 h 3465689"/>
              <a:gd name="connsiteX542" fmla="*/ 11671606 w 12192000"/>
              <a:gd name="connsiteY542" fmla="*/ 2335137 h 3465689"/>
              <a:gd name="connsiteX543" fmla="*/ 11660185 w 12192000"/>
              <a:gd name="connsiteY543" fmla="*/ 2268545 h 3465689"/>
              <a:gd name="connsiteX544" fmla="*/ 11658280 w 12192000"/>
              <a:gd name="connsiteY544" fmla="*/ 2220929 h 3465689"/>
              <a:gd name="connsiteX545" fmla="*/ 11656373 w 12192000"/>
              <a:gd name="connsiteY545" fmla="*/ 2173001 h 3465689"/>
              <a:gd name="connsiteX546" fmla="*/ 11652533 w 12192000"/>
              <a:gd name="connsiteY546" fmla="*/ 2087900 h 3465689"/>
              <a:gd name="connsiteX547" fmla="*/ 11648693 w 12192000"/>
              <a:gd name="connsiteY547" fmla="*/ 2006374 h 3465689"/>
              <a:gd name="connsiteX548" fmla="*/ 11649172 w 12192000"/>
              <a:gd name="connsiteY548" fmla="*/ 1924063 h 3465689"/>
              <a:gd name="connsiteX549" fmla="*/ 11652533 w 12192000"/>
              <a:gd name="connsiteY549" fmla="*/ 1845217 h 3465689"/>
              <a:gd name="connsiteX550" fmla="*/ 11636650 w 12192000"/>
              <a:gd name="connsiteY550" fmla="*/ 1804190 h 3465689"/>
              <a:gd name="connsiteX551" fmla="*/ 11606325 w 12192000"/>
              <a:gd name="connsiteY551" fmla="*/ 1788136 h 3465689"/>
              <a:gd name="connsiteX552" fmla="*/ 11562511 w 12192000"/>
              <a:gd name="connsiteY552" fmla="*/ 1810136 h 3465689"/>
              <a:gd name="connsiteX553" fmla="*/ 11521587 w 12192000"/>
              <a:gd name="connsiteY553" fmla="*/ 1835702 h 3465689"/>
              <a:gd name="connsiteX554" fmla="*/ 11510032 w 12192000"/>
              <a:gd name="connsiteY554" fmla="*/ 1845217 h 3465689"/>
              <a:gd name="connsiteX555" fmla="*/ 11504257 w 12192000"/>
              <a:gd name="connsiteY555" fmla="*/ 1863647 h 3465689"/>
              <a:gd name="connsiteX556" fmla="*/ 11486924 w 12192000"/>
              <a:gd name="connsiteY556" fmla="*/ 1864240 h 3465689"/>
              <a:gd name="connsiteX557" fmla="*/ 11473443 w 12192000"/>
              <a:gd name="connsiteY557" fmla="*/ 1870186 h 3465689"/>
              <a:gd name="connsiteX558" fmla="*/ 11459959 w 12192000"/>
              <a:gd name="connsiteY558" fmla="*/ 1883267 h 3465689"/>
              <a:gd name="connsiteX559" fmla="*/ 11446961 w 12192000"/>
              <a:gd name="connsiteY559" fmla="*/ 1896937 h 3465689"/>
              <a:gd name="connsiteX560" fmla="*/ 11436851 w 12192000"/>
              <a:gd name="connsiteY560" fmla="*/ 1907007 h 3465689"/>
              <a:gd name="connsiteX561" fmla="*/ 11416681 w 12192000"/>
              <a:gd name="connsiteY561" fmla="*/ 1895154 h 3465689"/>
              <a:gd name="connsiteX562" fmla="*/ 11402346 w 12192000"/>
              <a:gd name="connsiteY562" fmla="*/ 1883267 h 3465689"/>
              <a:gd name="connsiteX563" fmla="*/ 11398534 w 12192000"/>
              <a:gd name="connsiteY563" fmla="*/ 1887430 h 3465689"/>
              <a:gd name="connsiteX564" fmla="*/ 11394723 w 12192000"/>
              <a:gd name="connsiteY564" fmla="*/ 1888023 h 3465689"/>
              <a:gd name="connsiteX565" fmla="*/ 11398534 w 12192000"/>
              <a:gd name="connsiteY565" fmla="*/ 1896941 h 3465689"/>
              <a:gd name="connsiteX566" fmla="*/ 11402346 w 12192000"/>
              <a:gd name="connsiteY566" fmla="*/ 1902294 h 3465689"/>
              <a:gd name="connsiteX567" fmla="*/ 11417160 w 12192000"/>
              <a:gd name="connsiteY567" fmla="*/ 1925277 h 3465689"/>
              <a:gd name="connsiteX568" fmla="*/ 11406157 w 12192000"/>
              <a:gd name="connsiteY568" fmla="*/ 1944721 h 3465689"/>
              <a:gd name="connsiteX569" fmla="*/ 11387576 w 12192000"/>
              <a:gd name="connsiteY569" fmla="*/ 1965379 h 3465689"/>
              <a:gd name="connsiteX570" fmla="*/ 11360419 w 12192000"/>
              <a:gd name="connsiteY570" fmla="*/ 1968293 h 3465689"/>
              <a:gd name="connsiteX571" fmla="*/ 11356087 w 12192000"/>
              <a:gd name="connsiteY571" fmla="*/ 1973646 h 3465689"/>
              <a:gd name="connsiteX572" fmla="*/ 11348874 w 12192000"/>
              <a:gd name="connsiteY572" fmla="*/ 1982568 h 3465689"/>
              <a:gd name="connsiteX573" fmla="*/ 11343102 w 12192000"/>
              <a:gd name="connsiteY573" fmla="*/ 1992091 h 3465689"/>
              <a:gd name="connsiteX574" fmla="*/ 11337329 w 12192000"/>
              <a:gd name="connsiteY574" fmla="*/ 2001614 h 3465689"/>
              <a:gd name="connsiteX575" fmla="*/ 11331560 w 12192000"/>
              <a:gd name="connsiteY575" fmla="*/ 1992091 h 3465689"/>
              <a:gd name="connsiteX576" fmla="*/ 11325788 w 12192000"/>
              <a:gd name="connsiteY576" fmla="*/ 1982568 h 3465689"/>
              <a:gd name="connsiteX577" fmla="*/ 11323382 w 12192000"/>
              <a:gd name="connsiteY577" fmla="*/ 1970681 h 3465689"/>
              <a:gd name="connsiteX578" fmla="*/ 11318092 w 12192000"/>
              <a:gd name="connsiteY578" fmla="*/ 1958863 h 3465689"/>
              <a:gd name="connsiteX579" fmla="*/ 11309914 w 12192000"/>
              <a:gd name="connsiteY579" fmla="*/ 1951790 h 3465689"/>
              <a:gd name="connsiteX580" fmla="*/ 11298855 w 12192000"/>
              <a:gd name="connsiteY580" fmla="*/ 1944721 h 3465689"/>
              <a:gd name="connsiteX581" fmla="*/ 11293083 w 12192000"/>
              <a:gd name="connsiteY581" fmla="*/ 1956507 h 3465689"/>
              <a:gd name="connsiteX582" fmla="*/ 11287310 w 12192000"/>
              <a:gd name="connsiteY582" fmla="*/ 1968293 h 3465689"/>
              <a:gd name="connsiteX583" fmla="*/ 11284905 w 12192000"/>
              <a:gd name="connsiteY583" fmla="*/ 1977808 h 3465689"/>
              <a:gd name="connsiteX584" fmla="*/ 11279615 w 12192000"/>
              <a:gd name="connsiteY584" fmla="*/ 1987331 h 3465689"/>
              <a:gd name="connsiteX585" fmla="*/ 11264706 w 12192000"/>
              <a:gd name="connsiteY585" fmla="*/ 2008754 h 3465689"/>
              <a:gd name="connsiteX586" fmla="*/ 11252682 w 12192000"/>
              <a:gd name="connsiteY586" fmla="*/ 2030176 h 3465689"/>
              <a:gd name="connsiteX587" fmla="*/ 11239696 w 12192000"/>
              <a:gd name="connsiteY587" fmla="*/ 2058742 h 3465689"/>
              <a:gd name="connsiteX588" fmla="*/ 11229595 w 12192000"/>
              <a:gd name="connsiteY588" fmla="*/ 2087307 h 3465689"/>
              <a:gd name="connsiteX589" fmla="*/ 11216610 w 12192000"/>
              <a:gd name="connsiteY589" fmla="*/ 2100397 h 3465689"/>
              <a:gd name="connsiteX590" fmla="*/ 11206509 w 12192000"/>
              <a:gd name="connsiteY590" fmla="*/ 2092067 h 3465689"/>
              <a:gd name="connsiteX591" fmla="*/ 11182461 w 12192000"/>
              <a:gd name="connsiteY591" fmla="*/ 2050408 h 3465689"/>
              <a:gd name="connsiteX592" fmla="*/ 11175730 w 12192000"/>
              <a:gd name="connsiteY592" fmla="*/ 2001614 h 3465689"/>
              <a:gd name="connsiteX593" fmla="*/ 11173325 w 12192000"/>
              <a:gd name="connsiteY593" fmla="*/ 1990304 h 3465689"/>
              <a:gd name="connsiteX594" fmla="*/ 11168035 w 12192000"/>
              <a:gd name="connsiteY594" fmla="*/ 1982568 h 3465689"/>
              <a:gd name="connsiteX595" fmla="*/ 11143025 w 12192000"/>
              <a:gd name="connsiteY595" fmla="*/ 1979018 h 3465689"/>
              <a:gd name="connsiteX596" fmla="*/ 11129557 w 12192000"/>
              <a:gd name="connsiteY596" fmla="*/ 1954147 h 3465689"/>
              <a:gd name="connsiteX597" fmla="*/ 11117533 w 12192000"/>
              <a:gd name="connsiteY597" fmla="*/ 1930579 h 3465689"/>
              <a:gd name="connsiteX598" fmla="*/ 11102624 w 12192000"/>
              <a:gd name="connsiteY598" fmla="*/ 1907007 h 3465689"/>
              <a:gd name="connsiteX599" fmla="*/ 11067996 w 12192000"/>
              <a:gd name="connsiteY599" fmla="*/ 1859484 h 3465689"/>
              <a:gd name="connsiteX600" fmla="*/ 11062706 w 12192000"/>
              <a:gd name="connsiteY600" fmla="*/ 1849376 h 3465689"/>
              <a:gd name="connsiteX601" fmla="*/ 11060301 w 12192000"/>
              <a:gd name="connsiteY601" fmla="*/ 1835702 h 3465689"/>
              <a:gd name="connsiteX602" fmla="*/ 11063668 w 12192000"/>
              <a:gd name="connsiteY602" fmla="*/ 1807756 h 3465689"/>
              <a:gd name="connsiteX603" fmla="*/ 11064147 w 12192000"/>
              <a:gd name="connsiteY603" fmla="*/ 1783381 h 3465689"/>
              <a:gd name="connsiteX604" fmla="*/ 11052605 w 12192000"/>
              <a:gd name="connsiteY604" fmla="*/ 1750087 h 3465689"/>
              <a:gd name="connsiteX605" fmla="*/ 11049717 w 12192000"/>
              <a:gd name="connsiteY605" fmla="*/ 1744734 h 3465689"/>
              <a:gd name="connsiteX606" fmla="*/ 11052605 w 12192000"/>
              <a:gd name="connsiteY606" fmla="*/ 1735815 h 3465689"/>
              <a:gd name="connsiteX607" fmla="*/ 11050682 w 12192000"/>
              <a:gd name="connsiteY607" fmla="*/ 1728680 h 3465689"/>
              <a:gd name="connsiteX608" fmla="*/ 11048756 w 12192000"/>
              <a:gd name="connsiteY608" fmla="*/ 1721544 h 3465689"/>
              <a:gd name="connsiteX609" fmla="*/ 11041060 w 12192000"/>
              <a:gd name="connsiteY609" fmla="*/ 1703114 h 3465689"/>
              <a:gd name="connsiteX610" fmla="*/ 11033368 w 12192000"/>
              <a:gd name="connsiteY610" fmla="*/ 1688250 h 3465689"/>
              <a:gd name="connsiteX611" fmla="*/ 11027113 w 12192000"/>
              <a:gd name="connsiteY611" fmla="*/ 1662685 h 3465689"/>
              <a:gd name="connsiteX612" fmla="*/ 11006432 w 12192000"/>
              <a:gd name="connsiteY612" fmla="*/ 1654956 h 3465689"/>
              <a:gd name="connsiteX613" fmla="*/ 11004509 w 12192000"/>
              <a:gd name="connsiteY613" fmla="*/ 1652576 h 3465689"/>
              <a:gd name="connsiteX614" fmla="*/ 11002586 w 12192000"/>
              <a:gd name="connsiteY614" fmla="*/ 1650196 h 3465689"/>
              <a:gd name="connsiteX615" fmla="*/ 11002586 w 12192000"/>
              <a:gd name="connsiteY615" fmla="*/ 1647821 h 3465689"/>
              <a:gd name="connsiteX616" fmla="*/ 11002586 w 12192000"/>
              <a:gd name="connsiteY616" fmla="*/ 1645441 h 3465689"/>
              <a:gd name="connsiteX617" fmla="*/ 11008838 w 12192000"/>
              <a:gd name="connsiteY617" fmla="*/ 1640685 h 3465689"/>
              <a:gd name="connsiteX618" fmla="*/ 11017977 w 12192000"/>
              <a:gd name="connsiteY618" fmla="*/ 1635929 h 3465689"/>
              <a:gd name="connsiteX619" fmla="*/ 11005953 w 12192000"/>
              <a:gd name="connsiteY619" fmla="*/ 1620468 h 3465689"/>
              <a:gd name="connsiteX620" fmla="*/ 10991041 w 12192000"/>
              <a:gd name="connsiteY620" fmla="*/ 1626414 h 3465689"/>
              <a:gd name="connsiteX621" fmla="*/ 10979017 w 12192000"/>
              <a:gd name="connsiteY621" fmla="*/ 1605604 h 3465689"/>
              <a:gd name="connsiteX622" fmla="*/ 10964108 w 12192000"/>
              <a:gd name="connsiteY622" fmla="*/ 1588364 h 3465689"/>
              <a:gd name="connsiteX623" fmla="*/ 10950644 w 12192000"/>
              <a:gd name="connsiteY623" fmla="*/ 1584201 h 3465689"/>
              <a:gd name="connsiteX624" fmla="*/ 10937176 w 12192000"/>
              <a:gd name="connsiteY624" fmla="*/ 1583608 h 3465689"/>
              <a:gd name="connsiteX625" fmla="*/ 10931886 w 12192000"/>
              <a:gd name="connsiteY625" fmla="*/ 1595500 h 3465689"/>
              <a:gd name="connsiteX626" fmla="*/ 10929480 w 12192000"/>
              <a:gd name="connsiteY626" fmla="*/ 1607391 h 3465689"/>
              <a:gd name="connsiteX627" fmla="*/ 10917938 w 12192000"/>
              <a:gd name="connsiteY627" fmla="*/ 1673979 h 3465689"/>
              <a:gd name="connsiteX628" fmla="*/ 10917938 w 12192000"/>
              <a:gd name="connsiteY628" fmla="*/ 1745327 h 3465689"/>
              <a:gd name="connsiteX629" fmla="*/ 10910243 w 12192000"/>
              <a:gd name="connsiteY629" fmla="*/ 1778625 h 3465689"/>
              <a:gd name="connsiteX630" fmla="*/ 10902547 w 12192000"/>
              <a:gd name="connsiteY630" fmla="*/ 1811919 h 3465689"/>
              <a:gd name="connsiteX631" fmla="*/ 10899184 w 12192000"/>
              <a:gd name="connsiteY631" fmla="*/ 1835109 h 3465689"/>
              <a:gd name="connsiteX632" fmla="*/ 10898698 w 12192000"/>
              <a:gd name="connsiteY632" fmla="*/ 1854729 h 3465689"/>
              <a:gd name="connsiteX633" fmla="*/ 10898219 w 12192000"/>
              <a:gd name="connsiteY633" fmla="*/ 1895108 h 3465689"/>
              <a:gd name="connsiteX634" fmla="*/ 10894861 w 12192000"/>
              <a:gd name="connsiteY634" fmla="*/ 1935291 h 3465689"/>
              <a:gd name="connsiteX635" fmla="*/ 10890060 w 12192000"/>
              <a:gd name="connsiteY635" fmla="*/ 1980844 h 3465689"/>
              <a:gd name="connsiteX636" fmla="*/ 10891022 w 12192000"/>
              <a:gd name="connsiteY636" fmla="*/ 2030176 h 3465689"/>
              <a:gd name="connsiteX637" fmla="*/ 10888619 w 12192000"/>
              <a:gd name="connsiteY637" fmla="*/ 2061122 h 3465689"/>
              <a:gd name="connsiteX638" fmla="*/ 10883339 w 12192000"/>
              <a:gd name="connsiteY638" fmla="*/ 2092067 h 3465689"/>
              <a:gd name="connsiteX639" fmla="*/ 10883339 w 12192000"/>
              <a:gd name="connsiteY639" fmla="*/ 2149195 h 3465689"/>
              <a:gd name="connsiteX640" fmla="*/ 10876138 w 12192000"/>
              <a:gd name="connsiteY640" fmla="*/ 2261074 h 3465689"/>
              <a:gd name="connsiteX641" fmla="*/ 10871819 w 12192000"/>
              <a:gd name="connsiteY641" fmla="*/ 2372949 h 3465689"/>
              <a:gd name="connsiteX642" fmla="*/ 10870378 w 12192000"/>
              <a:gd name="connsiteY642" fmla="*/ 2422937 h 3465689"/>
              <a:gd name="connsiteX643" fmla="*/ 10871819 w 12192000"/>
              <a:gd name="connsiteY643" fmla="*/ 2472925 h 3465689"/>
              <a:gd name="connsiteX644" fmla="*/ 10859338 w 12192000"/>
              <a:gd name="connsiteY644" fmla="*/ 2506847 h 3465689"/>
              <a:gd name="connsiteX645" fmla="*/ 10829574 w 12192000"/>
              <a:gd name="connsiteY645" fmla="*/ 2515773 h 3465689"/>
              <a:gd name="connsiteX646" fmla="*/ 10821894 w 12192000"/>
              <a:gd name="connsiteY646" fmla="*/ 2518746 h 3465689"/>
              <a:gd name="connsiteX647" fmla="*/ 10814215 w 12192000"/>
              <a:gd name="connsiteY647" fmla="*/ 2525292 h 3465689"/>
              <a:gd name="connsiteX648" fmla="*/ 10781090 w 12192000"/>
              <a:gd name="connsiteY648" fmla="*/ 2555645 h 3465689"/>
              <a:gd name="connsiteX649" fmla="*/ 10745087 w 12192000"/>
              <a:gd name="connsiteY649" fmla="*/ 2568141 h 3465689"/>
              <a:gd name="connsiteX650" fmla="*/ 10719167 w 12192000"/>
              <a:gd name="connsiteY650" fmla="*/ 2553261 h 3465689"/>
              <a:gd name="connsiteX651" fmla="*/ 10699006 w 12192000"/>
              <a:gd name="connsiteY651" fmla="*/ 2520533 h 3465689"/>
              <a:gd name="connsiteX652" fmla="*/ 10697124 w 12192000"/>
              <a:gd name="connsiteY652" fmla="*/ 2513331 h 3465689"/>
              <a:gd name="connsiteX653" fmla="*/ 10695465 w 12192000"/>
              <a:gd name="connsiteY653" fmla="*/ 2505778 h 3465689"/>
              <a:gd name="connsiteX654" fmla="*/ 10678129 w 12192000"/>
              <a:gd name="connsiteY654" fmla="*/ 2479022 h 3465689"/>
              <a:gd name="connsiteX655" fmla="*/ 10649239 w 12192000"/>
              <a:gd name="connsiteY655" fmla="*/ 2477240 h 3465689"/>
              <a:gd name="connsiteX656" fmla="*/ 10631903 w 12192000"/>
              <a:gd name="connsiteY656" fmla="*/ 2479022 h 3465689"/>
              <a:gd name="connsiteX657" fmla="*/ 10614570 w 12192000"/>
              <a:gd name="connsiteY657" fmla="*/ 2477240 h 3465689"/>
              <a:gd name="connsiteX658" fmla="*/ 10626124 w 12192000"/>
              <a:gd name="connsiteY658" fmla="*/ 2462968 h 3465689"/>
              <a:gd name="connsiteX659" fmla="*/ 10591455 w 12192000"/>
              <a:gd name="connsiteY659" fmla="*/ 2448701 h 3465689"/>
              <a:gd name="connsiteX660" fmla="*/ 10580862 w 12192000"/>
              <a:gd name="connsiteY660" fmla="*/ 2438593 h 3465689"/>
              <a:gd name="connsiteX661" fmla="*/ 10576045 w 12192000"/>
              <a:gd name="connsiteY661" fmla="*/ 2424919 h 3465689"/>
              <a:gd name="connsiteX662" fmla="*/ 10557747 w 12192000"/>
              <a:gd name="connsiteY662" fmla="*/ 2399349 h 3465689"/>
              <a:gd name="connsiteX663" fmla="*/ 10533671 w 12192000"/>
              <a:gd name="connsiteY663" fmla="*/ 2391621 h 3465689"/>
              <a:gd name="connsiteX664" fmla="*/ 10522116 w 12192000"/>
              <a:gd name="connsiteY664" fmla="*/ 2393403 h 3465689"/>
              <a:gd name="connsiteX665" fmla="*/ 10522116 w 12192000"/>
              <a:gd name="connsiteY665" fmla="*/ 2405892 h 3465689"/>
              <a:gd name="connsiteX666" fmla="*/ 10524522 w 12192000"/>
              <a:gd name="connsiteY666" fmla="*/ 2417783 h 3465689"/>
              <a:gd name="connsiteX667" fmla="*/ 10529818 w 12192000"/>
              <a:gd name="connsiteY667" fmla="*/ 2429674 h 3465689"/>
              <a:gd name="connsiteX668" fmla="*/ 10517782 w 12192000"/>
              <a:gd name="connsiteY668" fmla="*/ 2463565 h 3465689"/>
              <a:gd name="connsiteX669" fmla="*/ 10525966 w 12192000"/>
              <a:gd name="connsiteY669" fmla="*/ 2501022 h 3465689"/>
              <a:gd name="connsiteX670" fmla="*/ 10525966 w 12192000"/>
              <a:gd name="connsiteY670" fmla="*/ 2505778 h 3465689"/>
              <a:gd name="connsiteX671" fmla="*/ 10525966 w 12192000"/>
              <a:gd name="connsiteY671" fmla="*/ 2510534 h 3465689"/>
              <a:gd name="connsiteX672" fmla="*/ 10504780 w 12192000"/>
              <a:gd name="connsiteY672" fmla="*/ 2543235 h 3465689"/>
              <a:gd name="connsiteX673" fmla="*/ 10483592 w 12192000"/>
              <a:gd name="connsiteY673" fmla="*/ 2572370 h 3465689"/>
              <a:gd name="connsiteX674" fmla="*/ 10481665 w 12192000"/>
              <a:gd name="connsiteY674" fmla="*/ 2574746 h 3465689"/>
              <a:gd name="connsiteX675" fmla="*/ 10479739 w 12192000"/>
              <a:gd name="connsiteY675" fmla="*/ 2577126 h 3465689"/>
              <a:gd name="connsiteX676" fmla="*/ 10453866 w 12192000"/>
              <a:gd name="connsiteY676" fmla="*/ 2587234 h 3465689"/>
              <a:gd name="connsiteX677" fmla="*/ 10433743 w 12192000"/>
              <a:gd name="connsiteY677" fmla="*/ 2615180 h 3465689"/>
              <a:gd name="connsiteX678" fmla="*/ 10419367 w 12192000"/>
              <a:gd name="connsiteY678" fmla="*/ 2624691 h 3465689"/>
              <a:gd name="connsiteX679" fmla="*/ 10399244 w 12192000"/>
              <a:gd name="connsiteY679" fmla="*/ 2634206 h 3465689"/>
              <a:gd name="connsiteX680" fmla="*/ 10376245 w 12192000"/>
              <a:gd name="connsiteY680" fmla="*/ 2648474 h 3465689"/>
              <a:gd name="connsiteX681" fmla="*/ 10341746 w 12192000"/>
              <a:gd name="connsiteY681" fmla="*/ 2643718 h 3465689"/>
              <a:gd name="connsiteX682" fmla="*/ 10334558 w 12192000"/>
              <a:gd name="connsiteY682" fmla="*/ 2640745 h 3465689"/>
              <a:gd name="connsiteX683" fmla="*/ 10330246 w 12192000"/>
              <a:gd name="connsiteY683" fmla="*/ 2634206 h 3465689"/>
              <a:gd name="connsiteX684" fmla="*/ 10303880 w 12192000"/>
              <a:gd name="connsiteY684" fmla="*/ 2547990 h 3465689"/>
              <a:gd name="connsiteX685" fmla="*/ 10314911 w 12192000"/>
              <a:gd name="connsiteY685" fmla="*/ 2458213 h 3465689"/>
              <a:gd name="connsiteX686" fmla="*/ 10330246 w 12192000"/>
              <a:gd name="connsiteY686" fmla="*/ 2348811 h 3465689"/>
              <a:gd name="connsiteX687" fmla="*/ 10341267 w 12192000"/>
              <a:gd name="connsiteY687" fmla="*/ 2308978 h 3465689"/>
              <a:gd name="connsiteX688" fmla="*/ 10360911 w 12192000"/>
              <a:gd name="connsiteY688" fmla="*/ 2272707 h 3465689"/>
              <a:gd name="connsiteX689" fmla="*/ 10364745 w 12192000"/>
              <a:gd name="connsiteY689" fmla="*/ 2268545 h 3465689"/>
              <a:gd name="connsiteX690" fmla="*/ 10368578 w 12192000"/>
              <a:gd name="connsiteY690" fmla="*/ 2267952 h 3465689"/>
              <a:gd name="connsiteX691" fmla="*/ 10390618 w 12192000"/>
              <a:gd name="connsiteY691" fmla="*/ 2254277 h 3465689"/>
              <a:gd name="connsiteX692" fmla="*/ 10395410 w 12192000"/>
              <a:gd name="connsiteY692" fmla="*/ 2229898 h 3465689"/>
              <a:gd name="connsiteX693" fmla="*/ 10387264 w 12192000"/>
              <a:gd name="connsiteY693" fmla="*/ 2189468 h 3465689"/>
              <a:gd name="connsiteX694" fmla="*/ 10376245 w 12192000"/>
              <a:gd name="connsiteY694" fmla="*/ 2149039 h 3465689"/>
              <a:gd name="connsiteX695" fmla="*/ 10368115 w 12192000"/>
              <a:gd name="connsiteY695" fmla="*/ 2141903 h 3465689"/>
              <a:gd name="connsiteX696" fmla="*/ 10357216 w 12192000"/>
              <a:gd name="connsiteY696" fmla="*/ 2134767 h 3465689"/>
              <a:gd name="connsiteX697" fmla="*/ 10384099 w 12192000"/>
              <a:gd name="connsiteY697" fmla="*/ 2125256 h 3465689"/>
              <a:gd name="connsiteX698" fmla="*/ 10365858 w 12192000"/>
              <a:gd name="connsiteY698" fmla="*/ 2099690 h 3465689"/>
              <a:gd name="connsiteX699" fmla="*/ 10353376 w 12192000"/>
              <a:gd name="connsiteY699" fmla="*/ 2077691 h 3465689"/>
              <a:gd name="connsiteX700" fmla="*/ 10349537 w 12192000"/>
              <a:gd name="connsiteY700" fmla="*/ 2006343 h 3465689"/>
              <a:gd name="connsiteX701" fmla="*/ 10351844 w 12192000"/>
              <a:gd name="connsiteY701" fmla="*/ 1924871 h 3465689"/>
              <a:gd name="connsiteX702" fmla="*/ 10351491 w 12192000"/>
              <a:gd name="connsiteY702" fmla="*/ 1925987 h 3465689"/>
              <a:gd name="connsiteX703" fmla="*/ 10346201 w 12192000"/>
              <a:gd name="connsiteY703" fmla="*/ 1977129 h 3465689"/>
              <a:gd name="connsiteX704" fmla="*/ 10345240 w 12192000"/>
              <a:gd name="connsiteY704" fmla="*/ 2008652 h 3465689"/>
              <a:gd name="connsiteX705" fmla="*/ 10338509 w 12192000"/>
              <a:gd name="connsiteY705" fmla="*/ 2043741 h 3465689"/>
              <a:gd name="connsiteX706" fmla="*/ 10332736 w 12192000"/>
              <a:gd name="connsiteY706" fmla="*/ 2074663 h 3465689"/>
              <a:gd name="connsiteX707" fmla="*/ 10315425 w 12192000"/>
              <a:gd name="connsiteY707" fmla="*/ 2105589 h 3465689"/>
              <a:gd name="connsiteX708" fmla="*/ 10313020 w 12192000"/>
              <a:gd name="connsiteY708" fmla="*/ 2120457 h 3465689"/>
              <a:gd name="connsiteX709" fmla="*/ 10307730 w 12192000"/>
              <a:gd name="connsiteY709" fmla="*/ 2138895 h 3465689"/>
              <a:gd name="connsiteX710" fmla="*/ 10297632 w 12192000"/>
              <a:gd name="connsiteY710" fmla="*/ 2167441 h 3465689"/>
              <a:gd name="connsiteX711" fmla="*/ 10284646 w 12192000"/>
              <a:gd name="connsiteY711" fmla="*/ 2195987 h 3465689"/>
              <a:gd name="connsiteX712" fmla="*/ 10271182 w 12192000"/>
              <a:gd name="connsiteY712" fmla="*/ 2263192 h 3465689"/>
              <a:gd name="connsiteX713" fmla="*/ 10280800 w 12192000"/>
              <a:gd name="connsiteY713" fmla="*/ 2333962 h 3465689"/>
              <a:gd name="connsiteX714" fmla="*/ 10288493 w 12192000"/>
              <a:gd name="connsiteY714" fmla="*/ 2391652 h 3465689"/>
              <a:gd name="connsiteX715" fmla="*/ 10296188 w 12192000"/>
              <a:gd name="connsiteY715" fmla="*/ 2452907 h 3465689"/>
              <a:gd name="connsiteX716" fmla="*/ 10297632 w 12192000"/>
              <a:gd name="connsiteY716" fmla="*/ 2524274 h 3465689"/>
              <a:gd name="connsiteX717" fmla="*/ 10296188 w 12192000"/>
              <a:gd name="connsiteY717" fmla="*/ 2595642 h 3465689"/>
              <a:gd name="connsiteX718" fmla="*/ 10279839 w 12192000"/>
              <a:gd name="connsiteY718" fmla="*/ 2656300 h 3465689"/>
              <a:gd name="connsiteX719" fmla="*/ 10246175 w 12192000"/>
              <a:gd name="connsiteY719" fmla="*/ 2709826 h 3465689"/>
              <a:gd name="connsiteX720" fmla="*/ 10222609 w 12192000"/>
              <a:gd name="connsiteY720" fmla="*/ 2760973 h 3465689"/>
              <a:gd name="connsiteX721" fmla="*/ 10219243 w 12192000"/>
              <a:gd name="connsiteY721" fmla="*/ 2819255 h 3465689"/>
              <a:gd name="connsiteX722" fmla="*/ 10222609 w 12192000"/>
              <a:gd name="connsiteY722" fmla="*/ 2875754 h 3465689"/>
              <a:gd name="connsiteX723" fmla="*/ 10223092 w 12192000"/>
              <a:gd name="connsiteY723" fmla="*/ 2928684 h 3465689"/>
              <a:gd name="connsiteX724" fmla="*/ 10215879 w 12192000"/>
              <a:gd name="connsiteY724" fmla="*/ 2947715 h 3465689"/>
              <a:gd name="connsiteX725" fmla="*/ 10200008 w 12192000"/>
              <a:gd name="connsiteY725" fmla="*/ 2952471 h 3465689"/>
              <a:gd name="connsiteX726" fmla="*/ 10175964 w 12192000"/>
              <a:gd name="connsiteY726" fmla="*/ 2963176 h 3465689"/>
              <a:gd name="connsiteX727" fmla="*/ 10169230 w 12192000"/>
              <a:gd name="connsiteY727" fmla="*/ 2995292 h 3465689"/>
              <a:gd name="connsiteX728" fmla="*/ 10166824 w 12192000"/>
              <a:gd name="connsiteY728" fmla="*/ 3019078 h 3465689"/>
              <a:gd name="connsiteX729" fmla="*/ 10149992 w 12192000"/>
              <a:gd name="connsiteY729" fmla="*/ 3028598 h 3465689"/>
              <a:gd name="connsiteX730" fmla="*/ 10140374 w 12192000"/>
              <a:gd name="connsiteY730" fmla="*/ 3029191 h 3465689"/>
              <a:gd name="connsiteX731" fmla="*/ 10130758 w 12192000"/>
              <a:gd name="connsiteY731" fmla="*/ 3033353 h 3465689"/>
              <a:gd name="connsiteX732" fmla="*/ 10119696 w 12192000"/>
              <a:gd name="connsiteY732" fmla="*/ 3039896 h 3465689"/>
              <a:gd name="connsiteX733" fmla="*/ 10123063 w 12192000"/>
              <a:gd name="connsiteY733" fmla="*/ 3057144 h 3465689"/>
              <a:gd name="connsiteX734" fmla="*/ 10126909 w 12192000"/>
              <a:gd name="connsiteY734" fmla="*/ 3070822 h 3465689"/>
              <a:gd name="connsiteX735" fmla="*/ 10119217 w 12192000"/>
              <a:gd name="connsiteY735" fmla="*/ 3080930 h 3465689"/>
              <a:gd name="connsiteX736" fmla="*/ 10051890 w 12192000"/>
              <a:gd name="connsiteY736" fmla="*/ 3136240 h 3465689"/>
              <a:gd name="connsiteX737" fmla="*/ 9973021 w 12192000"/>
              <a:gd name="connsiteY737" fmla="*/ 3166573 h 3465689"/>
              <a:gd name="connsiteX738" fmla="*/ 9956189 w 12192000"/>
              <a:gd name="connsiteY738" fmla="*/ 3177871 h 3465689"/>
              <a:gd name="connsiteX739" fmla="*/ 9942242 w 12192000"/>
              <a:gd name="connsiteY739" fmla="*/ 3199875 h 3465689"/>
              <a:gd name="connsiteX740" fmla="*/ 9932623 w 12192000"/>
              <a:gd name="connsiteY740" fmla="*/ 3245048 h 3465689"/>
              <a:gd name="connsiteX741" fmla="*/ 9923008 w 12192000"/>
              <a:gd name="connsiteY741" fmla="*/ 3290070 h 3465689"/>
              <a:gd name="connsiteX742" fmla="*/ 9921082 w 12192000"/>
              <a:gd name="connsiteY742" fmla="*/ 3301836 h 3465689"/>
              <a:gd name="connsiteX743" fmla="*/ 9919159 w 12192000"/>
              <a:gd name="connsiteY743" fmla="*/ 3313603 h 3465689"/>
              <a:gd name="connsiteX744" fmla="*/ 9915360 w 12192000"/>
              <a:gd name="connsiteY744" fmla="*/ 3313603 h 3465689"/>
              <a:gd name="connsiteX745" fmla="*/ 9911561 w 12192000"/>
              <a:gd name="connsiteY745" fmla="*/ 3313603 h 3465689"/>
              <a:gd name="connsiteX746" fmla="*/ 9903484 w 12192000"/>
              <a:gd name="connsiteY746" fmla="*/ 3294775 h 3465689"/>
              <a:gd name="connsiteX747" fmla="*/ 9892560 w 12192000"/>
              <a:gd name="connsiteY747" fmla="*/ 3275947 h 3465689"/>
              <a:gd name="connsiteX748" fmla="*/ 9886324 w 12192000"/>
              <a:gd name="connsiteY748" fmla="*/ 3247448 h 3465689"/>
              <a:gd name="connsiteX749" fmla="*/ 9876879 w 12192000"/>
              <a:gd name="connsiteY749" fmla="*/ 3218921 h 3465689"/>
              <a:gd name="connsiteX750" fmla="*/ 9872554 w 12192000"/>
              <a:gd name="connsiteY750" fmla="*/ 3211785 h 3465689"/>
              <a:gd name="connsiteX751" fmla="*/ 9865347 w 12192000"/>
              <a:gd name="connsiteY751" fmla="*/ 3204650 h 3465689"/>
              <a:gd name="connsiteX752" fmla="*/ 9863427 w 12192000"/>
              <a:gd name="connsiteY752" fmla="*/ 3216541 h 3465689"/>
              <a:gd name="connsiteX753" fmla="*/ 9861504 w 12192000"/>
              <a:gd name="connsiteY753" fmla="*/ 3228433 h 3465689"/>
              <a:gd name="connsiteX754" fmla="*/ 9861504 w 12192000"/>
              <a:gd name="connsiteY754" fmla="*/ 3242704 h 3465689"/>
              <a:gd name="connsiteX755" fmla="*/ 9859121 w 12192000"/>
              <a:gd name="connsiteY755" fmla="*/ 3261727 h 3465689"/>
              <a:gd name="connsiteX756" fmla="*/ 9842427 w 12192000"/>
              <a:gd name="connsiteY756" fmla="*/ 3266486 h 3465689"/>
              <a:gd name="connsiteX757" fmla="*/ 9848149 w 12192000"/>
              <a:gd name="connsiteY757" fmla="*/ 3305968 h 3465689"/>
              <a:gd name="connsiteX758" fmla="*/ 9853875 w 12192000"/>
              <a:gd name="connsiteY758" fmla="*/ 3341993 h 3465689"/>
              <a:gd name="connsiteX759" fmla="*/ 9857689 w 12192000"/>
              <a:gd name="connsiteY759" fmla="*/ 3370535 h 3465689"/>
              <a:gd name="connsiteX760" fmla="*/ 9840044 w 12192000"/>
              <a:gd name="connsiteY760" fmla="*/ 3365776 h 3465689"/>
              <a:gd name="connsiteX761" fmla="*/ 9830980 w 12192000"/>
              <a:gd name="connsiteY761" fmla="*/ 3361020 h 3465689"/>
              <a:gd name="connsiteX762" fmla="*/ 9810939 w 12192000"/>
              <a:gd name="connsiteY762" fmla="*/ 3331904 h 3465689"/>
              <a:gd name="connsiteX763" fmla="*/ 9785113 w 12192000"/>
              <a:gd name="connsiteY763" fmla="*/ 3327726 h 3465689"/>
              <a:gd name="connsiteX764" fmla="*/ 9731301 w 12192000"/>
              <a:gd name="connsiteY764" fmla="*/ 3375291 h 3465689"/>
              <a:gd name="connsiteX765" fmla="*/ 9725535 w 12192000"/>
              <a:gd name="connsiteY765" fmla="*/ 3387775 h 3465689"/>
              <a:gd name="connsiteX766" fmla="*/ 9719769 w 12192000"/>
              <a:gd name="connsiteY766" fmla="*/ 3403829 h 3465689"/>
              <a:gd name="connsiteX767" fmla="*/ 9709198 w 12192000"/>
              <a:gd name="connsiteY767" fmla="*/ 3385992 h 3465689"/>
              <a:gd name="connsiteX768" fmla="*/ 9704394 w 12192000"/>
              <a:gd name="connsiteY768" fmla="*/ 3375291 h 3465689"/>
              <a:gd name="connsiteX769" fmla="*/ 9723612 w 12192000"/>
              <a:gd name="connsiteY769" fmla="*/ 3327726 h 3465689"/>
              <a:gd name="connsiteX770" fmla="*/ 9738987 w 12192000"/>
              <a:gd name="connsiteY770" fmla="*/ 3304189 h 3465689"/>
              <a:gd name="connsiteX771" fmla="*/ 9785113 w 12192000"/>
              <a:gd name="connsiteY771" fmla="*/ 3271242 h 3465689"/>
              <a:gd name="connsiteX772" fmla="*/ 9791355 w 12192000"/>
              <a:gd name="connsiteY772" fmla="*/ 3269459 h 3465689"/>
              <a:gd name="connsiteX773" fmla="*/ 9800457 w 12192000"/>
              <a:gd name="connsiteY773" fmla="*/ 3271242 h 3465689"/>
              <a:gd name="connsiteX774" fmla="*/ 9798550 w 12192000"/>
              <a:gd name="connsiteY774" fmla="*/ 3259351 h 3465689"/>
              <a:gd name="connsiteX775" fmla="*/ 9796642 w 12192000"/>
              <a:gd name="connsiteY775" fmla="*/ 3247459 h 3465689"/>
              <a:gd name="connsiteX776" fmla="*/ 9797118 w 12192000"/>
              <a:gd name="connsiteY776" fmla="*/ 3230812 h 3465689"/>
              <a:gd name="connsiteX777" fmla="*/ 9800457 w 12192000"/>
              <a:gd name="connsiteY777" fmla="*/ 3214161 h 3465689"/>
              <a:gd name="connsiteX778" fmla="*/ 9809045 w 12192000"/>
              <a:gd name="connsiteY778" fmla="*/ 3186220 h 3465689"/>
              <a:gd name="connsiteX779" fmla="*/ 9800457 w 12192000"/>
              <a:gd name="connsiteY779" fmla="*/ 3161840 h 3465689"/>
              <a:gd name="connsiteX780" fmla="*/ 9818581 w 12192000"/>
              <a:gd name="connsiteY780" fmla="*/ 3114872 h 3465689"/>
              <a:gd name="connsiteX781" fmla="*/ 9830980 w 12192000"/>
              <a:gd name="connsiteY781" fmla="*/ 3071466 h 3465689"/>
              <a:gd name="connsiteX782" fmla="*/ 9832412 w 12192000"/>
              <a:gd name="connsiteY782" fmla="*/ 2974552 h 3465689"/>
              <a:gd name="connsiteX783" fmla="*/ 9808089 w 12192000"/>
              <a:gd name="connsiteY783" fmla="*/ 2881205 h 3465689"/>
              <a:gd name="connsiteX784" fmla="*/ 9789426 w 12192000"/>
              <a:gd name="connsiteY784" fmla="*/ 2833702 h 3465689"/>
              <a:gd name="connsiteX785" fmla="*/ 9773581 w 12192000"/>
              <a:gd name="connsiteY785" fmla="*/ 2786554 h 3465689"/>
              <a:gd name="connsiteX786" fmla="*/ 9752440 w 12192000"/>
              <a:gd name="connsiteY786" fmla="*/ 2736336 h 3465689"/>
              <a:gd name="connsiteX787" fmla="*/ 9731301 w 12192000"/>
              <a:gd name="connsiteY787" fmla="*/ 2686118 h 3465689"/>
              <a:gd name="connsiteX788" fmla="*/ 9709681 w 12192000"/>
              <a:gd name="connsiteY788" fmla="*/ 2643671 h 3465689"/>
              <a:gd name="connsiteX789" fmla="*/ 9685176 w 12192000"/>
              <a:gd name="connsiteY789" fmla="*/ 2604814 h 3465689"/>
              <a:gd name="connsiteX790" fmla="*/ 9668842 w 12192000"/>
              <a:gd name="connsiteY790" fmla="*/ 2589910 h 3465689"/>
              <a:gd name="connsiteX791" fmla="*/ 9646739 w 12192000"/>
              <a:gd name="connsiteY791" fmla="*/ 2585775 h 3465689"/>
              <a:gd name="connsiteX792" fmla="*/ 9619835 w 12192000"/>
              <a:gd name="connsiteY792" fmla="*/ 2586360 h 3465689"/>
              <a:gd name="connsiteX793" fmla="*/ 9592930 w 12192000"/>
              <a:gd name="connsiteY793" fmla="*/ 2590464 h 3465689"/>
              <a:gd name="connsiteX794" fmla="*/ 9523743 w 12192000"/>
              <a:gd name="connsiteY794" fmla="*/ 2581082 h 3465689"/>
              <a:gd name="connsiteX795" fmla="*/ 9485307 w 12192000"/>
              <a:gd name="connsiteY795" fmla="*/ 2571703 h 3465689"/>
              <a:gd name="connsiteX796" fmla="*/ 9544885 w 12192000"/>
              <a:gd name="connsiteY796" fmla="*/ 2564064 h 3465689"/>
              <a:gd name="connsiteX797" fmla="*/ 9546805 w 12192000"/>
              <a:gd name="connsiteY797" fmla="*/ 2538733 h 3465689"/>
              <a:gd name="connsiteX798" fmla="*/ 9598693 w 12192000"/>
              <a:gd name="connsiteY798" fmla="*/ 2550577 h 3465689"/>
              <a:gd name="connsiteX799" fmla="*/ 9650585 w 12192000"/>
              <a:gd name="connsiteY799" fmla="*/ 2548248 h 3465689"/>
              <a:gd name="connsiteX800" fmla="*/ 9651064 w 12192000"/>
              <a:gd name="connsiteY800" fmla="*/ 2543492 h 3465689"/>
              <a:gd name="connsiteX801" fmla="*/ 9654428 w 12192000"/>
              <a:gd name="connsiteY801" fmla="*/ 2538733 h 3465689"/>
              <a:gd name="connsiteX802" fmla="*/ 9644819 w 12192000"/>
              <a:gd name="connsiteY802" fmla="*/ 2532190 h 3465689"/>
              <a:gd name="connsiteX803" fmla="*/ 9635210 w 12192000"/>
              <a:gd name="connsiteY803" fmla="*/ 2529217 h 3465689"/>
              <a:gd name="connsiteX804" fmla="*/ 9546805 w 12192000"/>
              <a:gd name="connsiteY804" fmla="*/ 2514942 h 3465689"/>
              <a:gd name="connsiteX805" fmla="*/ 9458402 w 12192000"/>
              <a:gd name="connsiteY805" fmla="*/ 2500667 h 3465689"/>
              <a:gd name="connsiteX806" fmla="*/ 9418043 w 12192000"/>
              <a:gd name="connsiteY806" fmla="*/ 2490555 h 3465689"/>
              <a:gd name="connsiteX807" fmla="*/ 9377683 w 12192000"/>
              <a:gd name="connsiteY807" fmla="*/ 2476873 h 3465689"/>
              <a:gd name="connsiteX808" fmla="*/ 9345013 w 12192000"/>
              <a:gd name="connsiteY808" fmla="*/ 2465571 h 3465689"/>
              <a:gd name="connsiteX809" fmla="*/ 9312342 w 12192000"/>
              <a:gd name="connsiteY809" fmla="*/ 2472117 h 3465689"/>
              <a:gd name="connsiteX810" fmla="*/ 9304656 w 12192000"/>
              <a:gd name="connsiteY810" fmla="*/ 2473303 h 3465689"/>
              <a:gd name="connsiteX811" fmla="*/ 9296967 w 12192000"/>
              <a:gd name="connsiteY811" fmla="*/ 2467357 h 3465689"/>
              <a:gd name="connsiteX812" fmla="*/ 9271983 w 12192000"/>
              <a:gd name="connsiteY812" fmla="*/ 2457838 h 3465689"/>
              <a:gd name="connsiteX813" fmla="*/ 9247001 w 12192000"/>
              <a:gd name="connsiteY813" fmla="*/ 2448323 h 3465689"/>
              <a:gd name="connsiteX814" fmla="*/ 9233067 w 12192000"/>
              <a:gd name="connsiteY814" fmla="*/ 2446540 h 3465689"/>
              <a:gd name="connsiteX815" fmla="*/ 9216251 w 12192000"/>
              <a:gd name="connsiteY815" fmla="*/ 2448323 h 3465689"/>
              <a:gd name="connsiteX816" fmla="*/ 9216251 w 12192000"/>
              <a:gd name="connsiteY816" fmla="*/ 2450703 h 3465689"/>
              <a:gd name="connsiteX817" fmla="*/ 9216251 w 12192000"/>
              <a:gd name="connsiteY817" fmla="*/ 2453082 h 3465689"/>
              <a:gd name="connsiteX818" fmla="*/ 9212887 w 12192000"/>
              <a:gd name="connsiteY818" fmla="*/ 2450106 h 3465689"/>
              <a:gd name="connsiteX819" fmla="*/ 9212408 w 12192000"/>
              <a:gd name="connsiteY819" fmla="*/ 2443563 h 3465689"/>
              <a:gd name="connsiteX820" fmla="*/ 9205201 w 12192000"/>
              <a:gd name="connsiteY820" fmla="*/ 2425125 h 3465689"/>
              <a:gd name="connsiteX821" fmla="*/ 9189347 w 12192000"/>
              <a:gd name="connsiteY821" fmla="*/ 2424532 h 3465689"/>
              <a:gd name="connsiteX822" fmla="*/ 9176374 w 12192000"/>
              <a:gd name="connsiteY822" fmla="*/ 2425125 h 3465689"/>
              <a:gd name="connsiteX823" fmla="*/ 9166282 w 12192000"/>
              <a:gd name="connsiteY823" fmla="*/ 2415013 h 3465689"/>
              <a:gd name="connsiteX824" fmla="*/ 9155715 w 12192000"/>
              <a:gd name="connsiteY824" fmla="*/ 2396575 h 3465689"/>
              <a:gd name="connsiteX825" fmla="*/ 9140882 w 12192000"/>
              <a:gd name="connsiteY825" fmla="*/ 2383077 h 3465689"/>
              <a:gd name="connsiteX826" fmla="*/ 9131698 w 12192000"/>
              <a:gd name="connsiteY826" fmla="*/ 2391160 h 3465689"/>
              <a:gd name="connsiteX827" fmla="*/ 9115844 w 12192000"/>
              <a:gd name="connsiteY827" fmla="*/ 2435561 h 3465689"/>
              <a:gd name="connsiteX828" fmla="*/ 9108637 w 12192000"/>
              <a:gd name="connsiteY828" fmla="*/ 2456871 h 3465689"/>
              <a:gd name="connsiteX829" fmla="*/ 9092782 w 12192000"/>
              <a:gd name="connsiteY829" fmla="*/ 2463975 h 3465689"/>
              <a:gd name="connsiteX830" fmla="*/ 9087495 w 12192000"/>
              <a:gd name="connsiteY830" fmla="*/ 2469304 h 3465689"/>
              <a:gd name="connsiteX831" fmla="*/ 9085093 w 12192000"/>
              <a:gd name="connsiteY831" fmla="*/ 2478184 h 3465689"/>
              <a:gd name="connsiteX832" fmla="*/ 9087016 w 12192000"/>
              <a:gd name="connsiteY832" fmla="*/ 2490059 h 3465689"/>
              <a:gd name="connsiteX833" fmla="*/ 9088936 w 12192000"/>
              <a:gd name="connsiteY833" fmla="*/ 2501947 h 3465689"/>
              <a:gd name="connsiteX834" fmla="*/ 9073564 w 12192000"/>
              <a:gd name="connsiteY834" fmla="*/ 2525729 h 3465689"/>
              <a:gd name="connsiteX835" fmla="*/ 9062032 w 12192000"/>
              <a:gd name="connsiteY835" fmla="*/ 2528109 h 3465689"/>
              <a:gd name="connsiteX836" fmla="*/ 9050500 w 12192000"/>
              <a:gd name="connsiteY836" fmla="*/ 2530485 h 3465689"/>
              <a:gd name="connsiteX837" fmla="*/ 9047139 w 12192000"/>
              <a:gd name="connsiteY837" fmla="*/ 2532865 h 3465689"/>
              <a:gd name="connsiteX838" fmla="*/ 9046657 w 12192000"/>
              <a:gd name="connsiteY838" fmla="*/ 2535241 h 3465689"/>
              <a:gd name="connsiteX839" fmla="*/ 9054825 w 12192000"/>
              <a:gd name="connsiteY839" fmla="*/ 2547132 h 3465689"/>
              <a:gd name="connsiteX840" fmla="*/ 9065875 w 12192000"/>
              <a:gd name="connsiteY840" fmla="*/ 2559027 h 3465689"/>
              <a:gd name="connsiteX841" fmla="*/ 9071162 w 12192000"/>
              <a:gd name="connsiteY841" fmla="*/ 2568539 h 3465689"/>
              <a:gd name="connsiteX842" fmla="*/ 9073564 w 12192000"/>
              <a:gd name="connsiteY842" fmla="*/ 2578050 h 3465689"/>
              <a:gd name="connsiteX843" fmla="*/ 9062032 w 12192000"/>
              <a:gd name="connsiteY843" fmla="*/ 2620860 h 3465689"/>
              <a:gd name="connsiteX844" fmla="*/ 9050500 w 12192000"/>
              <a:gd name="connsiteY844" fmla="*/ 2616104 h 3465689"/>
              <a:gd name="connsiteX845" fmla="*/ 9008220 w 12192000"/>
              <a:gd name="connsiteY845" fmla="*/ 2735017 h 3465689"/>
              <a:gd name="connsiteX846" fmla="*/ 8965940 w 12192000"/>
              <a:gd name="connsiteY846" fmla="*/ 2687452 h 3465689"/>
              <a:gd name="connsiteX847" fmla="*/ 8944799 w 12192000"/>
              <a:gd name="connsiteY847" fmla="*/ 2669615 h 3465689"/>
              <a:gd name="connsiteX848" fmla="*/ 8923661 w 12192000"/>
              <a:gd name="connsiteY848" fmla="*/ 2687452 h 3465689"/>
              <a:gd name="connsiteX849" fmla="*/ 8905404 w 12192000"/>
              <a:gd name="connsiteY849" fmla="*/ 2705289 h 3465689"/>
              <a:gd name="connsiteX850" fmla="*/ 8881381 w 12192000"/>
              <a:gd name="connsiteY850" fmla="*/ 2715990 h 3465689"/>
              <a:gd name="connsiteX851" fmla="*/ 8854956 w 12192000"/>
              <a:gd name="connsiteY851" fmla="*/ 2735017 h 3465689"/>
              <a:gd name="connsiteX852" fmla="*/ 8854474 w 12192000"/>
              <a:gd name="connsiteY852" fmla="*/ 2768311 h 3465689"/>
              <a:gd name="connsiteX853" fmla="*/ 8857838 w 12192000"/>
              <a:gd name="connsiteY853" fmla="*/ 2773067 h 3465689"/>
              <a:gd name="connsiteX854" fmla="*/ 8858317 w 12192000"/>
              <a:gd name="connsiteY854" fmla="*/ 2777827 h 3465689"/>
              <a:gd name="connsiteX855" fmla="*/ 8852554 w 12192000"/>
              <a:gd name="connsiteY855" fmla="*/ 2775447 h 3465689"/>
              <a:gd name="connsiteX856" fmla="*/ 8846788 w 12192000"/>
              <a:gd name="connsiteY856" fmla="*/ 2773067 h 3465689"/>
              <a:gd name="connsiteX857" fmla="*/ 8823244 w 12192000"/>
              <a:gd name="connsiteY857" fmla="*/ 2774257 h 3465689"/>
              <a:gd name="connsiteX858" fmla="*/ 8808351 w 12192000"/>
              <a:gd name="connsiteY858" fmla="*/ 2754044 h 3465689"/>
              <a:gd name="connsiteX859" fmla="*/ 8746853 w 12192000"/>
              <a:gd name="connsiteY859" fmla="*/ 2658914 h 3465689"/>
              <a:gd name="connsiteX860" fmla="*/ 8726673 w 12192000"/>
              <a:gd name="connsiteY860" fmla="*/ 2639887 h 3465689"/>
              <a:gd name="connsiteX861" fmla="*/ 8700728 w 12192000"/>
              <a:gd name="connsiteY861" fmla="*/ 2635131 h 3465689"/>
              <a:gd name="connsiteX862" fmla="*/ 8687275 w 12192000"/>
              <a:gd name="connsiteY862" fmla="*/ 2632158 h 3465689"/>
              <a:gd name="connsiteX863" fmla="*/ 8673823 w 12192000"/>
              <a:gd name="connsiteY863" fmla="*/ 2625616 h 3465689"/>
              <a:gd name="connsiteX864" fmla="*/ 8668536 w 12192000"/>
              <a:gd name="connsiteY864" fmla="*/ 2623240 h 3465689"/>
              <a:gd name="connsiteX865" fmla="*/ 8666134 w 12192000"/>
              <a:gd name="connsiteY865" fmla="*/ 2620860 h 3465689"/>
              <a:gd name="connsiteX866" fmla="*/ 8639709 w 12192000"/>
              <a:gd name="connsiteY866" fmla="*/ 2614914 h 3465689"/>
              <a:gd name="connsiteX867" fmla="*/ 8627697 w 12192000"/>
              <a:gd name="connsiteY867" fmla="*/ 2587566 h 3465689"/>
              <a:gd name="connsiteX868" fmla="*/ 8623854 w 12192000"/>
              <a:gd name="connsiteY868" fmla="*/ 2582806 h 3465689"/>
              <a:gd name="connsiteX869" fmla="*/ 8592700 w 12192000"/>
              <a:gd name="connsiteY869" fmla="*/ 2550105 h 3465689"/>
              <a:gd name="connsiteX870" fmla="*/ 8558863 w 12192000"/>
              <a:gd name="connsiteY870" fmla="*/ 2520974 h 3465689"/>
              <a:gd name="connsiteX871" fmla="*/ 8547426 w 12192000"/>
              <a:gd name="connsiteY871" fmla="*/ 2509675 h 3465689"/>
              <a:gd name="connsiteX872" fmla="*/ 8547464 w 12192000"/>
              <a:gd name="connsiteY872" fmla="*/ 2487676 h 3465689"/>
              <a:gd name="connsiteX873" fmla="*/ 8574062 w 12192000"/>
              <a:gd name="connsiteY873" fmla="*/ 2511458 h 3465689"/>
              <a:gd name="connsiteX874" fmla="*/ 8581663 w 12192000"/>
              <a:gd name="connsiteY874" fmla="*/ 2516218 h 3465689"/>
              <a:gd name="connsiteX875" fmla="*/ 8589261 w 12192000"/>
              <a:gd name="connsiteY875" fmla="*/ 2520974 h 3465689"/>
              <a:gd name="connsiteX876" fmla="*/ 8590705 w 12192000"/>
              <a:gd name="connsiteY876" fmla="*/ 2506703 h 3465689"/>
              <a:gd name="connsiteX877" fmla="*/ 8589261 w 12192000"/>
              <a:gd name="connsiteY877" fmla="*/ 2492435 h 3465689"/>
              <a:gd name="connsiteX878" fmla="*/ 8575963 w 12192000"/>
              <a:gd name="connsiteY878" fmla="*/ 2471676 h 3465689"/>
              <a:gd name="connsiteX879" fmla="*/ 8562662 w 12192000"/>
              <a:gd name="connsiteY879" fmla="*/ 2454506 h 3465689"/>
              <a:gd name="connsiteX880" fmla="*/ 8501732 w 12192000"/>
              <a:gd name="connsiteY880" fmla="*/ 2373963 h 3465689"/>
              <a:gd name="connsiteX881" fmla="*/ 8443544 w 12192000"/>
              <a:gd name="connsiteY881" fmla="*/ 2293256 h 3465689"/>
              <a:gd name="connsiteX882" fmla="*/ 8417085 w 12192000"/>
              <a:gd name="connsiteY882" fmla="*/ 2248066 h 3465689"/>
              <a:gd name="connsiteX883" fmla="*/ 8393509 w 12192000"/>
              <a:gd name="connsiteY883" fmla="*/ 2202881 h 3465689"/>
              <a:gd name="connsiteX884" fmla="*/ 8347324 w 12192000"/>
              <a:gd name="connsiteY884" fmla="*/ 2145800 h 3465689"/>
              <a:gd name="connsiteX885" fmla="*/ 8343474 w 12192000"/>
              <a:gd name="connsiteY885" fmla="*/ 2132126 h 3465689"/>
              <a:gd name="connsiteX886" fmla="*/ 8339625 w 12192000"/>
              <a:gd name="connsiteY886" fmla="*/ 2122018 h 3465689"/>
              <a:gd name="connsiteX887" fmla="*/ 8339146 w 12192000"/>
              <a:gd name="connsiteY887" fmla="*/ 2113099 h 3465689"/>
              <a:gd name="connsiteX888" fmla="*/ 8335776 w 12192000"/>
              <a:gd name="connsiteY888" fmla="*/ 2107751 h 3465689"/>
              <a:gd name="connsiteX889" fmla="*/ 8306910 w 12192000"/>
              <a:gd name="connsiteY889" fmla="*/ 2082185 h 3465689"/>
              <a:gd name="connsiteX890" fmla="*/ 8289590 w 12192000"/>
              <a:gd name="connsiteY890" fmla="*/ 2045914 h 3465689"/>
              <a:gd name="connsiteX891" fmla="*/ 8279968 w 12192000"/>
              <a:gd name="connsiteY891" fmla="*/ 2031647 h 3465689"/>
              <a:gd name="connsiteX892" fmla="*/ 8270347 w 12192000"/>
              <a:gd name="connsiteY892" fmla="*/ 2017376 h 3465689"/>
              <a:gd name="connsiteX893" fmla="*/ 8240037 w 12192000"/>
              <a:gd name="connsiteY893" fmla="*/ 1981702 h 3465689"/>
              <a:gd name="connsiteX894" fmla="*/ 8212616 w 12192000"/>
              <a:gd name="connsiteY894" fmla="*/ 1946028 h 3465689"/>
              <a:gd name="connsiteX895" fmla="*/ 8197222 w 12192000"/>
              <a:gd name="connsiteY895" fmla="*/ 1912137 h 3465689"/>
              <a:gd name="connsiteX896" fmla="*/ 8181837 w 12192000"/>
              <a:gd name="connsiteY896" fmla="*/ 1874680 h 3465689"/>
              <a:gd name="connsiteX897" fmla="*/ 8174154 w 12192000"/>
              <a:gd name="connsiteY897" fmla="*/ 1860409 h 3465689"/>
              <a:gd name="connsiteX898" fmla="*/ 8170314 w 12192000"/>
              <a:gd name="connsiteY898" fmla="*/ 1860409 h 3465689"/>
              <a:gd name="connsiteX899" fmla="*/ 8166475 w 12192000"/>
              <a:gd name="connsiteY899" fmla="*/ 1860409 h 3465689"/>
              <a:gd name="connsiteX900" fmla="*/ 8168874 w 12192000"/>
              <a:gd name="connsiteY900" fmla="*/ 1895490 h 3465689"/>
              <a:gd name="connsiteX901" fmla="*/ 8174154 w 12192000"/>
              <a:gd name="connsiteY901" fmla="*/ 1927001 h 3465689"/>
              <a:gd name="connsiteX902" fmla="*/ 8195299 w 12192000"/>
              <a:gd name="connsiteY902" fmla="*/ 1955539 h 3465689"/>
              <a:gd name="connsiteX903" fmla="*/ 8216462 w 12192000"/>
              <a:gd name="connsiteY903" fmla="*/ 1984082 h 3465689"/>
              <a:gd name="connsiteX904" fmla="*/ 8239555 w 12192000"/>
              <a:gd name="connsiteY904" fmla="*/ 2017376 h 3465689"/>
              <a:gd name="connsiteX905" fmla="*/ 8237150 w 12192000"/>
              <a:gd name="connsiteY905" fmla="*/ 2025104 h 3465689"/>
              <a:gd name="connsiteX906" fmla="*/ 8231860 w 12192000"/>
              <a:gd name="connsiteY906" fmla="*/ 2036403 h 3465689"/>
              <a:gd name="connsiteX907" fmla="*/ 8239555 w 12192000"/>
              <a:gd name="connsiteY907" fmla="*/ 2043538 h 3465689"/>
              <a:gd name="connsiteX908" fmla="*/ 8247254 w 12192000"/>
              <a:gd name="connsiteY908" fmla="*/ 2050670 h 3465689"/>
              <a:gd name="connsiteX909" fmla="*/ 8230898 w 12192000"/>
              <a:gd name="connsiteY909" fmla="*/ 2051860 h 3465689"/>
              <a:gd name="connsiteX910" fmla="*/ 8197219 w 12192000"/>
              <a:gd name="connsiteY910" fmla="*/ 2003105 h 3465689"/>
              <a:gd name="connsiteX911" fmla="*/ 8191929 w 12192000"/>
              <a:gd name="connsiteY911" fmla="*/ 2016783 h 3465689"/>
              <a:gd name="connsiteX912" fmla="*/ 8189523 w 12192000"/>
              <a:gd name="connsiteY912" fmla="*/ 2026887 h 3465689"/>
              <a:gd name="connsiteX913" fmla="*/ 8189041 w 12192000"/>
              <a:gd name="connsiteY913" fmla="*/ 2095262 h 3465689"/>
              <a:gd name="connsiteX914" fmla="*/ 8185677 w 12192000"/>
              <a:gd name="connsiteY914" fmla="*/ 2160072 h 3465689"/>
              <a:gd name="connsiteX915" fmla="*/ 8177994 w 12192000"/>
              <a:gd name="connsiteY915" fmla="*/ 2264714 h 3465689"/>
              <a:gd name="connsiteX916" fmla="*/ 8176074 w 12192000"/>
              <a:gd name="connsiteY916" fmla="*/ 2271256 h 3465689"/>
              <a:gd name="connsiteX917" fmla="*/ 8174154 w 12192000"/>
              <a:gd name="connsiteY917" fmla="*/ 2274229 h 3465689"/>
              <a:gd name="connsiteX918" fmla="*/ 8160232 w 12192000"/>
              <a:gd name="connsiteY918" fmla="*/ 2287310 h 3465689"/>
              <a:gd name="connsiteX919" fmla="*/ 8154952 w 12192000"/>
              <a:gd name="connsiteY919" fmla="*/ 2307523 h 3465689"/>
              <a:gd name="connsiteX920" fmla="*/ 8151112 w 12192000"/>
              <a:gd name="connsiteY920" fmla="*/ 2324767 h 3465689"/>
              <a:gd name="connsiteX921" fmla="*/ 8147272 w 12192000"/>
              <a:gd name="connsiteY921" fmla="*/ 2345577 h 3465689"/>
              <a:gd name="connsiteX922" fmla="*/ 8158792 w 12192000"/>
              <a:gd name="connsiteY922" fmla="*/ 2345577 h 3465689"/>
              <a:gd name="connsiteX923" fmla="*/ 8170314 w 12192000"/>
              <a:gd name="connsiteY923" fmla="*/ 2378727 h 3465689"/>
              <a:gd name="connsiteX924" fmla="*/ 8172714 w 12192000"/>
              <a:gd name="connsiteY924" fmla="*/ 2397672 h 3465689"/>
              <a:gd name="connsiteX925" fmla="*/ 8166475 w 12192000"/>
              <a:gd name="connsiteY925" fmla="*/ 2416616 h 3465689"/>
              <a:gd name="connsiteX926" fmla="*/ 8159753 w 12192000"/>
              <a:gd name="connsiteY926" fmla="*/ 2436151 h 3465689"/>
              <a:gd name="connsiteX927" fmla="*/ 8170314 w 12192000"/>
              <a:gd name="connsiteY927" fmla="*/ 2459243 h 3465689"/>
              <a:gd name="connsiteX928" fmla="*/ 8162635 w 12192000"/>
              <a:gd name="connsiteY928" fmla="*/ 2473447 h 3465689"/>
              <a:gd name="connsiteX929" fmla="*/ 8178956 w 12192000"/>
              <a:gd name="connsiteY929" fmla="*/ 2481149 h 3465689"/>
              <a:gd name="connsiteX930" fmla="*/ 8189523 w 12192000"/>
              <a:gd name="connsiteY930" fmla="*/ 2492435 h 3465689"/>
              <a:gd name="connsiteX931" fmla="*/ 8192890 w 12192000"/>
              <a:gd name="connsiteY931" fmla="*/ 2509675 h 3465689"/>
              <a:gd name="connsiteX932" fmla="*/ 8193369 w 12192000"/>
              <a:gd name="connsiteY932" fmla="*/ 2530485 h 3465689"/>
              <a:gd name="connsiteX933" fmla="*/ 8152073 w 12192000"/>
              <a:gd name="connsiteY933" fmla="*/ 2494218 h 3465689"/>
              <a:gd name="connsiteX934" fmla="*/ 8105024 w 12192000"/>
              <a:gd name="connsiteY934" fmla="*/ 2482920 h 3465689"/>
              <a:gd name="connsiteX935" fmla="*/ 8097344 w 12192000"/>
              <a:gd name="connsiteY935" fmla="*/ 2488273 h 3465689"/>
              <a:gd name="connsiteX936" fmla="*/ 8089664 w 12192000"/>
              <a:gd name="connsiteY936" fmla="*/ 2497191 h 3465689"/>
              <a:gd name="connsiteX937" fmla="*/ 8083902 w 12192000"/>
              <a:gd name="connsiteY937" fmla="*/ 2523350 h 3465689"/>
              <a:gd name="connsiteX938" fmla="*/ 8078142 w 12192000"/>
              <a:gd name="connsiteY938" fmla="*/ 2549512 h 3465689"/>
              <a:gd name="connsiteX939" fmla="*/ 8068539 w 12192000"/>
              <a:gd name="connsiteY939" fmla="*/ 2541783 h 3465689"/>
              <a:gd name="connsiteX940" fmla="*/ 8058939 w 12192000"/>
              <a:gd name="connsiteY940" fmla="*/ 2530485 h 3465689"/>
              <a:gd name="connsiteX941" fmla="*/ 8024245 w 12192000"/>
              <a:gd name="connsiteY941" fmla="*/ 2606589 h 3465689"/>
              <a:gd name="connsiteX942" fmla="*/ 8008390 w 12192000"/>
              <a:gd name="connsiteY942" fmla="*/ 2598860 h 3465689"/>
              <a:gd name="connsiteX943" fmla="*/ 8001184 w 12192000"/>
              <a:gd name="connsiteY943" fmla="*/ 2616104 h 3465689"/>
              <a:gd name="connsiteX944" fmla="*/ 7997820 w 12192000"/>
              <a:gd name="connsiteY944" fmla="*/ 2642263 h 3465689"/>
              <a:gd name="connsiteX945" fmla="*/ 7997340 w 12192000"/>
              <a:gd name="connsiteY945" fmla="*/ 2668425 h 3465689"/>
              <a:gd name="connsiteX946" fmla="*/ 7994941 w 12192000"/>
              <a:gd name="connsiteY946" fmla="*/ 2692208 h 3465689"/>
              <a:gd name="connsiteX947" fmla="*/ 7978144 w 12192000"/>
              <a:gd name="connsiteY947" fmla="*/ 2701719 h 3465689"/>
              <a:gd name="connsiteX948" fmla="*/ 7974787 w 12192000"/>
              <a:gd name="connsiteY948" fmla="*/ 2720746 h 3465689"/>
              <a:gd name="connsiteX949" fmla="*/ 7974304 w 12192000"/>
              <a:gd name="connsiteY949" fmla="*/ 2739773 h 3465689"/>
              <a:gd name="connsiteX950" fmla="*/ 7967107 w 12192000"/>
              <a:gd name="connsiteY950" fmla="*/ 2733234 h 3465689"/>
              <a:gd name="connsiteX951" fmla="*/ 7962788 w 12192000"/>
              <a:gd name="connsiteY951" fmla="*/ 2730261 h 3465689"/>
              <a:gd name="connsiteX952" fmla="*/ 7942151 w 12192000"/>
              <a:gd name="connsiteY952" fmla="*/ 2751664 h 3465689"/>
              <a:gd name="connsiteX953" fmla="*/ 7912876 w 12192000"/>
              <a:gd name="connsiteY953" fmla="*/ 2758800 h 3465689"/>
              <a:gd name="connsiteX954" fmla="*/ 7912394 w 12192000"/>
              <a:gd name="connsiteY954" fmla="*/ 2761176 h 3465689"/>
              <a:gd name="connsiteX955" fmla="*/ 7909036 w 12192000"/>
              <a:gd name="connsiteY955" fmla="*/ 2763556 h 3465689"/>
              <a:gd name="connsiteX956" fmla="*/ 7898957 w 12192000"/>
              <a:gd name="connsiteY956" fmla="*/ 2781989 h 3465689"/>
              <a:gd name="connsiteX957" fmla="*/ 7886000 w 12192000"/>
              <a:gd name="connsiteY957" fmla="*/ 2768311 h 3465689"/>
              <a:gd name="connsiteX958" fmla="*/ 7839925 w 12192000"/>
              <a:gd name="connsiteY958" fmla="*/ 2768311 h 3465689"/>
              <a:gd name="connsiteX959" fmla="*/ 7815899 w 12192000"/>
              <a:gd name="connsiteY959" fmla="*/ 2788528 h 3465689"/>
              <a:gd name="connsiteX960" fmla="*/ 7785940 w 12192000"/>
              <a:gd name="connsiteY960" fmla="*/ 2787338 h 3465689"/>
              <a:gd name="connsiteX961" fmla="*/ 7772484 w 12192000"/>
              <a:gd name="connsiteY961" fmla="*/ 2777827 h 3465689"/>
              <a:gd name="connsiteX962" fmla="*/ 7759032 w 12192000"/>
              <a:gd name="connsiteY962" fmla="*/ 2768311 h 3465689"/>
              <a:gd name="connsiteX963" fmla="*/ 7739010 w 12192000"/>
              <a:gd name="connsiteY963" fmla="*/ 2794474 h 3465689"/>
              <a:gd name="connsiteX964" fmla="*/ 7713269 w 12192000"/>
              <a:gd name="connsiteY964" fmla="*/ 2792094 h 3465689"/>
              <a:gd name="connsiteX965" fmla="*/ 7702780 w 12192000"/>
              <a:gd name="connsiteY965" fmla="*/ 2779610 h 3465689"/>
              <a:gd name="connsiteX966" fmla="*/ 7698014 w 12192000"/>
              <a:gd name="connsiteY966" fmla="*/ 2763556 h 3465689"/>
              <a:gd name="connsiteX967" fmla="*/ 7679278 w 12192000"/>
              <a:gd name="connsiteY967" fmla="*/ 2736207 h 3465689"/>
              <a:gd name="connsiteX968" fmla="*/ 7651891 w 12192000"/>
              <a:gd name="connsiteY968" fmla="*/ 2744529 h 3465689"/>
              <a:gd name="connsiteX969" fmla="*/ 7637956 w 12192000"/>
              <a:gd name="connsiteY969" fmla="*/ 2721936 h 3465689"/>
              <a:gd name="connsiteX970" fmla="*/ 7632673 w 12192000"/>
              <a:gd name="connsiteY970" fmla="*/ 2692208 h 3465689"/>
              <a:gd name="connsiteX971" fmla="*/ 7622102 w 12192000"/>
              <a:gd name="connsiteY971" fmla="*/ 2674964 h 3465689"/>
              <a:gd name="connsiteX972" fmla="*/ 7605768 w 12192000"/>
              <a:gd name="connsiteY972" fmla="*/ 2654154 h 3465689"/>
              <a:gd name="connsiteX973" fmla="*/ 7598079 w 12192000"/>
              <a:gd name="connsiteY973" fmla="*/ 2644642 h 3465689"/>
              <a:gd name="connsiteX974" fmla="*/ 7590393 w 12192000"/>
              <a:gd name="connsiteY974" fmla="*/ 2635131 h 3465689"/>
              <a:gd name="connsiteX975" fmla="*/ 7584627 w 12192000"/>
              <a:gd name="connsiteY975" fmla="*/ 2623240 h 3465689"/>
              <a:gd name="connsiteX976" fmla="*/ 7578861 w 12192000"/>
              <a:gd name="connsiteY976" fmla="*/ 2611348 h 3465689"/>
              <a:gd name="connsiteX977" fmla="*/ 7571654 w 12192000"/>
              <a:gd name="connsiteY977" fmla="*/ 2592915 h 3465689"/>
              <a:gd name="connsiteX978" fmla="*/ 7567332 w 12192000"/>
              <a:gd name="connsiteY978" fmla="*/ 2578050 h 3465689"/>
              <a:gd name="connsiteX979" fmla="*/ 7565409 w 12192000"/>
              <a:gd name="connsiteY979" fmla="*/ 2499618 h 3465689"/>
              <a:gd name="connsiteX980" fmla="*/ 7563486 w 12192000"/>
              <a:gd name="connsiteY980" fmla="*/ 2421353 h 3465689"/>
              <a:gd name="connsiteX981" fmla="*/ 7568290 w 12192000"/>
              <a:gd name="connsiteY981" fmla="*/ 2383463 h 3465689"/>
              <a:gd name="connsiteX982" fmla="*/ 7578861 w 12192000"/>
              <a:gd name="connsiteY982" fmla="*/ 2345577 h 3465689"/>
              <a:gd name="connsiteX983" fmla="*/ 7587508 w 12192000"/>
              <a:gd name="connsiteY983" fmla="*/ 2297415 h 3465689"/>
              <a:gd name="connsiteX984" fmla="*/ 7590393 w 12192000"/>
              <a:gd name="connsiteY984" fmla="*/ 2245691 h 3465689"/>
              <a:gd name="connsiteX985" fmla="*/ 7590393 w 12192000"/>
              <a:gd name="connsiteY985" fmla="*/ 2214772 h 3465689"/>
              <a:gd name="connsiteX986" fmla="*/ 7590393 w 12192000"/>
              <a:gd name="connsiteY986" fmla="*/ 2183854 h 3465689"/>
              <a:gd name="connsiteX987" fmla="*/ 7590393 w 12192000"/>
              <a:gd name="connsiteY987" fmla="*/ 2143425 h 3465689"/>
              <a:gd name="connsiteX988" fmla="*/ 7590393 w 12192000"/>
              <a:gd name="connsiteY988" fmla="*/ 2102995 h 3465689"/>
              <a:gd name="connsiteX989" fmla="*/ 7590393 w 12192000"/>
              <a:gd name="connsiteY989" fmla="*/ 2069697 h 3465689"/>
              <a:gd name="connsiteX990" fmla="*/ 7598073 w 12192000"/>
              <a:gd name="connsiteY990" fmla="*/ 2050670 h 3465689"/>
              <a:gd name="connsiteX991" fmla="*/ 7617275 w 12192000"/>
              <a:gd name="connsiteY991" fmla="*/ 2045914 h 3465689"/>
              <a:gd name="connsiteX992" fmla="*/ 7613435 w 12192000"/>
              <a:gd name="connsiteY992" fmla="*/ 2032240 h 3465689"/>
              <a:gd name="connsiteX993" fmla="*/ 7609596 w 12192000"/>
              <a:gd name="connsiteY993" fmla="*/ 2022132 h 3465689"/>
              <a:gd name="connsiteX994" fmla="*/ 7592792 w 12192000"/>
              <a:gd name="connsiteY994" fmla="*/ 1999539 h 3465689"/>
              <a:gd name="connsiteX995" fmla="*/ 7590393 w 12192000"/>
              <a:gd name="connsiteY995" fmla="*/ 1969811 h 3465689"/>
              <a:gd name="connsiteX996" fmla="*/ 7589164 w 12192000"/>
              <a:gd name="connsiteY996" fmla="*/ 1962968 h 3465689"/>
              <a:gd name="connsiteX997" fmla="*/ 7585390 w 12192000"/>
              <a:gd name="connsiteY997" fmla="*/ 1975425 h 3465689"/>
              <a:gd name="connsiteX998" fmla="*/ 7587594 w 12192000"/>
              <a:gd name="connsiteY998" fmla="*/ 1954221 h 3465689"/>
              <a:gd name="connsiteX999" fmla="*/ 7582704 w 12192000"/>
              <a:gd name="connsiteY999" fmla="*/ 1927001 h 3465689"/>
              <a:gd name="connsiteX1000" fmla="*/ 7580727 w 12192000"/>
              <a:gd name="connsiteY1000" fmla="*/ 1892338 h 3465689"/>
              <a:gd name="connsiteX1001" fmla="*/ 7578060 w 12192000"/>
              <a:gd name="connsiteY1001" fmla="*/ 1899914 h 3465689"/>
              <a:gd name="connsiteX1002" fmla="*/ 7555913 w 12192000"/>
              <a:gd name="connsiteY1002" fmla="*/ 1947479 h 3465689"/>
              <a:gd name="connsiteX1003" fmla="*/ 7527987 w 12192000"/>
              <a:gd name="connsiteY1003" fmla="*/ 1995044 h 3465689"/>
              <a:gd name="connsiteX1004" fmla="*/ 7512581 w 12192000"/>
              <a:gd name="connsiteY1004" fmla="*/ 2040234 h 3465689"/>
              <a:gd name="connsiteX1005" fmla="*/ 7497174 w 12192000"/>
              <a:gd name="connsiteY1005" fmla="*/ 2085419 h 3465689"/>
              <a:gd name="connsiteX1006" fmla="*/ 7501023 w 12192000"/>
              <a:gd name="connsiteY1006" fmla="*/ 2089582 h 3465689"/>
              <a:gd name="connsiteX1007" fmla="*/ 7504876 w 12192000"/>
              <a:gd name="connsiteY1007" fmla="*/ 2090175 h 3465689"/>
              <a:gd name="connsiteX1008" fmla="*/ 7562653 w 12192000"/>
              <a:gd name="connsiteY1008" fmla="*/ 1976021 h 3465689"/>
              <a:gd name="connsiteX1009" fmla="*/ 7563136 w 12192000"/>
              <a:gd name="connsiteY1009" fmla="*/ 1976021 h 3465689"/>
              <a:gd name="connsiteX1010" fmla="*/ 7566506 w 12192000"/>
              <a:gd name="connsiteY1010" fmla="*/ 1976021 h 3465689"/>
              <a:gd name="connsiteX1011" fmla="*/ 7564580 w 12192000"/>
              <a:gd name="connsiteY1011" fmla="*/ 1990289 h 3465689"/>
              <a:gd name="connsiteX1012" fmla="*/ 7562653 w 12192000"/>
              <a:gd name="connsiteY1012" fmla="*/ 2004560 h 3465689"/>
              <a:gd name="connsiteX1013" fmla="*/ 7560727 w 12192000"/>
              <a:gd name="connsiteY1013" fmla="*/ 2019424 h 3465689"/>
              <a:gd name="connsiteX1014" fmla="*/ 7570358 w 12192000"/>
              <a:gd name="connsiteY1014" fmla="*/ 2023587 h 3465689"/>
              <a:gd name="connsiteX1015" fmla="*/ 7552543 w 12192000"/>
              <a:gd name="connsiteY1015" fmla="*/ 2087799 h 3465689"/>
              <a:gd name="connsiteX1016" fmla="*/ 7531840 w 12192000"/>
              <a:gd name="connsiteY1016" fmla="*/ 2152000 h 3465689"/>
              <a:gd name="connsiteX1017" fmla="*/ 7535689 w 12192000"/>
              <a:gd name="connsiteY1017" fmla="*/ 2154376 h 3465689"/>
              <a:gd name="connsiteX1018" fmla="*/ 7539542 w 12192000"/>
              <a:gd name="connsiteY1018" fmla="*/ 2156755 h 3465689"/>
              <a:gd name="connsiteX1019" fmla="*/ 7541950 w 12192000"/>
              <a:gd name="connsiteY1019" fmla="*/ 2147248 h 3465689"/>
              <a:gd name="connsiteX1020" fmla="*/ 7547247 w 12192000"/>
              <a:gd name="connsiteY1020" fmla="*/ 2137740 h 3465689"/>
              <a:gd name="connsiteX1021" fmla="*/ 7547247 w 12192000"/>
              <a:gd name="connsiteY1021" fmla="*/ 2177554 h 3465689"/>
              <a:gd name="connsiteX1022" fmla="*/ 7558801 w 12192000"/>
              <a:gd name="connsiteY1022" fmla="*/ 2213805 h 3465689"/>
              <a:gd name="connsiteX1023" fmla="*/ 7549173 w 12192000"/>
              <a:gd name="connsiteY1023" fmla="*/ 2279769 h 3465689"/>
              <a:gd name="connsiteX1024" fmla="*/ 7527987 w 12192000"/>
              <a:gd name="connsiteY1024" fmla="*/ 2342167 h 3465689"/>
              <a:gd name="connsiteX1025" fmla="*/ 7518838 w 12192000"/>
              <a:gd name="connsiteY1025" fmla="*/ 2368318 h 3465689"/>
              <a:gd name="connsiteX1026" fmla="*/ 7512581 w 12192000"/>
              <a:gd name="connsiteY1026" fmla="*/ 2394465 h 3465689"/>
              <a:gd name="connsiteX1027" fmla="*/ 7511616 w 12192000"/>
              <a:gd name="connsiteY1027" fmla="*/ 2405755 h 3465689"/>
              <a:gd name="connsiteX1028" fmla="*/ 7516433 w 12192000"/>
              <a:gd name="connsiteY1028" fmla="*/ 2427743 h 3465689"/>
              <a:gd name="connsiteX1029" fmla="*/ 7458655 w 12192000"/>
              <a:gd name="connsiteY1029" fmla="*/ 2551353 h 3465689"/>
              <a:gd name="connsiteX1030" fmla="*/ 7471653 w 12192000"/>
              <a:gd name="connsiteY1030" fmla="*/ 2546598 h 3465689"/>
              <a:gd name="connsiteX1031" fmla="*/ 7481764 w 12192000"/>
              <a:gd name="connsiteY1031" fmla="*/ 2541846 h 3465689"/>
              <a:gd name="connsiteX1032" fmla="*/ 7459134 w 12192000"/>
              <a:gd name="connsiteY1032" fmla="*/ 2582256 h 3465689"/>
              <a:gd name="connsiteX1033" fmla="*/ 7439396 w 12192000"/>
              <a:gd name="connsiteY1033" fmla="*/ 2622666 h 3465689"/>
              <a:gd name="connsiteX1034" fmla="*/ 7423989 w 12192000"/>
              <a:gd name="connsiteY1034" fmla="*/ 2667832 h 3465689"/>
              <a:gd name="connsiteX1035" fmla="*/ 7408582 w 12192000"/>
              <a:gd name="connsiteY1035" fmla="*/ 2712994 h 3465689"/>
              <a:gd name="connsiteX1036" fmla="*/ 7397195 w 12192000"/>
              <a:gd name="connsiteY1036" fmla="*/ 2693979 h 3465689"/>
              <a:gd name="connsiteX1037" fmla="*/ 7393399 w 12192000"/>
              <a:gd name="connsiteY1037" fmla="*/ 2693979 h 3465689"/>
              <a:gd name="connsiteX1038" fmla="*/ 7389604 w 12192000"/>
              <a:gd name="connsiteY1038" fmla="*/ 2693979 h 3465689"/>
              <a:gd name="connsiteX1039" fmla="*/ 7385808 w 12192000"/>
              <a:gd name="connsiteY1039" fmla="*/ 2722506 h 3465689"/>
              <a:gd name="connsiteX1040" fmla="*/ 7382012 w 12192000"/>
              <a:gd name="connsiteY1040" fmla="*/ 2751028 h 3465689"/>
              <a:gd name="connsiteX1041" fmla="*/ 7370625 w 12192000"/>
              <a:gd name="connsiteY1041" fmla="*/ 2770047 h 3465689"/>
              <a:gd name="connsiteX1042" fmla="*/ 7362939 w 12192000"/>
              <a:gd name="connsiteY1042" fmla="*/ 2739738 h 3465689"/>
              <a:gd name="connsiteX1043" fmla="*/ 7343721 w 12192000"/>
              <a:gd name="connsiteY1043" fmla="*/ 2741521 h 3465689"/>
              <a:gd name="connsiteX1044" fmla="*/ 7352368 w 12192000"/>
              <a:gd name="connsiteY1044" fmla="*/ 2788470 h 3465689"/>
              <a:gd name="connsiteX1045" fmla="*/ 7320656 w 12192000"/>
              <a:gd name="connsiteY1045" fmla="*/ 2817589 h 3465689"/>
              <a:gd name="connsiteX1046" fmla="*/ 7311047 w 12192000"/>
              <a:gd name="connsiteY1046" fmla="*/ 2796194 h 3465689"/>
              <a:gd name="connsiteX1047" fmla="*/ 7301438 w 12192000"/>
              <a:gd name="connsiteY1047" fmla="*/ 2774799 h 3465689"/>
              <a:gd name="connsiteX1048" fmla="*/ 7299518 w 12192000"/>
              <a:gd name="connsiteY1048" fmla="*/ 2774799 h 3465689"/>
              <a:gd name="connsiteX1049" fmla="*/ 7297595 w 12192000"/>
              <a:gd name="connsiteY1049" fmla="*/ 2774799 h 3465689"/>
              <a:gd name="connsiteX1050" fmla="*/ 7297595 w 12192000"/>
              <a:gd name="connsiteY1050" fmla="*/ 2803326 h 3465689"/>
              <a:gd name="connsiteX1051" fmla="*/ 7301438 w 12192000"/>
              <a:gd name="connsiteY1051" fmla="*/ 2815209 h 3465689"/>
              <a:gd name="connsiteX1052" fmla="*/ 7305284 w 12192000"/>
              <a:gd name="connsiteY1052" fmla="*/ 2827097 h 3465689"/>
              <a:gd name="connsiteX1053" fmla="*/ 7295675 w 12192000"/>
              <a:gd name="connsiteY1053" fmla="*/ 2819965 h 3465689"/>
              <a:gd name="connsiteX1054" fmla="*/ 7286066 w 12192000"/>
              <a:gd name="connsiteY1054" fmla="*/ 2812834 h 3465689"/>
              <a:gd name="connsiteX1055" fmla="*/ 7285584 w 12192000"/>
              <a:gd name="connsiteY1055" fmla="*/ 2808082 h 3465689"/>
              <a:gd name="connsiteX1056" fmla="*/ 7282220 w 12192000"/>
              <a:gd name="connsiteY1056" fmla="*/ 2803326 h 3465689"/>
              <a:gd name="connsiteX1057" fmla="*/ 7279761 w 12192000"/>
              <a:gd name="connsiteY1057" fmla="*/ 2805148 h 3465689"/>
              <a:gd name="connsiteX1058" fmla="*/ 7274083 w 12192000"/>
              <a:gd name="connsiteY1058" fmla="*/ 2803654 h 3465689"/>
              <a:gd name="connsiteX1059" fmla="*/ 7283667 w 12192000"/>
              <a:gd name="connsiteY1059" fmla="*/ 2820305 h 3465689"/>
              <a:gd name="connsiteX1060" fmla="*/ 7293273 w 12192000"/>
              <a:gd name="connsiteY1060" fmla="*/ 2836952 h 3465689"/>
              <a:gd name="connsiteX1061" fmla="*/ 7270760 w 12192000"/>
              <a:gd name="connsiteY1061" fmla="*/ 2845269 h 3465689"/>
              <a:gd name="connsiteX1062" fmla="*/ 7262642 w 12192000"/>
              <a:gd name="connsiteY1062" fmla="*/ 2874970 h 3465689"/>
              <a:gd name="connsiteX1063" fmla="*/ 7277897 w 12192000"/>
              <a:gd name="connsiteY1063" fmla="*/ 2870246 h 3465689"/>
              <a:gd name="connsiteX1064" fmla="*/ 7281261 w 12192000"/>
              <a:gd name="connsiteY1064" fmla="*/ 2898577 h 3465689"/>
              <a:gd name="connsiteX1065" fmla="*/ 7281740 w 12192000"/>
              <a:gd name="connsiteY1065" fmla="*/ 2926905 h 3465689"/>
              <a:gd name="connsiteX1066" fmla="*/ 7275051 w 12192000"/>
              <a:gd name="connsiteY1066" fmla="*/ 2942249 h 3465689"/>
              <a:gd name="connsiteX1067" fmla="*/ 7262642 w 12192000"/>
              <a:gd name="connsiteY1067" fmla="*/ 2950512 h 3465689"/>
              <a:gd name="connsiteX1068" fmla="*/ 7239760 w 12192000"/>
              <a:gd name="connsiteY1068" fmla="*/ 2961818 h 3465689"/>
              <a:gd name="connsiteX1069" fmla="*/ 7216879 w 12192000"/>
              <a:gd name="connsiteY1069" fmla="*/ 2941071 h 3465689"/>
              <a:gd name="connsiteX1070" fmla="*/ 7203427 w 12192000"/>
              <a:gd name="connsiteY1070" fmla="*/ 2973710 h 3465689"/>
              <a:gd name="connsiteX1071" fmla="*/ 7189974 w 12192000"/>
              <a:gd name="connsiteY1071" fmla="*/ 3002833 h 3465689"/>
              <a:gd name="connsiteX1072" fmla="*/ 7179404 w 12192000"/>
              <a:gd name="connsiteY1072" fmla="*/ 2995701 h 3465689"/>
              <a:gd name="connsiteX1073" fmla="*/ 7163067 w 12192000"/>
              <a:gd name="connsiteY1073" fmla="*/ 2988566 h 3465689"/>
              <a:gd name="connsiteX1074" fmla="*/ 7155381 w 12192000"/>
              <a:gd name="connsiteY1074" fmla="*/ 3012349 h 3465689"/>
              <a:gd name="connsiteX1075" fmla="*/ 7136163 w 12192000"/>
              <a:gd name="connsiteY1075" fmla="*/ 3039104 h 3465689"/>
              <a:gd name="connsiteX1076" fmla="*/ 7105412 w 12192000"/>
              <a:gd name="connsiteY1076" fmla="*/ 3040887 h 3465689"/>
              <a:gd name="connsiteX1077" fmla="*/ 7088117 w 12192000"/>
              <a:gd name="connsiteY1077" fmla="*/ 3039104 h 3465689"/>
              <a:gd name="connsiteX1078" fmla="*/ 7070819 w 12192000"/>
              <a:gd name="connsiteY1078" fmla="*/ 3055158 h 3465689"/>
              <a:gd name="connsiteX1079" fmla="*/ 7049680 w 12192000"/>
              <a:gd name="connsiteY1079" fmla="*/ 3068235 h 3465689"/>
              <a:gd name="connsiteX1080" fmla="*/ 7028539 w 12192000"/>
              <a:gd name="connsiteY1080" fmla="*/ 3059914 h 3465689"/>
              <a:gd name="connsiteX1081" fmla="*/ 7013608 w 12192000"/>
              <a:gd name="connsiteY1081" fmla="*/ 3047426 h 3465689"/>
              <a:gd name="connsiteX1082" fmla="*/ 7001335 w 12192000"/>
              <a:gd name="connsiteY1082" fmla="*/ 3031375 h 3465689"/>
              <a:gd name="connsiteX1083" fmla="*/ 6997968 w 12192000"/>
              <a:gd name="connsiteY1083" fmla="*/ 3021860 h 3465689"/>
              <a:gd name="connsiteX1084" fmla="*/ 6997486 w 12192000"/>
              <a:gd name="connsiteY1084" fmla="*/ 3012349 h 3465689"/>
              <a:gd name="connsiteX1085" fmla="*/ 6991231 w 12192000"/>
              <a:gd name="connsiteY1085" fmla="*/ 2987376 h 3465689"/>
              <a:gd name="connsiteX1086" fmla="*/ 6970537 w 12192000"/>
              <a:gd name="connsiteY1086" fmla="*/ 2983810 h 3465689"/>
              <a:gd name="connsiteX1087" fmla="*/ 6955619 w 12192000"/>
              <a:gd name="connsiteY1087" fmla="*/ 2995701 h 3465689"/>
              <a:gd name="connsiteX1088" fmla="*/ 6955140 w 12192000"/>
              <a:gd name="connsiteY1088" fmla="*/ 3021860 h 3465689"/>
              <a:gd name="connsiteX1089" fmla="*/ 6958989 w 12192000"/>
              <a:gd name="connsiteY1089" fmla="*/ 3055158 h 3465689"/>
              <a:gd name="connsiteX1090" fmla="*/ 6962839 w 12192000"/>
              <a:gd name="connsiteY1090" fmla="*/ 3088452 h 3465689"/>
              <a:gd name="connsiteX1091" fmla="*/ 6960913 w 12192000"/>
              <a:gd name="connsiteY1091" fmla="*/ 3088452 h 3465689"/>
              <a:gd name="connsiteX1092" fmla="*/ 6958989 w 12192000"/>
              <a:gd name="connsiteY1092" fmla="*/ 3088452 h 3465689"/>
              <a:gd name="connsiteX1093" fmla="*/ 6947438 w 12192000"/>
              <a:gd name="connsiteY1093" fmla="*/ 3069425 h 3465689"/>
              <a:gd name="connsiteX1094" fmla="*/ 6936373 w 12192000"/>
              <a:gd name="connsiteY1094" fmla="*/ 3077154 h 3465689"/>
              <a:gd name="connsiteX1095" fmla="*/ 6928192 w 12192000"/>
              <a:gd name="connsiteY1095" fmla="*/ 3088452 h 3465689"/>
              <a:gd name="connsiteX1096" fmla="*/ 6909424 w 12192000"/>
              <a:gd name="connsiteY1096" fmla="*/ 3097964 h 3465689"/>
              <a:gd name="connsiteX1097" fmla="*/ 6893545 w 12192000"/>
              <a:gd name="connsiteY1097" fmla="*/ 3078941 h 3465689"/>
              <a:gd name="connsiteX1098" fmla="*/ 6867346 w 12192000"/>
              <a:gd name="connsiteY1098" fmla="*/ 3018294 h 3465689"/>
              <a:gd name="connsiteX1099" fmla="*/ 6844046 w 12192000"/>
              <a:gd name="connsiteY1099" fmla="*/ 2950512 h 3465689"/>
              <a:gd name="connsiteX1100" fmla="*/ 6836356 w 12192000"/>
              <a:gd name="connsiteY1100" fmla="*/ 2931626 h 3465689"/>
              <a:gd name="connsiteX1101" fmla="*/ 6832513 w 12192000"/>
              <a:gd name="connsiteY1101" fmla="*/ 2931626 h 3465689"/>
              <a:gd name="connsiteX1102" fmla="*/ 6828670 w 12192000"/>
              <a:gd name="connsiteY1102" fmla="*/ 2931626 h 3465689"/>
              <a:gd name="connsiteX1103" fmla="*/ 6847889 w 12192000"/>
              <a:gd name="connsiteY1103" fmla="*/ 3031375 h 3465689"/>
              <a:gd name="connsiteX1104" fmla="*/ 6845965 w 12192000"/>
              <a:gd name="connsiteY1104" fmla="*/ 3035534 h 3465689"/>
              <a:gd name="connsiteX1105" fmla="*/ 6844046 w 12192000"/>
              <a:gd name="connsiteY1105" fmla="*/ 3036131 h 3465689"/>
              <a:gd name="connsiteX1106" fmla="*/ 6833954 w 12192000"/>
              <a:gd name="connsiteY1106" fmla="*/ 3016511 h 3465689"/>
              <a:gd name="connsiteX1107" fmla="*/ 6820981 w 12192000"/>
              <a:gd name="connsiteY1107" fmla="*/ 2993322 h 3465689"/>
              <a:gd name="connsiteX1108" fmla="*/ 6811854 w 12192000"/>
              <a:gd name="connsiteY1108" fmla="*/ 3019484 h 3465689"/>
              <a:gd name="connsiteX1109" fmla="*/ 6805609 w 12192000"/>
              <a:gd name="connsiteY1109" fmla="*/ 3045643 h 3465689"/>
              <a:gd name="connsiteX1110" fmla="*/ 6790234 w 12192000"/>
              <a:gd name="connsiteY1110" fmla="*/ 2998077 h 3465689"/>
              <a:gd name="connsiteX1111" fmla="*/ 6786391 w 12192000"/>
              <a:gd name="connsiteY1111" fmla="*/ 2998077 h 3465689"/>
              <a:gd name="connsiteX1112" fmla="*/ 6786391 w 12192000"/>
              <a:gd name="connsiteY1112" fmla="*/ 3055158 h 3465689"/>
              <a:gd name="connsiteX1113" fmla="*/ 6778301 w 12192000"/>
              <a:gd name="connsiteY1113" fmla="*/ 3059914 h 3465689"/>
              <a:gd name="connsiteX1114" fmla="*/ 6736422 w 12192000"/>
              <a:gd name="connsiteY1114" fmla="*/ 2974295 h 3465689"/>
              <a:gd name="connsiteX1115" fmla="*/ 6735943 w 12192000"/>
              <a:gd name="connsiteY1115" fmla="*/ 2974295 h 3465689"/>
              <a:gd name="connsiteX1116" fmla="*/ 6728253 w 12192000"/>
              <a:gd name="connsiteY1116" fmla="*/ 2949919 h 3465689"/>
              <a:gd name="connsiteX1117" fmla="*/ 6709035 w 12192000"/>
              <a:gd name="connsiteY1117" fmla="*/ 2936245 h 3465689"/>
              <a:gd name="connsiteX1118" fmla="*/ 6701349 w 12192000"/>
              <a:gd name="connsiteY1118" fmla="*/ 2923164 h 3465689"/>
              <a:gd name="connsiteX1119" fmla="*/ 6693660 w 12192000"/>
              <a:gd name="connsiteY1119" fmla="*/ 2902947 h 3465689"/>
              <a:gd name="connsiteX1120" fmla="*/ 6678288 w 12192000"/>
              <a:gd name="connsiteY1120" fmla="*/ 2912462 h 3465689"/>
              <a:gd name="connsiteX1121" fmla="*/ 6661024 w 12192000"/>
              <a:gd name="connsiteY1121" fmla="*/ 2887490 h 3465689"/>
              <a:gd name="connsiteX1122" fmla="*/ 6632436 w 12192000"/>
              <a:gd name="connsiteY1122" fmla="*/ 2912462 h 3465689"/>
              <a:gd name="connsiteX1123" fmla="*/ 6609520 w 12192000"/>
              <a:gd name="connsiteY1123" fmla="*/ 2872029 h 3465689"/>
              <a:gd name="connsiteX1124" fmla="*/ 6586478 w 12192000"/>
              <a:gd name="connsiteY1124" fmla="*/ 2831599 h 3465689"/>
              <a:gd name="connsiteX1125" fmla="*/ 6586478 w 12192000"/>
              <a:gd name="connsiteY1125" fmla="*/ 2826250 h 3465689"/>
              <a:gd name="connsiteX1126" fmla="*/ 6586478 w 12192000"/>
              <a:gd name="connsiteY1126" fmla="*/ 2817332 h 3465689"/>
              <a:gd name="connsiteX1127" fmla="*/ 6582676 w 12192000"/>
              <a:gd name="connsiteY1127" fmla="*/ 2789386 h 3465689"/>
              <a:gd name="connsiteX1128" fmla="*/ 6528703 w 12192000"/>
              <a:gd name="connsiteY1128" fmla="*/ 2618152 h 3465689"/>
              <a:gd name="connsiteX1129" fmla="*/ 6468602 w 12192000"/>
              <a:gd name="connsiteY1129" fmla="*/ 2465941 h 3465689"/>
              <a:gd name="connsiteX1130" fmla="*/ 6405613 w 12192000"/>
              <a:gd name="connsiteY1130" fmla="*/ 2313734 h 3465689"/>
              <a:gd name="connsiteX1131" fmla="*/ 6366747 w 12192000"/>
              <a:gd name="connsiteY1131" fmla="*/ 2214410 h 3465689"/>
              <a:gd name="connsiteX1132" fmla="*/ 6317598 w 12192000"/>
              <a:gd name="connsiteY1132" fmla="*/ 2214410 h 3465689"/>
              <a:gd name="connsiteX1133" fmla="*/ 6317598 w 12192000"/>
              <a:gd name="connsiteY1133" fmla="*/ 2157333 h 3465689"/>
              <a:gd name="connsiteX1134" fmla="*/ 6317141 w 12192000"/>
              <a:gd name="connsiteY1134" fmla="*/ 2156767 h 3465689"/>
              <a:gd name="connsiteX1135" fmla="*/ 6309446 w 12192000"/>
              <a:gd name="connsiteY1135" fmla="*/ 2147256 h 3465689"/>
              <a:gd name="connsiteX1136" fmla="*/ 6284446 w 12192000"/>
              <a:gd name="connsiteY1136" fmla="*/ 2151418 h 3465689"/>
              <a:gd name="connsiteX1137" fmla="*/ 6270981 w 12192000"/>
              <a:gd name="connsiteY1137" fmla="*/ 2123473 h 3465689"/>
              <a:gd name="connsiteX1138" fmla="*/ 6240208 w 12192000"/>
              <a:gd name="connsiteY1138" fmla="*/ 2033098 h 3465689"/>
              <a:gd name="connsiteX1139" fmla="*/ 6209436 w 12192000"/>
              <a:gd name="connsiteY1139" fmla="*/ 1942723 h 3465689"/>
              <a:gd name="connsiteX1140" fmla="*/ 6195974 w 12192000"/>
              <a:gd name="connsiteY1140" fmla="*/ 1904674 h 3465689"/>
              <a:gd name="connsiteX1141" fmla="*/ 6182509 w 12192000"/>
              <a:gd name="connsiteY1141" fmla="*/ 1866620 h 3465689"/>
              <a:gd name="connsiteX1142" fmla="*/ 6178181 w 12192000"/>
              <a:gd name="connsiteY1142" fmla="*/ 1855322 h 3465689"/>
              <a:gd name="connsiteX1143" fmla="*/ 6170971 w 12192000"/>
              <a:gd name="connsiteY1143" fmla="*/ 1847593 h 3465689"/>
              <a:gd name="connsiteX1144" fmla="*/ 6161835 w 12192000"/>
              <a:gd name="connsiteY1144" fmla="*/ 1857108 h 3465689"/>
              <a:gd name="connsiteX1145" fmla="*/ 6155583 w 12192000"/>
              <a:gd name="connsiteY1145" fmla="*/ 1866620 h 3465689"/>
              <a:gd name="connsiteX1146" fmla="*/ 6145485 w 12192000"/>
              <a:gd name="connsiteY1146" fmla="*/ 1937968 h 3465689"/>
              <a:gd name="connsiteX1147" fmla="*/ 6132503 w 12192000"/>
              <a:gd name="connsiteY1147" fmla="*/ 2009316 h 3465689"/>
              <a:gd name="connsiteX1148" fmla="*/ 6114265 w 12192000"/>
              <a:gd name="connsiteY1148" fmla="*/ 2080663 h 3465689"/>
              <a:gd name="connsiteX1149" fmla="*/ 6090447 w 12192000"/>
              <a:gd name="connsiteY1149" fmla="*/ 2152011 h 3465689"/>
              <a:gd name="connsiteX1150" fmla="*/ 6074277 w 12192000"/>
              <a:gd name="connsiteY1150" fmla="*/ 2200170 h 3465689"/>
              <a:gd name="connsiteX1151" fmla="*/ 6075264 w 12192000"/>
              <a:gd name="connsiteY1151" fmla="*/ 2251898 h 3465689"/>
              <a:gd name="connsiteX1152" fmla="*/ 6067622 w 12192000"/>
              <a:gd name="connsiteY1152" fmla="*/ 2294707 h 3465689"/>
              <a:gd name="connsiteX1153" fmla="*/ 6056084 w 12192000"/>
              <a:gd name="connsiteY1153" fmla="*/ 2344652 h 3465689"/>
              <a:gd name="connsiteX1154" fmla="*/ 6056084 w 12192000"/>
              <a:gd name="connsiteY1154" fmla="*/ 2394593 h 3465689"/>
              <a:gd name="connsiteX1155" fmla="*/ 6056563 w 12192000"/>
              <a:gd name="connsiteY1155" fmla="*/ 2402322 h 3465689"/>
              <a:gd name="connsiteX1156" fmla="*/ 6059930 w 12192000"/>
              <a:gd name="connsiteY1156" fmla="*/ 2413620 h 3465689"/>
              <a:gd name="connsiteX1157" fmla="*/ 6065699 w 12192000"/>
              <a:gd name="connsiteY1157" fmla="*/ 2397566 h 3465689"/>
              <a:gd name="connsiteX1158" fmla="*/ 6071468 w 12192000"/>
              <a:gd name="connsiteY1158" fmla="*/ 2385082 h 3465689"/>
              <a:gd name="connsiteX1159" fmla="*/ 6075737 w 12192000"/>
              <a:gd name="connsiteY1159" fmla="*/ 2392810 h 3465689"/>
              <a:gd name="connsiteX1160" fmla="*/ 6082855 w 12192000"/>
              <a:gd name="connsiteY1160" fmla="*/ 2404109 h 3465689"/>
              <a:gd name="connsiteX1161" fmla="*/ 6096141 w 12192000"/>
              <a:gd name="connsiteY1161" fmla="*/ 2370811 h 3465689"/>
              <a:gd name="connsiteX1162" fmla="*/ 6109426 w 12192000"/>
              <a:gd name="connsiteY1162" fmla="*/ 2337517 h 3465689"/>
              <a:gd name="connsiteX1163" fmla="*/ 6113751 w 12192000"/>
              <a:gd name="connsiteY1163" fmla="*/ 2373191 h 3465689"/>
              <a:gd name="connsiteX1164" fmla="*/ 6109426 w 12192000"/>
              <a:gd name="connsiteY1164" fmla="*/ 2408864 h 3465689"/>
              <a:gd name="connsiteX1165" fmla="*/ 6089003 w 12192000"/>
              <a:gd name="connsiteY1165" fmla="*/ 2496266 h 3465689"/>
              <a:gd name="connsiteX1166" fmla="*/ 6059930 w 12192000"/>
              <a:gd name="connsiteY1166" fmla="*/ 2580099 h 3465689"/>
              <a:gd name="connsiteX1167" fmla="*/ 6047426 w 12192000"/>
              <a:gd name="connsiteY1167" fmla="*/ 2601501 h 3465689"/>
              <a:gd name="connsiteX1168" fmla="*/ 6029158 w 12192000"/>
              <a:gd name="connsiteY1168" fmla="*/ 2622908 h 3465689"/>
              <a:gd name="connsiteX1169" fmla="*/ 6027234 w 12192000"/>
              <a:gd name="connsiteY1169" fmla="*/ 2627664 h 3465689"/>
              <a:gd name="connsiteX1170" fmla="*/ 6025311 w 12192000"/>
              <a:gd name="connsiteY1170" fmla="*/ 2632420 h 3465689"/>
              <a:gd name="connsiteX1171" fmla="*/ 5994535 w 12192000"/>
              <a:gd name="connsiteY1171" fmla="*/ 2689500 h 3465689"/>
              <a:gd name="connsiteX1172" fmla="*/ 5963764 w 12192000"/>
              <a:gd name="connsiteY1172" fmla="*/ 2746577 h 3465689"/>
              <a:gd name="connsiteX1173" fmla="*/ 5941644 w 12192000"/>
              <a:gd name="connsiteY1173" fmla="*/ 2775712 h 3465689"/>
              <a:gd name="connsiteX1174" fmla="*/ 5925298 w 12192000"/>
              <a:gd name="connsiteY1174" fmla="*/ 2808413 h 3465689"/>
              <a:gd name="connsiteX1175" fmla="*/ 5918564 w 12192000"/>
              <a:gd name="connsiteY1175" fmla="*/ 2820305 h 3465689"/>
              <a:gd name="connsiteX1176" fmla="*/ 5906064 w 12192000"/>
              <a:gd name="connsiteY1176" fmla="*/ 2832196 h 3465689"/>
              <a:gd name="connsiteX1177" fmla="*/ 5888274 w 12192000"/>
              <a:gd name="connsiteY1177" fmla="*/ 2868400 h 3465689"/>
              <a:gd name="connsiteX1178" fmla="*/ 5879137 w 12192000"/>
              <a:gd name="connsiteY1178" fmla="*/ 2908019 h 3465689"/>
              <a:gd name="connsiteX1179" fmla="*/ 5876733 w 12192000"/>
              <a:gd name="connsiteY1179" fmla="*/ 2921595 h 3465689"/>
              <a:gd name="connsiteX1180" fmla="*/ 5871446 w 12192000"/>
              <a:gd name="connsiteY1180" fmla="*/ 2931626 h 3465689"/>
              <a:gd name="connsiteX1181" fmla="*/ 5858463 w 12192000"/>
              <a:gd name="connsiteY1181" fmla="*/ 2951136 h 3465689"/>
              <a:gd name="connsiteX1182" fmla="*/ 5859903 w 12192000"/>
              <a:gd name="connsiteY1182" fmla="*/ 2974295 h 3465689"/>
              <a:gd name="connsiteX1183" fmla="*/ 5859903 w 12192000"/>
              <a:gd name="connsiteY1183" fmla="*/ 2983810 h 3465689"/>
              <a:gd name="connsiteX1184" fmla="*/ 5839708 w 12192000"/>
              <a:gd name="connsiteY1184" fmla="*/ 3045643 h 3465689"/>
              <a:gd name="connsiteX1185" fmla="*/ 5802204 w 12192000"/>
              <a:gd name="connsiteY1185" fmla="*/ 3093208 h 3465689"/>
              <a:gd name="connsiteX1186" fmla="*/ 5760852 w 12192000"/>
              <a:gd name="connsiteY1186" fmla="*/ 3124126 h 3465689"/>
              <a:gd name="connsiteX1187" fmla="*/ 5713734 w 12192000"/>
              <a:gd name="connsiteY1187" fmla="*/ 3140773 h 3465689"/>
              <a:gd name="connsiteX1188" fmla="*/ 5661804 w 12192000"/>
              <a:gd name="connsiteY1188" fmla="*/ 3138397 h 3465689"/>
              <a:gd name="connsiteX1189" fmla="*/ 5609874 w 12192000"/>
              <a:gd name="connsiteY1189" fmla="*/ 3136017 h 3465689"/>
              <a:gd name="connsiteX1190" fmla="*/ 5581021 w 12192000"/>
              <a:gd name="connsiteY1190" fmla="*/ 3131262 h 3465689"/>
              <a:gd name="connsiteX1191" fmla="*/ 5552171 w 12192000"/>
              <a:gd name="connsiteY1191" fmla="*/ 3126506 h 3465689"/>
              <a:gd name="connsiteX1192" fmla="*/ 5538710 w 12192000"/>
              <a:gd name="connsiteY1192" fmla="*/ 3134234 h 3465689"/>
              <a:gd name="connsiteX1193" fmla="*/ 5525245 w 12192000"/>
              <a:gd name="connsiteY1193" fmla="*/ 3145529 h 3465689"/>
              <a:gd name="connsiteX1194" fmla="*/ 5500725 w 12192000"/>
              <a:gd name="connsiteY1194" fmla="*/ 3172881 h 3465689"/>
              <a:gd name="connsiteX1195" fmla="*/ 5467546 w 12192000"/>
              <a:gd name="connsiteY1195" fmla="*/ 3178827 h 3465689"/>
              <a:gd name="connsiteX1196" fmla="*/ 5421452 w 12192000"/>
              <a:gd name="connsiteY1196" fmla="*/ 3174071 h 3465689"/>
              <a:gd name="connsiteX1197" fmla="*/ 5398422 w 12192000"/>
              <a:gd name="connsiteY1197" fmla="*/ 3164556 h 3465689"/>
              <a:gd name="connsiteX1198" fmla="*/ 5390745 w 12192000"/>
              <a:gd name="connsiteY1198" fmla="*/ 3131262 h 3465689"/>
              <a:gd name="connsiteX1199" fmla="*/ 5392666 w 12192000"/>
              <a:gd name="connsiteY1199" fmla="*/ 3121746 h 3465689"/>
              <a:gd name="connsiteX1200" fmla="*/ 5394584 w 12192000"/>
              <a:gd name="connsiteY1200" fmla="*/ 3112235 h 3465689"/>
              <a:gd name="connsiteX1201" fmla="*/ 5386905 w 12192000"/>
              <a:gd name="connsiteY1201" fmla="*/ 3108072 h 3465689"/>
              <a:gd name="connsiteX1202" fmla="*/ 5379229 w 12192000"/>
              <a:gd name="connsiteY1202" fmla="*/ 3107479 h 3465689"/>
              <a:gd name="connsiteX1203" fmla="*/ 5323094 w 12192000"/>
              <a:gd name="connsiteY1203" fmla="*/ 3094991 h 3465689"/>
              <a:gd name="connsiteX1204" fmla="*/ 5275591 w 12192000"/>
              <a:gd name="connsiteY1204" fmla="*/ 3050398 h 3465689"/>
              <a:gd name="connsiteX1205" fmla="*/ 5223774 w 12192000"/>
              <a:gd name="connsiteY1205" fmla="*/ 2956017 h 3465689"/>
              <a:gd name="connsiteX1206" fmla="*/ 5183468 w 12192000"/>
              <a:gd name="connsiteY1206" fmla="*/ 2851219 h 3465689"/>
              <a:gd name="connsiteX1207" fmla="*/ 5099023 w 12192000"/>
              <a:gd name="connsiteY1207" fmla="*/ 2594370 h 3465689"/>
              <a:gd name="connsiteX1208" fmla="*/ 5088456 w 12192000"/>
              <a:gd name="connsiteY1208" fmla="*/ 2555723 h 3465689"/>
              <a:gd name="connsiteX1209" fmla="*/ 5083650 w 12192000"/>
              <a:gd name="connsiteY1209" fmla="*/ 2513506 h 3465689"/>
              <a:gd name="connsiteX1210" fmla="*/ 5084129 w 12192000"/>
              <a:gd name="connsiteY1210" fmla="*/ 2501615 h 3465689"/>
              <a:gd name="connsiteX1211" fmla="*/ 5087494 w 12192000"/>
              <a:gd name="connsiteY1211" fmla="*/ 2489724 h 3465689"/>
              <a:gd name="connsiteX1212" fmla="*/ 5094700 w 12192000"/>
              <a:gd name="connsiteY1212" fmla="*/ 2468321 h 3465689"/>
              <a:gd name="connsiteX1213" fmla="*/ 5099023 w 12192000"/>
              <a:gd name="connsiteY1213" fmla="*/ 2446914 h 3465689"/>
              <a:gd name="connsiteX1214" fmla="*/ 5095180 w 12192000"/>
              <a:gd name="connsiteY1214" fmla="*/ 2328001 h 3465689"/>
              <a:gd name="connsiteX1215" fmla="*/ 5087494 w 12192000"/>
              <a:gd name="connsiteY1215" fmla="*/ 2304219 h 3465689"/>
              <a:gd name="connsiteX1216" fmla="*/ 5059627 w 12192000"/>
              <a:gd name="connsiteY1216" fmla="*/ 2234658 h 3465689"/>
              <a:gd name="connsiteX1217" fmla="*/ 5037524 w 12192000"/>
              <a:gd name="connsiteY1217" fmla="*/ 2161523 h 3465689"/>
              <a:gd name="connsiteX1218" fmla="*/ 5013023 w 12192000"/>
              <a:gd name="connsiteY1218" fmla="*/ 2059261 h 3465689"/>
              <a:gd name="connsiteX1219" fmla="*/ 5010696 w 12192000"/>
              <a:gd name="connsiteY1219" fmla="*/ 2048247 h 3465689"/>
              <a:gd name="connsiteX1220" fmla="*/ 5010696 w 12192000"/>
              <a:gd name="connsiteY1220" fmla="*/ 2139004 h 3465689"/>
              <a:gd name="connsiteX1221" fmla="*/ 5010696 w 12192000"/>
              <a:gd name="connsiteY1221" fmla="*/ 2230495 h 3465689"/>
              <a:gd name="connsiteX1222" fmla="*/ 5008798 w 12192000"/>
              <a:gd name="connsiteY1222" fmla="*/ 2230495 h 3465689"/>
              <a:gd name="connsiteX1223" fmla="*/ 5006900 w 12192000"/>
              <a:gd name="connsiteY1223" fmla="*/ 2230495 h 3465689"/>
              <a:gd name="connsiteX1224" fmla="*/ 4999309 w 12192000"/>
              <a:gd name="connsiteY1224" fmla="*/ 2215631 h 3465689"/>
              <a:gd name="connsiteX1225" fmla="*/ 4991717 w 12192000"/>
              <a:gd name="connsiteY1225" fmla="*/ 2197197 h 3465689"/>
              <a:gd name="connsiteX1226" fmla="*/ 4968896 w 12192000"/>
              <a:gd name="connsiteY1226" fmla="*/ 2211468 h 3465689"/>
              <a:gd name="connsiteX1227" fmla="*/ 4971291 w 12192000"/>
              <a:gd name="connsiteY1227" fmla="*/ 2225739 h 3465689"/>
              <a:gd name="connsiteX1228" fmla="*/ 4976321 w 12192000"/>
              <a:gd name="connsiteY1228" fmla="*/ 2239425 h 3465689"/>
              <a:gd name="connsiteX1229" fmla="*/ 4978984 w 12192000"/>
              <a:gd name="connsiteY1229" fmla="*/ 2232278 h 3465689"/>
              <a:gd name="connsiteX1230" fmla="*/ 4987635 w 12192000"/>
              <a:gd name="connsiteY1230" fmla="*/ 2220979 h 3465689"/>
              <a:gd name="connsiteX1231" fmla="*/ 4991478 w 12192000"/>
              <a:gd name="connsiteY1231" fmla="*/ 2247142 h 3465689"/>
              <a:gd name="connsiteX1232" fmla="*/ 4995322 w 12192000"/>
              <a:gd name="connsiteY1232" fmla="*/ 2273304 h 3465689"/>
              <a:gd name="connsiteX1233" fmla="*/ 4991478 w 12192000"/>
              <a:gd name="connsiteY1233" fmla="*/ 2273304 h 3465689"/>
              <a:gd name="connsiteX1234" fmla="*/ 4983788 w 12192000"/>
              <a:gd name="connsiteY1234" fmla="*/ 2256653 h 3465689"/>
              <a:gd name="connsiteX1235" fmla="*/ 4976535 w 12192000"/>
              <a:gd name="connsiteY1235" fmla="*/ 2240943 h 3465689"/>
              <a:gd name="connsiteX1236" fmla="*/ 4976535 w 12192000"/>
              <a:gd name="connsiteY1236" fmla="*/ 2266169 h 3465689"/>
              <a:gd name="connsiteX1237" fmla="*/ 4976535 w 12192000"/>
              <a:gd name="connsiteY1237" fmla="*/ 2292327 h 3465689"/>
              <a:gd name="connsiteX1238" fmla="*/ 4977011 w 12192000"/>
              <a:gd name="connsiteY1238" fmla="*/ 2297087 h 3465689"/>
              <a:gd name="connsiteX1239" fmla="*/ 4980331 w 12192000"/>
              <a:gd name="connsiteY1239" fmla="*/ 2301843 h 3465689"/>
              <a:gd name="connsiteX1240" fmla="*/ 5003105 w 12192000"/>
              <a:gd name="connsiteY1240" fmla="*/ 2358919 h 3465689"/>
              <a:gd name="connsiteX1241" fmla="*/ 5010696 w 12192000"/>
              <a:gd name="connsiteY1241" fmla="*/ 2354164 h 3465689"/>
              <a:gd name="connsiteX1242" fmla="*/ 5010696 w 12192000"/>
              <a:gd name="connsiteY1242" fmla="*/ 2342272 h 3465689"/>
              <a:gd name="connsiteX1243" fmla="*/ 5010696 w 12192000"/>
              <a:gd name="connsiteY1243" fmla="*/ 2330381 h 3465689"/>
              <a:gd name="connsiteX1244" fmla="*/ 5014539 w 12192000"/>
              <a:gd name="connsiteY1244" fmla="*/ 2330381 h 3465689"/>
              <a:gd name="connsiteX1245" fmla="*/ 5014539 w 12192000"/>
              <a:gd name="connsiteY1245" fmla="*/ 2387462 h 3465689"/>
              <a:gd name="connsiteX1246" fmla="*/ 5012616 w 12192000"/>
              <a:gd name="connsiteY1246" fmla="*/ 2389838 h 3465689"/>
              <a:gd name="connsiteX1247" fmla="*/ 5010696 w 12192000"/>
              <a:gd name="connsiteY1247" fmla="*/ 2392217 h 3465689"/>
              <a:gd name="connsiteX1248" fmla="*/ 4984127 w 12192000"/>
              <a:gd name="connsiteY1248" fmla="*/ 2320870 h 3465689"/>
              <a:gd name="connsiteX1249" fmla="*/ 4976449 w 12192000"/>
              <a:gd name="connsiteY1249" fmla="*/ 2350001 h 3465689"/>
              <a:gd name="connsiteX1250" fmla="*/ 4979945 w 12192000"/>
              <a:gd name="connsiteY1250" fmla="*/ 2382702 h 3465689"/>
              <a:gd name="connsiteX1251" fmla="*/ 4977543 w 12192000"/>
              <a:gd name="connsiteY1251" fmla="*/ 2397566 h 3465689"/>
              <a:gd name="connsiteX1252" fmla="*/ 4972259 w 12192000"/>
              <a:gd name="connsiteY1252" fmla="*/ 2416000 h 3465689"/>
              <a:gd name="connsiteX1253" fmla="*/ 4957849 w 12192000"/>
              <a:gd name="connsiteY1253" fmla="*/ 2427825 h 3465689"/>
              <a:gd name="connsiteX1254" fmla="*/ 4937707 w 12192000"/>
              <a:gd name="connsiteY1254" fmla="*/ 2439525 h 3465689"/>
              <a:gd name="connsiteX1255" fmla="*/ 4932449 w 12192000"/>
              <a:gd name="connsiteY1255" fmla="*/ 2482038 h 3465689"/>
              <a:gd name="connsiteX1256" fmla="*/ 4918590 w 12192000"/>
              <a:gd name="connsiteY1256" fmla="*/ 2496266 h 3465689"/>
              <a:gd name="connsiteX1257" fmla="*/ 4916196 w 12192000"/>
              <a:gd name="connsiteY1257" fmla="*/ 2477240 h 3465689"/>
              <a:gd name="connsiteX1258" fmla="*/ 4910941 w 12192000"/>
              <a:gd name="connsiteY1258" fmla="*/ 2458213 h 3465689"/>
              <a:gd name="connsiteX1259" fmla="*/ 4903293 w 12192000"/>
              <a:gd name="connsiteY1259" fmla="*/ 2458213 h 3465689"/>
              <a:gd name="connsiteX1260" fmla="*/ 4888004 w 12192000"/>
              <a:gd name="connsiteY1260" fmla="*/ 2539072 h 3465689"/>
              <a:gd name="connsiteX1261" fmla="*/ 4884204 w 12192000"/>
              <a:gd name="connsiteY1261" fmla="*/ 2539072 h 3465689"/>
              <a:gd name="connsiteX1262" fmla="*/ 4882316 w 12192000"/>
              <a:gd name="connsiteY1262" fmla="*/ 2482069 h 3465689"/>
              <a:gd name="connsiteX1263" fmla="*/ 4880490 w 12192000"/>
              <a:gd name="connsiteY1263" fmla="*/ 2425512 h 3465689"/>
              <a:gd name="connsiteX1264" fmla="*/ 4886739 w 12192000"/>
              <a:gd name="connsiteY1264" fmla="*/ 2430181 h 3465689"/>
              <a:gd name="connsiteX1265" fmla="*/ 4895865 w 12192000"/>
              <a:gd name="connsiteY1265" fmla="*/ 2434855 h 3465689"/>
              <a:gd name="connsiteX1266" fmla="*/ 4894365 w 12192000"/>
              <a:gd name="connsiteY1266" fmla="*/ 2281009 h 3465689"/>
              <a:gd name="connsiteX1267" fmla="*/ 4883854 w 12192000"/>
              <a:gd name="connsiteY1267" fmla="*/ 2130609 h 3465689"/>
              <a:gd name="connsiteX1268" fmla="*/ 4881934 w 12192000"/>
              <a:gd name="connsiteY1268" fmla="*/ 2130609 h 3465689"/>
              <a:gd name="connsiteX1269" fmla="*/ 4880012 w 12192000"/>
              <a:gd name="connsiteY1269" fmla="*/ 2130609 h 3465689"/>
              <a:gd name="connsiteX1270" fmla="*/ 4864636 w 12192000"/>
              <a:gd name="connsiteY1270" fmla="*/ 2159147 h 3465689"/>
              <a:gd name="connsiteX1271" fmla="*/ 4864636 w 12192000"/>
              <a:gd name="connsiteY1271" fmla="*/ 2136554 h 3465689"/>
              <a:gd name="connsiteX1272" fmla="*/ 4864636 w 12192000"/>
              <a:gd name="connsiteY1272" fmla="*/ 2121351 h 3465689"/>
              <a:gd name="connsiteX1273" fmla="*/ 4854186 w 12192000"/>
              <a:gd name="connsiteY1273" fmla="*/ 2139824 h 3465689"/>
              <a:gd name="connsiteX1274" fmla="*/ 4849743 w 12192000"/>
              <a:gd name="connsiteY1274" fmla="*/ 2164500 h 3465689"/>
              <a:gd name="connsiteX1275" fmla="*/ 4857429 w 12192000"/>
              <a:gd name="connsiteY1275" fmla="*/ 2201360 h 3465689"/>
              <a:gd name="connsiteX1276" fmla="*/ 4860733 w 12192000"/>
              <a:gd name="connsiteY1276" fmla="*/ 2333951 h 3465689"/>
              <a:gd name="connsiteX1277" fmla="*/ 4872325 w 12192000"/>
              <a:gd name="connsiteY1277" fmla="*/ 2462968 h 3465689"/>
              <a:gd name="connsiteX1278" fmla="*/ 4859377 w 12192000"/>
              <a:gd name="connsiteY1278" fmla="*/ 2438952 h 3465689"/>
              <a:gd name="connsiteX1279" fmla="*/ 4837950 w 12192000"/>
              <a:gd name="connsiteY1279" fmla="*/ 2425512 h 3465689"/>
              <a:gd name="connsiteX1280" fmla="*/ 4825124 w 12192000"/>
              <a:gd name="connsiteY1280" fmla="*/ 2407007 h 3465689"/>
              <a:gd name="connsiteX1281" fmla="*/ 4815149 w 12192000"/>
              <a:gd name="connsiteY1281" fmla="*/ 2377353 h 3465689"/>
              <a:gd name="connsiteX1282" fmla="*/ 4810345 w 12192000"/>
              <a:gd name="connsiteY1282" fmla="*/ 2404109 h 3465689"/>
              <a:gd name="connsiteX1283" fmla="*/ 4811306 w 12192000"/>
              <a:gd name="connsiteY1283" fmla="*/ 2434430 h 3465689"/>
              <a:gd name="connsiteX1284" fmla="*/ 4805540 w 12192000"/>
              <a:gd name="connsiteY1284" fmla="*/ 2465348 h 3465689"/>
              <a:gd name="connsiteX1285" fmla="*/ 4799774 w 12192000"/>
              <a:gd name="connsiteY1285" fmla="*/ 2496266 h 3465689"/>
              <a:gd name="connsiteX1286" fmla="*/ 4800737 w 12192000"/>
              <a:gd name="connsiteY1286" fmla="*/ 2512320 h 3465689"/>
              <a:gd name="connsiteX1287" fmla="*/ 4807464 w 12192000"/>
              <a:gd name="connsiteY1287" fmla="*/ 2524805 h 3465689"/>
              <a:gd name="connsiteX1288" fmla="*/ 4813211 w 12192000"/>
              <a:gd name="connsiteY1288" fmla="*/ 2557506 h 3465689"/>
              <a:gd name="connsiteX1289" fmla="*/ 4807464 w 12192000"/>
              <a:gd name="connsiteY1289" fmla="*/ 2586641 h 3465689"/>
              <a:gd name="connsiteX1290" fmla="*/ 4796893 w 12192000"/>
              <a:gd name="connsiteY1290" fmla="*/ 2608044 h 3465689"/>
              <a:gd name="connsiteX1291" fmla="*/ 4780556 w 12192000"/>
              <a:gd name="connsiteY1291" fmla="*/ 2629447 h 3465689"/>
              <a:gd name="connsiteX1292" fmla="*/ 4761337 w 12192000"/>
              <a:gd name="connsiteY1292" fmla="*/ 2567614 h 3465689"/>
              <a:gd name="connsiteX1293" fmla="*/ 4752212 w 12192000"/>
              <a:gd name="connsiteY1293" fmla="*/ 2593773 h 3465689"/>
              <a:gd name="connsiteX1294" fmla="*/ 4757494 w 12192000"/>
              <a:gd name="connsiteY1294" fmla="*/ 2619935 h 3465689"/>
              <a:gd name="connsiteX1295" fmla="*/ 4777888 w 12192000"/>
              <a:gd name="connsiteY1295" fmla="*/ 2668164 h 3465689"/>
              <a:gd name="connsiteX1296" fmla="*/ 4760946 w 12192000"/>
              <a:gd name="connsiteY1296" fmla="*/ 2720372 h 3465689"/>
              <a:gd name="connsiteX1297" fmla="*/ 4759033 w 12192000"/>
              <a:gd name="connsiteY1297" fmla="*/ 2729899 h 3465689"/>
              <a:gd name="connsiteX1298" fmla="*/ 4757123 w 12192000"/>
              <a:gd name="connsiteY1298" fmla="*/ 2739426 h 3465689"/>
              <a:gd name="connsiteX1299" fmla="*/ 4764767 w 12192000"/>
              <a:gd name="connsiteY1299" fmla="*/ 2744193 h 3465689"/>
              <a:gd name="connsiteX1300" fmla="*/ 4772410 w 12192000"/>
              <a:gd name="connsiteY1300" fmla="*/ 2748957 h 3465689"/>
              <a:gd name="connsiteX1301" fmla="*/ 4779125 w 12192000"/>
              <a:gd name="connsiteY1301" fmla="*/ 2777070 h 3465689"/>
              <a:gd name="connsiteX1302" fmla="*/ 4768588 w 12192000"/>
              <a:gd name="connsiteY1302" fmla="*/ 2805440 h 3465689"/>
              <a:gd name="connsiteX1303" fmla="*/ 4745656 w 12192000"/>
              <a:gd name="connsiteY1303" fmla="*/ 2781658 h 3465689"/>
              <a:gd name="connsiteX1304" fmla="*/ 4730370 w 12192000"/>
              <a:gd name="connsiteY1304" fmla="*/ 2784631 h 3465689"/>
              <a:gd name="connsiteX1305" fmla="*/ 4715083 w 12192000"/>
              <a:gd name="connsiteY1305" fmla="*/ 2791169 h 3465689"/>
              <a:gd name="connsiteX1306" fmla="*/ 4715083 w 12192000"/>
              <a:gd name="connsiteY1306" fmla="*/ 2785828 h 3465689"/>
              <a:gd name="connsiteX1307" fmla="*/ 4715083 w 12192000"/>
              <a:gd name="connsiteY1307" fmla="*/ 2776984 h 3465689"/>
              <a:gd name="connsiteX1308" fmla="*/ 4703616 w 12192000"/>
              <a:gd name="connsiteY1308" fmla="*/ 2776984 h 3465689"/>
              <a:gd name="connsiteX1309" fmla="*/ 4695962 w 12192000"/>
              <a:gd name="connsiteY1309" fmla="*/ 2750568 h 3465689"/>
              <a:gd name="connsiteX1310" fmla="*/ 4676778 w 12192000"/>
              <a:gd name="connsiteY1310" fmla="*/ 2734662 h 3465689"/>
              <a:gd name="connsiteX1311" fmla="*/ 4692154 w 12192000"/>
              <a:gd name="connsiteY1311" fmla="*/ 2620321 h 3465689"/>
              <a:gd name="connsiteX1312" fmla="*/ 4693046 w 12192000"/>
              <a:gd name="connsiteY1312" fmla="*/ 2601299 h 3465689"/>
              <a:gd name="connsiteX1313" fmla="*/ 4687828 w 12192000"/>
              <a:gd name="connsiteY1313" fmla="*/ 2582478 h 3465689"/>
              <a:gd name="connsiteX1314" fmla="*/ 4683503 w 12192000"/>
              <a:gd name="connsiteY1314" fmla="*/ 2582478 h 3465689"/>
              <a:gd name="connsiteX1315" fmla="*/ 4676297 w 12192000"/>
              <a:gd name="connsiteY1315" fmla="*/ 2582478 h 3465689"/>
              <a:gd name="connsiteX1316" fmla="*/ 4657279 w 12192000"/>
              <a:gd name="connsiteY1316" fmla="*/ 2606261 h 3465689"/>
              <a:gd name="connsiteX1317" fmla="*/ 4638260 w 12192000"/>
              <a:gd name="connsiteY1317" fmla="*/ 2630044 h 3465689"/>
              <a:gd name="connsiteX1318" fmla="*/ 4636835 w 12192000"/>
              <a:gd name="connsiteY1318" fmla="*/ 2637175 h 3465689"/>
              <a:gd name="connsiteX1319" fmla="*/ 4638260 w 12192000"/>
              <a:gd name="connsiteY1319" fmla="*/ 2644311 h 3465689"/>
              <a:gd name="connsiteX1320" fmla="*/ 4619123 w 12192000"/>
              <a:gd name="connsiteY1320" fmla="*/ 2677012 h 3465689"/>
              <a:gd name="connsiteX1321" fmla="*/ 4576844 w 12192000"/>
              <a:gd name="connsiteY1321" fmla="*/ 2672342 h 3465689"/>
              <a:gd name="connsiteX1322" fmla="*/ 4564832 w 12192000"/>
              <a:gd name="connsiteY1322" fmla="*/ 2672362 h 3465689"/>
              <a:gd name="connsiteX1323" fmla="*/ 4561469 w 12192000"/>
              <a:gd name="connsiteY1323" fmla="*/ 2686527 h 3465689"/>
              <a:gd name="connsiteX1324" fmla="*/ 4557144 w 12192000"/>
              <a:gd name="connsiteY1324" fmla="*/ 2693659 h 3465689"/>
              <a:gd name="connsiteX1325" fmla="*/ 4549936 w 12192000"/>
              <a:gd name="connsiteY1325" fmla="*/ 2700795 h 3465689"/>
              <a:gd name="connsiteX1326" fmla="*/ 4548016 w 12192000"/>
              <a:gd name="connsiteY1326" fmla="*/ 2700202 h 3465689"/>
              <a:gd name="connsiteX1327" fmla="*/ 4546094 w 12192000"/>
              <a:gd name="connsiteY1327" fmla="*/ 2696039 h 3465689"/>
              <a:gd name="connsiteX1328" fmla="*/ 4546094 w 12192000"/>
              <a:gd name="connsiteY1328" fmla="*/ 2662998 h 3465689"/>
              <a:gd name="connsiteX1329" fmla="*/ 4540809 w 12192000"/>
              <a:gd name="connsiteY1329" fmla="*/ 2637136 h 3465689"/>
              <a:gd name="connsiteX1330" fmla="*/ 4538407 w 12192000"/>
              <a:gd name="connsiteY1330" fmla="*/ 2611017 h 3465689"/>
              <a:gd name="connsiteX1331" fmla="*/ 4538407 w 12192000"/>
              <a:gd name="connsiteY1331" fmla="*/ 2582478 h 3465689"/>
              <a:gd name="connsiteX1332" fmla="*/ 4548016 w 12192000"/>
              <a:gd name="connsiteY1332" fmla="*/ 2542045 h 3465689"/>
              <a:gd name="connsiteX1333" fmla="*/ 4557626 w 12192000"/>
              <a:gd name="connsiteY1333" fmla="*/ 2501615 h 3465689"/>
              <a:gd name="connsiteX1334" fmla="*/ 4559067 w 12192000"/>
              <a:gd name="connsiteY1334" fmla="*/ 2477833 h 3465689"/>
              <a:gd name="connsiteX1335" fmla="*/ 4557626 w 12192000"/>
              <a:gd name="connsiteY1335" fmla="*/ 2454050 h 3465689"/>
              <a:gd name="connsiteX1336" fmla="*/ 4561437 w 12192000"/>
              <a:gd name="connsiteY1336" fmla="*/ 2335137 h 3465689"/>
              <a:gd name="connsiteX1337" fmla="*/ 4561911 w 12192000"/>
              <a:gd name="connsiteY1337" fmla="*/ 2309571 h 3465689"/>
              <a:gd name="connsiteX1338" fmla="*/ 4553779 w 12192000"/>
              <a:gd name="connsiteY1338" fmla="*/ 2287572 h 3465689"/>
              <a:gd name="connsiteX1339" fmla="*/ 4544653 w 12192000"/>
              <a:gd name="connsiteY1339" fmla="*/ 2272707 h 3465689"/>
              <a:gd name="connsiteX1340" fmla="*/ 4538407 w 12192000"/>
              <a:gd name="connsiteY1340" fmla="*/ 2254277 h 3465689"/>
              <a:gd name="connsiteX1341" fmla="*/ 4534561 w 12192000"/>
              <a:gd name="connsiteY1341" fmla="*/ 2249522 h 3465689"/>
              <a:gd name="connsiteX1342" fmla="*/ 4530718 w 12192000"/>
              <a:gd name="connsiteY1342" fmla="*/ 2244762 h 3465689"/>
              <a:gd name="connsiteX1343" fmla="*/ 4523033 w 12192000"/>
              <a:gd name="connsiteY1343" fmla="*/ 2259033 h 3465689"/>
              <a:gd name="connsiteX1344" fmla="*/ 4516304 w 12192000"/>
              <a:gd name="connsiteY1344" fmla="*/ 2298273 h 3465689"/>
              <a:gd name="connsiteX1345" fmla="*/ 4492281 w 12192000"/>
              <a:gd name="connsiteY1345" fmla="*/ 2330381 h 3465689"/>
              <a:gd name="connsiteX1346" fmla="*/ 4486515 w 12192000"/>
              <a:gd name="connsiteY1346" fmla="*/ 2339896 h 3465689"/>
              <a:gd name="connsiteX1347" fmla="*/ 4480752 w 12192000"/>
              <a:gd name="connsiteY1347" fmla="*/ 2349408 h 3465689"/>
              <a:gd name="connsiteX1348" fmla="*/ 4471622 w 12192000"/>
              <a:gd name="connsiteY1348" fmla="*/ 2351191 h 3465689"/>
              <a:gd name="connsiteX1349" fmla="*/ 4465378 w 12192000"/>
              <a:gd name="connsiteY1349" fmla="*/ 2349408 h 3465689"/>
              <a:gd name="connsiteX1350" fmla="*/ 4455768 w 12192000"/>
              <a:gd name="connsiteY1350" fmla="*/ 2319680 h 3465689"/>
              <a:gd name="connsiteX1351" fmla="*/ 4446159 w 12192000"/>
              <a:gd name="connsiteY1351" fmla="*/ 2282816 h 3465689"/>
              <a:gd name="connsiteX1352" fmla="*/ 4415189 w 12192000"/>
              <a:gd name="connsiteY1352" fmla="*/ 2339896 h 3465689"/>
              <a:gd name="connsiteX1353" fmla="*/ 4411380 w 12192000"/>
              <a:gd name="connsiteY1353" fmla="*/ 2335734 h 3465689"/>
              <a:gd name="connsiteX1354" fmla="*/ 4407574 w 12192000"/>
              <a:gd name="connsiteY1354" fmla="*/ 2335137 h 3465689"/>
              <a:gd name="connsiteX1355" fmla="*/ 4396152 w 12192000"/>
              <a:gd name="connsiteY1355" fmla="*/ 2268545 h 3465689"/>
              <a:gd name="connsiteX1356" fmla="*/ 4394248 w 12192000"/>
              <a:gd name="connsiteY1356" fmla="*/ 2220929 h 3465689"/>
              <a:gd name="connsiteX1357" fmla="*/ 4392338 w 12192000"/>
              <a:gd name="connsiteY1357" fmla="*/ 2173001 h 3465689"/>
              <a:gd name="connsiteX1358" fmla="*/ 4388499 w 12192000"/>
              <a:gd name="connsiteY1358" fmla="*/ 2087900 h 3465689"/>
              <a:gd name="connsiteX1359" fmla="*/ 4384661 w 12192000"/>
              <a:gd name="connsiteY1359" fmla="*/ 2006374 h 3465689"/>
              <a:gd name="connsiteX1360" fmla="*/ 4385141 w 12192000"/>
              <a:gd name="connsiteY1360" fmla="*/ 1924063 h 3465689"/>
              <a:gd name="connsiteX1361" fmla="*/ 4388499 w 12192000"/>
              <a:gd name="connsiteY1361" fmla="*/ 1845217 h 3465689"/>
              <a:gd name="connsiteX1362" fmla="*/ 4372618 w 12192000"/>
              <a:gd name="connsiteY1362" fmla="*/ 1804190 h 3465689"/>
              <a:gd name="connsiteX1363" fmla="*/ 4342293 w 12192000"/>
              <a:gd name="connsiteY1363" fmla="*/ 1788136 h 3465689"/>
              <a:gd name="connsiteX1364" fmla="*/ 4298479 w 12192000"/>
              <a:gd name="connsiteY1364" fmla="*/ 1810136 h 3465689"/>
              <a:gd name="connsiteX1365" fmla="*/ 4257555 w 12192000"/>
              <a:gd name="connsiteY1365" fmla="*/ 1835702 h 3465689"/>
              <a:gd name="connsiteX1366" fmla="*/ 4246001 w 12192000"/>
              <a:gd name="connsiteY1366" fmla="*/ 1845217 h 3465689"/>
              <a:gd name="connsiteX1367" fmla="*/ 4240221 w 12192000"/>
              <a:gd name="connsiteY1367" fmla="*/ 1863647 h 3465689"/>
              <a:gd name="connsiteX1368" fmla="*/ 4222892 w 12192000"/>
              <a:gd name="connsiteY1368" fmla="*/ 1864240 h 3465689"/>
              <a:gd name="connsiteX1369" fmla="*/ 4209408 w 12192000"/>
              <a:gd name="connsiteY1369" fmla="*/ 1870186 h 3465689"/>
              <a:gd name="connsiteX1370" fmla="*/ 4195927 w 12192000"/>
              <a:gd name="connsiteY1370" fmla="*/ 1883267 h 3465689"/>
              <a:gd name="connsiteX1371" fmla="*/ 4182929 w 12192000"/>
              <a:gd name="connsiteY1371" fmla="*/ 1896937 h 3465689"/>
              <a:gd name="connsiteX1372" fmla="*/ 4172819 w 12192000"/>
              <a:gd name="connsiteY1372" fmla="*/ 1907007 h 3465689"/>
              <a:gd name="connsiteX1373" fmla="*/ 4152648 w 12192000"/>
              <a:gd name="connsiteY1373" fmla="*/ 1895154 h 3465689"/>
              <a:gd name="connsiteX1374" fmla="*/ 4138313 w 12192000"/>
              <a:gd name="connsiteY1374" fmla="*/ 1883267 h 3465689"/>
              <a:gd name="connsiteX1375" fmla="*/ 4134502 w 12192000"/>
              <a:gd name="connsiteY1375" fmla="*/ 1887430 h 3465689"/>
              <a:gd name="connsiteX1376" fmla="*/ 4130690 w 12192000"/>
              <a:gd name="connsiteY1376" fmla="*/ 1888023 h 3465689"/>
              <a:gd name="connsiteX1377" fmla="*/ 4134502 w 12192000"/>
              <a:gd name="connsiteY1377" fmla="*/ 1896941 h 3465689"/>
              <a:gd name="connsiteX1378" fmla="*/ 4138313 w 12192000"/>
              <a:gd name="connsiteY1378" fmla="*/ 1902294 h 3465689"/>
              <a:gd name="connsiteX1379" fmla="*/ 4153127 w 12192000"/>
              <a:gd name="connsiteY1379" fmla="*/ 1925277 h 3465689"/>
              <a:gd name="connsiteX1380" fmla="*/ 4142125 w 12192000"/>
              <a:gd name="connsiteY1380" fmla="*/ 1944721 h 3465689"/>
              <a:gd name="connsiteX1381" fmla="*/ 4123543 w 12192000"/>
              <a:gd name="connsiteY1381" fmla="*/ 1965379 h 3465689"/>
              <a:gd name="connsiteX1382" fmla="*/ 4096387 w 12192000"/>
              <a:gd name="connsiteY1382" fmla="*/ 1968293 h 3465689"/>
              <a:gd name="connsiteX1383" fmla="*/ 4092055 w 12192000"/>
              <a:gd name="connsiteY1383" fmla="*/ 1973646 h 3465689"/>
              <a:gd name="connsiteX1384" fmla="*/ 4084842 w 12192000"/>
              <a:gd name="connsiteY1384" fmla="*/ 1982568 h 3465689"/>
              <a:gd name="connsiteX1385" fmla="*/ 4079070 w 12192000"/>
              <a:gd name="connsiteY1385" fmla="*/ 1992091 h 3465689"/>
              <a:gd name="connsiteX1386" fmla="*/ 4073297 w 12192000"/>
              <a:gd name="connsiteY1386" fmla="*/ 2001614 h 3465689"/>
              <a:gd name="connsiteX1387" fmla="*/ 4067525 w 12192000"/>
              <a:gd name="connsiteY1387" fmla="*/ 1992091 h 3465689"/>
              <a:gd name="connsiteX1388" fmla="*/ 4061755 w 12192000"/>
              <a:gd name="connsiteY1388" fmla="*/ 1982568 h 3465689"/>
              <a:gd name="connsiteX1389" fmla="*/ 4059350 w 12192000"/>
              <a:gd name="connsiteY1389" fmla="*/ 1970681 h 3465689"/>
              <a:gd name="connsiteX1390" fmla="*/ 4054060 w 12192000"/>
              <a:gd name="connsiteY1390" fmla="*/ 1958863 h 3465689"/>
              <a:gd name="connsiteX1391" fmla="*/ 4045882 w 12192000"/>
              <a:gd name="connsiteY1391" fmla="*/ 1951790 h 3465689"/>
              <a:gd name="connsiteX1392" fmla="*/ 4034823 w 12192000"/>
              <a:gd name="connsiteY1392" fmla="*/ 1944721 h 3465689"/>
              <a:gd name="connsiteX1393" fmla="*/ 4029050 w 12192000"/>
              <a:gd name="connsiteY1393" fmla="*/ 1956507 h 3465689"/>
              <a:gd name="connsiteX1394" fmla="*/ 4023278 w 12192000"/>
              <a:gd name="connsiteY1394" fmla="*/ 1968293 h 3465689"/>
              <a:gd name="connsiteX1395" fmla="*/ 4020872 w 12192000"/>
              <a:gd name="connsiteY1395" fmla="*/ 1977808 h 3465689"/>
              <a:gd name="connsiteX1396" fmla="*/ 4015582 w 12192000"/>
              <a:gd name="connsiteY1396" fmla="*/ 1987331 h 3465689"/>
              <a:gd name="connsiteX1397" fmla="*/ 4000674 w 12192000"/>
              <a:gd name="connsiteY1397" fmla="*/ 2008754 h 3465689"/>
              <a:gd name="connsiteX1398" fmla="*/ 3988650 w 12192000"/>
              <a:gd name="connsiteY1398" fmla="*/ 2030176 h 3465689"/>
              <a:gd name="connsiteX1399" fmla="*/ 3975664 w 12192000"/>
              <a:gd name="connsiteY1399" fmla="*/ 2058742 h 3465689"/>
              <a:gd name="connsiteX1400" fmla="*/ 3965563 w 12192000"/>
              <a:gd name="connsiteY1400" fmla="*/ 2087307 h 3465689"/>
              <a:gd name="connsiteX1401" fmla="*/ 3952578 w 12192000"/>
              <a:gd name="connsiteY1401" fmla="*/ 2100397 h 3465689"/>
              <a:gd name="connsiteX1402" fmla="*/ 3942477 w 12192000"/>
              <a:gd name="connsiteY1402" fmla="*/ 2092067 h 3465689"/>
              <a:gd name="connsiteX1403" fmla="*/ 3918429 w 12192000"/>
              <a:gd name="connsiteY1403" fmla="*/ 2050408 h 3465689"/>
              <a:gd name="connsiteX1404" fmla="*/ 3911698 w 12192000"/>
              <a:gd name="connsiteY1404" fmla="*/ 2001614 h 3465689"/>
              <a:gd name="connsiteX1405" fmla="*/ 3909292 w 12192000"/>
              <a:gd name="connsiteY1405" fmla="*/ 1990304 h 3465689"/>
              <a:gd name="connsiteX1406" fmla="*/ 3904002 w 12192000"/>
              <a:gd name="connsiteY1406" fmla="*/ 1982568 h 3465689"/>
              <a:gd name="connsiteX1407" fmla="*/ 3878993 w 12192000"/>
              <a:gd name="connsiteY1407" fmla="*/ 1979018 h 3465689"/>
              <a:gd name="connsiteX1408" fmla="*/ 3865525 w 12192000"/>
              <a:gd name="connsiteY1408" fmla="*/ 1954147 h 3465689"/>
              <a:gd name="connsiteX1409" fmla="*/ 3853501 w 12192000"/>
              <a:gd name="connsiteY1409" fmla="*/ 1930579 h 3465689"/>
              <a:gd name="connsiteX1410" fmla="*/ 3838592 w 12192000"/>
              <a:gd name="connsiteY1410" fmla="*/ 1907007 h 3465689"/>
              <a:gd name="connsiteX1411" fmla="*/ 3803964 w 12192000"/>
              <a:gd name="connsiteY1411" fmla="*/ 1859484 h 3465689"/>
              <a:gd name="connsiteX1412" fmla="*/ 3798671 w 12192000"/>
              <a:gd name="connsiteY1412" fmla="*/ 1849376 h 3465689"/>
              <a:gd name="connsiteX1413" fmla="*/ 3796268 w 12192000"/>
              <a:gd name="connsiteY1413" fmla="*/ 1835702 h 3465689"/>
              <a:gd name="connsiteX1414" fmla="*/ 3799635 w 12192000"/>
              <a:gd name="connsiteY1414" fmla="*/ 1807756 h 3465689"/>
              <a:gd name="connsiteX1415" fmla="*/ 3800114 w 12192000"/>
              <a:gd name="connsiteY1415" fmla="*/ 1783381 h 3465689"/>
              <a:gd name="connsiteX1416" fmla="*/ 3788573 w 12192000"/>
              <a:gd name="connsiteY1416" fmla="*/ 1750087 h 3465689"/>
              <a:gd name="connsiteX1417" fmla="*/ 3785685 w 12192000"/>
              <a:gd name="connsiteY1417" fmla="*/ 1744734 h 3465689"/>
              <a:gd name="connsiteX1418" fmla="*/ 3788573 w 12192000"/>
              <a:gd name="connsiteY1418" fmla="*/ 1735815 h 3465689"/>
              <a:gd name="connsiteX1419" fmla="*/ 3786650 w 12192000"/>
              <a:gd name="connsiteY1419" fmla="*/ 1728680 h 3465689"/>
              <a:gd name="connsiteX1420" fmla="*/ 3784723 w 12192000"/>
              <a:gd name="connsiteY1420" fmla="*/ 1721544 h 3465689"/>
              <a:gd name="connsiteX1421" fmla="*/ 3777028 w 12192000"/>
              <a:gd name="connsiteY1421" fmla="*/ 1703114 h 3465689"/>
              <a:gd name="connsiteX1422" fmla="*/ 3769332 w 12192000"/>
              <a:gd name="connsiteY1422" fmla="*/ 1688250 h 3465689"/>
              <a:gd name="connsiteX1423" fmla="*/ 3763081 w 12192000"/>
              <a:gd name="connsiteY1423" fmla="*/ 1662685 h 3465689"/>
              <a:gd name="connsiteX1424" fmla="*/ 3742400 w 12192000"/>
              <a:gd name="connsiteY1424" fmla="*/ 1654956 h 3465689"/>
              <a:gd name="connsiteX1425" fmla="*/ 3740477 w 12192000"/>
              <a:gd name="connsiteY1425" fmla="*/ 1652576 h 3465689"/>
              <a:gd name="connsiteX1426" fmla="*/ 3738554 w 12192000"/>
              <a:gd name="connsiteY1426" fmla="*/ 1650196 h 3465689"/>
              <a:gd name="connsiteX1427" fmla="*/ 3738554 w 12192000"/>
              <a:gd name="connsiteY1427" fmla="*/ 1647821 h 3465689"/>
              <a:gd name="connsiteX1428" fmla="*/ 3738554 w 12192000"/>
              <a:gd name="connsiteY1428" fmla="*/ 1645441 h 3465689"/>
              <a:gd name="connsiteX1429" fmla="*/ 3744805 w 12192000"/>
              <a:gd name="connsiteY1429" fmla="*/ 1640685 h 3465689"/>
              <a:gd name="connsiteX1430" fmla="*/ 3753945 w 12192000"/>
              <a:gd name="connsiteY1430" fmla="*/ 1635929 h 3465689"/>
              <a:gd name="connsiteX1431" fmla="*/ 3741921 w 12192000"/>
              <a:gd name="connsiteY1431" fmla="*/ 1620468 h 3465689"/>
              <a:gd name="connsiteX1432" fmla="*/ 3727009 w 12192000"/>
              <a:gd name="connsiteY1432" fmla="*/ 1626414 h 3465689"/>
              <a:gd name="connsiteX1433" fmla="*/ 3714985 w 12192000"/>
              <a:gd name="connsiteY1433" fmla="*/ 1605604 h 3465689"/>
              <a:gd name="connsiteX1434" fmla="*/ 3700076 w 12192000"/>
              <a:gd name="connsiteY1434" fmla="*/ 1588364 h 3465689"/>
              <a:gd name="connsiteX1435" fmla="*/ 3686608 w 12192000"/>
              <a:gd name="connsiteY1435" fmla="*/ 1584201 h 3465689"/>
              <a:gd name="connsiteX1436" fmla="*/ 3673143 w 12192000"/>
              <a:gd name="connsiteY1436" fmla="*/ 1583608 h 3465689"/>
              <a:gd name="connsiteX1437" fmla="*/ 3667853 w 12192000"/>
              <a:gd name="connsiteY1437" fmla="*/ 1595500 h 3465689"/>
              <a:gd name="connsiteX1438" fmla="*/ 3665448 w 12192000"/>
              <a:gd name="connsiteY1438" fmla="*/ 1607391 h 3465689"/>
              <a:gd name="connsiteX1439" fmla="*/ 3653903 w 12192000"/>
              <a:gd name="connsiteY1439" fmla="*/ 1673979 h 3465689"/>
              <a:gd name="connsiteX1440" fmla="*/ 3653903 w 12192000"/>
              <a:gd name="connsiteY1440" fmla="*/ 1745327 h 3465689"/>
              <a:gd name="connsiteX1441" fmla="*/ 3646211 w 12192000"/>
              <a:gd name="connsiteY1441" fmla="*/ 1778625 h 3465689"/>
              <a:gd name="connsiteX1442" fmla="*/ 3638515 w 12192000"/>
              <a:gd name="connsiteY1442" fmla="*/ 1811919 h 3465689"/>
              <a:gd name="connsiteX1443" fmla="*/ 3635151 w 12192000"/>
              <a:gd name="connsiteY1443" fmla="*/ 1835109 h 3465689"/>
              <a:gd name="connsiteX1444" fmla="*/ 3634666 w 12192000"/>
              <a:gd name="connsiteY1444" fmla="*/ 1854729 h 3465689"/>
              <a:gd name="connsiteX1445" fmla="*/ 3634187 w 12192000"/>
              <a:gd name="connsiteY1445" fmla="*/ 1895108 h 3465689"/>
              <a:gd name="connsiteX1446" fmla="*/ 3630829 w 12192000"/>
              <a:gd name="connsiteY1446" fmla="*/ 1935291 h 3465689"/>
              <a:gd name="connsiteX1447" fmla="*/ 3626028 w 12192000"/>
              <a:gd name="connsiteY1447" fmla="*/ 1980844 h 3465689"/>
              <a:gd name="connsiteX1448" fmla="*/ 3626989 w 12192000"/>
              <a:gd name="connsiteY1448" fmla="*/ 2030176 h 3465689"/>
              <a:gd name="connsiteX1449" fmla="*/ 3624587 w 12192000"/>
              <a:gd name="connsiteY1449" fmla="*/ 2061122 h 3465689"/>
              <a:gd name="connsiteX1450" fmla="*/ 3619306 w 12192000"/>
              <a:gd name="connsiteY1450" fmla="*/ 2092067 h 3465689"/>
              <a:gd name="connsiteX1451" fmla="*/ 3619306 w 12192000"/>
              <a:gd name="connsiteY1451" fmla="*/ 2149195 h 3465689"/>
              <a:gd name="connsiteX1452" fmla="*/ 3612106 w 12192000"/>
              <a:gd name="connsiteY1452" fmla="*/ 2261074 h 3465689"/>
              <a:gd name="connsiteX1453" fmla="*/ 3607787 w 12192000"/>
              <a:gd name="connsiteY1453" fmla="*/ 2372949 h 3465689"/>
              <a:gd name="connsiteX1454" fmla="*/ 3606346 w 12192000"/>
              <a:gd name="connsiteY1454" fmla="*/ 2422937 h 3465689"/>
              <a:gd name="connsiteX1455" fmla="*/ 3607787 w 12192000"/>
              <a:gd name="connsiteY1455" fmla="*/ 2472925 h 3465689"/>
              <a:gd name="connsiteX1456" fmla="*/ 3595305 w 12192000"/>
              <a:gd name="connsiteY1456" fmla="*/ 2506847 h 3465689"/>
              <a:gd name="connsiteX1457" fmla="*/ 3565542 w 12192000"/>
              <a:gd name="connsiteY1457" fmla="*/ 2515773 h 3465689"/>
              <a:gd name="connsiteX1458" fmla="*/ 3557862 w 12192000"/>
              <a:gd name="connsiteY1458" fmla="*/ 2518746 h 3465689"/>
              <a:gd name="connsiteX1459" fmla="*/ 3550182 w 12192000"/>
              <a:gd name="connsiteY1459" fmla="*/ 2525292 h 3465689"/>
              <a:gd name="connsiteX1460" fmla="*/ 3517058 w 12192000"/>
              <a:gd name="connsiteY1460" fmla="*/ 2555645 h 3465689"/>
              <a:gd name="connsiteX1461" fmla="*/ 3481055 w 12192000"/>
              <a:gd name="connsiteY1461" fmla="*/ 2568141 h 3465689"/>
              <a:gd name="connsiteX1462" fmla="*/ 3455135 w 12192000"/>
              <a:gd name="connsiteY1462" fmla="*/ 2553261 h 3465689"/>
              <a:gd name="connsiteX1463" fmla="*/ 3434974 w 12192000"/>
              <a:gd name="connsiteY1463" fmla="*/ 2520533 h 3465689"/>
              <a:gd name="connsiteX1464" fmla="*/ 3433088 w 12192000"/>
              <a:gd name="connsiteY1464" fmla="*/ 2513331 h 3465689"/>
              <a:gd name="connsiteX1465" fmla="*/ 3431433 w 12192000"/>
              <a:gd name="connsiteY1465" fmla="*/ 2505778 h 3465689"/>
              <a:gd name="connsiteX1466" fmla="*/ 3414097 w 12192000"/>
              <a:gd name="connsiteY1466" fmla="*/ 2479022 h 3465689"/>
              <a:gd name="connsiteX1467" fmla="*/ 3385207 w 12192000"/>
              <a:gd name="connsiteY1467" fmla="*/ 2477240 h 3465689"/>
              <a:gd name="connsiteX1468" fmla="*/ 3367870 w 12192000"/>
              <a:gd name="connsiteY1468" fmla="*/ 2479022 h 3465689"/>
              <a:gd name="connsiteX1469" fmla="*/ 3350534 w 12192000"/>
              <a:gd name="connsiteY1469" fmla="*/ 2477240 h 3465689"/>
              <a:gd name="connsiteX1470" fmla="*/ 3362092 w 12192000"/>
              <a:gd name="connsiteY1470" fmla="*/ 2462968 h 3465689"/>
              <a:gd name="connsiteX1471" fmla="*/ 3327423 w 12192000"/>
              <a:gd name="connsiteY1471" fmla="*/ 2448701 h 3465689"/>
              <a:gd name="connsiteX1472" fmla="*/ 3316830 w 12192000"/>
              <a:gd name="connsiteY1472" fmla="*/ 2438593 h 3465689"/>
              <a:gd name="connsiteX1473" fmla="*/ 3312013 w 12192000"/>
              <a:gd name="connsiteY1473" fmla="*/ 2424919 h 3465689"/>
              <a:gd name="connsiteX1474" fmla="*/ 3293715 w 12192000"/>
              <a:gd name="connsiteY1474" fmla="*/ 2399349 h 3465689"/>
              <a:gd name="connsiteX1475" fmla="*/ 3269638 w 12192000"/>
              <a:gd name="connsiteY1475" fmla="*/ 2391621 h 3465689"/>
              <a:gd name="connsiteX1476" fmla="*/ 3258081 w 12192000"/>
              <a:gd name="connsiteY1476" fmla="*/ 2393403 h 3465689"/>
              <a:gd name="connsiteX1477" fmla="*/ 3258081 w 12192000"/>
              <a:gd name="connsiteY1477" fmla="*/ 2405892 h 3465689"/>
              <a:gd name="connsiteX1478" fmla="*/ 3260490 w 12192000"/>
              <a:gd name="connsiteY1478" fmla="*/ 2417783 h 3465689"/>
              <a:gd name="connsiteX1479" fmla="*/ 3265786 w 12192000"/>
              <a:gd name="connsiteY1479" fmla="*/ 2429674 h 3465689"/>
              <a:gd name="connsiteX1480" fmla="*/ 3253749 w 12192000"/>
              <a:gd name="connsiteY1480" fmla="*/ 2463565 h 3465689"/>
              <a:gd name="connsiteX1481" fmla="*/ 3261933 w 12192000"/>
              <a:gd name="connsiteY1481" fmla="*/ 2501022 h 3465689"/>
              <a:gd name="connsiteX1482" fmla="*/ 3261933 w 12192000"/>
              <a:gd name="connsiteY1482" fmla="*/ 2505778 h 3465689"/>
              <a:gd name="connsiteX1483" fmla="*/ 3261933 w 12192000"/>
              <a:gd name="connsiteY1483" fmla="*/ 2510534 h 3465689"/>
              <a:gd name="connsiteX1484" fmla="*/ 3240748 w 12192000"/>
              <a:gd name="connsiteY1484" fmla="*/ 2543235 h 3465689"/>
              <a:gd name="connsiteX1485" fmla="*/ 3219559 w 12192000"/>
              <a:gd name="connsiteY1485" fmla="*/ 2572370 h 3465689"/>
              <a:gd name="connsiteX1486" fmla="*/ 3217633 w 12192000"/>
              <a:gd name="connsiteY1486" fmla="*/ 2574746 h 3465689"/>
              <a:gd name="connsiteX1487" fmla="*/ 3215707 w 12192000"/>
              <a:gd name="connsiteY1487" fmla="*/ 2577126 h 3465689"/>
              <a:gd name="connsiteX1488" fmla="*/ 3189833 w 12192000"/>
              <a:gd name="connsiteY1488" fmla="*/ 2587234 h 3465689"/>
              <a:gd name="connsiteX1489" fmla="*/ 3169710 w 12192000"/>
              <a:gd name="connsiteY1489" fmla="*/ 2615180 h 3465689"/>
              <a:gd name="connsiteX1490" fmla="*/ 3155334 w 12192000"/>
              <a:gd name="connsiteY1490" fmla="*/ 2624691 h 3465689"/>
              <a:gd name="connsiteX1491" fmla="*/ 3135211 w 12192000"/>
              <a:gd name="connsiteY1491" fmla="*/ 2634206 h 3465689"/>
              <a:gd name="connsiteX1492" fmla="*/ 3112210 w 12192000"/>
              <a:gd name="connsiteY1492" fmla="*/ 2648474 h 3465689"/>
              <a:gd name="connsiteX1493" fmla="*/ 3077711 w 12192000"/>
              <a:gd name="connsiteY1493" fmla="*/ 2643718 h 3465689"/>
              <a:gd name="connsiteX1494" fmla="*/ 3070526 w 12192000"/>
              <a:gd name="connsiteY1494" fmla="*/ 2640745 h 3465689"/>
              <a:gd name="connsiteX1495" fmla="*/ 3066213 w 12192000"/>
              <a:gd name="connsiteY1495" fmla="*/ 2634206 h 3465689"/>
              <a:gd name="connsiteX1496" fmla="*/ 3039848 w 12192000"/>
              <a:gd name="connsiteY1496" fmla="*/ 2547990 h 3465689"/>
              <a:gd name="connsiteX1497" fmla="*/ 3049624 w 12192000"/>
              <a:gd name="connsiteY1497" fmla="*/ 2468419 h 3465689"/>
              <a:gd name="connsiteX1498" fmla="*/ 3024394 w 12192000"/>
              <a:gd name="connsiteY1498" fmla="*/ 2518172 h 3465689"/>
              <a:gd name="connsiteX1499" fmla="*/ 3023433 w 12192000"/>
              <a:gd name="connsiteY1499" fmla="*/ 2520552 h 3465689"/>
              <a:gd name="connsiteX1500" fmla="*/ 3016699 w 12192000"/>
              <a:gd name="connsiteY1500" fmla="*/ 2522932 h 3465689"/>
              <a:gd name="connsiteX1501" fmla="*/ 3020545 w 12192000"/>
              <a:gd name="connsiteY1501" fmla="*/ 2503897 h 3465689"/>
              <a:gd name="connsiteX1502" fmla="*/ 3024394 w 12192000"/>
              <a:gd name="connsiteY1502" fmla="*/ 2484867 h 3465689"/>
              <a:gd name="connsiteX1503" fmla="*/ 3032093 w 12192000"/>
              <a:gd name="connsiteY1503" fmla="*/ 2455724 h 3465689"/>
              <a:gd name="connsiteX1504" fmla="*/ 3039792 w 12192000"/>
              <a:gd name="connsiteY1504" fmla="*/ 2423015 h 3465689"/>
              <a:gd name="connsiteX1505" fmla="*/ 3037865 w 12192000"/>
              <a:gd name="connsiteY1505" fmla="*/ 2415879 h 3465689"/>
              <a:gd name="connsiteX1506" fmla="*/ 3035942 w 12192000"/>
              <a:gd name="connsiteY1506" fmla="*/ 2408740 h 3465689"/>
              <a:gd name="connsiteX1507" fmla="*/ 3030170 w 12192000"/>
              <a:gd name="connsiteY1507" fmla="*/ 2413499 h 3465689"/>
              <a:gd name="connsiteX1508" fmla="*/ 3024394 w 12192000"/>
              <a:gd name="connsiteY1508" fmla="*/ 2418255 h 3465689"/>
              <a:gd name="connsiteX1509" fmla="*/ 3023915 w 12192000"/>
              <a:gd name="connsiteY1509" fmla="*/ 2420635 h 3465689"/>
              <a:gd name="connsiteX1510" fmla="*/ 3020545 w 12192000"/>
              <a:gd name="connsiteY1510" fmla="*/ 2423015 h 3465689"/>
              <a:gd name="connsiteX1511" fmla="*/ 2959444 w 12192000"/>
              <a:gd name="connsiteY1511" fmla="*/ 2565753 h 3465689"/>
              <a:gd name="connsiteX1512" fmla="*/ 2878139 w 12192000"/>
              <a:gd name="connsiteY1512" fmla="*/ 2694217 h 3465689"/>
              <a:gd name="connsiteX1513" fmla="*/ 2870440 w 12192000"/>
              <a:gd name="connsiteY1513" fmla="*/ 2708488 h 3465689"/>
              <a:gd name="connsiteX1514" fmla="*/ 2862741 w 12192000"/>
              <a:gd name="connsiteY1514" fmla="*/ 2722763 h 3465689"/>
              <a:gd name="connsiteX1515" fmla="*/ 2851676 w 12192000"/>
              <a:gd name="connsiteY1515" fmla="*/ 2735848 h 3465689"/>
              <a:gd name="connsiteX1516" fmla="*/ 2843498 w 12192000"/>
              <a:gd name="connsiteY1516" fmla="*/ 2741794 h 3465689"/>
              <a:gd name="connsiteX1517" fmla="*/ 2806934 w 12192000"/>
              <a:gd name="connsiteY1517" fmla="*/ 2756662 h 3465689"/>
              <a:gd name="connsiteX1518" fmla="*/ 2781915 w 12192000"/>
              <a:gd name="connsiteY1518" fmla="*/ 2789375 h 3465689"/>
              <a:gd name="connsiteX1519" fmla="*/ 2756521 w 12192000"/>
              <a:gd name="connsiteY1519" fmla="*/ 2819704 h 3465689"/>
              <a:gd name="connsiteX1520" fmla="*/ 2716959 w 12192000"/>
              <a:gd name="connsiteY1520" fmla="*/ 2832196 h 3465689"/>
              <a:gd name="connsiteX1521" fmla="*/ 2729815 w 12192000"/>
              <a:gd name="connsiteY1521" fmla="*/ 2846315 h 3465689"/>
              <a:gd name="connsiteX1522" fmla="*/ 2739815 w 12192000"/>
              <a:gd name="connsiteY1522" fmla="*/ 2860438 h 3465689"/>
              <a:gd name="connsiteX1523" fmla="*/ 2709342 w 12192000"/>
              <a:gd name="connsiteY1523" fmla="*/ 2898191 h 3465689"/>
              <a:gd name="connsiteX1524" fmla="*/ 2688204 w 12192000"/>
              <a:gd name="connsiteY1524" fmla="*/ 2909489 h 3465689"/>
              <a:gd name="connsiteX1525" fmla="*/ 2667062 w 12192000"/>
              <a:gd name="connsiteY1525" fmla="*/ 2917218 h 3465689"/>
              <a:gd name="connsiteX1526" fmla="*/ 2661778 w 12192000"/>
              <a:gd name="connsiteY1526" fmla="*/ 2919001 h 3465689"/>
              <a:gd name="connsiteX1527" fmla="*/ 2659373 w 12192000"/>
              <a:gd name="connsiteY1527" fmla="*/ 2917218 h 3465689"/>
              <a:gd name="connsiteX1528" fmla="*/ 2659373 w 12192000"/>
              <a:gd name="connsiteY1528" fmla="*/ 2908300 h 3465689"/>
              <a:gd name="connsiteX1529" fmla="*/ 2659373 w 12192000"/>
              <a:gd name="connsiteY1529" fmla="*/ 2902947 h 3465689"/>
              <a:gd name="connsiteX1530" fmla="*/ 2670905 w 12192000"/>
              <a:gd name="connsiteY1530" fmla="*/ 2893439 h 3465689"/>
              <a:gd name="connsiteX1531" fmla="*/ 2682437 w 12192000"/>
              <a:gd name="connsiteY1531" fmla="*/ 2883971 h 3465689"/>
              <a:gd name="connsiteX1532" fmla="*/ 2690124 w 12192000"/>
              <a:gd name="connsiteY1532" fmla="*/ 2872793 h 3465689"/>
              <a:gd name="connsiteX1533" fmla="*/ 2697810 w 12192000"/>
              <a:gd name="connsiteY1533" fmla="*/ 2865143 h 3465689"/>
              <a:gd name="connsiteX1534" fmla="*/ 2705016 w 12192000"/>
              <a:gd name="connsiteY1534" fmla="*/ 2858081 h 3465689"/>
              <a:gd name="connsiteX1535" fmla="*/ 2709342 w 12192000"/>
              <a:gd name="connsiteY1535" fmla="*/ 2851024 h 3465689"/>
              <a:gd name="connsiteX1536" fmla="*/ 2708859 w 12192000"/>
              <a:gd name="connsiteY1536" fmla="*/ 2846315 h 3465689"/>
              <a:gd name="connsiteX1537" fmla="*/ 2705499 w 12192000"/>
              <a:gd name="connsiteY1537" fmla="*/ 2841610 h 3465689"/>
              <a:gd name="connsiteX1538" fmla="*/ 2690124 w 12192000"/>
              <a:gd name="connsiteY1538" fmla="*/ 2846315 h 3465689"/>
              <a:gd name="connsiteX1539" fmla="*/ 2626223 w 12192000"/>
              <a:gd name="connsiteY1539" fmla="*/ 2890572 h 3465689"/>
              <a:gd name="connsiteX1540" fmla="*/ 2559439 w 12192000"/>
              <a:gd name="connsiteY1540" fmla="*/ 2931485 h 3465689"/>
              <a:gd name="connsiteX1541" fmla="*/ 2516680 w 12192000"/>
              <a:gd name="connsiteY1541" fmla="*/ 2954082 h 3465689"/>
              <a:gd name="connsiteX1542" fmla="*/ 2471033 w 12192000"/>
              <a:gd name="connsiteY1542" fmla="*/ 2969539 h 3465689"/>
              <a:gd name="connsiteX1543" fmla="*/ 2436440 w 12192000"/>
              <a:gd name="connsiteY1543" fmla="*/ 2974295 h 3465689"/>
              <a:gd name="connsiteX1544" fmla="*/ 2424431 w 12192000"/>
              <a:gd name="connsiteY1544" fmla="*/ 2979050 h 3465689"/>
              <a:gd name="connsiteX1545" fmla="*/ 2409535 w 12192000"/>
              <a:gd name="connsiteY1545" fmla="*/ 2983810 h 3465689"/>
              <a:gd name="connsiteX1546" fmla="*/ 2374945 w 12192000"/>
              <a:gd name="connsiteY1546" fmla="*/ 2993322 h 3465689"/>
              <a:gd name="connsiteX1547" fmla="*/ 2348038 w 12192000"/>
              <a:gd name="connsiteY1547" fmla="*/ 2990942 h 3465689"/>
              <a:gd name="connsiteX1548" fmla="*/ 2321130 w 12192000"/>
              <a:gd name="connsiteY1548" fmla="*/ 2988566 h 3465689"/>
              <a:gd name="connsiteX1549" fmla="*/ 2298072 w 12192000"/>
              <a:gd name="connsiteY1549" fmla="*/ 2986186 h 3465689"/>
              <a:gd name="connsiteX1550" fmla="*/ 2275011 w 12192000"/>
              <a:gd name="connsiteY1550" fmla="*/ 2983810 h 3465689"/>
              <a:gd name="connsiteX1551" fmla="*/ 2251946 w 12192000"/>
              <a:gd name="connsiteY1551" fmla="*/ 2987376 h 3465689"/>
              <a:gd name="connsiteX1552" fmla="*/ 2228885 w 12192000"/>
              <a:gd name="connsiteY1552" fmla="*/ 2998077 h 3465689"/>
              <a:gd name="connsiteX1553" fmla="*/ 2205824 w 12192000"/>
              <a:gd name="connsiteY1553" fmla="*/ 3002833 h 3465689"/>
              <a:gd name="connsiteX1554" fmla="*/ 2153935 w 12192000"/>
              <a:gd name="connsiteY1554" fmla="*/ 2991539 h 3465689"/>
              <a:gd name="connsiteX1555" fmla="*/ 2102046 w 12192000"/>
              <a:gd name="connsiteY1555" fmla="*/ 2983810 h 3465689"/>
              <a:gd name="connsiteX1556" fmla="*/ 2062166 w 12192000"/>
              <a:gd name="connsiteY1556" fmla="*/ 2970729 h 3465689"/>
              <a:gd name="connsiteX1557" fmla="*/ 2025170 w 12192000"/>
              <a:gd name="connsiteY1557" fmla="*/ 2950512 h 3465689"/>
              <a:gd name="connsiteX1558" fmla="*/ 2007392 w 12192000"/>
              <a:gd name="connsiteY1558" fmla="*/ 2948136 h 3465689"/>
              <a:gd name="connsiteX1559" fmla="*/ 1986736 w 12192000"/>
              <a:gd name="connsiteY1559" fmla="*/ 2945756 h 3465689"/>
              <a:gd name="connsiteX1560" fmla="*/ 1954545 w 12192000"/>
              <a:gd name="connsiteY1560" fmla="*/ 2937431 h 3465689"/>
              <a:gd name="connsiteX1561" fmla="*/ 1925235 w 12192000"/>
              <a:gd name="connsiteY1561" fmla="*/ 2921974 h 3465689"/>
              <a:gd name="connsiteX1562" fmla="*/ 1901213 w 12192000"/>
              <a:gd name="connsiteY1562" fmla="*/ 2900587 h 3465689"/>
              <a:gd name="connsiteX1563" fmla="*/ 1871427 w 12192000"/>
              <a:gd name="connsiteY1563" fmla="*/ 2907703 h 3465689"/>
              <a:gd name="connsiteX1564" fmla="*/ 1865179 w 12192000"/>
              <a:gd name="connsiteY1564" fmla="*/ 2911272 h 3465689"/>
              <a:gd name="connsiteX1565" fmla="*/ 1856052 w 12192000"/>
              <a:gd name="connsiteY1565" fmla="*/ 2907703 h 3465689"/>
              <a:gd name="connsiteX1566" fmla="*/ 1806083 w 12192000"/>
              <a:gd name="connsiteY1566" fmla="*/ 2878645 h 3465689"/>
              <a:gd name="connsiteX1567" fmla="*/ 1756114 w 12192000"/>
              <a:gd name="connsiteY1567" fmla="*/ 2845870 h 3465689"/>
              <a:gd name="connsiteX1568" fmla="*/ 1737857 w 12192000"/>
              <a:gd name="connsiteY1568" fmla="*/ 2832196 h 3465689"/>
              <a:gd name="connsiteX1569" fmla="*/ 1725367 w 12192000"/>
              <a:gd name="connsiteY1569" fmla="*/ 2807816 h 3465689"/>
              <a:gd name="connsiteX1570" fmla="*/ 1722485 w 12192000"/>
              <a:gd name="connsiteY1570" fmla="*/ 2803061 h 3465689"/>
              <a:gd name="connsiteX1571" fmla="*/ 1713834 w 12192000"/>
              <a:gd name="connsiteY1571" fmla="*/ 2798305 h 3465689"/>
              <a:gd name="connsiteX1572" fmla="*/ 1621589 w 12192000"/>
              <a:gd name="connsiteY1572" fmla="*/ 2745984 h 3465689"/>
              <a:gd name="connsiteX1573" fmla="*/ 1600927 w 12192000"/>
              <a:gd name="connsiteY1573" fmla="*/ 2713283 h 3465689"/>
              <a:gd name="connsiteX1574" fmla="*/ 1571620 w 12192000"/>
              <a:gd name="connsiteY1574" fmla="*/ 2698419 h 3465689"/>
              <a:gd name="connsiteX1575" fmla="*/ 1545674 w 12192000"/>
              <a:gd name="connsiteY1575" fmla="*/ 2669283 h 3465689"/>
              <a:gd name="connsiteX1576" fmla="*/ 1513966 w 12192000"/>
              <a:gd name="connsiteY1576" fmla="*/ 2650853 h 3465689"/>
              <a:gd name="connsiteX1577" fmla="*/ 1512042 w 12192000"/>
              <a:gd name="connsiteY1577" fmla="*/ 2648474 h 3465689"/>
              <a:gd name="connsiteX1578" fmla="*/ 1510119 w 12192000"/>
              <a:gd name="connsiteY1578" fmla="*/ 2646094 h 3465689"/>
              <a:gd name="connsiteX1579" fmla="*/ 1488981 w 12192000"/>
              <a:gd name="connsiteY1579" fmla="*/ 2610420 h 3465689"/>
              <a:gd name="connsiteX1580" fmla="*/ 1467840 w 12192000"/>
              <a:gd name="connsiteY1580" fmla="*/ 2574746 h 3465689"/>
              <a:gd name="connsiteX1581" fmla="*/ 1454388 w 12192000"/>
              <a:gd name="connsiteY1581" fmla="*/ 2553343 h 3465689"/>
              <a:gd name="connsiteX1582" fmla="*/ 1440935 w 12192000"/>
              <a:gd name="connsiteY1582" fmla="*/ 2531940 h 3465689"/>
              <a:gd name="connsiteX1583" fmla="*/ 1438533 w 12192000"/>
              <a:gd name="connsiteY1583" fmla="*/ 2527181 h 3465689"/>
              <a:gd name="connsiteX1584" fmla="*/ 1433249 w 12192000"/>
              <a:gd name="connsiteY1584" fmla="*/ 2522425 h 3465689"/>
              <a:gd name="connsiteX1585" fmla="*/ 1390967 w 12192000"/>
              <a:gd name="connsiteY1585" fmla="*/ 2389245 h 3465689"/>
              <a:gd name="connsiteX1586" fmla="*/ 1383281 w 12192000"/>
              <a:gd name="connsiteY1586" fmla="*/ 2360702 h 3465689"/>
              <a:gd name="connsiteX1587" fmla="*/ 1375595 w 12192000"/>
              <a:gd name="connsiteY1587" fmla="*/ 2332164 h 3465689"/>
              <a:gd name="connsiteX1588" fmla="*/ 1367997 w 12192000"/>
              <a:gd name="connsiteY1588" fmla="*/ 2291750 h 3465689"/>
              <a:gd name="connsiteX1589" fmla="*/ 1349419 w 12192000"/>
              <a:gd name="connsiteY1589" fmla="*/ 2283132 h 3465689"/>
              <a:gd name="connsiteX1590" fmla="*/ 1330194 w 12192000"/>
              <a:gd name="connsiteY1590" fmla="*/ 2277779 h 3465689"/>
              <a:gd name="connsiteX1591" fmla="*/ 1260982 w 12192000"/>
              <a:gd name="connsiteY1591" fmla="*/ 2273023 h 3465689"/>
              <a:gd name="connsiteX1592" fmla="*/ 1249446 w 12192000"/>
              <a:gd name="connsiteY1592" fmla="*/ 2277779 h 3465689"/>
              <a:gd name="connsiteX1593" fmla="*/ 1249446 w 12192000"/>
              <a:gd name="connsiteY1593" fmla="*/ 2296806 h 3465689"/>
              <a:gd name="connsiteX1594" fmla="*/ 1237429 w 12192000"/>
              <a:gd name="connsiteY1594" fmla="*/ 2343181 h 3465689"/>
              <a:gd name="connsiteX1595" fmla="*/ 1210991 w 12192000"/>
              <a:gd name="connsiteY1595" fmla="*/ 2382425 h 3465689"/>
              <a:gd name="connsiteX1596" fmla="*/ 1189843 w 12192000"/>
              <a:gd name="connsiteY1596" fmla="*/ 2408584 h 3465689"/>
              <a:gd name="connsiteX1597" fmla="*/ 1168692 w 12192000"/>
              <a:gd name="connsiteY1597" fmla="*/ 2434746 h 3465689"/>
              <a:gd name="connsiteX1598" fmla="*/ 1148988 w 12192000"/>
              <a:gd name="connsiteY1598" fmla="*/ 2458529 h 3465689"/>
              <a:gd name="connsiteX1599" fmla="*/ 1126397 w 12192000"/>
              <a:gd name="connsiteY1599" fmla="*/ 2482311 h 3465689"/>
              <a:gd name="connsiteX1600" fmla="*/ 1103323 w 12192000"/>
              <a:gd name="connsiteY1600" fmla="*/ 2481718 h 3465689"/>
              <a:gd name="connsiteX1601" fmla="*/ 1080255 w 12192000"/>
              <a:gd name="connsiteY1601" fmla="*/ 2463284 h 3465689"/>
              <a:gd name="connsiteX1602" fmla="*/ 1030747 w 12192000"/>
              <a:gd name="connsiteY1602" fmla="*/ 2411556 h 3465689"/>
              <a:gd name="connsiteX1603" fmla="*/ 984123 w 12192000"/>
              <a:gd name="connsiteY1603" fmla="*/ 2349127 h 3465689"/>
              <a:gd name="connsiteX1604" fmla="*/ 975952 w 12192000"/>
              <a:gd name="connsiteY1604" fmla="*/ 2336050 h 3465689"/>
              <a:gd name="connsiteX1605" fmla="*/ 964895 w 12192000"/>
              <a:gd name="connsiteY1605" fmla="*/ 2330104 h 3465689"/>
              <a:gd name="connsiteX1606" fmla="*/ 877896 w 12192000"/>
              <a:gd name="connsiteY1606" fmla="*/ 2271880 h 3465689"/>
              <a:gd name="connsiteX1607" fmla="*/ 811086 w 12192000"/>
              <a:gd name="connsiteY1607" fmla="*/ 2178240 h 3465689"/>
              <a:gd name="connsiteX1608" fmla="*/ 768788 w 12192000"/>
              <a:gd name="connsiteY1608" fmla="*/ 2121312 h 3465689"/>
              <a:gd name="connsiteX1609" fmla="*/ 726492 w 12192000"/>
              <a:gd name="connsiteY1609" fmla="*/ 2064165 h 3465689"/>
              <a:gd name="connsiteX1610" fmla="*/ 676505 w 12192000"/>
              <a:gd name="connsiteY1610" fmla="*/ 2000428 h 3465689"/>
              <a:gd name="connsiteX1611" fmla="*/ 626514 w 12192000"/>
              <a:gd name="connsiteY1611" fmla="*/ 1940262 h 3465689"/>
              <a:gd name="connsiteX1612" fmla="*/ 553455 w 12192000"/>
              <a:gd name="connsiteY1612" fmla="*/ 2032591 h 3465689"/>
              <a:gd name="connsiteX1613" fmla="*/ 480397 w 12192000"/>
              <a:gd name="connsiteY1613" fmla="*/ 2121347 h 3465689"/>
              <a:gd name="connsiteX1614" fmla="*/ 415510 w 12192000"/>
              <a:gd name="connsiteY1614" fmla="*/ 2177011 h 3465689"/>
              <a:gd name="connsiteX1615" fmla="*/ 341969 w 12192000"/>
              <a:gd name="connsiteY1615" fmla="*/ 2211191 h 3465689"/>
              <a:gd name="connsiteX1616" fmla="*/ 318898 w 12192000"/>
              <a:gd name="connsiteY1616" fmla="*/ 2206482 h 3465689"/>
              <a:gd name="connsiteX1617" fmla="*/ 278040 w 12192000"/>
              <a:gd name="connsiteY1617" fmla="*/ 2188832 h 3465689"/>
              <a:gd name="connsiteX1618" fmla="*/ 234301 w 12192000"/>
              <a:gd name="connsiteY1618" fmla="*/ 2192363 h 3465689"/>
              <a:gd name="connsiteX1619" fmla="*/ 228538 w 12192000"/>
              <a:gd name="connsiteY1619" fmla="*/ 2193537 h 3465689"/>
              <a:gd name="connsiteX1620" fmla="*/ 222816 w 12192000"/>
              <a:gd name="connsiteY1620" fmla="*/ 2187654 h 3465689"/>
              <a:gd name="connsiteX1621" fmla="*/ 192451 w 12192000"/>
              <a:gd name="connsiteY1621" fmla="*/ 2159412 h 3465689"/>
              <a:gd name="connsiteX1622" fmla="*/ 180468 w 12192000"/>
              <a:gd name="connsiteY1622" fmla="*/ 2144572 h 3465689"/>
              <a:gd name="connsiteX1623" fmla="*/ 188655 w 12192000"/>
              <a:gd name="connsiteY1623" fmla="*/ 2126114 h 3465689"/>
              <a:gd name="connsiteX1624" fmla="*/ 169405 w 12192000"/>
              <a:gd name="connsiteY1624" fmla="*/ 2133858 h 3465689"/>
              <a:gd name="connsiteX1625" fmla="*/ 150158 w 12192000"/>
              <a:gd name="connsiteY1625" fmla="*/ 2145176 h 3465689"/>
              <a:gd name="connsiteX1626" fmla="*/ 134758 w 12192000"/>
              <a:gd name="connsiteY1626" fmla="*/ 2161753 h 3465689"/>
              <a:gd name="connsiteX1627" fmla="*/ 119364 w 12192000"/>
              <a:gd name="connsiteY1627" fmla="*/ 2178240 h 3465689"/>
              <a:gd name="connsiteX1628" fmla="*/ 100114 w 12192000"/>
              <a:gd name="connsiteY1628" fmla="*/ 2192363 h 3465689"/>
              <a:gd name="connsiteX1629" fmla="*/ 80864 w 12192000"/>
              <a:gd name="connsiteY1629" fmla="*/ 2206482 h 3465689"/>
              <a:gd name="connsiteX1630" fmla="*/ 29376 w 12192000"/>
              <a:gd name="connsiteY1630" fmla="*/ 2246869 h 3465689"/>
              <a:gd name="connsiteX1631" fmla="*/ 0 w 12192000"/>
              <a:gd name="connsiteY1631" fmla="*/ 2271303 h 3465689"/>
              <a:gd name="connsiteX1632" fmla="*/ 0 w 12192000"/>
              <a:gd name="connsiteY1632" fmla="*/ 9526 h 3465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</a:cxnLst>
            <a:rect l="l" t="t" r="r" b="b"/>
            <a:pathLst>
              <a:path w="12192000" h="3465689">
                <a:moveTo>
                  <a:pt x="9615992" y="3446604"/>
                </a:moveTo>
                <a:cubicBezTo>
                  <a:pt x="9617912" y="3446803"/>
                  <a:pt x="9619835" y="3447599"/>
                  <a:pt x="9621758" y="3448987"/>
                </a:cubicBezTo>
                <a:cubicBezTo>
                  <a:pt x="9623678" y="3450380"/>
                  <a:pt x="9625601" y="3451172"/>
                  <a:pt x="9627521" y="3451371"/>
                </a:cubicBezTo>
                <a:cubicBezTo>
                  <a:pt x="9625762" y="3453856"/>
                  <a:pt x="9624478" y="3456041"/>
                  <a:pt x="9623678" y="3457929"/>
                </a:cubicBezTo>
                <a:cubicBezTo>
                  <a:pt x="9622877" y="3459814"/>
                  <a:pt x="9621597" y="3460809"/>
                  <a:pt x="9619835" y="3460910"/>
                </a:cubicBezTo>
                <a:cubicBezTo>
                  <a:pt x="9615831" y="3463188"/>
                  <a:pt x="9611348" y="3464573"/>
                  <a:pt x="9606383" y="3465069"/>
                </a:cubicBezTo>
                <a:cubicBezTo>
                  <a:pt x="9601417" y="3465564"/>
                  <a:pt x="9596934" y="3465763"/>
                  <a:pt x="9592930" y="3465666"/>
                </a:cubicBezTo>
                <a:cubicBezTo>
                  <a:pt x="9592930" y="3461702"/>
                  <a:pt x="9592930" y="3460114"/>
                  <a:pt x="9592930" y="3460910"/>
                </a:cubicBezTo>
                <a:cubicBezTo>
                  <a:pt x="9600616" y="3456139"/>
                  <a:pt x="9608302" y="3451371"/>
                  <a:pt x="9615992" y="3446604"/>
                </a:cubicBezTo>
                <a:close/>
                <a:moveTo>
                  <a:pt x="7131837" y="3312007"/>
                </a:moveTo>
                <a:cubicBezTo>
                  <a:pt x="7177720" y="3314387"/>
                  <a:pt x="7223364" y="3316767"/>
                  <a:pt x="7268768" y="3319143"/>
                </a:cubicBezTo>
                <a:cubicBezTo>
                  <a:pt x="7314171" y="3321523"/>
                  <a:pt x="7360776" y="3323899"/>
                  <a:pt x="7408582" y="3326278"/>
                </a:cubicBezTo>
                <a:cubicBezTo>
                  <a:pt x="7406820" y="3330738"/>
                  <a:pt x="7405537" y="3333710"/>
                  <a:pt x="7404736" y="3335197"/>
                </a:cubicBezTo>
                <a:cubicBezTo>
                  <a:pt x="7403935" y="3336683"/>
                  <a:pt x="7402655" y="3338466"/>
                  <a:pt x="7400893" y="3340549"/>
                </a:cubicBezTo>
                <a:cubicBezTo>
                  <a:pt x="7400253" y="3340549"/>
                  <a:pt x="7397690" y="3340549"/>
                  <a:pt x="7393207" y="3340549"/>
                </a:cubicBezTo>
                <a:cubicBezTo>
                  <a:pt x="7370786" y="3339754"/>
                  <a:pt x="7346441" y="3336586"/>
                  <a:pt x="7320177" y="3331034"/>
                </a:cubicBezTo>
                <a:cubicBezTo>
                  <a:pt x="7259319" y="3327070"/>
                  <a:pt x="7196538" y="3320731"/>
                  <a:pt x="7131837" y="3312007"/>
                </a:cubicBezTo>
                <a:close/>
                <a:moveTo>
                  <a:pt x="6855095" y="3069425"/>
                </a:moveTo>
                <a:cubicBezTo>
                  <a:pt x="6862863" y="3082705"/>
                  <a:pt x="6866546" y="3098955"/>
                  <a:pt x="6866145" y="3118180"/>
                </a:cubicBezTo>
                <a:cubicBezTo>
                  <a:pt x="6865745" y="3137406"/>
                  <a:pt x="6872312" y="3151279"/>
                  <a:pt x="6885843" y="3159800"/>
                </a:cubicBezTo>
                <a:cubicBezTo>
                  <a:pt x="6878157" y="3159008"/>
                  <a:pt x="6870471" y="3160592"/>
                  <a:pt x="6862781" y="3164556"/>
                </a:cubicBezTo>
                <a:cubicBezTo>
                  <a:pt x="6855735" y="3136809"/>
                  <a:pt x="6850609" y="3106687"/>
                  <a:pt x="6847406" y="3074181"/>
                </a:cubicBezTo>
                <a:cubicBezTo>
                  <a:pt x="6848049" y="3074977"/>
                  <a:pt x="6850609" y="3073389"/>
                  <a:pt x="6855095" y="3069425"/>
                </a:cubicBezTo>
                <a:close/>
                <a:moveTo>
                  <a:pt x="6716724" y="2960028"/>
                </a:moveTo>
                <a:cubicBezTo>
                  <a:pt x="6725050" y="2964783"/>
                  <a:pt x="6731457" y="2969539"/>
                  <a:pt x="6735943" y="2974295"/>
                </a:cubicBezTo>
                <a:cubicBezTo>
                  <a:pt x="6740426" y="2989358"/>
                  <a:pt x="6746832" y="3006797"/>
                  <a:pt x="6755161" y="3026616"/>
                </a:cubicBezTo>
                <a:cubicBezTo>
                  <a:pt x="6757081" y="3031176"/>
                  <a:pt x="6759004" y="3035140"/>
                  <a:pt x="6760924" y="3038507"/>
                </a:cubicBezTo>
                <a:cubicBezTo>
                  <a:pt x="6762847" y="3041878"/>
                  <a:pt x="6764770" y="3045842"/>
                  <a:pt x="6766690" y="3050398"/>
                </a:cubicBezTo>
                <a:cubicBezTo>
                  <a:pt x="6766769" y="3050597"/>
                  <a:pt x="6766611" y="3051389"/>
                  <a:pt x="6766211" y="3052778"/>
                </a:cubicBezTo>
                <a:cubicBezTo>
                  <a:pt x="6765810" y="3054167"/>
                  <a:pt x="6764688" y="3054959"/>
                  <a:pt x="6762847" y="3055158"/>
                </a:cubicBezTo>
                <a:cubicBezTo>
                  <a:pt x="6759644" y="3049606"/>
                  <a:pt x="6754518" y="3041679"/>
                  <a:pt x="6747472" y="3031375"/>
                </a:cubicBezTo>
                <a:cubicBezTo>
                  <a:pt x="6745709" y="3036030"/>
                  <a:pt x="6744430" y="3039798"/>
                  <a:pt x="6743629" y="3042670"/>
                </a:cubicBezTo>
                <a:cubicBezTo>
                  <a:pt x="6742828" y="3045545"/>
                  <a:pt x="6741548" y="3048120"/>
                  <a:pt x="6739786" y="3050398"/>
                </a:cubicBezTo>
                <a:cubicBezTo>
                  <a:pt x="6736182" y="3036229"/>
                  <a:pt x="6732818" y="3021762"/>
                  <a:pt x="6729694" y="3006996"/>
                </a:cubicBezTo>
                <a:cubicBezTo>
                  <a:pt x="6726573" y="2992233"/>
                  <a:pt x="6722248" y="2976573"/>
                  <a:pt x="6716724" y="2960028"/>
                </a:cubicBezTo>
                <a:close/>
                <a:moveTo>
                  <a:pt x="2739815" y="2879266"/>
                </a:moveTo>
                <a:cubicBezTo>
                  <a:pt x="2747435" y="2879266"/>
                  <a:pt x="2755051" y="2879266"/>
                  <a:pt x="2762671" y="2879266"/>
                </a:cubicBezTo>
                <a:cubicBezTo>
                  <a:pt x="2762671" y="2880050"/>
                  <a:pt x="2762671" y="2883187"/>
                  <a:pt x="2762671" y="2888680"/>
                </a:cubicBezTo>
                <a:cubicBezTo>
                  <a:pt x="2755051" y="2888680"/>
                  <a:pt x="2747435" y="2888680"/>
                  <a:pt x="2739815" y="2888680"/>
                </a:cubicBezTo>
                <a:cubicBezTo>
                  <a:pt x="2739815" y="2887895"/>
                  <a:pt x="2739815" y="2884755"/>
                  <a:pt x="2739815" y="2879266"/>
                </a:cubicBezTo>
                <a:close/>
                <a:moveTo>
                  <a:pt x="5233371" y="2774522"/>
                </a:moveTo>
                <a:cubicBezTo>
                  <a:pt x="5233210" y="2781658"/>
                  <a:pt x="5232570" y="2787604"/>
                  <a:pt x="5231451" y="2792359"/>
                </a:cubicBezTo>
                <a:cubicBezTo>
                  <a:pt x="5230332" y="2797115"/>
                  <a:pt x="5229691" y="2800681"/>
                  <a:pt x="5229532" y="2803061"/>
                </a:cubicBezTo>
                <a:cubicBezTo>
                  <a:pt x="5238326" y="2820800"/>
                  <a:pt x="5247604" y="2838832"/>
                  <a:pt x="5257359" y="2857165"/>
                </a:cubicBezTo>
                <a:cubicBezTo>
                  <a:pt x="5267117" y="2875497"/>
                  <a:pt x="5282148" y="2887587"/>
                  <a:pt x="5302461" y="2893435"/>
                </a:cubicBezTo>
                <a:cubicBezTo>
                  <a:pt x="5283270" y="2856174"/>
                  <a:pt x="5260237" y="2816536"/>
                  <a:pt x="5233371" y="2774522"/>
                </a:cubicBezTo>
                <a:close/>
                <a:moveTo>
                  <a:pt x="12056120" y="2706147"/>
                </a:moveTo>
                <a:cubicBezTo>
                  <a:pt x="12059323" y="2706147"/>
                  <a:pt x="12060603" y="2706147"/>
                  <a:pt x="12059963" y="2706147"/>
                </a:cubicBezTo>
                <a:cubicBezTo>
                  <a:pt x="12062126" y="2708699"/>
                  <a:pt x="12064528" y="2711843"/>
                  <a:pt x="12067170" y="2715573"/>
                </a:cubicBezTo>
                <a:cubicBezTo>
                  <a:pt x="12069812" y="2719306"/>
                  <a:pt x="12071253" y="2722451"/>
                  <a:pt x="12071495" y="2725002"/>
                </a:cubicBezTo>
                <a:cubicBezTo>
                  <a:pt x="12074137" y="2732271"/>
                  <a:pt x="12076540" y="2740128"/>
                  <a:pt x="12078702" y="2748574"/>
                </a:cubicBezTo>
                <a:cubicBezTo>
                  <a:pt x="12080862" y="2757021"/>
                  <a:pt x="12078459" y="2764874"/>
                  <a:pt x="12071495" y="2772142"/>
                </a:cubicBezTo>
                <a:cubicBezTo>
                  <a:pt x="12067649" y="2771358"/>
                  <a:pt x="12063806" y="2768214"/>
                  <a:pt x="12059963" y="2762717"/>
                </a:cubicBezTo>
                <a:cubicBezTo>
                  <a:pt x="12052277" y="2758000"/>
                  <a:pt x="12044588" y="2753287"/>
                  <a:pt x="12036902" y="2748574"/>
                </a:cubicBezTo>
                <a:cubicBezTo>
                  <a:pt x="12037220" y="2740620"/>
                  <a:pt x="12039465" y="2731779"/>
                  <a:pt x="12043626" y="2722057"/>
                </a:cubicBezTo>
                <a:cubicBezTo>
                  <a:pt x="12047791" y="2712335"/>
                  <a:pt x="12051956" y="2707029"/>
                  <a:pt x="12056120" y="2706147"/>
                </a:cubicBezTo>
                <a:close/>
                <a:moveTo>
                  <a:pt x="4792088" y="2706147"/>
                </a:moveTo>
                <a:cubicBezTo>
                  <a:pt x="4795291" y="2706147"/>
                  <a:pt x="4796571" y="2706147"/>
                  <a:pt x="4795931" y="2706147"/>
                </a:cubicBezTo>
                <a:cubicBezTo>
                  <a:pt x="4798093" y="2708699"/>
                  <a:pt x="4800496" y="2711843"/>
                  <a:pt x="4803138" y="2715573"/>
                </a:cubicBezTo>
                <a:cubicBezTo>
                  <a:pt x="4805780" y="2719306"/>
                  <a:pt x="4807221" y="2722451"/>
                  <a:pt x="4807464" y="2725002"/>
                </a:cubicBezTo>
                <a:cubicBezTo>
                  <a:pt x="4810105" y="2732271"/>
                  <a:pt x="4812508" y="2740128"/>
                  <a:pt x="4814670" y="2748574"/>
                </a:cubicBezTo>
                <a:cubicBezTo>
                  <a:pt x="4816830" y="2757021"/>
                  <a:pt x="4814428" y="2764874"/>
                  <a:pt x="4807464" y="2772142"/>
                </a:cubicBezTo>
                <a:cubicBezTo>
                  <a:pt x="4803618" y="2771358"/>
                  <a:pt x="4799774" y="2768214"/>
                  <a:pt x="4795931" y="2762717"/>
                </a:cubicBezTo>
                <a:cubicBezTo>
                  <a:pt x="4788245" y="2758000"/>
                  <a:pt x="4780556" y="2753287"/>
                  <a:pt x="4772870" y="2748574"/>
                </a:cubicBezTo>
                <a:cubicBezTo>
                  <a:pt x="4773189" y="2740620"/>
                  <a:pt x="4775433" y="2731779"/>
                  <a:pt x="4779595" y="2722057"/>
                </a:cubicBezTo>
                <a:cubicBezTo>
                  <a:pt x="4783760" y="2712335"/>
                  <a:pt x="4787924" y="2707029"/>
                  <a:pt x="4792088" y="2706147"/>
                </a:cubicBezTo>
                <a:close/>
                <a:moveTo>
                  <a:pt x="5198825" y="2684148"/>
                </a:moveTo>
                <a:cubicBezTo>
                  <a:pt x="5194345" y="2688111"/>
                  <a:pt x="5191785" y="2689699"/>
                  <a:pt x="5191148" y="2688903"/>
                </a:cubicBezTo>
                <a:cubicBezTo>
                  <a:pt x="5195145" y="2703073"/>
                  <a:pt x="5199622" y="2716353"/>
                  <a:pt x="5204581" y="2728740"/>
                </a:cubicBezTo>
                <a:cubicBezTo>
                  <a:pt x="5209540" y="2741127"/>
                  <a:pt x="5214017" y="2753217"/>
                  <a:pt x="5218015" y="2765007"/>
                </a:cubicBezTo>
                <a:cubicBezTo>
                  <a:pt x="5219773" y="2765007"/>
                  <a:pt x="5221055" y="2765007"/>
                  <a:pt x="5221854" y="2765007"/>
                </a:cubicBezTo>
                <a:cubicBezTo>
                  <a:pt x="5222655" y="2765007"/>
                  <a:pt x="5223932" y="2765007"/>
                  <a:pt x="5225691" y="2765007"/>
                </a:cubicBezTo>
                <a:cubicBezTo>
                  <a:pt x="5228172" y="2746776"/>
                  <a:pt x="5225134" y="2732111"/>
                  <a:pt x="5216577" y="2721011"/>
                </a:cubicBezTo>
                <a:cubicBezTo>
                  <a:pt x="5208021" y="2709912"/>
                  <a:pt x="5202103" y="2697623"/>
                  <a:pt x="5198825" y="2684148"/>
                </a:cubicBezTo>
                <a:close/>
                <a:moveTo>
                  <a:pt x="12079181" y="2649067"/>
                </a:moveTo>
                <a:cubicBezTo>
                  <a:pt x="12087511" y="2653826"/>
                  <a:pt x="12093917" y="2658582"/>
                  <a:pt x="12098400" y="2663338"/>
                </a:cubicBezTo>
                <a:cubicBezTo>
                  <a:pt x="12101603" y="2668093"/>
                  <a:pt x="12102883" y="2672849"/>
                  <a:pt x="12102243" y="2677609"/>
                </a:cubicBezTo>
                <a:cubicBezTo>
                  <a:pt x="12102082" y="2677804"/>
                  <a:pt x="12101442" y="2678600"/>
                  <a:pt x="12100323" y="2679985"/>
                </a:cubicBezTo>
                <a:cubicBezTo>
                  <a:pt x="12099200" y="2681374"/>
                  <a:pt x="12098560" y="2682166"/>
                  <a:pt x="12098400" y="2682365"/>
                </a:cubicBezTo>
                <a:cubicBezTo>
                  <a:pt x="12096477" y="2680184"/>
                  <a:pt x="12094557" y="2678600"/>
                  <a:pt x="12092634" y="2677609"/>
                </a:cubicBezTo>
                <a:cubicBezTo>
                  <a:pt x="12090714" y="2676618"/>
                  <a:pt x="12088791" y="2675030"/>
                  <a:pt x="12086867" y="2672849"/>
                </a:cubicBezTo>
                <a:cubicBezTo>
                  <a:pt x="12086227" y="2667302"/>
                  <a:pt x="12083664" y="2659374"/>
                  <a:pt x="12079181" y="2649067"/>
                </a:cubicBezTo>
                <a:close/>
                <a:moveTo>
                  <a:pt x="4815149" y="2649067"/>
                </a:moveTo>
                <a:cubicBezTo>
                  <a:pt x="4823479" y="2653826"/>
                  <a:pt x="4829884" y="2658582"/>
                  <a:pt x="4834369" y="2663338"/>
                </a:cubicBezTo>
                <a:cubicBezTo>
                  <a:pt x="4837571" y="2668093"/>
                  <a:pt x="4838850" y="2672849"/>
                  <a:pt x="4838211" y="2677609"/>
                </a:cubicBezTo>
                <a:cubicBezTo>
                  <a:pt x="4838050" y="2677804"/>
                  <a:pt x="4837410" y="2678600"/>
                  <a:pt x="4836290" y="2679985"/>
                </a:cubicBezTo>
                <a:cubicBezTo>
                  <a:pt x="4835169" y="2681374"/>
                  <a:pt x="4834528" y="2682166"/>
                  <a:pt x="4834369" y="2682365"/>
                </a:cubicBezTo>
                <a:cubicBezTo>
                  <a:pt x="4832445" y="2680184"/>
                  <a:pt x="4830525" y="2678600"/>
                  <a:pt x="4828602" y="2677609"/>
                </a:cubicBezTo>
                <a:cubicBezTo>
                  <a:pt x="4826682" y="2676618"/>
                  <a:pt x="4824760" y="2675030"/>
                  <a:pt x="4822835" y="2672849"/>
                </a:cubicBezTo>
                <a:cubicBezTo>
                  <a:pt x="4822195" y="2667302"/>
                  <a:pt x="4819633" y="2659374"/>
                  <a:pt x="4815149" y="2649067"/>
                </a:cubicBezTo>
                <a:close/>
                <a:moveTo>
                  <a:pt x="12136423" y="2611017"/>
                </a:moveTo>
                <a:cubicBezTo>
                  <a:pt x="12136581" y="2613295"/>
                  <a:pt x="12137211" y="2615874"/>
                  <a:pt x="12138312" y="2618745"/>
                </a:cubicBezTo>
                <a:cubicBezTo>
                  <a:pt x="12139412" y="2621621"/>
                  <a:pt x="12140042" y="2625385"/>
                  <a:pt x="12140200" y="2630044"/>
                </a:cubicBezTo>
                <a:cubicBezTo>
                  <a:pt x="12140358" y="2635295"/>
                  <a:pt x="12139100" y="2640250"/>
                  <a:pt x="12136423" y="2644908"/>
                </a:cubicBezTo>
                <a:cubicBezTo>
                  <a:pt x="12133750" y="2649562"/>
                  <a:pt x="12128718" y="2650951"/>
                  <a:pt x="12121325" y="2649067"/>
                </a:cubicBezTo>
                <a:cubicBezTo>
                  <a:pt x="12119595" y="2649067"/>
                  <a:pt x="12118337" y="2649067"/>
                  <a:pt x="12117549" y="2649067"/>
                </a:cubicBezTo>
                <a:cubicBezTo>
                  <a:pt x="12116764" y="2649067"/>
                  <a:pt x="12115506" y="2649067"/>
                  <a:pt x="12113775" y="2649067"/>
                </a:cubicBezTo>
                <a:cubicBezTo>
                  <a:pt x="12113144" y="2640347"/>
                  <a:pt x="12114402" y="2634007"/>
                  <a:pt x="12117549" y="2630044"/>
                </a:cubicBezTo>
                <a:cubicBezTo>
                  <a:pt x="12121168" y="2627465"/>
                  <a:pt x="12124314" y="2624293"/>
                  <a:pt x="12126988" y="2620528"/>
                </a:cubicBezTo>
                <a:cubicBezTo>
                  <a:pt x="12129661" y="2616763"/>
                  <a:pt x="12132807" y="2613592"/>
                  <a:pt x="12136423" y="2611017"/>
                </a:cubicBezTo>
                <a:close/>
                <a:moveTo>
                  <a:pt x="4872391" y="2611017"/>
                </a:moveTo>
                <a:cubicBezTo>
                  <a:pt x="4872549" y="2613295"/>
                  <a:pt x="4873179" y="2615874"/>
                  <a:pt x="4874279" y="2618745"/>
                </a:cubicBezTo>
                <a:cubicBezTo>
                  <a:pt x="4875380" y="2621621"/>
                  <a:pt x="4876011" y="2625385"/>
                  <a:pt x="4876168" y="2630044"/>
                </a:cubicBezTo>
                <a:cubicBezTo>
                  <a:pt x="4876326" y="2635295"/>
                  <a:pt x="4875066" y="2640250"/>
                  <a:pt x="4872391" y="2644908"/>
                </a:cubicBezTo>
                <a:cubicBezTo>
                  <a:pt x="4869718" y="2649562"/>
                  <a:pt x="4864686" y="2650951"/>
                  <a:pt x="4857294" y="2649067"/>
                </a:cubicBezTo>
                <a:cubicBezTo>
                  <a:pt x="4855563" y="2649067"/>
                  <a:pt x="4854305" y="2649067"/>
                  <a:pt x="4853516" y="2649067"/>
                </a:cubicBezTo>
                <a:cubicBezTo>
                  <a:pt x="4852731" y="2649067"/>
                  <a:pt x="4851473" y="2649067"/>
                  <a:pt x="4849743" y="2649067"/>
                </a:cubicBezTo>
                <a:cubicBezTo>
                  <a:pt x="4849112" y="2640347"/>
                  <a:pt x="4850371" y="2634007"/>
                  <a:pt x="4853516" y="2630044"/>
                </a:cubicBezTo>
                <a:cubicBezTo>
                  <a:pt x="4857136" y="2627465"/>
                  <a:pt x="4860282" y="2624293"/>
                  <a:pt x="4862955" y="2620528"/>
                </a:cubicBezTo>
                <a:cubicBezTo>
                  <a:pt x="4865629" y="2616763"/>
                  <a:pt x="4868775" y="2613592"/>
                  <a:pt x="4872391" y="2611017"/>
                </a:cubicBezTo>
                <a:close/>
                <a:moveTo>
                  <a:pt x="11813969" y="2577126"/>
                </a:moveTo>
                <a:cubicBezTo>
                  <a:pt x="11799236" y="2595361"/>
                  <a:pt x="11801796" y="2606456"/>
                  <a:pt x="11821658" y="2610424"/>
                </a:cubicBezTo>
                <a:cubicBezTo>
                  <a:pt x="11819895" y="2605766"/>
                  <a:pt x="11818612" y="2600811"/>
                  <a:pt x="11817812" y="2595556"/>
                </a:cubicBezTo>
                <a:cubicBezTo>
                  <a:pt x="11817011" y="2590305"/>
                  <a:pt x="11815731" y="2584160"/>
                  <a:pt x="11813969" y="2577126"/>
                </a:cubicBezTo>
                <a:close/>
                <a:moveTo>
                  <a:pt x="4549936" y="2577126"/>
                </a:moveTo>
                <a:cubicBezTo>
                  <a:pt x="4535204" y="2595361"/>
                  <a:pt x="4537765" y="2606456"/>
                  <a:pt x="4557626" y="2610424"/>
                </a:cubicBezTo>
                <a:cubicBezTo>
                  <a:pt x="4555863" y="2605766"/>
                  <a:pt x="4554581" y="2600811"/>
                  <a:pt x="4553779" y="2595556"/>
                </a:cubicBezTo>
                <a:cubicBezTo>
                  <a:pt x="4552979" y="2590305"/>
                  <a:pt x="4551700" y="2584160"/>
                  <a:pt x="4549936" y="2577126"/>
                </a:cubicBezTo>
                <a:close/>
                <a:moveTo>
                  <a:pt x="12106086" y="2477833"/>
                </a:moveTo>
                <a:cubicBezTo>
                  <a:pt x="12109771" y="2489525"/>
                  <a:pt x="12110090" y="2498248"/>
                  <a:pt x="12107047" y="2503995"/>
                </a:cubicBezTo>
                <a:cubicBezTo>
                  <a:pt x="12104005" y="2509742"/>
                  <a:pt x="12098560" y="2513705"/>
                  <a:pt x="12090714" y="2515886"/>
                </a:cubicBezTo>
                <a:cubicBezTo>
                  <a:pt x="12092794" y="2511029"/>
                  <a:pt x="12095357" y="2505282"/>
                  <a:pt x="12098400" y="2498642"/>
                </a:cubicBezTo>
                <a:cubicBezTo>
                  <a:pt x="12101442" y="2492002"/>
                  <a:pt x="12104005" y="2485066"/>
                  <a:pt x="12106086" y="2477833"/>
                </a:cubicBezTo>
                <a:close/>
                <a:moveTo>
                  <a:pt x="4842053" y="2477833"/>
                </a:moveTo>
                <a:cubicBezTo>
                  <a:pt x="4845739" y="2489525"/>
                  <a:pt x="4846059" y="2498248"/>
                  <a:pt x="4843015" y="2503995"/>
                </a:cubicBezTo>
                <a:cubicBezTo>
                  <a:pt x="4839973" y="2509742"/>
                  <a:pt x="4834528" y="2513705"/>
                  <a:pt x="4826682" y="2515886"/>
                </a:cubicBezTo>
                <a:cubicBezTo>
                  <a:pt x="4828762" y="2511029"/>
                  <a:pt x="4831326" y="2505282"/>
                  <a:pt x="4834369" y="2498642"/>
                </a:cubicBezTo>
                <a:cubicBezTo>
                  <a:pt x="4837410" y="2492002"/>
                  <a:pt x="4839973" y="2485066"/>
                  <a:pt x="4842053" y="2477833"/>
                </a:cubicBezTo>
                <a:close/>
                <a:moveTo>
                  <a:pt x="11882916" y="2472484"/>
                </a:moveTo>
                <a:cubicBezTo>
                  <a:pt x="11882834" y="2486552"/>
                  <a:pt x="11882036" y="2500031"/>
                  <a:pt x="11880517" y="2512913"/>
                </a:cubicBezTo>
                <a:cubicBezTo>
                  <a:pt x="11878994" y="2525796"/>
                  <a:pt x="11877235" y="2539271"/>
                  <a:pt x="11875236" y="2553343"/>
                </a:cubicBezTo>
                <a:cubicBezTo>
                  <a:pt x="11875397" y="2555723"/>
                  <a:pt x="11876037" y="2558099"/>
                  <a:pt x="11877156" y="2560479"/>
                </a:cubicBezTo>
                <a:cubicBezTo>
                  <a:pt x="11878275" y="2562855"/>
                  <a:pt x="11878915" y="2565234"/>
                  <a:pt x="11879076" y="2567614"/>
                </a:cubicBezTo>
                <a:cubicBezTo>
                  <a:pt x="11881075" y="2565433"/>
                  <a:pt x="11882834" y="2563846"/>
                  <a:pt x="11884357" y="2562855"/>
                </a:cubicBezTo>
                <a:cubicBezTo>
                  <a:pt x="11885876" y="2561864"/>
                  <a:pt x="11886674" y="2560280"/>
                  <a:pt x="11886756" y="2558099"/>
                </a:cubicBezTo>
                <a:cubicBezTo>
                  <a:pt x="11891236" y="2529561"/>
                  <a:pt x="11893796" y="2501022"/>
                  <a:pt x="11894436" y="2472484"/>
                </a:cubicBezTo>
                <a:cubicBezTo>
                  <a:pt x="11890596" y="2472484"/>
                  <a:pt x="11886756" y="2472484"/>
                  <a:pt x="11882916" y="2472484"/>
                </a:cubicBezTo>
                <a:close/>
                <a:moveTo>
                  <a:pt x="4618885" y="2472484"/>
                </a:moveTo>
                <a:cubicBezTo>
                  <a:pt x="4618802" y="2486552"/>
                  <a:pt x="4618005" y="2500031"/>
                  <a:pt x="4616485" y="2512913"/>
                </a:cubicBezTo>
                <a:cubicBezTo>
                  <a:pt x="4614963" y="2525796"/>
                  <a:pt x="4613203" y="2539271"/>
                  <a:pt x="4611205" y="2553343"/>
                </a:cubicBezTo>
                <a:cubicBezTo>
                  <a:pt x="4611365" y="2555723"/>
                  <a:pt x="4612005" y="2558099"/>
                  <a:pt x="4613124" y="2560479"/>
                </a:cubicBezTo>
                <a:cubicBezTo>
                  <a:pt x="4614243" y="2562855"/>
                  <a:pt x="4614884" y="2565234"/>
                  <a:pt x="4615044" y="2567614"/>
                </a:cubicBezTo>
                <a:cubicBezTo>
                  <a:pt x="4617043" y="2565433"/>
                  <a:pt x="4618802" y="2563846"/>
                  <a:pt x="4620321" y="2562855"/>
                </a:cubicBezTo>
                <a:cubicBezTo>
                  <a:pt x="4621845" y="2561864"/>
                  <a:pt x="4622643" y="2560280"/>
                  <a:pt x="4622724" y="2558099"/>
                </a:cubicBezTo>
                <a:cubicBezTo>
                  <a:pt x="4627203" y="2529561"/>
                  <a:pt x="4629764" y="2501022"/>
                  <a:pt x="4630403" y="2472484"/>
                </a:cubicBezTo>
                <a:cubicBezTo>
                  <a:pt x="4626563" y="2472484"/>
                  <a:pt x="4622724" y="2472484"/>
                  <a:pt x="4618885" y="2472484"/>
                </a:cubicBezTo>
                <a:close/>
                <a:moveTo>
                  <a:pt x="5003007" y="2411244"/>
                </a:moveTo>
                <a:cubicBezTo>
                  <a:pt x="5010857" y="2423627"/>
                  <a:pt x="5015339" y="2436907"/>
                  <a:pt x="5016463" y="2451077"/>
                </a:cubicBezTo>
                <a:cubicBezTo>
                  <a:pt x="5017582" y="2465247"/>
                  <a:pt x="5014378" y="2477337"/>
                  <a:pt x="5006853" y="2487348"/>
                </a:cubicBezTo>
                <a:cubicBezTo>
                  <a:pt x="5007493" y="2464357"/>
                  <a:pt x="5006210" y="2438987"/>
                  <a:pt x="5003007" y="2411244"/>
                </a:cubicBezTo>
                <a:close/>
                <a:moveTo>
                  <a:pt x="8416517" y="2312267"/>
                </a:moveTo>
                <a:cubicBezTo>
                  <a:pt x="8435925" y="2338488"/>
                  <a:pt x="8455811" y="2365571"/>
                  <a:pt x="8476180" y="2393509"/>
                </a:cubicBezTo>
                <a:cubicBezTo>
                  <a:pt x="8496552" y="2421446"/>
                  <a:pt x="8516439" y="2449673"/>
                  <a:pt x="8535846" y="2478184"/>
                </a:cubicBezTo>
                <a:cubicBezTo>
                  <a:pt x="8522776" y="2473549"/>
                  <a:pt x="8500802" y="2450851"/>
                  <a:pt x="8469925" y="2410086"/>
                </a:cubicBezTo>
                <a:cubicBezTo>
                  <a:pt x="8439052" y="2369324"/>
                  <a:pt x="8419963" y="2338305"/>
                  <a:pt x="8412668" y="2317027"/>
                </a:cubicBezTo>
                <a:cubicBezTo>
                  <a:pt x="8412586" y="2314748"/>
                  <a:pt x="8412747" y="2313359"/>
                  <a:pt x="8413147" y="2312864"/>
                </a:cubicBezTo>
                <a:cubicBezTo>
                  <a:pt x="8413547" y="2312369"/>
                  <a:pt x="8414673" y="2312170"/>
                  <a:pt x="8416517" y="2312267"/>
                </a:cubicBezTo>
                <a:close/>
                <a:moveTo>
                  <a:pt x="6132966" y="2260816"/>
                </a:moveTo>
                <a:cubicBezTo>
                  <a:pt x="6133606" y="2260816"/>
                  <a:pt x="6136169" y="2260816"/>
                  <a:pt x="6140655" y="2260816"/>
                </a:cubicBezTo>
                <a:cubicBezTo>
                  <a:pt x="6138893" y="2267952"/>
                  <a:pt x="6137610" y="2275087"/>
                  <a:pt x="6136809" y="2282223"/>
                </a:cubicBezTo>
                <a:cubicBezTo>
                  <a:pt x="6136008" y="2289354"/>
                  <a:pt x="6134728" y="2296490"/>
                  <a:pt x="6132966" y="2303626"/>
                </a:cubicBezTo>
                <a:cubicBezTo>
                  <a:pt x="6131204" y="2303427"/>
                  <a:pt x="6129924" y="2302635"/>
                  <a:pt x="6129123" y="2301246"/>
                </a:cubicBezTo>
                <a:cubicBezTo>
                  <a:pt x="6128322" y="2299861"/>
                  <a:pt x="6127042" y="2299069"/>
                  <a:pt x="6125280" y="2298870"/>
                </a:cubicBezTo>
                <a:cubicBezTo>
                  <a:pt x="6127042" y="2294013"/>
                  <a:pt x="6128322" y="2288266"/>
                  <a:pt x="6129123" y="2281626"/>
                </a:cubicBezTo>
                <a:cubicBezTo>
                  <a:pt x="6129924" y="2274986"/>
                  <a:pt x="6131204" y="2268049"/>
                  <a:pt x="6132966" y="2260816"/>
                </a:cubicBezTo>
                <a:close/>
                <a:moveTo>
                  <a:pt x="12082924" y="2253681"/>
                </a:moveTo>
                <a:cubicBezTo>
                  <a:pt x="12085490" y="2263890"/>
                  <a:pt x="12086133" y="2274393"/>
                  <a:pt x="12084850" y="2285196"/>
                </a:cubicBezTo>
                <a:cubicBezTo>
                  <a:pt x="12083564" y="2295995"/>
                  <a:pt x="12076505" y="2302931"/>
                  <a:pt x="12063667" y="2306005"/>
                </a:cubicBezTo>
                <a:cubicBezTo>
                  <a:pt x="12063667" y="2306200"/>
                  <a:pt x="12063667" y="2306996"/>
                  <a:pt x="12063667" y="2308381"/>
                </a:cubicBezTo>
                <a:cubicBezTo>
                  <a:pt x="12063667" y="2309770"/>
                  <a:pt x="12063667" y="2310562"/>
                  <a:pt x="12063667" y="2310761"/>
                </a:cubicBezTo>
                <a:cubicBezTo>
                  <a:pt x="12067438" y="2312942"/>
                  <a:pt x="12071451" y="2314526"/>
                  <a:pt x="12075701" y="2315517"/>
                </a:cubicBezTo>
                <a:cubicBezTo>
                  <a:pt x="12079954" y="2316508"/>
                  <a:pt x="12084929" y="2318096"/>
                  <a:pt x="12090625" y="2320273"/>
                </a:cubicBezTo>
                <a:cubicBezTo>
                  <a:pt x="12090625" y="2330580"/>
                  <a:pt x="12090625" y="2343263"/>
                  <a:pt x="12090625" y="2358326"/>
                </a:cubicBezTo>
                <a:cubicBezTo>
                  <a:pt x="12092470" y="2358424"/>
                  <a:pt x="12093592" y="2358229"/>
                  <a:pt x="12093996" y="2357729"/>
                </a:cubicBezTo>
                <a:cubicBezTo>
                  <a:pt x="12094396" y="2357234"/>
                  <a:pt x="12094557" y="2355849"/>
                  <a:pt x="12094475" y="2353571"/>
                </a:cubicBezTo>
                <a:cubicBezTo>
                  <a:pt x="12098245" y="2358326"/>
                  <a:pt x="12101294" y="2363082"/>
                  <a:pt x="12103620" y="2367838"/>
                </a:cubicBezTo>
                <a:cubicBezTo>
                  <a:pt x="12105947" y="2372594"/>
                  <a:pt x="12108034" y="2377353"/>
                  <a:pt x="12109878" y="2382109"/>
                </a:cubicBezTo>
                <a:cubicBezTo>
                  <a:pt x="12115897" y="2372793"/>
                  <a:pt x="12118302" y="2365263"/>
                  <a:pt x="12117101" y="2359516"/>
                </a:cubicBezTo>
                <a:cubicBezTo>
                  <a:pt x="12115897" y="2353766"/>
                  <a:pt x="12109639" y="2348616"/>
                  <a:pt x="12098327" y="2344055"/>
                </a:cubicBezTo>
                <a:cubicBezTo>
                  <a:pt x="12100093" y="2336924"/>
                  <a:pt x="12101376" y="2329788"/>
                  <a:pt x="12102177" y="2322652"/>
                </a:cubicBezTo>
                <a:cubicBezTo>
                  <a:pt x="12102980" y="2315517"/>
                  <a:pt x="12104264" y="2308381"/>
                  <a:pt x="12106029" y="2301246"/>
                </a:cubicBezTo>
                <a:cubicBezTo>
                  <a:pt x="12109639" y="2289159"/>
                  <a:pt x="12109156" y="2278852"/>
                  <a:pt x="12104585" y="2270331"/>
                </a:cubicBezTo>
                <a:cubicBezTo>
                  <a:pt x="12100011" y="2261807"/>
                  <a:pt x="12092791" y="2256259"/>
                  <a:pt x="12082924" y="2253681"/>
                </a:cubicBezTo>
                <a:close/>
                <a:moveTo>
                  <a:pt x="4818892" y="2253681"/>
                </a:moveTo>
                <a:cubicBezTo>
                  <a:pt x="4821458" y="2263890"/>
                  <a:pt x="4822101" y="2274393"/>
                  <a:pt x="4820814" y="2285196"/>
                </a:cubicBezTo>
                <a:cubicBezTo>
                  <a:pt x="4819533" y="2295995"/>
                  <a:pt x="4812473" y="2302931"/>
                  <a:pt x="4799636" y="2306005"/>
                </a:cubicBezTo>
                <a:cubicBezTo>
                  <a:pt x="4799636" y="2306200"/>
                  <a:pt x="4799636" y="2306996"/>
                  <a:pt x="4799636" y="2308381"/>
                </a:cubicBezTo>
                <a:cubicBezTo>
                  <a:pt x="4799636" y="2309770"/>
                  <a:pt x="4799636" y="2310562"/>
                  <a:pt x="4799636" y="2310761"/>
                </a:cubicBezTo>
                <a:cubicBezTo>
                  <a:pt x="4803406" y="2312942"/>
                  <a:pt x="4807419" y="2314526"/>
                  <a:pt x="4811669" y="2315517"/>
                </a:cubicBezTo>
                <a:cubicBezTo>
                  <a:pt x="4815922" y="2316508"/>
                  <a:pt x="4820897" y="2318096"/>
                  <a:pt x="4826594" y="2320273"/>
                </a:cubicBezTo>
                <a:cubicBezTo>
                  <a:pt x="4826594" y="2330580"/>
                  <a:pt x="4826594" y="2343263"/>
                  <a:pt x="4826594" y="2358326"/>
                </a:cubicBezTo>
                <a:cubicBezTo>
                  <a:pt x="4828438" y="2358424"/>
                  <a:pt x="4829560" y="2358229"/>
                  <a:pt x="4829964" y="2357729"/>
                </a:cubicBezTo>
                <a:cubicBezTo>
                  <a:pt x="4830364" y="2357234"/>
                  <a:pt x="4830525" y="2355849"/>
                  <a:pt x="4830442" y="2353571"/>
                </a:cubicBezTo>
                <a:cubicBezTo>
                  <a:pt x="4834213" y="2358326"/>
                  <a:pt x="4837262" y="2363082"/>
                  <a:pt x="4839588" y="2367838"/>
                </a:cubicBezTo>
                <a:cubicBezTo>
                  <a:pt x="4841915" y="2372594"/>
                  <a:pt x="4844002" y="2377353"/>
                  <a:pt x="4845846" y="2382109"/>
                </a:cubicBezTo>
                <a:cubicBezTo>
                  <a:pt x="4851864" y="2372793"/>
                  <a:pt x="4854270" y="2365263"/>
                  <a:pt x="4853069" y="2359516"/>
                </a:cubicBezTo>
                <a:cubicBezTo>
                  <a:pt x="4851864" y="2353766"/>
                  <a:pt x="4845606" y="2348616"/>
                  <a:pt x="4834295" y="2344055"/>
                </a:cubicBezTo>
                <a:cubicBezTo>
                  <a:pt x="4836061" y="2336924"/>
                  <a:pt x="4837343" y="2329788"/>
                  <a:pt x="4838145" y="2322652"/>
                </a:cubicBezTo>
                <a:cubicBezTo>
                  <a:pt x="4838948" y="2315517"/>
                  <a:pt x="4840232" y="2308381"/>
                  <a:pt x="4841997" y="2301246"/>
                </a:cubicBezTo>
                <a:cubicBezTo>
                  <a:pt x="4845606" y="2289159"/>
                  <a:pt x="4845125" y="2278852"/>
                  <a:pt x="4840553" y="2270331"/>
                </a:cubicBezTo>
                <a:cubicBezTo>
                  <a:pt x="4835978" y="2261807"/>
                  <a:pt x="4828759" y="2256259"/>
                  <a:pt x="4818892" y="2253681"/>
                </a:cubicBezTo>
                <a:close/>
                <a:moveTo>
                  <a:pt x="8355237" y="2226067"/>
                </a:moveTo>
                <a:cubicBezTo>
                  <a:pt x="8363629" y="2237166"/>
                  <a:pt x="8372504" y="2248265"/>
                  <a:pt x="8381860" y="2259365"/>
                </a:cubicBezTo>
                <a:cubicBezTo>
                  <a:pt x="8391217" y="2270464"/>
                  <a:pt x="8396293" y="2286319"/>
                  <a:pt x="8397088" y="2306930"/>
                </a:cubicBezTo>
                <a:cubicBezTo>
                  <a:pt x="8381845" y="2279184"/>
                  <a:pt x="8366627" y="2253813"/>
                  <a:pt x="8351435" y="2230826"/>
                </a:cubicBezTo>
                <a:cubicBezTo>
                  <a:pt x="8351595" y="2230627"/>
                  <a:pt x="8352226" y="2229835"/>
                  <a:pt x="8353336" y="2228447"/>
                </a:cubicBezTo>
                <a:cubicBezTo>
                  <a:pt x="8354445" y="2227058"/>
                  <a:pt x="8355076" y="2226266"/>
                  <a:pt x="8355237" y="2226067"/>
                </a:cubicBezTo>
                <a:close/>
                <a:moveTo>
                  <a:pt x="3124801" y="2197255"/>
                </a:moveTo>
                <a:lnTo>
                  <a:pt x="3124360" y="2199393"/>
                </a:lnTo>
                <a:lnTo>
                  <a:pt x="3112812" y="2262821"/>
                </a:lnTo>
                <a:lnTo>
                  <a:pt x="3126586" y="2254277"/>
                </a:lnTo>
                <a:cubicBezTo>
                  <a:pt x="3131539" y="2247637"/>
                  <a:pt x="3133134" y="2239511"/>
                  <a:pt x="3131378" y="2229898"/>
                </a:cubicBezTo>
                <a:close/>
                <a:moveTo>
                  <a:pt x="4926382" y="2153794"/>
                </a:moveTo>
                <a:cubicBezTo>
                  <a:pt x="4926304" y="2160731"/>
                  <a:pt x="4926465" y="2167074"/>
                  <a:pt x="4926862" y="2172821"/>
                </a:cubicBezTo>
                <a:cubicBezTo>
                  <a:pt x="4927262" y="2178568"/>
                  <a:pt x="4928375" y="2184911"/>
                  <a:pt x="4930211" y="2191848"/>
                </a:cubicBezTo>
                <a:cubicBezTo>
                  <a:pt x="4930367" y="2191848"/>
                  <a:pt x="4931004" y="2191848"/>
                  <a:pt x="4932120" y="2191848"/>
                </a:cubicBezTo>
                <a:cubicBezTo>
                  <a:pt x="4933237" y="2191848"/>
                  <a:pt x="4933873" y="2191848"/>
                  <a:pt x="4934035" y="2191848"/>
                </a:cubicBezTo>
                <a:cubicBezTo>
                  <a:pt x="4934035" y="2184911"/>
                  <a:pt x="4934035" y="2178568"/>
                  <a:pt x="4934035" y="2172821"/>
                </a:cubicBezTo>
                <a:cubicBezTo>
                  <a:pt x="4934035" y="2167074"/>
                  <a:pt x="4934035" y="2160731"/>
                  <a:pt x="4934035" y="2153794"/>
                </a:cubicBezTo>
                <a:cubicBezTo>
                  <a:pt x="4932281" y="2153794"/>
                  <a:pt x="4931004" y="2153794"/>
                  <a:pt x="4930211" y="2153794"/>
                </a:cubicBezTo>
                <a:cubicBezTo>
                  <a:pt x="4929413" y="2153794"/>
                  <a:pt x="4928139" y="2153794"/>
                  <a:pt x="4926382" y="2153794"/>
                </a:cubicBezTo>
                <a:close/>
                <a:moveTo>
                  <a:pt x="4968896" y="2130012"/>
                </a:moveTo>
                <a:lnTo>
                  <a:pt x="4968417" y="2130609"/>
                </a:lnTo>
                <a:cubicBezTo>
                  <a:pt x="4968255" y="2132887"/>
                  <a:pt x="4967615" y="2134272"/>
                  <a:pt x="4966493" y="2134767"/>
                </a:cubicBezTo>
                <a:cubicBezTo>
                  <a:pt x="4965371" y="2135267"/>
                  <a:pt x="4964731" y="2135462"/>
                  <a:pt x="4964571" y="2135364"/>
                </a:cubicBezTo>
                <a:cubicBezTo>
                  <a:pt x="4964731" y="2142398"/>
                  <a:pt x="4965371" y="2149733"/>
                  <a:pt x="4966493" y="2157364"/>
                </a:cubicBezTo>
                <a:cubicBezTo>
                  <a:pt x="4967615" y="2164991"/>
                  <a:pt x="4968255" y="2173516"/>
                  <a:pt x="4968417" y="2182930"/>
                </a:cubicBezTo>
                <a:cubicBezTo>
                  <a:pt x="4968574" y="2183027"/>
                  <a:pt x="4969217" y="2182832"/>
                  <a:pt x="4970337" y="2182333"/>
                </a:cubicBezTo>
                <a:cubicBezTo>
                  <a:pt x="4971458" y="2181837"/>
                  <a:pt x="4972099" y="2180452"/>
                  <a:pt x="4972259" y="2178174"/>
                </a:cubicBezTo>
                <a:cubicBezTo>
                  <a:pt x="4972329" y="2171151"/>
                  <a:pt x="4972187" y="2163790"/>
                  <a:pt x="4971837" y="2156100"/>
                </a:cubicBezTo>
                <a:cubicBezTo>
                  <a:pt x="4971487" y="2148407"/>
                  <a:pt x="4970506" y="2139710"/>
                  <a:pt x="4968896" y="2130012"/>
                </a:cubicBezTo>
                <a:close/>
                <a:moveTo>
                  <a:pt x="234301" y="2107052"/>
                </a:moveTo>
                <a:cubicBezTo>
                  <a:pt x="232296" y="2111718"/>
                  <a:pt x="230534" y="2116681"/>
                  <a:pt x="229014" y="2121944"/>
                </a:cubicBezTo>
                <a:cubicBezTo>
                  <a:pt x="227492" y="2127207"/>
                  <a:pt x="226691" y="2133363"/>
                  <a:pt x="226609" y="2140409"/>
                </a:cubicBezTo>
                <a:cubicBezTo>
                  <a:pt x="226770" y="2144977"/>
                  <a:pt x="227413" y="2148945"/>
                  <a:pt x="228532" y="2152308"/>
                </a:cubicBezTo>
                <a:cubicBezTo>
                  <a:pt x="229654" y="2155671"/>
                  <a:pt x="230294" y="2159607"/>
                  <a:pt x="230455" y="2164121"/>
                </a:cubicBezTo>
                <a:cubicBezTo>
                  <a:pt x="230534" y="2166279"/>
                  <a:pt x="231338" y="2167847"/>
                  <a:pt x="232857" y="2168826"/>
                </a:cubicBezTo>
                <a:cubicBezTo>
                  <a:pt x="234380" y="2169809"/>
                  <a:pt x="236142" y="2171378"/>
                  <a:pt x="238144" y="2173535"/>
                </a:cubicBezTo>
                <a:cubicBezTo>
                  <a:pt x="239988" y="2168924"/>
                  <a:pt x="241111" y="2165198"/>
                  <a:pt x="241511" y="2162354"/>
                </a:cubicBezTo>
                <a:cubicBezTo>
                  <a:pt x="241912" y="2159510"/>
                  <a:pt x="242073" y="2156962"/>
                  <a:pt x="241990" y="2154707"/>
                </a:cubicBezTo>
                <a:cubicBezTo>
                  <a:pt x="247678" y="2154805"/>
                  <a:pt x="253608" y="2154606"/>
                  <a:pt x="259774" y="2154110"/>
                </a:cubicBezTo>
                <a:cubicBezTo>
                  <a:pt x="265944" y="2153615"/>
                  <a:pt x="272833" y="2152222"/>
                  <a:pt x="280443" y="2149940"/>
                </a:cubicBezTo>
                <a:cubicBezTo>
                  <a:pt x="276678" y="2142695"/>
                  <a:pt x="273633" y="2135743"/>
                  <a:pt x="271310" y="2129091"/>
                </a:cubicBezTo>
                <a:cubicBezTo>
                  <a:pt x="268986" y="2122439"/>
                  <a:pt x="266905" y="2116681"/>
                  <a:pt x="265061" y="2111816"/>
                </a:cubicBezTo>
                <a:cubicBezTo>
                  <a:pt x="257533" y="2109533"/>
                  <a:pt x="251445" y="2108145"/>
                  <a:pt x="246798" y="2107649"/>
                </a:cubicBezTo>
                <a:cubicBezTo>
                  <a:pt x="242151" y="2107150"/>
                  <a:pt x="237987" y="2106955"/>
                  <a:pt x="234301" y="2107052"/>
                </a:cubicBezTo>
                <a:close/>
                <a:moveTo>
                  <a:pt x="338123" y="2097521"/>
                </a:moveTo>
                <a:cubicBezTo>
                  <a:pt x="334277" y="2104470"/>
                  <a:pt x="330434" y="2110825"/>
                  <a:pt x="326588" y="2116583"/>
                </a:cubicBezTo>
                <a:cubicBezTo>
                  <a:pt x="322741" y="2122342"/>
                  <a:pt x="318898" y="2128697"/>
                  <a:pt x="315052" y="2135645"/>
                </a:cubicBezTo>
                <a:cubicBezTo>
                  <a:pt x="318977" y="2135942"/>
                  <a:pt x="322662" y="2136539"/>
                  <a:pt x="326108" y="2137432"/>
                </a:cubicBezTo>
                <a:cubicBezTo>
                  <a:pt x="329551" y="2138325"/>
                  <a:pt x="332275" y="2137729"/>
                  <a:pt x="334277" y="2135645"/>
                </a:cubicBezTo>
                <a:cubicBezTo>
                  <a:pt x="336200" y="2130780"/>
                  <a:pt x="338123" y="2125022"/>
                  <a:pt x="340046" y="2118370"/>
                </a:cubicBezTo>
                <a:cubicBezTo>
                  <a:pt x="341969" y="2111718"/>
                  <a:pt x="343892" y="2104770"/>
                  <a:pt x="345815" y="2097521"/>
                </a:cubicBezTo>
                <a:cubicBezTo>
                  <a:pt x="343810" y="2097521"/>
                  <a:pt x="342048" y="2097521"/>
                  <a:pt x="340525" y="2097521"/>
                </a:cubicBezTo>
                <a:cubicBezTo>
                  <a:pt x="339002" y="2097521"/>
                  <a:pt x="338205" y="2097521"/>
                  <a:pt x="338123" y="2097521"/>
                </a:cubicBezTo>
                <a:close/>
                <a:moveTo>
                  <a:pt x="12132511" y="2083043"/>
                </a:moveTo>
                <a:cubicBezTo>
                  <a:pt x="12132353" y="2092356"/>
                  <a:pt x="12131710" y="2099889"/>
                  <a:pt x="12130591" y="2105636"/>
                </a:cubicBezTo>
                <a:cubicBezTo>
                  <a:pt x="12129469" y="2111383"/>
                  <a:pt x="12128829" y="2116536"/>
                  <a:pt x="12128668" y="2121093"/>
                </a:cubicBezTo>
                <a:lnTo>
                  <a:pt x="12129150" y="2120500"/>
                </a:lnTo>
                <a:lnTo>
                  <a:pt x="12128889" y="2120961"/>
                </a:lnTo>
                <a:lnTo>
                  <a:pt x="12139538" y="2114480"/>
                </a:lnTo>
                <a:cubicBezTo>
                  <a:pt x="12142022" y="2112202"/>
                  <a:pt x="12143362" y="2109846"/>
                  <a:pt x="12143564" y="2107419"/>
                </a:cubicBezTo>
                <a:cubicBezTo>
                  <a:pt x="12143964" y="2102562"/>
                  <a:pt x="12140279" y="2094439"/>
                  <a:pt x="12132511" y="2083043"/>
                </a:cubicBezTo>
                <a:close/>
                <a:moveTo>
                  <a:pt x="4868479" y="2083043"/>
                </a:moveTo>
                <a:cubicBezTo>
                  <a:pt x="4868321" y="2092356"/>
                  <a:pt x="4867679" y="2099889"/>
                  <a:pt x="4866559" y="2105636"/>
                </a:cubicBezTo>
                <a:cubicBezTo>
                  <a:pt x="4865437" y="2111383"/>
                  <a:pt x="4864797" y="2116536"/>
                  <a:pt x="4864636" y="2121093"/>
                </a:cubicBezTo>
                <a:lnTo>
                  <a:pt x="4865119" y="2120500"/>
                </a:lnTo>
                <a:lnTo>
                  <a:pt x="4864857" y="2120961"/>
                </a:lnTo>
                <a:lnTo>
                  <a:pt x="4875506" y="2114480"/>
                </a:lnTo>
                <a:cubicBezTo>
                  <a:pt x="4877990" y="2112202"/>
                  <a:pt x="4879331" y="2109846"/>
                  <a:pt x="4879532" y="2107419"/>
                </a:cubicBezTo>
                <a:cubicBezTo>
                  <a:pt x="4879933" y="2102562"/>
                  <a:pt x="4876247" y="2094439"/>
                  <a:pt x="4868479" y="2083043"/>
                </a:cubicBezTo>
                <a:close/>
                <a:moveTo>
                  <a:pt x="4991778" y="1958762"/>
                </a:moveTo>
                <a:lnTo>
                  <a:pt x="4983788" y="2001587"/>
                </a:lnTo>
                <a:cubicBezTo>
                  <a:pt x="4983553" y="2020415"/>
                  <a:pt x="4983076" y="2038646"/>
                  <a:pt x="4982365" y="2056288"/>
                </a:cubicBezTo>
                <a:cubicBezTo>
                  <a:pt x="4981651" y="2073926"/>
                  <a:pt x="4982127" y="2092157"/>
                  <a:pt x="4983788" y="2110989"/>
                </a:cubicBezTo>
                <a:cubicBezTo>
                  <a:pt x="4983788" y="2124464"/>
                  <a:pt x="4987635" y="2140319"/>
                  <a:pt x="4995322" y="2158550"/>
                </a:cubicBezTo>
                <a:cubicBezTo>
                  <a:pt x="5002690" y="2149039"/>
                  <a:pt x="5006210" y="2139527"/>
                  <a:pt x="5005892" y="2130012"/>
                </a:cubicBezTo>
                <a:cubicBezTo>
                  <a:pt x="5005571" y="2120500"/>
                  <a:pt x="5003329" y="2110989"/>
                  <a:pt x="4999164" y="2101473"/>
                </a:cubicBezTo>
                <a:cubicBezTo>
                  <a:pt x="4995081" y="2092258"/>
                  <a:pt x="4993640" y="2083340"/>
                  <a:pt x="4994842" y="2074718"/>
                </a:cubicBezTo>
                <a:lnTo>
                  <a:pt x="5010117" y="2045505"/>
                </a:lnTo>
                <a:close/>
                <a:moveTo>
                  <a:pt x="6094356" y="1880879"/>
                </a:moveTo>
                <a:cubicBezTo>
                  <a:pt x="6092190" y="1883060"/>
                  <a:pt x="6089788" y="1884648"/>
                  <a:pt x="6087143" y="1885639"/>
                </a:cubicBezTo>
                <a:cubicBezTo>
                  <a:pt x="6084498" y="1886630"/>
                  <a:pt x="6083054" y="1888214"/>
                  <a:pt x="6082814" y="1890395"/>
                </a:cubicBezTo>
                <a:cubicBezTo>
                  <a:pt x="6077206" y="1907128"/>
                  <a:pt x="6072077" y="1924442"/>
                  <a:pt x="6067427" y="1942345"/>
                </a:cubicBezTo>
                <a:cubicBezTo>
                  <a:pt x="6062780" y="1960248"/>
                  <a:pt x="6057650" y="1977617"/>
                  <a:pt x="6052042" y="1994451"/>
                </a:cubicBezTo>
                <a:cubicBezTo>
                  <a:pt x="6053804" y="1994650"/>
                  <a:pt x="6055087" y="1995442"/>
                  <a:pt x="6055888" y="1996831"/>
                </a:cubicBezTo>
                <a:cubicBezTo>
                  <a:pt x="6056689" y="1998216"/>
                  <a:pt x="6057972" y="1999008"/>
                  <a:pt x="6059734" y="1999207"/>
                </a:cubicBezTo>
                <a:cubicBezTo>
                  <a:pt x="6069031" y="1984647"/>
                  <a:pt x="6076402" y="1968652"/>
                  <a:pt x="6081853" y="1951225"/>
                </a:cubicBezTo>
                <a:cubicBezTo>
                  <a:pt x="6087304" y="1933797"/>
                  <a:pt x="6092751" y="1916694"/>
                  <a:pt x="6098202" y="1899914"/>
                </a:cubicBezTo>
                <a:cubicBezTo>
                  <a:pt x="6099725" y="1897632"/>
                  <a:pt x="6099564" y="1895057"/>
                  <a:pt x="6097720" y="1892181"/>
                </a:cubicBezTo>
                <a:cubicBezTo>
                  <a:pt x="6095879" y="1889306"/>
                  <a:pt x="6094757" y="1885537"/>
                  <a:pt x="6094356" y="1880879"/>
                </a:cubicBezTo>
                <a:close/>
                <a:moveTo>
                  <a:pt x="12148236" y="1797055"/>
                </a:moveTo>
                <a:cubicBezTo>
                  <a:pt x="12134349" y="1827380"/>
                  <a:pt x="12125730" y="1874945"/>
                  <a:pt x="12122375" y="1939751"/>
                </a:cubicBezTo>
                <a:cubicBezTo>
                  <a:pt x="12119021" y="2004560"/>
                  <a:pt x="12123841" y="2047369"/>
                  <a:pt x="12136836" y="2068179"/>
                </a:cubicBezTo>
                <a:cubicBezTo>
                  <a:pt x="12136836" y="2037460"/>
                  <a:pt x="12136836" y="2007334"/>
                  <a:pt x="12136836" y="1977804"/>
                </a:cubicBezTo>
                <a:cubicBezTo>
                  <a:pt x="12136836" y="1948275"/>
                  <a:pt x="12136836" y="1918149"/>
                  <a:pt x="12136836" y="1887430"/>
                </a:cubicBezTo>
                <a:cubicBezTo>
                  <a:pt x="12136994" y="1887430"/>
                  <a:pt x="12137628" y="1887430"/>
                  <a:pt x="12138737" y="1887430"/>
                </a:cubicBezTo>
                <a:cubicBezTo>
                  <a:pt x="12139844" y="1887430"/>
                  <a:pt x="12140478" y="1887430"/>
                  <a:pt x="12140635" y="1887430"/>
                </a:cubicBezTo>
                <a:cubicBezTo>
                  <a:pt x="12142379" y="1872963"/>
                  <a:pt x="12143646" y="1857900"/>
                  <a:pt x="12144437" y="1842244"/>
                </a:cubicBezTo>
                <a:cubicBezTo>
                  <a:pt x="12145228" y="1826584"/>
                  <a:pt x="12146496" y="1811525"/>
                  <a:pt x="12148236" y="1797055"/>
                </a:cubicBezTo>
                <a:close/>
                <a:moveTo>
                  <a:pt x="4884204" y="1797055"/>
                </a:moveTo>
                <a:cubicBezTo>
                  <a:pt x="4870317" y="1827380"/>
                  <a:pt x="4861698" y="1874945"/>
                  <a:pt x="4858344" y="1939751"/>
                </a:cubicBezTo>
                <a:cubicBezTo>
                  <a:pt x="4854989" y="2004560"/>
                  <a:pt x="4859809" y="2047369"/>
                  <a:pt x="4872804" y="2068179"/>
                </a:cubicBezTo>
                <a:cubicBezTo>
                  <a:pt x="4872804" y="2037460"/>
                  <a:pt x="4872804" y="2007334"/>
                  <a:pt x="4872804" y="1977804"/>
                </a:cubicBezTo>
                <a:cubicBezTo>
                  <a:pt x="4872804" y="1948275"/>
                  <a:pt x="4872804" y="1918149"/>
                  <a:pt x="4872804" y="1887430"/>
                </a:cubicBezTo>
                <a:cubicBezTo>
                  <a:pt x="4872963" y="1887430"/>
                  <a:pt x="4873596" y="1887430"/>
                  <a:pt x="4874706" y="1887430"/>
                </a:cubicBezTo>
                <a:cubicBezTo>
                  <a:pt x="4875811" y="1887430"/>
                  <a:pt x="4876445" y="1887430"/>
                  <a:pt x="4876604" y="1887430"/>
                </a:cubicBezTo>
                <a:cubicBezTo>
                  <a:pt x="4878347" y="1872963"/>
                  <a:pt x="4879614" y="1857900"/>
                  <a:pt x="4880405" y="1842244"/>
                </a:cubicBezTo>
                <a:cubicBezTo>
                  <a:pt x="4881198" y="1826584"/>
                  <a:pt x="4882461" y="1811525"/>
                  <a:pt x="4884204" y="1797055"/>
                </a:cubicBezTo>
                <a:close/>
                <a:moveTo>
                  <a:pt x="12121461" y="1573500"/>
                </a:moveTo>
                <a:cubicBezTo>
                  <a:pt x="12119699" y="1583210"/>
                  <a:pt x="12118419" y="1593518"/>
                  <a:pt x="12117618" y="1604418"/>
                </a:cubicBezTo>
                <a:cubicBezTo>
                  <a:pt x="12116817" y="1615318"/>
                  <a:pt x="12115537" y="1625622"/>
                  <a:pt x="12113775" y="1635332"/>
                </a:cubicBezTo>
                <a:cubicBezTo>
                  <a:pt x="12115537" y="1635235"/>
                  <a:pt x="12116817" y="1635434"/>
                  <a:pt x="12117618" y="1635929"/>
                </a:cubicBezTo>
                <a:cubicBezTo>
                  <a:pt x="12118419" y="1636425"/>
                  <a:pt x="12119699" y="1637810"/>
                  <a:pt x="12121461" y="1640092"/>
                </a:cubicBezTo>
                <a:cubicBezTo>
                  <a:pt x="12121622" y="1628396"/>
                  <a:pt x="12122262" y="1617300"/>
                  <a:pt x="12123384" y="1606794"/>
                </a:cubicBezTo>
                <a:cubicBezTo>
                  <a:pt x="12124503" y="1596292"/>
                  <a:pt x="12125146" y="1585192"/>
                  <a:pt x="12125304" y="1573500"/>
                </a:cubicBezTo>
                <a:cubicBezTo>
                  <a:pt x="12125947" y="1573500"/>
                  <a:pt x="12124664" y="1573500"/>
                  <a:pt x="12121461" y="1573500"/>
                </a:cubicBezTo>
                <a:close/>
                <a:moveTo>
                  <a:pt x="4857429" y="1573500"/>
                </a:moveTo>
                <a:cubicBezTo>
                  <a:pt x="4855667" y="1583210"/>
                  <a:pt x="4854386" y="1593518"/>
                  <a:pt x="4853586" y="1604418"/>
                </a:cubicBezTo>
                <a:cubicBezTo>
                  <a:pt x="4852786" y="1615318"/>
                  <a:pt x="4851505" y="1625622"/>
                  <a:pt x="4849743" y="1635332"/>
                </a:cubicBezTo>
                <a:cubicBezTo>
                  <a:pt x="4851505" y="1635235"/>
                  <a:pt x="4852786" y="1635434"/>
                  <a:pt x="4853586" y="1635929"/>
                </a:cubicBezTo>
                <a:cubicBezTo>
                  <a:pt x="4854386" y="1636425"/>
                  <a:pt x="4855667" y="1637810"/>
                  <a:pt x="4857429" y="1640092"/>
                </a:cubicBezTo>
                <a:cubicBezTo>
                  <a:pt x="4857589" y="1628396"/>
                  <a:pt x="4858229" y="1617300"/>
                  <a:pt x="4859352" y="1606794"/>
                </a:cubicBezTo>
                <a:cubicBezTo>
                  <a:pt x="4860471" y="1596292"/>
                  <a:pt x="4861115" y="1585192"/>
                  <a:pt x="4861273" y="1573500"/>
                </a:cubicBezTo>
                <a:cubicBezTo>
                  <a:pt x="4861916" y="1573500"/>
                  <a:pt x="4860632" y="1573500"/>
                  <a:pt x="4857429" y="1573500"/>
                </a:cubicBezTo>
                <a:close/>
                <a:moveTo>
                  <a:pt x="12121461" y="1546924"/>
                </a:moveTo>
                <a:lnTo>
                  <a:pt x="12121461" y="1549717"/>
                </a:lnTo>
                <a:cubicBezTo>
                  <a:pt x="12124664" y="1549717"/>
                  <a:pt x="12125947" y="1549717"/>
                  <a:pt x="12125304" y="1549717"/>
                </a:cubicBezTo>
                <a:lnTo>
                  <a:pt x="12125793" y="1546924"/>
                </a:lnTo>
                <a:close/>
                <a:moveTo>
                  <a:pt x="8771399" y="1546924"/>
                </a:moveTo>
                <a:lnTo>
                  <a:pt x="8786652" y="1569072"/>
                </a:lnTo>
                <a:lnTo>
                  <a:pt x="8790299" y="1576730"/>
                </a:lnTo>
                <a:lnTo>
                  <a:pt x="8790504" y="1546924"/>
                </a:lnTo>
                <a:close/>
                <a:moveTo>
                  <a:pt x="6283081" y="1546924"/>
                </a:moveTo>
                <a:lnTo>
                  <a:pt x="6294383" y="1576332"/>
                </a:lnTo>
                <a:cubicBezTo>
                  <a:pt x="6298150" y="1581092"/>
                  <a:pt x="6301195" y="1585848"/>
                  <a:pt x="6303519" y="1590607"/>
                </a:cubicBezTo>
                <a:cubicBezTo>
                  <a:pt x="6305842" y="1595367"/>
                  <a:pt x="6307926" y="1600123"/>
                  <a:pt x="6309770" y="1604882"/>
                </a:cubicBezTo>
                <a:cubicBezTo>
                  <a:pt x="6311772" y="1604683"/>
                  <a:pt x="6313538" y="1603891"/>
                  <a:pt x="6315057" y="1602502"/>
                </a:cubicBezTo>
                <a:cubicBezTo>
                  <a:pt x="6316580" y="1601117"/>
                  <a:pt x="6317381" y="1600322"/>
                  <a:pt x="6317463" y="1600123"/>
                </a:cubicBezTo>
                <a:cubicBezTo>
                  <a:pt x="6317463" y="1595265"/>
                  <a:pt x="6317463" y="1590705"/>
                  <a:pt x="6317463" y="1586445"/>
                </a:cubicBezTo>
                <a:cubicBezTo>
                  <a:pt x="6317463" y="1582180"/>
                  <a:pt x="6317463" y="1578810"/>
                  <a:pt x="6317463" y="1576332"/>
                </a:cubicBezTo>
                <a:lnTo>
                  <a:pt x="6317598" y="1575821"/>
                </a:lnTo>
                <a:lnTo>
                  <a:pt x="6317598" y="1546924"/>
                </a:lnTo>
                <a:close/>
                <a:moveTo>
                  <a:pt x="4887801" y="1546924"/>
                </a:moveTo>
                <a:lnTo>
                  <a:pt x="4888179" y="1549717"/>
                </a:lnTo>
                <a:cubicBezTo>
                  <a:pt x="4883375" y="1563984"/>
                  <a:pt x="4882415" y="1578256"/>
                  <a:pt x="4885296" y="1592527"/>
                </a:cubicBezTo>
                <a:cubicBezTo>
                  <a:pt x="4888179" y="1606794"/>
                  <a:pt x="4889142" y="1621065"/>
                  <a:pt x="4888179" y="1635332"/>
                </a:cubicBezTo>
                <a:cubicBezTo>
                  <a:pt x="4887379" y="1647821"/>
                  <a:pt x="4887058" y="1660902"/>
                  <a:pt x="4887218" y="1674576"/>
                </a:cubicBezTo>
                <a:cubicBezTo>
                  <a:pt x="4887379" y="1688250"/>
                  <a:pt x="4881291" y="1698952"/>
                  <a:pt x="4868961" y="1706680"/>
                </a:cubicBezTo>
                <a:lnTo>
                  <a:pt x="4868951" y="1706680"/>
                </a:lnTo>
                <a:cubicBezTo>
                  <a:pt x="4868951" y="1708861"/>
                  <a:pt x="4868951" y="1710449"/>
                  <a:pt x="4868951" y="1711440"/>
                </a:cubicBezTo>
                <a:cubicBezTo>
                  <a:pt x="4868951" y="1712431"/>
                  <a:pt x="4868951" y="1714015"/>
                  <a:pt x="4868951" y="1716196"/>
                </a:cubicBezTo>
                <a:cubicBezTo>
                  <a:pt x="4876559" y="1721743"/>
                  <a:pt x="4884248" y="1724915"/>
                  <a:pt x="4892023" y="1725707"/>
                </a:cubicBezTo>
                <a:cubicBezTo>
                  <a:pt x="4893870" y="1723031"/>
                  <a:pt x="4894980" y="1718872"/>
                  <a:pt x="4895352" y="1713223"/>
                </a:cubicBezTo>
                <a:cubicBezTo>
                  <a:pt x="4895727" y="1707574"/>
                  <a:pt x="4895810" y="1702225"/>
                  <a:pt x="4895605" y="1697169"/>
                </a:cubicBezTo>
                <a:cubicBezTo>
                  <a:pt x="4897344" y="1692214"/>
                  <a:pt x="4898611" y="1686666"/>
                  <a:pt x="4899403" y="1680522"/>
                </a:cubicBezTo>
                <a:cubicBezTo>
                  <a:pt x="4900194" y="1674377"/>
                  <a:pt x="4901461" y="1668829"/>
                  <a:pt x="4903204" y="1663875"/>
                </a:cubicBezTo>
                <a:cubicBezTo>
                  <a:pt x="4903363" y="1663875"/>
                  <a:pt x="4903997" y="1663875"/>
                  <a:pt x="4905102" y="1663875"/>
                </a:cubicBezTo>
                <a:cubicBezTo>
                  <a:pt x="4906213" y="1663875"/>
                  <a:pt x="4906846" y="1663875"/>
                  <a:pt x="4907004" y="1663875"/>
                </a:cubicBezTo>
                <a:cubicBezTo>
                  <a:pt x="4911436" y="1725707"/>
                  <a:pt x="4913971" y="1787543"/>
                  <a:pt x="4914606" y="1849376"/>
                </a:cubicBezTo>
                <a:cubicBezTo>
                  <a:pt x="4910963" y="1854233"/>
                  <a:pt x="4907795" y="1859980"/>
                  <a:pt x="4905102" y="1866620"/>
                </a:cubicBezTo>
                <a:cubicBezTo>
                  <a:pt x="4902413" y="1873260"/>
                  <a:pt x="4899246" y="1880197"/>
                  <a:pt x="4895605" y="1887430"/>
                </a:cubicBezTo>
                <a:cubicBezTo>
                  <a:pt x="4902650" y="1901798"/>
                  <a:pt x="4906607" y="1917060"/>
                  <a:pt x="4907481" y="1933212"/>
                </a:cubicBezTo>
                <a:cubicBezTo>
                  <a:pt x="4908350" y="1949364"/>
                  <a:pt x="4909457" y="1965812"/>
                  <a:pt x="4910802" y="1982560"/>
                </a:cubicBezTo>
                <a:cubicBezTo>
                  <a:pt x="4912546" y="1999110"/>
                  <a:pt x="4913813" y="2015956"/>
                  <a:pt x="4914607" y="2033098"/>
                </a:cubicBezTo>
                <a:cubicBezTo>
                  <a:pt x="4915406" y="2050241"/>
                  <a:pt x="4916685" y="2068277"/>
                  <a:pt x="4918447" y="2087206"/>
                </a:cubicBezTo>
                <a:cubicBezTo>
                  <a:pt x="4918769" y="2087007"/>
                  <a:pt x="4920049" y="2086211"/>
                  <a:pt x="4922290" y="2084826"/>
                </a:cubicBezTo>
                <a:cubicBezTo>
                  <a:pt x="4924532" y="2083437"/>
                  <a:pt x="4925815" y="2082645"/>
                  <a:pt x="4926133" y="2082446"/>
                </a:cubicBezTo>
                <a:cubicBezTo>
                  <a:pt x="4933731" y="2046675"/>
                  <a:pt x="4938717" y="2010010"/>
                  <a:pt x="4941089" y="1972452"/>
                </a:cubicBezTo>
                <a:cubicBezTo>
                  <a:pt x="4943461" y="1934897"/>
                  <a:pt x="4943763" y="1897043"/>
                  <a:pt x="4941991" y="1858891"/>
                </a:cubicBezTo>
                <a:cubicBezTo>
                  <a:pt x="4941748" y="1858891"/>
                  <a:pt x="4940307" y="1857701"/>
                  <a:pt x="4937667" y="1855322"/>
                </a:cubicBezTo>
                <a:cubicBezTo>
                  <a:pt x="4935024" y="1852946"/>
                  <a:pt x="4932621" y="1849376"/>
                  <a:pt x="4930459" y="1844620"/>
                </a:cubicBezTo>
                <a:cubicBezTo>
                  <a:pt x="4930780" y="1827876"/>
                  <a:pt x="4931099" y="1810234"/>
                  <a:pt x="4931420" y="1791706"/>
                </a:cubicBezTo>
                <a:cubicBezTo>
                  <a:pt x="4931739" y="1773175"/>
                  <a:pt x="4930138" y="1754347"/>
                  <a:pt x="4926616" y="1735222"/>
                </a:cubicBezTo>
                <a:cubicBezTo>
                  <a:pt x="4926455" y="1723331"/>
                  <a:pt x="4925815" y="1711440"/>
                  <a:pt x="4924693" y="1699549"/>
                </a:cubicBezTo>
                <a:lnTo>
                  <a:pt x="4924059" y="1687747"/>
                </a:lnTo>
                <a:lnTo>
                  <a:pt x="4913848" y="1646927"/>
                </a:lnTo>
                <a:lnTo>
                  <a:pt x="4899708" y="1616309"/>
                </a:lnTo>
                <a:lnTo>
                  <a:pt x="4901909" y="1599194"/>
                </a:lnTo>
                <a:lnTo>
                  <a:pt x="4891468" y="1557446"/>
                </a:lnTo>
                <a:lnTo>
                  <a:pt x="4889297" y="1546924"/>
                </a:lnTo>
                <a:close/>
                <a:moveTo>
                  <a:pt x="4857429" y="1546924"/>
                </a:moveTo>
                <a:lnTo>
                  <a:pt x="4857429" y="1549717"/>
                </a:lnTo>
                <a:cubicBezTo>
                  <a:pt x="4860632" y="1549717"/>
                  <a:pt x="4861916" y="1549717"/>
                  <a:pt x="4861273" y="1549717"/>
                </a:cubicBezTo>
                <a:lnTo>
                  <a:pt x="4861761" y="1546924"/>
                </a:lnTo>
                <a:close/>
                <a:moveTo>
                  <a:pt x="34499" y="0"/>
                </a:moveTo>
                <a:cubicBezTo>
                  <a:pt x="36740" y="98"/>
                  <a:pt x="39943" y="1089"/>
                  <a:pt x="44108" y="2973"/>
                </a:cubicBezTo>
                <a:cubicBezTo>
                  <a:pt x="48272" y="4857"/>
                  <a:pt x="51479" y="7034"/>
                  <a:pt x="53720" y="9512"/>
                </a:cubicBezTo>
                <a:cubicBezTo>
                  <a:pt x="61252" y="21504"/>
                  <a:pt x="69259" y="29631"/>
                  <a:pt x="77752" y="33891"/>
                </a:cubicBezTo>
                <a:cubicBezTo>
                  <a:pt x="86242" y="38151"/>
                  <a:pt x="96173" y="37952"/>
                  <a:pt x="107548" y="33294"/>
                </a:cubicBezTo>
                <a:cubicBezTo>
                  <a:pt x="119083" y="25566"/>
                  <a:pt x="129657" y="20810"/>
                  <a:pt x="139269" y="19027"/>
                </a:cubicBezTo>
                <a:cubicBezTo>
                  <a:pt x="148882" y="17244"/>
                  <a:pt x="157532" y="22000"/>
                  <a:pt x="165222" y="33294"/>
                </a:cubicBezTo>
                <a:cubicBezTo>
                  <a:pt x="171309" y="30321"/>
                  <a:pt x="177397" y="26755"/>
                  <a:pt x="183484" y="22593"/>
                </a:cubicBezTo>
                <a:cubicBezTo>
                  <a:pt x="189572" y="18430"/>
                  <a:pt x="193740" y="17244"/>
                  <a:pt x="195981" y="19027"/>
                </a:cubicBezTo>
                <a:lnTo>
                  <a:pt x="213103" y="34660"/>
                </a:lnTo>
                <a:lnTo>
                  <a:pt x="7799672" y="34660"/>
                </a:lnTo>
                <a:lnTo>
                  <a:pt x="7805637" y="24391"/>
                </a:lnTo>
                <a:lnTo>
                  <a:pt x="7824997" y="34660"/>
                </a:lnTo>
                <a:lnTo>
                  <a:pt x="7878159" y="34660"/>
                </a:lnTo>
                <a:lnTo>
                  <a:pt x="7878528" y="33907"/>
                </a:lnTo>
                <a:cubicBezTo>
                  <a:pt x="7882932" y="25183"/>
                  <a:pt x="7889225" y="18844"/>
                  <a:pt x="7897403" y="14880"/>
                </a:cubicBezTo>
                <a:cubicBezTo>
                  <a:pt x="7897564" y="19733"/>
                  <a:pt x="7898204" y="24294"/>
                  <a:pt x="7899326" y="28554"/>
                </a:cubicBezTo>
                <a:lnTo>
                  <a:pt x="7900486" y="34660"/>
                </a:lnTo>
                <a:lnTo>
                  <a:pt x="12192000" y="34660"/>
                </a:lnTo>
                <a:lnTo>
                  <a:pt x="12192000" y="1751115"/>
                </a:lnTo>
                <a:lnTo>
                  <a:pt x="12190648" y="1735222"/>
                </a:lnTo>
                <a:cubicBezTo>
                  <a:pt x="12190487" y="1723331"/>
                  <a:pt x="12189847" y="1711440"/>
                  <a:pt x="12188725" y="1699549"/>
                </a:cubicBezTo>
                <a:cubicBezTo>
                  <a:pt x="12187606" y="1687657"/>
                  <a:pt x="12186963" y="1675766"/>
                  <a:pt x="12186805" y="1663875"/>
                </a:cubicBezTo>
                <a:cubicBezTo>
                  <a:pt x="12186162" y="1659115"/>
                  <a:pt x="12183602" y="1654359"/>
                  <a:pt x="12179116" y="1649603"/>
                </a:cubicBezTo>
                <a:cubicBezTo>
                  <a:pt x="12168227" y="1640884"/>
                  <a:pt x="12163101" y="1629785"/>
                  <a:pt x="12163741" y="1616309"/>
                </a:cubicBezTo>
                <a:cubicBezTo>
                  <a:pt x="12165585" y="1606993"/>
                  <a:pt x="12166704" y="1598273"/>
                  <a:pt x="12167104" y="1590147"/>
                </a:cubicBezTo>
                <a:cubicBezTo>
                  <a:pt x="12167505" y="1582020"/>
                  <a:pt x="12167666" y="1573301"/>
                  <a:pt x="12167587" y="1563984"/>
                </a:cubicBezTo>
                <a:lnTo>
                  <a:pt x="12166956" y="1546924"/>
                </a:lnTo>
                <a:lnTo>
                  <a:pt x="12151836" y="1546924"/>
                </a:lnTo>
                <a:lnTo>
                  <a:pt x="12152211" y="1549717"/>
                </a:lnTo>
                <a:cubicBezTo>
                  <a:pt x="12147407" y="1563984"/>
                  <a:pt x="12146445" y="1578256"/>
                  <a:pt x="12149327" y="1592527"/>
                </a:cubicBezTo>
                <a:cubicBezTo>
                  <a:pt x="12152211" y="1606794"/>
                  <a:pt x="12153173" y="1621065"/>
                  <a:pt x="12152211" y="1635332"/>
                </a:cubicBezTo>
                <a:cubicBezTo>
                  <a:pt x="12151411" y="1647821"/>
                  <a:pt x="12151089" y="1660902"/>
                  <a:pt x="12151250" y="1674576"/>
                </a:cubicBezTo>
                <a:cubicBezTo>
                  <a:pt x="12151411" y="1688250"/>
                  <a:pt x="12145323" y="1698952"/>
                  <a:pt x="12132993" y="1706680"/>
                </a:cubicBezTo>
                <a:lnTo>
                  <a:pt x="12132984" y="1706680"/>
                </a:lnTo>
                <a:cubicBezTo>
                  <a:pt x="12132984" y="1708861"/>
                  <a:pt x="12132984" y="1710449"/>
                  <a:pt x="12132984" y="1711440"/>
                </a:cubicBezTo>
                <a:cubicBezTo>
                  <a:pt x="12132984" y="1712431"/>
                  <a:pt x="12132984" y="1714015"/>
                  <a:pt x="12132984" y="1716196"/>
                </a:cubicBezTo>
                <a:cubicBezTo>
                  <a:pt x="12140591" y="1721743"/>
                  <a:pt x="12148280" y="1724915"/>
                  <a:pt x="12156055" y="1725707"/>
                </a:cubicBezTo>
                <a:cubicBezTo>
                  <a:pt x="12157902" y="1723031"/>
                  <a:pt x="12159012" y="1718872"/>
                  <a:pt x="12159384" y="1713223"/>
                </a:cubicBezTo>
                <a:cubicBezTo>
                  <a:pt x="12159759" y="1707574"/>
                  <a:pt x="12159841" y="1702225"/>
                  <a:pt x="12159636" y="1697169"/>
                </a:cubicBezTo>
                <a:cubicBezTo>
                  <a:pt x="12161376" y="1692214"/>
                  <a:pt x="12162643" y="1686666"/>
                  <a:pt x="12163435" y="1680522"/>
                </a:cubicBezTo>
                <a:cubicBezTo>
                  <a:pt x="12164226" y="1674377"/>
                  <a:pt x="12165493" y="1668829"/>
                  <a:pt x="12167237" y="1663875"/>
                </a:cubicBezTo>
                <a:cubicBezTo>
                  <a:pt x="12167394" y="1663875"/>
                  <a:pt x="12168028" y="1663875"/>
                  <a:pt x="12169135" y="1663875"/>
                </a:cubicBezTo>
                <a:cubicBezTo>
                  <a:pt x="12170244" y="1663875"/>
                  <a:pt x="12170878" y="1663875"/>
                  <a:pt x="12171036" y="1663875"/>
                </a:cubicBezTo>
                <a:cubicBezTo>
                  <a:pt x="12175468" y="1725707"/>
                  <a:pt x="12178003" y="1787543"/>
                  <a:pt x="12178637" y="1849376"/>
                </a:cubicBezTo>
                <a:cubicBezTo>
                  <a:pt x="12174995" y="1854233"/>
                  <a:pt x="12171827" y="1859980"/>
                  <a:pt x="12169135" y="1866620"/>
                </a:cubicBezTo>
                <a:cubicBezTo>
                  <a:pt x="12166446" y="1873260"/>
                  <a:pt x="12163277" y="1880197"/>
                  <a:pt x="12159636" y="1887430"/>
                </a:cubicBezTo>
                <a:cubicBezTo>
                  <a:pt x="12166682" y="1901798"/>
                  <a:pt x="12170642" y="1917060"/>
                  <a:pt x="12171512" y="1933212"/>
                </a:cubicBezTo>
                <a:cubicBezTo>
                  <a:pt x="12172382" y="1949364"/>
                  <a:pt x="12173492" y="1965812"/>
                  <a:pt x="12174835" y="1982560"/>
                </a:cubicBezTo>
                <a:cubicBezTo>
                  <a:pt x="12176578" y="1999110"/>
                  <a:pt x="12177845" y="2015956"/>
                  <a:pt x="12178643" y="2033098"/>
                </a:cubicBezTo>
                <a:cubicBezTo>
                  <a:pt x="12179437" y="2050241"/>
                  <a:pt x="12180717" y="2068277"/>
                  <a:pt x="12182480" y="2087206"/>
                </a:cubicBezTo>
                <a:cubicBezTo>
                  <a:pt x="12182801" y="2087007"/>
                  <a:pt x="12184081" y="2086211"/>
                  <a:pt x="12186323" y="2084826"/>
                </a:cubicBezTo>
                <a:cubicBezTo>
                  <a:pt x="12188564" y="2083437"/>
                  <a:pt x="12189847" y="2082645"/>
                  <a:pt x="12190166" y="2082446"/>
                </a:cubicBezTo>
                <a:lnTo>
                  <a:pt x="12192000" y="2068958"/>
                </a:lnTo>
                <a:lnTo>
                  <a:pt x="12192000" y="2153794"/>
                </a:lnTo>
                <a:lnTo>
                  <a:pt x="12190418" y="2153794"/>
                </a:lnTo>
                <a:cubicBezTo>
                  <a:pt x="12190336" y="2160731"/>
                  <a:pt x="12190497" y="2167074"/>
                  <a:pt x="12190894" y="2172821"/>
                </a:cubicBezTo>
                <a:lnTo>
                  <a:pt x="12192000" y="2179107"/>
                </a:lnTo>
                <a:lnTo>
                  <a:pt x="12192000" y="2486638"/>
                </a:lnTo>
                <a:lnTo>
                  <a:pt x="12182622" y="2496266"/>
                </a:lnTo>
                <a:cubicBezTo>
                  <a:pt x="12182540" y="2489330"/>
                  <a:pt x="12181745" y="2482986"/>
                  <a:pt x="12180229" y="2477240"/>
                </a:cubicBezTo>
                <a:cubicBezTo>
                  <a:pt x="12178715" y="2471493"/>
                  <a:pt x="12176966" y="2465149"/>
                  <a:pt x="12174973" y="2458213"/>
                </a:cubicBezTo>
                <a:cubicBezTo>
                  <a:pt x="12174336" y="2458213"/>
                  <a:pt x="12171786" y="2458213"/>
                  <a:pt x="12167325" y="2458213"/>
                </a:cubicBezTo>
                <a:cubicBezTo>
                  <a:pt x="12164138" y="2487543"/>
                  <a:pt x="12159043" y="2514497"/>
                  <a:pt x="12152035" y="2539072"/>
                </a:cubicBezTo>
                <a:cubicBezTo>
                  <a:pt x="12152669" y="2539072"/>
                  <a:pt x="12151401" y="2539072"/>
                  <a:pt x="12148236" y="2539072"/>
                </a:cubicBezTo>
                <a:cubicBezTo>
                  <a:pt x="12148075" y="2520033"/>
                  <a:pt x="12147445" y="2501034"/>
                  <a:pt x="12146348" y="2482069"/>
                </a:cubicBezTo>
                <a:cubicBezTo>
                  <a:pt x="12145247" y="2463105"/>
                  <a:pt x="12144639" y="2444254"/>
                  <a:pt x="12144522" y="2425512"/>
                </a:cubicBezTo>
                <a:cubicBezTo>
                  <a:pt x="12146367" y="2427653"/>
                  <a:pt x="12148447" y="2429210"/>
                  <a:pt x="12150771" y="2430181"/>
                </a:cubicBezTo>
                <a:cubicBezTo>
                  <a:pt x="12153091" y="2431157"/>
                  <a:pt x="12156133" y="2432713"/>
                  <a:pt x="12159898" y="2434855"/>
                </a:cubicBezTo>
                <a:cubicBezTo>
                  <a:pt x="12160150" y="2382714"/>
                  <a:pt x="12159648" y="2331431"/>
                  <a:pt x="12158397" y="2281009"/>
                </a:cubicBezTo>
                <a:cubicBezTo>
                  <a:pt x="12157145" y="2230588"/>
                  <a:pt x="12153643" y="2180456"/>
                  <a:pt x="12147886" y="2130609"/>
                </a:cubicBezTo>
                <a:cubicBezTo>
                  <a:pt x="12147725" y="2130609"/>
                  <a:pt x="12147085" y="2130609"/>
                  <a:pt x="12145966" y="2130609"/>
                </a:cubicBezTo>
                <a:cubicBezTo>
                  <a:pt x="12144844" y="2130609"/>
                  <a:pt x="12144204" y="2130609"/>
                  <a:pt x="12144043" y="2130609"/>
                </a:cubicBezTo>
                <a:cubicBezTo>
                  <a:pt x="12140840" y="2135364"/>
                  <a:pt x="12135714" y="2144876"/>
                  <a:pt x="12128668" y="2159147"/>
                </a:cubicBezTo>
                <a:cubicBezTo>
                  <a:pt x="12128668" y="2149831"/>
                  <a:pt x="12128668" y="2142301"/>
                  <a:pt x="12128668" y="2136554"/>
                </a:cubicBezTo>
                <a:lnTo>
                  <a:pt x="12128668" y="2121351"/>
                </a:lnTo>
                <a:lnTo>
                  <a:pt x="12118220" y="2139824"/>
                </a:lnTo>
                <a:cubicBezTo>
                  <a:pt x="12115657" y="2147154"/>
                  <a:pt x="12114175" y="2155382"/>
                  <a:pt x="12113775" y="2164500"/>
                </a:cubicBezTo>
                <a:cubicBezTo>
                  <a:pt x="12112974" y="2182731"/>
                  <a:pt x="12115537" y="2195020"/>
                  <a:pt x="12121461" y="2201360"/>
                </a:cubicBezTo>
                <a:cubicBezTo>
                  <a:pt x="12119951" y="2246447"/>
                  <a:pt x="12121051" y="2290646"/>
                  <a:pt x="12124765" y="2333951"/>
                </a:cubicBezTo>
                <a:cubicBezTo>
                  <a:pt x="12128479" y="2377252"/>
                  <a:pt x="12132341" y="2420260"/>
                  <a:pt x="12136357" y="2462968"/>
                </a:cubicBezTo>
                <a:cubicBezTo>
                  <a:pt x="12132747" y="2453488"/>
                  <a:pt x="12128431" y="2445483"/>
                  <a:pt x="12123409" y="2438952"/>
                </a:cubicBezTo>
                <a:cubicBezTo>
                  <a:pt x="12118387" y="2432425"/>
                  <a:pt x="12111247" y="2427942"/>
                  <a:pt x="12101981" y="2425512"/>
                </a:cubicBezTo>
                <a:cubicBezTo>
                  <a:pt x="12096518" y="2422652"/>
                  <a:pt x="12092243" y="2416480"/>
                  <a:pt x="12089156" y="2407007"/>
                </a:cubicBezTo>
                <a:cubicBezTo>
                  <a:pt x="12086070" y="2397531"/>
                  <a:pt x="12082744" y="2387645"/>
                  <a:pt x="12079181" y="2377353"/>
                </a:cubicBezTo>
                <a:cubicBezTo>
                  <a:pt x="12075657" y="2384785"/>
                  <a:pt x="12074055" y="2393704"/>
                  <a:pt x="12074377" y="2404109"/>
                </a:cubicBezTo>
                <a:cubicBezTo>
                  <a:pt x="12074698" y="2414514"/>
                  <a:pt x="12075017" y="2424622"/>
                  <a:pt x="12075338" y="2434430"/>
                </a:cubicBezTo>
                <a:cubicBezTo>
                  <a:pt x="12073415" y="2444140"/>
                  <a:pt x="12071495" y="2454448"/>
                  <a:pt x="12069572" y="2465348"/>
                </a:cubicBezTo>
                <a:cubicBezTo>
                  <a:pt x="12067649" y="2476249"/>
                  <a:pt x="12065729" y="2486552"/>
                  <a:pt x="12063806" y="2496266"/>
                </a:cubicBezTo>
                <a:cubicBezTo>
                  <a:pt x="12063645" y="2501319"/>
                  <a:pt x="12063967" y="2506671"/>
                  <a:pt x="12064768" y="2512320"/>
                </a:cubicBezTo>
                <a:cubicBezTo>
                  <a:pt x="12065568" y="2517966"/>
                  <a:pt x="12067810" y="2522128"/>
                  <a:pt x="12071495" y="2524805"/>
                </a:cubicBezTo>
                <a:cubicBezTo>
                  <a:pt x="12076760" y="2536595"/>
                  <a:pt x="12078677" y="2547495"/>
                  <a:pt x="12077243" y="2557506"/>
                </a:cubicBezTo>
                <a:cubicBezTo>
                  <a:pt x="12075811" y="2567513"/>
                  <a:pt x="12073894" y="2577223"/>
                  <a:pt x="12071495" y="2586641"/>
                </a:cubicBezTo>
                <a:cubicBezTo>
                  <a:pt x="12069411" y="2593773"/>
                  <a:pt x="12065890" y="2600908"/>
                  <a:pt x="12060925" y="2608044"/>
                </a:cubicBezTo>
                <a:cubicBezTo>
                  <a:pt x="12055959" y="2615180"/>
                  <a:pt x="12050515" y="2622311"/>
                  <a:pt x="12044588" y="2629447"/>
                </a:cubicBezTo>
                <a:cubicBezTo>
                  <a:pt x="12040105" y="2611216"/>
                  <a:pt x="12033699" y="2590601"/>
                  <a:pt x="12025370" y="2567614"/>
                </a:cubicBezTo>
                <a:cubicBezTo>
                  <a:pt x="12021126" y="2576927"/>
                  <a:pt x="12018084" y="2585646"/>
                  <a:pt x="12016243" y="2593773"/>
                </a:cubicBezTo>
                <a:cubicBezTo>
                  <a:pt x="12014399" y="2601899"/>
                  <a:pt x="12016161" y="2610619"/>
                  <a:pt x="12021527" y="2619935"/>
                </a:cubicBezTo>
                <a:cubicBezTo>
                  <a:pt x="12034764" y="2636274"/>
                  <a:pt x="12041561" y="2652352"/>
                  <a:pt x="12041921" y="2668164"/>
                </a:cubicBezTo>
                <a:cubicBezTo>
                  <a:pt x="12042280" y="2683976"/>
                  <a:pt x="12036634" y="2701380"/>
                  <a:pt x="12024979" y="2720372"/>
                </a:cubicBezTo>
                <a:cubicBezTo>
                  <a:pt x="12024818" y="2722950"/>
                  <a:pt x="12024181" y="2726126"/>
                  <a:pt x="12023068" y="2729899"/>
                </a:cubicBezTo>
                <a:cubicBezTo>
                  <a:pt x="12021952" y="2733671"/>
                  <a:pt x="12021315" y="2736847"/>
                  <a:pt x="12021155" y="2739426"/>
                </a:cubicBezTo>
                <a:cubicBezTo>
                  <a:pt x="12023226" y="2741611"/>
                  <a:pt x="12025773" y="2743198"/>
                  <a:pt x="12028800" y="2744193"/>
                </a:cubicBezTo>
                <a:cubicBezTo>
                  <a:pt x="12031826" y="2745184"/>
                  <a:pt x="12034373" y="2746772"/>
                  <a:pt x="12036445" y="2748957"/>
                </a:cubicBezTo>
                <a:cubicBezTo>
                  <a:pt x="12039153" y="2758297"/>
                  <a:pt x="12041391" y="2767668"/>
                  <a:pt x="12043157" y="2777070"/>
                </a:cubicBezTo>
                <a:cubicBezTo>
                  <a:pt x="12044919" y="2786472"/>
                  <a:pt x="12041407" y="2795929"/>
                  <a:pt x="12032621" y="2805440"/>
                </a:cubicBezTo>
                <a:cubicBezTo>
                  <a:pt x="12024979" y="2795133"/>
                  <a:pt x="12017334" y="2787206"/>
                  <a:pt x="12009692" y="2781658"/>
                </a:cubicBezTo>
                <a:cubicBezTo>
                  <a:pt x="12004118" y="2781755"/>
                  <a:pt x="11999020" y="2782746"/>
                  <a:pt x="11994402" y="2784631"/>
                </a:cubicBezTo>
                <a:cubicBezTo>
                  <a:pt x="11989786" y="2786511"/>
                  <a:pt x="11984688" y="2788692"/>
                  <a:pt x="11979115" y="2791169"/>
                </a:cubicBezTo>
                <a:cubicBezTo>
                  <a:pt x="11979115" y="2790869"/>
                  <a:pt x="11979115" y="2789090"/>
                  <a:pt x="11979115" y="2785828"/>
                </a:cubicBezTo>
                <a:cubicBezTo>
                  <a:pt x="11979115" y="2782567"/>
                  <a:pt x="11979115" y="2779621"/>
                  <a:pt x="11979115" y="2776984"/>
                </a:cubicBezTo>
                <a:cubicBezTo>
                  <a:pt x="11971473" y="2776984"/>
                  <a:pt x="11967649" y="2776984"/>
                  <a:pt x="11967649" y="2776984"/>
                </a:cubicBezTo>
                <a:cubicBezTo>
                  <a:pt x="11963194" y="2769092"/>
                  <a:pt x="11960640" y="2760286"/>
                  <a:pt x="11959994" y="2750568"/>
                </a:cubicBezTo>
                <a:cubicBezTo>
                  <a:pt x="11959348" y="2740854"/>
                  <a:pt x="11952954" y="2735552"/>
                  <a:pt x="11940810" y="2734662"/>
                </a:cubicBezTo>
                <a:cubicBezTo>
                  <a:pt x="11947857" y="2696550"/>
                  <a:pt x="11952983" y="2658438"/>
                  <a:pt x="11956186" y="2620321"/>
                </a:cubicBezTo>
                <a:cubicBezTo>
                  <a:pt x="11957948" y="2613369"/>
                  <a:pt x="11958244" y="2607030"/>
                  <a:pt x="11957078" y="2601299"/>
                </a:cubicBezTo>
                <a:cubicBezTo>
                  <a:pt x="11955911" y="2595571"/>
                  <a:pt x="11954171" y="2589298"/>
                  <a:pt x="11951860" y="2582478"/>
                </a:cubicBezTo>
                <a:cubicBezTo>
                  <a:pt x="11951621" y="2582478"/>
                  <a:pt x="11950180" y="2582478"/>
                  <a:pt x="11947535" y="2582478"/>
                </a:cubicBezTo>
                <a:cubicBezTo>
                  <a:pt x="11944893" y="2582478"/>
                  <a:pt x="11942491" y="2582478"/>
                  <a:pt x="11940328" y="2582478"/>
                </a:cubicBezTo>
                <a:cubicBezTo>
                  <a:pt x="11934464" y="2589809"/>
                  <a:pt x="11928128" y="2597737"/>
                  <a:pt x="11921312" y="2606261"/>
                </a:cubicBezTo>
                <a:cubicBezTo>
                  <a:pt x="11914496" y="2614782"/>
                  <a:pt x="11908156" y="2622709"/>
                  <a:pt x="11902292" y="2630044"/>
                </a:cubicBezTo>
                <a:cubicBezTo>
                  <a:pt x="11902055" y="2632420"/>
                  <a:pt x="11901579" y="2634799"/>
                  <a:pt x="11900867" y="2637175"/>
                </a:cubicBezTo>
                <a:cubicBezTo>
                  <a:pt x="11900154" y="2639555"/>
                  <a:pt x="11900631" y="2641935"/>
                  <a:pt x="11902292" y="2644311"/>
                </a:cubicBezTo>
                <a:cubicBezTo>
                  <a:pt x="11901680" y="2662218"/>
                  <a:pt x="11895299" y="2673118"/>
                  <a:pt x="11883156" y="2677012"/>
                </a:cubicBezTo>
                <a:cubicBezTo>
                  <a:pt x="11870983" y="2677792"/>
                  <a:pt x="11856891" y="2676236"/>
                  <a:pt x="11840876" y="2672342"/>
                </a:cubicBezTo>
                <a:cubicBezTo>
                  <a:pt x="11835189" y="2671753"/>
                  <a:pt x="11831185" y="2671761"/>
                  <a:pt x="11828865" y="2672362"/>
                </a:cubicBezTo>
                <a:cubicBezTo>
                  <a:pt x="11826541" y="2672966"/>
                  <a:pt x="11825419" y="2677687"/>
                  <a:pt x="11825501" y="2686527"/>
                </a:cubicBezTo>
                <a:cubicBezTo>
                  <a:pt x="11825261" y="2688903"/>
                  <a:pt x="11823817" y="2691283"/>
                  <a:pt x="11821175" y="2693659"/>
                </a:cubicBezTo>
                <a:cubicBezTo>
                  <a:pt x="11818534" y="2696039"/>
                  <a:pt x="11816131" y="2698419"/>
                  <a:pt x="11813969" y="2700795"/>
                </a:cubicBezTo>
                <a:cubicBezTo>
                  <a:pt x="11813808" y="2700896"/>
                  <a:pt x="11813168" y="2700697"/>
                  <a:pt x="11812049" y="2700202"/>
                </a:cubicBezTo>
                <a:cubicBezTo>
                  <a:pt x="11810926" y="2699706"/>
                  <a:pt x="11810286" y="2698317"/>
                  <a:pt x="11810126" y="2696039"/>
                </a:cubicBezTo>
                <a:cubicBezTo>
                  <a:pt x="11810126" y="2687276"/>
                  <a:pt x="11810126" y="2676263"/>
                  <a:pt x="11810126" y="2662998"/>
                </a:cubicBezTo>
                <a:cubicBezTo>
                  <a:pt x="11808124" y="2653846"/>
                  <a:pt x="11806361" y="2645224"/>
                  <a:pt x="11804842" y="2637136"/>
                </a:cubicBezTo>
                <a:cubicBezTo>
                  <a:pt x="11803319" y="2629045"/>
                  <a:pt x="11802518" y="2620337"/>
                  <a:pt x="11802439" y="2611017"/>
                </a:cubicBezTo>
                <a:cubicBezTo>
                  <a:pt x="11798593" y="2601501"/>
                  <a:pt x="11798593" y="2591990"/>
                  <a:pt x="11802439" y="2582478"/>
                </a:cubicBezTo>
                <a:cubicBezTo>
                  <a:pt x="11804681" y="2568406"/>
                  <a:pt x="11807884" y="2554927"/>
                  <a:pt x="11812049" y="2542045"/>
                </a:cubicBezTo>
                <a:cubicBezTo>
                  <a:pt x="11816210" y="2529163"/>
                  <a:pt x="11819413" y="2515687"/>
                  <a:pt x="11821658" y="2501615"/>
                </a:cubicBezTo>
                <a:cubicBezTo>
                  <a:pt x="11823338" y="2494285"/>
                  <a:pt x="11823817" y="2486357"/>
                  <a:pt x="11823099" y="2477833"/>
                </a:cubicBezTo>
                <a:cubicBezTo>
                  <a:pt x="11822377" y="2469312"/>
                  <a:pt x="11821897" y="2461384"/>
                  <a:pt x="11821658" y="2454050"/>
                </a:cubicBezTo>
                <a:cubicBezTo>
                  <a:pt x="11821021" y="2412036"/>
                  <a:pt x="11822291" y="2372399"/>
                  <a:pt x="11825469" y="2335137"/>
                </a:cubicBezTo>
                <a:cubicBezTo>
                  <a:pt x="11825866" y="2325723"/>
                  <a:pt x="11826027" y="2317202"/>
                  <a:pt x="11825942" y="2309571"/>
                </a:cubicBezTo>
                <a:cubicBezTo>
                  <a:pt x="11825860" y="2301940"/>
                  <a:pt x="11823149" y="2294610"/>
                  <a:pt x="11817812" y="2287572"/>
                </a:cubicBezTo>
                <a:cubicBezTo>
                  <a:pt x="11814051" y="2284700"/>
                  <a:pt x="11811005" y="2279745"/>
                  <a:pt x="11808685" y="2272707"/>
                </a:cubicBezTo>
                <a:cubicBezTo>
                  <a:pt x="11806361" y="2265673"/>
                  <a:pt x="11804281" y="2259529"/>
                  <a:pt x="11802439" y="2254277"/>
                </a:cubicBezTo>
                <a:cubicBezTo>
                  <a:pt x="11802118" y="2252097"/>
                  <a:pt x="11800838" y="2250513"/>
                  <a:pt x="11798593" y="2249522"/>
                </a:cubicBezTo>
                <a:cubicBezTo>
                  <a:pt x="11796352" y="2248531"/>
                  <a:pt x="11795072" y="2246943"/>
                  <a:pt x="11794750" y="2244762"/>
                </a:cubicBezTo>
                <a:cubicBezTo>
                  <a:pt x="11790267" y="2249522"/>
                  <a:pt x="11787704" y="2254277"/>
                  <a:pt x="11787064" y="2259033"/>
                </a:cubicBezTo>
                <a:cubicBezTo>
                  <a:pt x="11790107" y="2275087"/>
                  <a:pt x="11787865" y="2288168"/>
                  <a:pt x="11780337" y="2298273"/>
                </a:cubicBezTo>
                <a:cubicBezTo>
                  <a:pt x="11772811" y="2308381"/>
                  <a:pt x="11764804" y="2319083"/>
                  <a:pt x="11756314" y="2330381"/>
                </a:cubicBezTo>
                <a:cubicBezTo>
                  <a:pt x="11754394" y="2332956"/>
                  <a:pt x="11752471" y="2336128"/>
                  <a:pt x="11750548" y="2339896"/>
                </a:cubicBezTo>
                <a:cubicBezTo>
                  <a:pt x="11748628" y="2343661"/>
                  <a:pt x="11746705" y="2346829"/>
                  <a:pt x="11744785" y="2349408"/>
                </a:cubicBezTo>
                <a:cubicBezTo>
                  <a:pt x="11742461" y="2351487"/>
                  <a:pt x="11739419" y="2352084"/>
                  <a:pt x="11735655" y="2351191"/>
                </a:cubicBezTo>
                <a:cubicBezTo>
                  <a:pt x="11731891" y="2350301"/>
                  <a:pt x="11729810" y="2349704"/>
                  <a:pt x="11729409" y="2349408"/>
                </a:cubicBezTo>
                <a:cubicBezTo>
                  <a:pt x="11725724" y="2340092"/>
                  <a:pt x="11722521" y="2330182"/>
                  <a:pt x="11719800" y="2319680"/>
                </a:cubicBezTo>
                <a:cubicBezTo>
                  <a:pt x="11717076" y="2309173"/>
                  <a:pt x="11713873" y="2296888"/>
                  <a:pt x="11710191" y="2282816"/>
                </a:cubicBezTo>
                <a:cubicBezTo>
                  <a:pt x="11698057" y="2301843"/>
                  <a:pt x="11687732" y="2320870"/>
                  <a:pt x="11679220" y="2339896"/>
                </a:cubicBezTo>
                <a:cubicBezTo>
                  <a:pt x="11677473" y="2337614"/>
                  <a:pt x="11676206" y="2336229"/>
                  <a:pt x="11675412" y="2335734"/>
                </a:cubicBezTo>
                <a:cubicBezTo>
                  <a:pt x="11674620" y="2335238"/>
                  <a:pt x="11673350" y="2335039"/>
                  <a:pt x="11671606" y="2335137"/>
                </a:cubicBezTo>
                <a:cubicBezTo>
                  <a:pt x="11667798" y="2315318"/>
                  <a:pt x="11663993" y="2293123"/>
                  <a:pt x="11660185" y="2268545"/>
                </a:cubicBezTo>
                <a:cubicBezTo>
                  <a:pt x="11660027" y="2252104"/>
                  <a:pt x="11659393" y="2236234"/>
                  <a:pt x="11658280" y="2220929"/>
                </a:cubicBezTo>
                <a:cubicBezTo>
                  <a:pt x="11657171" y="2205624"/>
                  <a:pt x="11656534" y="2189648"/>
                  <a:pt x="11656373" y="2173001"/>
                </a:cubicBezTo>
                <a:cubicBezTo>
                  <a:pt x="11654611" y="2144337"/>
                  <a:pt x="11653331" y="2115971"/>
                  <a:pt x="11652533" y="2087900"/>
                </a:cubicBezTo>
                <a:cubicBezTo>
                  <a:pt x="11651732" y="2059834"/>
                  <a:pt x="11650452" y="2032657"/>
                  <a:pt x="11648693" y="2006374"/>
                </a:cubicBezTo>
                <a:cubicBezTo>
                  <a:pt x="11648611" y="1978019"/>
                  <a:pt x="11648772" y="1950581"/>
                  <a:pt x="11649172" y="1924063"/>
                </a:cubicBezTo>
                <a:cubicBezTo>
                  <a:pt x="11649573" y="1897546"/>
                  <a:pt x="11650692" y="1871262"/>
                  <a:pt x="11652533" y="1845217"/>
                </a:cubicBezTo>
                <a:cubicBezTo>
                  <a:pt x="11651811" y="1830053"/>
                  <a:pt x="11646515" y="1816378"/>
                  <a:pt x="11636650" y="1804190"/>
                </a:cubicBezTo>
                <a:cubicBezTo>
                  <a:pt x="11626786" y="1792003"/>
                  <a:pt x="11616675" y="1786650"/>
                  <a:pt x="11606325" y="1788136"/>
                </a:cubicBezTo>
                <a:cubicBezTo>
                  <a:pt x="11590997" y="1795174"/>
                  <a:pt x="11576395" y="1802505"/>
                  <a:pt x="11562511" y="1810136"/>
                </a:cubicBezTo>
                <a:cubicBezTo>
                  <a:pt x="11548630" y="1817767"/>
                  <a:pt x="11534988" y="1826288"/>
                  <a:pt x="11521587" y="1835702"/>
                </a:cubicBezTo>
                <a:cubicBezTo>
                  <a:pt x="11517737" y="1836498"/>
                  <a:pt x="11513885" y="1839665"/>
                  <a:pt x="11510032" y="1845217"/>
                </a:cubicBezTo>
                <a:cubicBezTo>
                  <a:pt x="11508588" y="1852844"/>
                  <a:pt x="11506662" y="1858989"/>
                  <a:pt x="11504257" y="1863647"/>
                </a:cubicBezTo>
                <a:cubicBezTo>
                  <a:pt x="11501848" y="1868305"/>
                  <a:pt x="11496069" y="1868504"/>
                  <a:pt x="11486924" y="1864240"/>
                </a:cubicBezTo>
                <a:cubicBezTo>
                  <a:pt x="11482910" y="1862656"/>
                  <a:pt x="11478418" y="1864638"/>
                  <a:pt x="11473443" y="1870186"/>
                </a:cubicBezTo>
                <a:cubicBezTo>
                  <a:pt x="11468465" y="1875737"/>
                  <a:pt x="11463973" y="1880095"/>
                  <a:pt x="11459959" y="1883267"/>
                </a:cubicBezTo>
                <a:cubicBezTo>
                  <a:pt x="11455867" y="1888124"/>
                  <a:pt x="11451536" y="1892681"/>
                  <a:pt x="11446961" y="1896937"/>
                </a:cubicBezTo>
                <a:cubicBezTo>
                  <a:pt x="11442387" y="1901194"/>
                  <a:pt x="11439017" y="1904553"/>
                  <a:pt x="11436851" y="1907007"/>
                </a:cubicBezTo>
                <a:cubicBezTo>
                  <a:pt x="11429149" y="1902469"/>
                  <a:pt x="11422425" y="1898517"/>
                  <a:pt x="11416681" y="1895154"/>
                </a:cubicBezTo>
                <a:cubicBezTo>
                  <a:pt x="11410933" y="1891787"/>
                  <a:pt x="11406157" y="1887828"/>
                  <a:pt x="11402346" y="1883267"/>
                </a:cubicBezTo>
                <a:cubicBezTo>
                  <a:pt x="11400599" y="1885545"/>
                  <a:pt x="11399329" y="1886934"/>
                  <a:pt x="11398534" y="1887430"/>
                </a:cubicBezTo>
                <a:cubicBezTo>
                  <a:pt x="11397740" y="1887925"/>
                  <a:pt x="11396469" y="1888124"/>
                  <a:pt x="11394723" y="1888023"/>
                </a:cubicBezTo>
                <a:cubicBezTo>
                  <a:pt x="11396469" y="1890699"/>
                  <a:pt x="11397740" y="1893672"/>
                  <a:pt x="11398534" y="1896941"/>
                </a:cubicBezTo>
                <a:cubicBezTo>
                  <a:pt x="11399329" y="1900214"/>
                  <a:pt x="11400599" y="1901997"/>
                  <a:pt x="11402346" y="1902294"/>
                </a:cubicBezTo>
                <a:cubicBezTo>
                  <a:pt x="11414707" y="1909660"/>
                  <a:pt x="11419644" y="1917318"/>
                  <a:pt x="11417160" y="1925277"/>
                </a:cubicBezTo>
                <a:cubicBezTo>
                  <a:pt x="11414675" y="1933231"/>
                  <a:pt x="11411009" y="1939712"/>
                  <a:pt x="11406157" y="1944721"/>
                </a:cubicBezTo>
                <a:cubicBezTo>
                  <a:pt x="11400678" y="1952485"/>
                  <a:pt x="11394483" y="1959371"/>
                  <a:pt x="11387576" y="1965379"/>
                </a:cubicBezTo>
                <a:cubicBezTo>
                  <a:pt x="11380668" y="1971387"/>
                  <a:pt x="11371614" y="1972358"/>
                  <a:pt x="11360419" y="1968293"/>
                </a:cubicBezTo>
                <a:cubicBezTo>
                  <a:pt x="11360176" y="1968589"/>
                  <a:pt x="11358736" y="1970372"/>
                  <a:pt x="11356087" y="1973646"/>
                </a:cubicBezTo>
                <a:cubicBezTo>
                  <a:pt x="11353442" y="1976919"/>
                  <a:pt x="11351037" y="1979892"/>
                  <a:pt x="11348874" y="1982568"/>
                </a:cubicBezTo>
                <a:cubicBezTo>
                  <a:pt x="11346948" y="1985147"/>
                  <a:pt x="11345025" y="1988322"/>
                  <a:pt x="11343102" y="1992091"/>
                </a:cubicBezTo>
                <a:cubicBezTo>
                  <a:pt x="11341179" y="1995860"/>
                  <a:pt x="11339253" y="1999036"/>
                  <a:pt x="11337329" y="2001614"/>
                </a:cubicBezTo>
                <a:cubicBezTo>
                  <a:pt x="11335406" y="1999036"/>
                  <a:pt x="11333483" y="1995860"/>
                  <a:pt x="11331560" y="1992091"/>
                </a:cubicBezTo>
                <a:cubicBezTo>
                  <a:pt x="11329634" y="1988322"/>
                  <a:pt x="11327711" y="1985147"/>
                  <a:pt x="11325788" y="1982568"/>
                </a:cubicBezTo>
                <a:cubicBezTo>
                  <a:pt x="11325706" y="1978007"/>
                  <a:pt x="11324905" y="1974043"/>
                  <a:pt x="11323382" y="1970681"/>
                </a:cubicBezTo>
                <a:cubicBezTo>
                  <a:pt x="11321860" y="1967321"/>
                  <a:pt x="11320097" y="1963381"/>
                  <a:pt x="11318092" y="1958863"/>
                </a:cubicBezTo>
                <a:cubicBezTo>
                  <a:pt x="11316087" y="1956507"/>
                  <a:pt x="11313363" y="1954147"/>
                  <a:pt x="11309914" y="1951790"/>
                </a:cubicBezTo>
                <a:cubicBezTo>
                  <a:pt x="11306469" y="1949434"/>
                  <a:pt x="11302780" y="1947077"/>
                  <a:pt x="11298855" y="1944721"/>
                </a:cubicBezTo>
                <a:cubicBezTo>
                  <a:pt x="11296929" y="1949239"/>
                  <a:pt x="11295006" y="1953167"/>
                  <a:pt x="11293083" y="1956507"/>
                </a:cubicBezTo>
                <a:cubicBezTo>
                  <a:pt x="11291160" y="1959846"/>
                  <a:pt x="11289233" y="1963771"/>
                  <a:pt x="11287310" y="1968293"/>
                </a:cubicBezTo>
                <a:cubicBezTo>
                  <a:pt x="11287231" y="1970868"/>
                  <a:pt x="11286427" y="1974040"/>
                  <a:pt x="11284905" y="1977808"/>
                </a:cubicBezTo>
                <a:cubicBezTo>
                  <a:pt x="11283382" y="1981577"/>
                  <a:pt x="11281620" y="1984753"/>
                  <a:pt x="11279615" y="1987331"/>
                </a:cubicBezTo>
                <a:cubicBezTo>
                  <a:pt x="11273924" y="1994471"/>
                  <a:pt x="11268956" y="2001614"/>
                  <a:pt x="11264706" y="2008754"/>
                </a:cubicBezTo>
                <a:cubicBezTo>
                  <a:pt x="11260456" y="2015893"/>
                  <a:pt x="11256449" y="2023037"/>
                  <a:pt x="11252682" y="2030176"/>
                </a:cubicBezTo>
                <a:cubicBezTo>
                  <a:pt x="11247152" y="2039699"/>
                  <a:pt x="11242824" y="2049219"/>
                  <a:pt x="11239696" y="2058742"/>
                </a:cubicBezTo>
                <a:cubicBezTo>
                  <a:pt x="11236569" y="2068265"/>
                  <a:pt x="11233202" y="2077784"/>
                  <a:pt x="11229595" y="2087307"/>
                </a:cubicBezTo>
                <a:cubicBezTo>
                  <a:pt x="11225507" y="2094646"/>
                  <a:pt x="11221178" y="2099008"/>
                  <a:pt x="11216610" y="2100397"/>
                </a:cubicBezTo>
                <a:cubicBezTo>
                  <a:pt x="11212042" y="2101785"/>
                  <a:pt x="11208675" y="2099008"/>
                  <a:pt x="11206509" y="2092067"/>
                </a:cubicBezTo>
                <a:cubicBezTo>
                  <a:pt x="11198013" y="2078182"/>
                  <a:pt x="11189999" y="2064297"/>
                  <a:pt x="11182461" y="2050408"/>
                </a:cubicBezTo>
                <a:cubicBezTo>
                  <a:pt x="11174926" y="2036524"/>
                  <a:pt x="11172685" y="2020259"/>
                  <a:pt x="11175730" y="2001614"/>
                </a:cubicBezTo>
                <a:cubicBezTo>
                  <a:pt x="11177092" y="1998735"/>
                  <a:pt x="11176291" y="1994966"/>
                  <a:pt x="11173325" y="1990304"/>
                </a:cubicBezTo>
                <a:cubicBezTo>
                  <a:pt x="11170358" y="1985646"/>
                  <a:pt x="11168596" y="1983067"/>
                  <a:pt x="11168035" y="1982568"/>
                </a:cubicBezTo>
                <a:cubicBezTo>
                  <a:pt x="11155367" y="1988517"/>
                  <a:pt x="11147032" y="1987335"/>
                  <a:pt x="11143025" y="1979018"/>
                </a:cubicBezTo>
                <a:cubicBezTo>
                  <a:pt x="11139015" y="1970704"/>
                  <a:pt x="11134529" y="1962414"/>
                  <a:pt x="11129557" y="1954147"/>
                </a:cubicBezTo>
                <a:cubicBezTo>
                  <a:pt x="11125790" y="1946882"/>
                  <a:pt x="11121783" y="1939025"/>
                  <a:pt x="11117533" y="1930579"/>
                </a:cubicBezTo>
                <a:cubicBezTo>
                  <a:pt x="11113286" y="1922132"/>
                  <a:pt x="11108315" y="1914275"/>
                  <a:pt x="11102624" y="1907007"/>
                </a:cubicBezTo>
                <a:cubicBezTo>
                  <a:pt x="11091083" y="1893566"/>
                  <a:pt x="11079538" y="1877727"/>
                  <a:pt x="11067996" y="1859484"/>
                </a:cubicBezTo>
                <a:cubicBezTo>
                  <a:pt x="11065991" y="1857007"/>
                  <a:pt x="11064229" y="1853640"/>
                  <a:pt x="11062706" y="1849376"/>
                </a:cubicBezTo>
                <a:cubicBezTo>
                  <a:pt x="11061180" y="1845116"/>
                  <a:pt x="11060379" y="1840559"/>
                  <a:pt x="11060301" y="1835702"/>
                </a:cubicBezTo>
                <a:cubicBezTo>
                  <a:pt x="11060701" y="1826089"/>
                  <a:pt x="11061823" y="1816776"/>
                  <a:pt x="11063668" y="1807756"/>
                </a:cubicBezTo>
                <a:cubicBezTo>
                  <a:pt x="11065509" y="1798740"/>
                  <a:pt x="11065670" y="1790614"/>
                  <a:pt x="11064147" y="1783381"/>
                </a:cubicBezTo>
                <a:cubicBezTo>
                  <a:pt x="11064147" y="1769905"/>
                  <a:pt x="11060301" y="1758806"/>
                  <a:pt x="11052605" y="1750087"/>
                </a:cubicBezTo>
                <a:cubicBezTo>
                  <a:pt x="11050682" y="1748003"/>
                  <a:pt x="11049717" y="1746220"/>
                  <a:pt x="11049717" y="1744734"/>
                </a:cubicBezTo>
                <a:cubicBezTo>
                  <a:pt x="11049717" y="1743248"/>
                  <a:pt x="11050682" y="1740275"/>
                  <a:pt x="11052605" y="1735815"/>
                </a:cubicBezTo>
                <a:cubicBezTo>
                  <a:pt x="11052444" y="1733436"/>
                  <a:pt x="11051804" y="1731060"/>
                  <a:pt x="11050682" y="1728680"/>
                </a:cubicBezTo>
                <a:cubicBezTo>
                  <a:pt x="11049560" y="1726304"/>
                  <a:pt x="11048917" y="1723924"/>
                  <a:pt x="11048756" y="1721544"/>
                </a:cubicBezTo>
                <a:cubicBezTo>
                  <a:pt x="11046672" y="1714510"/>
                  <a:pt x="11044109" y="1708366"/>
                  <a:pt x="11041060" y="1703114"/>
                </a:cubicBezTo>
                <a:cubicBezTo>
                  <a:pt x="11038015" y="1697863"/>
                  <a:pt x="11035452" y="1692908"/>
                  <a:pt x="11033368" y="1688250"/>
                </a:cubicBezTo>
                <a:cubicBezTo>
                  <a:pt x="11032003" y="1678243"/>
                  <a:pt x="11029919" y="1669719"/>
                  <a:pt x="11027113" y="1662685"/>
                </a:cubicBezTo>
                <a:cubicBezTo>
                  <a:pt x="11024307" y="1655647"/>
                  <a:pt x="11017416" y="1653072"/>
                  <a:pt x="11006432" y="1654956"/>
                </a:cubicBezTo>
                <a:cubicBezTo>
                  <a:pt x="11006271" y="1654757"/>
                  <a:pt x="11005631" y="1653965"/>
                  <a:pt x="11004509" y="1652576"/>
                </a:cubicBezTo>
                <a:cubicBezTo>
                  <a:pt x="11003387" y="1651187"/>
                  <a:pt x="11002747" y="1650395"/>
                  <a:pt x="11002586" y="1650196"/>
                </a:cubicBezTo>
                <a:cubicBezTo>
                  <a:pt x="11002586" y="1650001"/>
                  <a:pt x="11002586" y="1649205"/>
                  <a:pt x="11002586" y="1647821"/>
                </a:cubicBezTo>
                <a:cubicBezTo>
                  <a:pt x="11002586" y="1646432"/>
                  <a:pt x="11002586" y="1645640"/>
                  <a:pt x="11002586" y="1645441"/>
                </a:cubicBezTo>
                <a:cubicBezTo>
                  <a:pt x="11004430" y="1643260"/>
                  <a:pt x="11006514" y="1641676"/>
                  <a:pt x="11008838" y="1640685"/>
                </a:cubicBezTo>
                <a:cubicBezTo>
                  <a:pt x="11011161" y="1639694"/>
                  <a:pt x="11014210" y="1638110"/>
                  <a:pt x="11017977" y="1635929"/>
                </a:cubicBezTo>
                <a:cubicBezTo>
                  <a:pt x="11015650" y="1624830"/>
                  <a:pt x="11011643" y="1619676"/>
                  <a:pt x="11005953" y="1620468"/>
                </a:cubicBezTo>
                <a:cubicBezTo>
                  <a:pt x="11000259" y="1621264"/>
                  <a:pt x="10995291" y="1623246"/>
                  <a:pt x="10991041" y="1626414"/>
                </a:cubicBezTo>
                <a:cubicBezTo>
                  <a:pt x="10987274" y="1619181"/>
                  <a:pt x="10983267" y="1612244"/>
                  <a:pt x="10979017" y="1605604"/>
                </a:cubicBezTo>
                <a:cubicBezTo>
                  <a:pt x="10974770" y="1598968"/>
                  <a:pt x="10969799" y="1593217"/>
                  <a:pt x="10964108" y="1588364"/>
                </a:cubicBezTo>
                <a:cubicBezTo>
                  <a:pt x="10960101" y="1586086"/>
                  <a:pt x="10955612" y="1584697"/>
                  <a:pt x="10950644" y="1584201"/>
                </a:cubicBezTo>
                <a:cubicBezTo>
                  <a:pt x="10945672" y="1583706"/>
                  <a:pt x="10941183" y="1583507"/>
                  <a:pt x="10937176" y="1583608"/>
                </a:cubicBezTo>
                <a:cubicBezTo>
                  <a:pt x="10935171" y="1586382"/>
                  <a:pt x="10933408" y="1590346"/>
                  <a:pt x="10931886" y="1595500"/>
                </a:cubicBezTo>
                <a:cubicBezTo>
                  <a:pt x="10930363" y="1600649"/>
                  <a:pt x="10929559" y="1604613"/>
                  <a:pt x="10929480" y="1607391"/>
                </a:cubicBezTo>
                <a:cubicBezTo>
                  <a:pt x="10925631" y="1631965"/>
                  <a:pt x="10921785" y="1654160"/>
                  <a:pt x="10917938" y="1673979"/>
                </a:cubicBezTo>
                <a:cubicBezTo>
                  <a:pt x="10917938" y="1697762"/>
                  <a:pt x="10917938" y="1721544"/>
                  <a:pt x="10917938" y="1745327"/>
                </a:cubicBezTo>
                <a:cubicBezTo>
                  <a:pt x="10915855" y="1757023"/>
                  <a:pt x="10913288" y="1768119"/>
                  <a:pt x="10910243" y="1778625"/>
                </a:cubicBezTo>
                <a:cubicBezTo>
                  <a:pt x="10907194" y="1789127"/>
                  <a:pt x="10904631" y="1800227"/>
                  <a:pt x="10902547" y="1811919"/>
                </a:cubicBezTo>
                <a:cubicBezTo>
                  <a:pt x="10902147" y="1819351"/>
                  <a:pt x="10901025" y="1827084"/>
                  <a:pt x="10899184" y="1835109"/>
                </a:cubicBezTo>
                <a:cubicBezTo>
                  <a:pt x="10897343" y="1843134"/>
                  <a:pt x="10897179" y="1849676"/>
                  <a:pt x="10898698" y="1854729"/>
                </a:cubicBezTo>
                <a:cubicBezTo>
                  <a:pt x="10898780" y="1868805"/>
                  <a:pt x="10898619" y="1882264"/>
                  <a:pt x="10898219" y="1895108"/>
                </a:cubicBezTo>
                <a:cubicBezTo>
                  <a:pt x="10897819" y="1907951"/>
                  <a:pt x="10896699" y="1921344"/>
                  <a:pt x="10894861" y="1935291"/>
                </a:cubicBezTo>
                <a:cubicBezTo>
                  <a:pt x="10891340" y="1949539"/>
                  <a:pt x="10889742" y="1964723"/>
                  <a:pt x="10890060" y="1980844"/>
                </a:cubicBezTo>
                <a:cubicBezTo>
                  <a:pt x="10890382" y="1996968"/>
                  <a:pt x="10890700" y="2013412"/>
                  <a:pt x="10891022" y="2030176"/>
                </a:cubicBezTo>
                <a:cubicBezTo>
                  <a:pt x="10890940" y="2039898"/>
                  <a:pt x="10890142" y="2050213"/>
                  <a:pt x="10888619" y="2061122"/>
                </a:cubicBezTo>
                <a:cubicBezTo>
                  <a:pt x="10887100" y="2072030"/>
                  <a:pt x="10885341" y="2082349"/>
                  <a:pt x="10883339" y="2092067"/>
                </a:cubicBezTo>
                <a:cubicBezTo>
                  <a:pt x="10883339" y="2111110"/>
                  <a:pt x="10883339" y="2130152"/>
                  <a:pt x="10883339" y="2149195"/>
                </a:cubicBezTo>
                <a:cubicBezTo>
                  <a:pt x="10881179" y="2187085"/>
                  <a:pt x="10878780" y="2224374"/>
                  <a:pt x="10876138" y="2261074"/>
                </a:cubicBezTo>
                <a:cubicBezTo>
                  <a:pt x="10873499" y="2297770"/>
                  <a:pt x="10872059" y="2335063"/>
                  <a:pt x="10871819" y="2372949"/>
                </a:cubicBezTo>
                <a:cubicBezTo>
                  <a:pt x="10870139" y="2389611"/>
                  <a:pt x="10869659" y="2406274"/>
                  <a:pt x="10870378" y="2422937"/>
                </a:cubicBezTo>
                <a:cubicBezTo>
                  <a:pt x="10871100" y="2439599"/>
                  <a:pt x="10871579" y="2456262"/>
                  <a:pt x="10871819" y="2472925"/>
                </a:cubicBezTo>
                <a:cubicBezTo>
                  <a:pt x="10871501" y="2487504"/>
                  <a:pt x="10867339" y="2498814"/>
                  <a:pt x="10859338" y="2506847"/>
                </a:cubicBezTo>
                <a:cubicBezTo>
                  <a:pt x="10851337" y="2514880"/>
                  <a:pt x="10841415" y="2517856"/>
                  <a:pt x="10829574" y="2515773"/>
                </a:cubicBezTo>
                <a:cubicBezTo>
                  <a:pt x="10827497" y="2515871"/>
                  <a:pt x="10824937" y="2516862"/>
                  <a:pt x="10821894" y="2518746"/>
                </a:cubicBezTo>
                <a:cubicBezTo>
                  <a:pt x="10818855" y="2520630"/>
                  <a:pt x="10816295" y="2522815"/>
                  <a:pt x="10814215" y="2525292"/>
                </a:cubicBezTo>
                <a:cubicBezTo>
                  <a:pt x="10804372" y="2539279"/>
                  <a:pt x="10793332" y="2549395"/>
                  <a:pt x="10781090" y="2555645"/>
                </a:cubicBezTo>
                <a:cubicBezTo>
                  <a:pt x="10768852" y="2561891"/>
                  <a:pt x="10756850" y="2566058"/>
                  <a:pt x="10745087" y="2568141"/>
                </a:cubicBezTo>
                <a:cubicBezTo>
                  <a:pt x="10734047" y="2569428"/>
                  <a:pt x="10725406" y="2564470"/>
                  <a:pt x="10719167" y="2553261"/>
                </a:cubicBezTo>
                <a:cubicBezTo>
                  <a:pt x="10712928" y="2542057"/>
                  <a:pt x="10706206" y="2531144"/>
                  <a:pt x="10699006" y="2520533"/>
                </a:cubicBezTo>
                <a:cubicBezTo>
                  <a:pt x="10698839" y="2518161"/>
                  <a:pt x="10698211" y="2515761"/>
                  <a:pt x="10697124" y="2513331"/>
                </a:cubicBezTo>
                <a:cubicBezTo>
                  <a:pt x="10696033" y="2510904"/>
                  <a:pt x="10695481" y="2508384"/>
                  <a:pt x="10695465" y="2505778"/>
                </a:cubicBezTo>
                <a:cubicBezTo>
                  <a:pt x="10691613" y="2491807"/>
                  <a:pt x="10685834" y="2482889"/>
                  <a:pt x="10678129" y="2479022"/>
                </a:cubicBezTo>
                <a:cubicBezTo>
                  <a:pt x="10670424" y="2475160"/>
                  <a:pt x="10660796" y="2474563"/>
                  <a:pt x="10649239" y="2477240"/>
                </a:cubicBezTo>
                <a:cubicBezTo>
                  <a:pt x="10643460" y="2479319"/>
                  <a:pt x="10637681" y="2479916"/>
                  <a:pt x="10631903" y="2479022"/>
                </a:cubicBezTo>
                <a:cubicBezTo>
                  <a:pt x="10626124" y="2478129"/>
                  <a:pt x="10620345" y="2477536"/>
                  <a:pt x="10614570" y="2477240"/>
                </a:cubicBezTo>
                <a:cubicBezTo>
                  <a:pt x="10618419" y="2472484"/>
                  <a:pt x="10622271" y="2467724"/>
                  <a:pt x="10626124" y="2462968"/>
                </a:cubicBezTo>
                <a:cubicBezTo>
                  <a:pt x="10614570" y="2458213"/>
                  <a:pt x="10603012" y="2453457"/>
                  <a:pt x="10591455" y="2448701"/>
                </a:cubicBezTo>
                <a:cubicBezTo>
                  <a:pt x="10587441" y="2446224"/>
                  <a:pt x="10583911" y="2442853"/>
                  <a:pt x="10580862" y="2438593"/>
                </a:cubicBezTo>
                <a:cubicBezTo>
                  <a:pt x="10577810" y="2434332"/>
                  <a:pt x="10576206" y="2429772"/>
                  <a:pt x="10576045" y="2424919"/>
                </a:cubicBezTo>
                <a:cubicBezTo>
                  <a:pt x="10571874" y="2411342"/>
                  <a:pt x="10565774" y="2402817"/>
                  <a:pt x="10557747" y="2399349"/>
                </a:cubicBezTo>
                <a:cubicBezTo>
                  <a:pt x="10549724" y="2395881"/>
                  <a:pt x="10541697" y="2393306"/>
                  <a:pt x="10533671" y="2391621"/>
                </a:cubicBezTo>
                <a:cubicBezTo>
                  <a:pt x="10527892" y="2389541"/>
                  <a:pt x="10524039" y="2390134"/>
                  <a:pt x="10522116" y="2393403"/>
                </a:cubicBezTo>
                <a:cubicBezTo>
                  <a:pt x="10520190" y="2396677"/>
                  <a:pt x="10520190" y="2400839"/>
                  <a:pt x="10522116" y="2405892"/>
                </a:cubicBezTo>
                <a:cubicBezTo>
                  <a:pt x="10522195" y="2410448"/>
                  <a:pt x="10522999" y="2414412"/>
                  <a:pt x="10524522" y="2417783"/>
                </a:cubicBezTo>
                <a:cubicBezTo>
                  <a:pt x="10526048" y="2421150"/>
                  <a:pt x="10527813" y="2425114"/>
                  <a:pt x="10529818" y="2429674"/>
                </a:cubicBezTo>
                <a:cubicBezTo>
                  <a:pt x="10523639" y="2441269"/>
                  <a:pt x="10519626" y="2452563"/>
                  <a:pt x="10517782" y="2463565"/>
                </a:cubicBezTo>
                <a:cubicBezTo>
                  <a:pt x="10515934" y="2474563"/>
                  <a:pt x="10518664" y="2487048"/>
                  <a:pt x="10525966" y="2501022"/>
                </a:cubicBezTo>
                <a:cubicBezTo>
                  <a:pt x="10525966" y="2501420"/>
                  <a:pt x="10525966" y="2503004"/>
                  <a:pt x="10525966" y="2505778"/>
                </a:cubicBezTo>
                <a:cubicBezTo>
                  <a:pt x="10525966" y="2508552"/>
                  <a:pt x="10525966" y="2510140"/>
                  <a:pt x="10525966" y="2510534"/>
                </a:cubicBezTo>
                <a:cubicBezTo>
                  <a:pt x="10518425" y="2522327"/>
                  <a:pt x="10511360" y="2533228"/>
                  <a:pt x="10504780" y="2543235"/>
                </a:cubicBezTo>
                <a:cubicBezTo>
                  <a:pt x="10498198" y="2553246"/>
                  <a:pt x="10491136" y="2562956"/>
                  <a:pt x="10483592" y="2572370"/>
                </a:cubicBezTo>
                <a:cubicBezTo>
                  <a:pt x="10483431" y="2572569"/>
                  <a:pt x="10482791" y="2573361"/>
                  <a:pt x="10481665" y="2574746"/>
                </a:cubicBezTo>
                <a:cubicBezTo>
                  <a:pt x="10480543" y="2576135"/>
                  <a:pt x="10479900" y="2576927"/>
                  <a:pt x="10479739" y="2577126"/>
                </a:cubicBezTo>
                <a:cubicBezTo>
                  <a:pt x="10468721" y="2575440"/>
                  <a:pt x="10460095" y="2578811"/>
                  <a:pt x="10453866" y="2587234"/>
                </a:cubicBezTo>
                <a:cubicBezTo>
                  <a:pt x="10447636" y="2595657"/>
                  <a:pt x="10440931" y="2604974"/>
                  <a:pt x="10433743" y="2615180"/>
                </a:cubicBezTo>
                <a:cubicBezTo>
                  <a:pt x="10431347" y="2619537"/>
                  <a:pt x="10426555" y="2622709"/>
                  <a:pt x="10419367" y="2624691"/>
                </a:cubicBezTo>
                <a:cubicBezTo>
                  <a:pt x="10412179" y="2626673"/>
                  <a:pt x="10405473" y="2629845"/>
                  <a:pt x="10399244" y="2634206"/>
                </a:cubicBezTo>
                <a:cubicBezTo>
                  <a:pt x="10391576" y="2638962"/>
                  <a:pt x="10383909" y="2643718"/>
                  <a:pt x="10376245" y="2648474"/>
                </a:cubicBezTo>
                <a:cubicBezTo>
                  <a:pt x="10364745" y="2649266"/>
                  <a:pt x="10353244" y="2647682"/>
                  <a:pt x="10341746" y="2643718"/>
                </a:cubicBezTo>
                <a:cubicBezTo>
                  <a:pt x="10339590" y="2643616"/>
                  <a:pt x="10337194" y="2642625"/>
                  <a:pt x="10334558" y="2640745"/>
                </a:cubicBezTo>
                <a:cubicBezTo>
                  <a:pt x="10331923" y="2638861"/>
                  <a:pt x="10330485" y="2636684"/>
                  <a:pt x="10330246" y="2634206"/>
                </a:cubicBezTo>
                <a:cubicBezTo>
                  <a:pt x="10316428" y="2605766"/>
                  <a:pt x="10307638" y="2577028"/>
                  <a:pt x="10303880" y="2547990"/>
                </a:cubicBezTo>
                <a:cubicBezTo>
                  <a:pt x="10300119" y="2518957"/>
                  <a:pt x="10303799" y="2489029"/>
                  <a:pt x="10314911" y="2458213"/>
                </a:cubicBezTo>
                <a:cubicBezTo>
                  <a:pt x="10325772" y="2424123"/>
                  <a:pt x="10330886" y="2387657"/>
                  <a:pt x="10330246" y="2348811"/>
                </a:cubicBezTo>
                <a:cubicBezTo>
                  <a:pt x="10330804" y="2334641"/>
                  <a:pt x="10334477" y="2321365"/>
                  <a:pt x="10341267" y="2308978"/>
                </a:cubicBezTo>
                <a:cubicBezTo>
                  <a:pt x="10348055" y="2296591"/>
                  <a:pt x="10354603" y="2284501"/>
                  <a:pt x="10360911" y="2272707"/>
                </a:cubicBezTo>
                <a:cubicBezTo>
                  <a:pt x="10361230" y="2270429"/>
                  <a:pt x="10362509" y="2269040"/>
                  <a:pt x="10364745" y="2268545"/>
                </a:cubicBezTo>
                <a:cubicBezTo>
                  <a:pt x="10366980" y="2268053"/>
                  <a:pt x="10368257" y="2267854"/>
                  <a:pt x="10368578" y="2267952"/>
                </a:cubicBezTo>
                <a:cubicBezTo>
                  <a:pt x="10378320" y="2265474"/>
                  <a:pt x="10385669" y="2260918"/>
                  <a:pt x="10390618" y="2254277"/>
                </a:cubicBezTo>
                <a:cubicBezTo>
                  <a:pt x="10395571" y="2247637"/>
                  <a:pt x="10397166" y="2239511"/>
                  <a:pt x="10395410" y="2229898"/>
                </a:cubicBezTo>
                <a:cubicBezTo>
                  <a:pt x="10393414" y="2215830"/>
                  <a:pt x="10390697" y="2202350"/>
                  <a:pt x="10387264" y="2189468"/>
                </a:cubicBezTo>
                <a:cubicBezTo>
                  <a:pt x="10383831" y="2176586"/>
                  <a:pt x="10380158" y="2163111"/>
                  <a:pt x="10376245" y="2149039"/>
                </a:cubicBezTo>
                <a:cubicBezTo>
                  <a:pt x="10374243" y="2146659"/>
                  <a:pt x="10371535" y="2144283"/>
                  <a:pt x="10368115" y="2141903"/>
                </a:cubicBezTo>
                <a:cubicBezTo>
                  <a:pt x="10364697" y="2139527"/>
                  <a:pt x="10361062" y="2137147"/>
                  <a:pt x="10357216" y="2134767"/>
                </a:cubicBezTo>
                <a:cubicBezTo>
                  <a:pt x="10364259" y="2133975"/>
                  <a:pt x="10373219" y="2130804"/>
                  <a:pt x="10384099" y="2125256"/>
                </a:cubicBezTo>
                <a:cubicBezTo>
                  <a:pt x="10378020" y="2115842"/>
                  <a:pt x="10371939" y="2107321"/>
                  <a:pt x="10365858" y="2099690"/>
                </a:cubicBezTo>
                <a:cubicBezTo>
                  <a:pt x="10359776" y="2092059"/>
                  <a:pt x="10355618" y="2084729"/>
                  <a:pt x="10353376" y="2077691"/>
                </a:cubicBezTo>
                <a:cubicBezTo>
                  <a:pt x="10350176" y="2053908"/>
                  <a:pt x="10348897" y="2030125"/>
                  <a:pt x="10349537" y="2006343"/>
                </a:cubicBezTo>
                <a:lnTo>
                  <a:pt x="10351844" y="1924871"/>
                </a:lnTo>
                <a:lnTo>
                  <a:pt x="10351491" y="1925987"/>
                </a:lnTo>
                <a:cubicBezTo>
                  <a:pt x="10348045" y="1941249"/>
                  <a:pt x="10346283" y="1958298"/>
                  <a:pt x="10346201" y="1977129"/>
                </a:cubicBezTo>
                <a:cubicBezTo>
                  <a:pt x="10347806" y="1986746"/>
                  <a:pt x="10347484" y="1997253"/>
                  <a:pt x="10345240" y="2008652"/>
                </a:cubicBezTo>
                <a:cubicBezTo>
                  <a:pt x="10342995" y="2020048"/>
                  <a:pt x="10340753" y="2031744"/>
                  <a:pt x="10338509" y="2043741"/>
                </a:cubicBezTo>
                <a:cubicBezTo>
                  <a:pt x="10337065" y="2053452"/>
                  <a:pt x="10335142" y="2063763"/>
                  <a:pt x="10332736" y="2074663"/>
                </a:cubicBezTo>
                <a:cubicBezTo>
                  <a:pt x="10330331" y="2085567"/>
                  <a:pt x="10324562" y="2095879"/>
                  <a:pt x="10315425" y="2105589"/>
                </a:cubicBezTo>
                <a:cubicBezTo>
                  <a:pt x="10313903" y="2108465"/>
                  <a:pt x="10313099" y="2113419"/>
                  <a:pt x="10313020" y="2120457"/>
                </a:cubicBezTo>
                <a:cubicBezTo>
                  <a:pt x="10312941" y="2127495"/>
                  <a:pt x="10311176" y="2133640"/>
                  <a:pt x="10307730" y="2138895"/>
                </a:cubicBezTo>
                <a:cubicBezTo>
                  <a:pt x="10305567" y="2148410"/>
                  <a:pt x="10302200" y="2157926"/>
                  <a:pt x="10297632" y="2167441"/>
                </a:cubicBezTo>
                <a:cubicBezTo>
                  <a:pt x="10293064" y="2176957"/>
                  <a:pt x="10288735" y="2186472"/>
                  <a:pt x="10284646" y="2195987"/>
                </a:cubicBezTo>
                <a:cubicBezTo>
                  <a:pt x="10275349" y="2217496"/>
                  <a:pt x="10270860" y="2239897"/>
                  <a:pt x="10271182" y="2263192"/>
                </a:cubicBezTo>
                <a:cubicBezTo>
                  <a:pt x="10271500" y="2286483"/>
                  <a:pt x="10274706" y="2310075"/>
                  <a:pt x="10280800" y="2333962"/>
                </a:cubicBezTo>
                <a:cubicBezTo>
                  <a:pt x="10282884" y="2352896"/>
                  <a:pt x="10285447" y="2372125"/>
                  <a:pt x="10288493" y="2391652"/>
                </a:cubicBezTo>
                <a:cubicBezTo>
                  <a:pt x="10291538" y="2411178"/>
                  <a:pt x="10294104" y="2431598"/>
                  <a:pt x="10296188" y="2452907"/>
                </a:cubicBezTo>
                <a:cubicBezTo>
                  <a:pt x="10296428" y="2476697"/>
                  <a:pt x="10296910" y="2500484"/>
                  <a:pt x="10297632" y="2524274"/>
                </a:cubicBezTo>
                <a:cubicBezTo>
                  <a:pt x="10298351" y="2548061"/>
                  <a:pt x="10297872" y="2571851"/>
                  <a:pt x="10296188" y="2595642"/>
                </a:cubicBezTo>
                <a:cubicBezTo>
                  <a:pt x="10294104" y="2617048"/>
                  <a:pt x="10288653" y="2637269"/>
                  <a:pt x="10279839" y="2656300"/>
                </a:cubicBezTo>
                <a:cubicBezTo>
                  <a:pt x="10271021" y="2675330"/>
                  <a:pt x="10259801" y="2693175"/>
                  <a:pt x="10246175" y="2709826"/>
                </a:cubicBezTo>
                <a:cubicBezTo>
                  <a:pt x="10233268" y="2724495"/>
                  <a:pt x="10225415" y="2741544"/>
                  <a:pt x="10222609" y="2760973"/>
                </a:cubicBezTo>
                <a:cubicBezTo>
                  <a:pt x="10219804" y="2780398"/>
                  <a:pt x="10218681" y="2799826"/>
                  <a:pt x="10219243" y="2819255"/>
                </a:cubicBezTo>
                <a:cubicBezTo>
                  <a:pt x="10221087" y="2838383"/>
                  <a:pt x="10222209" y="2857219"/>
                  <a:pt x="10222609" y="2875754"/>
                </a:cubicBezTo>
                <a:cubicBezTo>
                  <a:pt x="10223010" y="2894290"/>
                  <a:pt x="10223171" y="2911932"/>
                  <a:pt x="10223092" y="2928684"/>
                </a:cubicBezTo>
                <a:cubicBezTo>
                  <a:pt x="10221408" y="2936218"/>
                  <a:pt x="10219003" y="2942561"/>
                  <a:pt x="10215879" y="2947715"/>
                </a:cubicBezTo>
                <a:cubicBezTo>
                  <a:pt x="10212751" y="2952869"/>
                  <a:pt x="10207461" y="2954452"/>
                  <a:pt x="10200008" y="2952471"/>
                </a:cubicBezTo>
                <a:cubicBezTo>
                  <a:pt x="10191512" y="2950688"/>
                  <a:pt x="10183495" y="2954257"/>
                  <a:pt x="10175964" y="2963176"/>
                </a:cubicBezTo>
                <a:cubicBezTo>
                  <a:pt x="10168429" y="2972098"/>
                  <a:pt x="10166184" y="2982804"/>
                  <a:pt x="10169230" y="2995292"/>
                </a:cubicBezTo>
                <a:cubicBezTo>
                  <a:pt x="10171074" y="3006789"/>
                  <a:pt x="10170270" y="3014721"/>
                  <a:pt x="10166824" y="3019078"/>
                </a:cubicBezTo>
                <a:cubicBezTo>
                  <a:pt x="10163378" y="3023440"/>
                  <a:pt x="10157767" y="3026612"/>
                  <a:pt x="10149992" y="3028598"/>
                </a:cubicBezTo>
                <a:cubicBezTo>
                  <a:pt x="10146307" y="3028496"/>
                  <a:pt x="10143101" y="3028695"/>
                  <a:pt x="10140374" y="3029191"/>
                </a:cubicBezTo>
                <a:cubicBezTo>
                  <a:pt x="10137650" y="3029686"/>
                  <a:pt x="10134444" y="3031075"/>
                  <a:pt x="10130758" y="3033353"/>
                </a:cubicBezTo>
                <a:cubicBezTo>
                  <a:pt x="10124907" y="3033451"/>
                  <a:pt x="10121219" y="3035632"/>
                  <a:pt x="10119696" y="3039896"/>
                </a:cubicBezTo>
                <a:cubicBezTo>
                  <a:pt x="10118173" y="3044156"/>
                  <a:pt x="10119295" y="3049907"/>
                  <a:pt x="10123063" y="3057144"/>
                </a:cubicBezTo>
                <a:cubicBezTo>
                  <a:pt x="10126748" y="3062001"/>
                  <a:pt x="10128031" y="3066558"/>
                  <a:pt x="10126909" y="3070822"/>
                </a:cubicBezTo>
                <a:cubicBezTo>
                  <a:pt x="10125787" y="3075082"/>
                  <a:pt x="10123224" y="3078453"/>
                  <a:pt x="10119217" y="3080930"/>
                </a:cubicBezTo>
                <a:cubicBezTo>
                  <a:pt x="10098217" y="3102637"/>
                  <a:pt x="10075774" y="3121075"/>
                  <a:pt x="10051890" y="3136240"/>
                </a:cubicBezTo>
                <a:cubicBezTo>
                  <a:pt x="10028006" y="3151404"/>
                  <a:pt x="10001716" y="3161517"/>
                  <a:pt x="9973021" y="3166573"/>
                </a:cubicBezTo>
                <a:cubicBezTo>
                  <a:pt x="9967170" y="3167068"/>
                  <a:pt x="9961558" y="3170833"/>
                  <a:pt x="9956189" y="3177871"/>
                </a:cubicBezTo>
                <a:cubicBezTo>
                  <a:pt x="9950820" y="3184909"/>
                  <a:pt x="9946170" y="3192244"/>
                  <a:pt x="9942242" y="3199875"/>
                </a:cubicBezTo>
                <a:cubicBezTo>
                  <a:pt x="9938557" y="3214353"/>
                  <a:pt x="9935350" y="3229408"/>
                  <a:pt x="9932623" y="3245048"/>
                </a:cubicBezTo>
                <a:cubicBezTo>
                  <a:pt x="9929900" y="3260689"/>
                  <a:pt x="9926693" y="3275693"/>
                  <a:pt x="9923008" y="3290070"/>
                </a:cubicBezTo>
                <a:cubicBezTo>
                  <a:pt x="9922847" y="3294580"/>
                  <a:pt x="9922204" y="3298505"/>
                  <a:pt x="9921082" y="3301836"/>
                </a:cubicBezTo>
                <a:cubicBezTo>
                  <a:pt x="9919959" y="3305172"/>
                  <a:pt x="9919319" y="3309093"/>
                  <a:pt x="9919159" y="3313603"/>
                </a:cubicBezTo>
                <a:cubicBezTo>
                  <a:pt x="9917418" y="3313603"/>
                  <a:pt x="9916151" y="3313603"/>
                  <a:pt x="9915360" y="3313603"/>
                </a:cubicBezTo>
                <a:cubicBezTo>
                  <a:pt x="9914569" y="3313603"/>
                  <a:pt x="9913301" y="3313603"/>
                  <a:pt x="9911561" y="3313603"/>
                </a:cubicBezTo>
                <a:cubicBezTo>
                  <a:pt x="9909581" y="3306740"/>
                  <a:pt x="9906889" y="3300463"/>
                  <a:pt x="9903484" y="3294775"/>
                </a:cubicBezTo>
                <a:cubicBezTo>
                  <a:pt x="9900079" y="3289091"/>
                  <a:pt x="9896438" y="3282813"/>
                  <a:pt x="9892560" y="3275947"/>
                </a:cubicBezTo>
                <a:cubicBezTo>
                  <a:pt x="9890747" y="3266459"/>
                  <a:pt x="9888670" y="3256955"/>
                  <a:pt x="9886324" y="3247448"/>
                </a:cubicBezTo>
                <a:cubicBezTo>
                  <a:pt x="9883979" y="3237940"/>
                  <a:pt x="9880829" y="3228429"/>
                  <a:pt x="9876879" y="3218921"/>
                </a:cubicBezTo>
                <a:cubicBezTo>
                  <a:pt x="9876640" y="3216541"/>
                  <a:pt x="9875199" y="3214161"/>
                  <a:pt x="9872554" y="3211785"/>
                </a:cubicBezTo>
                <a:cubicBezTo>
                  <a:pt x="9869912" y="3209406"/>
                  <a:pt x="9867510" y="3207030"/>
                  <a:pt x="9865347" y="3204650"/>
                </a:cubicBezTo>
                <a:cubicBezTo>
                  <a:pt x="9865189" y="3209207"/>
                  <a:pt x="9864546" y="3213170"/>
                  <a:pt x="9863427" y="3216541"/>
                </a:cubicBezTo>
                <a:cubicBezTo>
                  <a:pt x="9862305" y="3219912"/>
                  <a:pt x="9861665" y="3223876"/>
                  <a:pt x="9861504" y="3228433"/>
                </a:cubicBezTo>
                <a:cubicBezTo>
                  <a:pt x="9861504" y="3233188"/>
                  <a:pt x="9861504" y="3237944"/>
                  <a:pt x="9861504" y="3242704"/>
                </a:cubicBezTo>
                <a:cubicBezTo>
                  <a:pt x="9861901" y="3250233"/>
                  <a:pt x="9861107" y="3256577"/>
                  <a:pt x="9859121" y="3261727"/>
                </a:cubicBezTo>
                <a:cubicBezTo>
                  <a:pt x="9857131" y="3266880"/>
                  <a:pt x="9851570" y="3268468"/>
                  <a:pt x="9842427" y="3266486"/>
                </a:cubicBezTo>
                <a:cubicBezTo>
                  <a:pt x="9844335" y="3280527"/>
                  <a:pt x="9846242" y="3293690"/>
                  <a:pt x="9848149" y="3305968"/>
                </a:cubicBezTo>
                <a:cubicBezTo>
                  <a:pt x="9850057" y="3318245"/>
                  <a:pt x="9851967" y="3330254"/>
                  <a:pt x="9853875" y="3341993"/>
                </a:cubicBezTo>
                <a:cubicBezTo>
                  <a:pt x="9853238" y="3351508"/>
                  <a:pt x="9854508" y="3361020"/>
                  <a:pt x="9857689" y="3370535"/>
                </a:cubicBezTo>
                <a:cubicBezTo>
                  <a:pt x="9851570" y="3368354"/>
                  <a:pt x="9845687" y="3366767"/>
                  <a:pt x="9840044" y="3365776"/>
                </a:cubicBezTo>
                <a:cubicBezTo>
                  <a:pt x="9834401" y="3364789"/>
                  <a:pt x="9831378" y="3363201"/>
                  <a:pt x="9830980" y="3361020"/>
                </a:cubicBezTo>
                <a:cubicBezTo>
                  <a:pt x="9825262" y="3346854"/>
                  <a:pt x="9818578" y="3337147"/>
                  <a:pt x="9810939" y="3331904"/>
                </a:cubicBezTo>
                <a:cubicBezTo>
                  <a:pt x="9803300" y="3326665"/>
                  <a:pt x="9794691" y="3325268"/>
                  <a:pt x="9785113" y="3327726"/>
                </a:cubicBezTo>
                <a:cubicBezTo>
                  <a:pt x="9761409" y="3336445"/>
                  <a:pt x="9743474" y="3352300"/>
                  <a:pt x="9731301" y="3375291"/>
                </a:cubicBezTo>
                <a:cubicBezTo>
                  <a:pt x="9729378" y="3379750"/>
                  <a:pt x="9727458" y="3383913"/>
                  <a:pt x="9725535" y="3387775"/>
                </a:cubicBezTo>
                <a:cubicBezTo>
                  <a:pt x="9723612" y="3391642"/>
                  <a:pt x="9721692" y="3396990"/>
                  <a:pt x="9719769" y="3403829"/>
                </a:cubicBezTo>
                <a:cubicBezTo>
                  <a:pt x="9715765" y="3396694"/>
                  <a:pt x="9712244" y="3390748"/>
                  <a:pt x="9709198" y="3385992"/>
                </a:cubicBezTo>
                <a:cubicBezTo>
                  <a:pt x="9706156" y="3381237"/>
                  <a:pt x="9704555" y="3377671"/>
                  <a:pt x="9704394" y="3375291"/>
                </a:cubicBezTo>
                <a:cubicBezTo>
                  <a:pt x="9708880" y="3357056"/>
                  <a:pt x="9715286" y="3341201"/>
                  <a:pt x="9723612" y="3327726"/>
                </a:cubicBezTo>
                <a:cubicBezTo>
                  <a:pt x="9726815" y="3317528"/>
                  <a:pt x="9731941" y="3309682"/>
                  <a:pt x="9738987" y="3304189"/>
                </a:cubicBezTo>
                <a:cubicBezTo>
                  <a:pt x="9754363" y="3290854"/>
                  <a:pt x="9769738" y="3279872"/>
                  <a:pt x="9785113" y="3271242"/>
                </a:cubicBezTo>
                <a:cubicBezTo>
                  <a:pt x="9786954" y="3269159"/>
                  <a:pt x="9789035" y="3268566"/>
                  <a:pt x="9791355" y="3269459"/>
                </a:cubicBezTo>
                <a:cubicBezTo>
                  <a:pt x="9793672" y="3270349"/>
                  <a:pt x="9796708" y="3270946"/>
                  <a:pt x="9800457" y="3271242"/>
                </a:cubicBezTo>
                <a:cubicBezTo>
                  <a:pt x="9800299" y="3266681"/>
                  <a:pt x="9799662" y="3262718"/>
                  <a:pt x="9798550" y="3259351"/>
                </a:cubicBezTo>
                <a:cubicBezTo>
                  <a:pt x="9797437" y="3255980"/>
                  <a:pt x="9796803" y="3252016"/>
                  <a:pt x="9796642" y="3247459"/>
                </a:cubicBezTo>
                <a:cubicBezTo>
                  <a:pt x="9796563" y="3242505"/>
                  <a:pt x="9796721" y="3236953"/>
                  <a:pt x="9797118" y="3230812"/>
                </a:cubicBezTo>
                <a:cubicBezTo>
                  <a:pt x="9797519" y="3224668"/>
                  <a:pt x="9798631" y="3219116"/>
                  <a:pt x="9800457" y="3214161"/>
                </a:cubicBezTo>
                <a:cubicBezTo>
                  <a:pt x="9807613" y="3204552"/>
                  <a:pt x="9810473" y="3195236"/>
                  <a:pt x="9809045" y="3186220"/>
                </a:cubicBezTo>
                <a:cubicBezTo>
                  <a:pt x="9807613" y="3177200"/>
                  <a:pt x="9804751" y="3169073"/>
                  <a:pt x="9800457" y="3161840"/>
                </a:cubicBezTo>
                <a:cubicBezTo>
                  <a:pt x="9806500" y="3145291"/>
                  <a:pt x="9812541" y="3129635"/>
                  <a:pt x="9818581" y="3114872"/>
                </a:cubicBezTo>
                <a:cubicBezTo>
                  <a:pt x="9824622" y="3100105"/>
                  <a:pt x="9828755" y="3085639"/>
                  <a:pt x="9830980" y="3071466"/>
                </a:cubicBezTo>
                <a:cubicBezTo>
                  <a:pt x="9835035" y="3038269"/>
                  <a:pt x="9835511" y="3005966"/>
                  <a:pt x="9832412" y="2974552"/>
                </a:cubicBezTo>
                <a:cubicBezTo>
                  <a:pt x="9829313" y="2943139"/>
                  <a:pt x="9821204" y="2912025"/>
                  <a:pt x="9808089" y="2881205"/>
                </a:cubicBezTo>
                <a:cubicBezTo>
                  <a:pt x="9800684" y="2866532"/>
                  <a:pt x="9794461" y="2850696"/>
                  <a:pt x="9789426" y="2833702"/>
                </a:cubicBezTo>
                <a:cubicBezTo>
                  <a:pt x="9784388" y="2816708"/>
                  <a:pt x="9779107" y="2800989"/>
                  <a:pt x="9773581" y="2786554"/>
                </a:cubicBezTo>
                <a:cubicBezTo>
                  <a:pt x="9766052" y="2769813"/>
                  <a:pt x="9759006" y="2753077"/>
                  <a:pt x="9752440" y="2736336"/>
                </a:cubicBezTo>
                <a:cubicBezTo>
                  <a:pt x="9745876" y="2719595"/>
                  <a:pt x="9738827" y="2702858"/>
                  <a:pt x="9731301" y="2686118"/>
                </a:cubicBezTo>
                <a:cubicBezTo>
                  <a:pt x="9723855" y="2671671"/>
                  <a:pt x="9716648" y="2657521"/>
                  <a:pt x="9709681" y="2643671"/>
                </a:cubicBezTo>
                <a:cubicBezTo>
                  <a:pt x="9702713" y="2629821"/>
                  <a:pt x="9694545" y="2616869"/>
                  <a:pt x="9685176" y="2604814"/>
                </a:cubicBezTo>
                <a:cubicBezTo>
                  <a:pt x="9681172" y="2597740"/>
                  <a:pt x="9675727" y="2592774"/>
                  <a:pt x="9668842" y="2589910"/>
                </a:cubicBezTo>
                <a:cubicBezTo>
                  <a:pt x="9661953" y="2587051"/>
                  <a:pt x="9654589" y="2585670"/>
                  <a:pt x="9646739" y="2585775"/>
                </a:cubicBezTo>
                <a:cubicBezTo>
                  <a:pt x="9637291" y="2583918"/>
                  <a:pt x="9628321" y="2584113"/>
                  <a:pt x="9619835" y="2586360"/>
                </a:cubicBezTo>
                <a:cubicBezTo>
                  <a:pt x="9611348" y="2588607"/>
                  <a:pt x="9602379" y="2589977"/>
                  <a:pt x="9592930" y="2590464"/>
                </a:cubicBezTo>
                <a:cubicBezTo>
                  <a:pt x="9569866" y="2589680"/>
                  <a:pt x="9546805" y="2586555"/>
                  <a:pt x="9523743" y="2581082"/>
                </a:cubicBezTo>
                <a:cubicBezTo>
                  <a:pt x="9512854" y="2580301"/>
                  <a:pt x="9500042" y="2577173"/>
                  <a:pt x="9485307" y="2571703"/>
                </a:cubicBezTo>
                <a:cubicBezTo>
                  <a:pt x="9518617" y="2570045"/>
                  <a:pt x="9538479" y="2567497"/>
                  <a:pt x="9544885" y="2564064"/>
                </a:cubicBezTo>
                <a:cubicBezTo>
                  <a:pt x="9551291" y="2560627"/>
                  <a:pt x="9551931" y="2552184"/>
                  <a:pt x="9546805" y="2538733"/>
                </a:cubicBezTo>
                <a:cubicBezTo>
                  <a:pt x="9564103" y="2543878"/>
                  <a:pt x="9581398" y="2547827"/>
                  <a:pt x="9598693" y="2550577"/>
                </a:cubicBezTo>
                <a:cubicBezTo>
                  <a:pt x="9615992" y="2553328"/>
                  <a:pt x="9633287" y="2552551"/>
                  <a:pt x="9650585" y="2548248"/>
                </a:cubicBezTo>
                <a:cubicBezTo>
                  <a:pt x="9650503" y="2546067"/>
                  <a:pt x="9650664" y="2544483"/>
                  <a:pt x="9651064" y="2543492"/>
                </a:cubicBezTo>
                <a:cubicBezTo>
                  <a:pt x="9651465" y="2542501"/>
                  <a:pt x="9652587" y="2540913"/>
                  <a:pt x="9654428" y="2538733"/>
                </a:cubicBezTo>
                <a:cubicBezTo>
                  <a:pt x="9650743" y="2536255"/>
                  <a:pt x="9647540" y="2534074"/>
                  <a:pt x="9644819" y="2532190"/>
                </a:cubicBezTo>
                <a:cubicBezTo>
                  <a:pt x="9642095" y="2530306"/>
                  <a:pt x="9638892" y="2529315"/>
                  <a:pt x="9635210" y="2529217"/>
                </a:cubicBezTo>
                <a:cubicBezTo>
                  <a:pt x="9606222" y="2524458"/>
                  <a:pt x="9576754" y="2519698"/>
                  <a:pt x="9546805" y="2514942"/>
                </a:cubicBezTo>
                <a:cubicBezTo>
                  <a:pt x="9516858" y="2510183"/>
                  <a:pt x="9487387" y="2505423"/>
                  <a:pt x="9458402" y="2500667"/>
                </a:cubicBezTo>
                <a:cubicBezTo>
                  <a:pt x="9444947" y="2498186"/>
                  <a:pt x="9431495" y="2494815"/>
                  <a:pt x="9418043" y="2490555"/>
                </a:cubicBezTo>
                <a:cubicBezTo>
                  <a:pt x="9404591" y="2486291"/>
                  <a:pt x="9391138" y="2481730"/>
                  <a:pt x="9377683" y="2476873"/>
                </a:cubicBezTo>
                <a:cubicBezTo>
                  <a:pt x="9366315" y="2471618"/>
                  <a:pt x="9355423" y="2467853"/>
                  <a:pt x="9345013" y="2465571"/>
                </a:cubicBezTo>
                <a:cubicBezTo>
                  <a:pt x="9334603" y="2463292"/>
                  <a:pt x="9323714" y="2465473"/>
                  <a:pt x="9312342" y="2472117"/>
                </a:cubicBezTo>
                <a:cubicBezTo>
                  <a:pt x="9310262" y="2474298"/>
                  <a:pt x="9307698" y="2474692"/>
                  <a:pt x="9304656" y="2473303"/>
                </a:cubicBezTo>
                <a:cubicBezTo>
                  <a:pt x="9301611" y="2471918"/>
                  <a:pt x="9299051" y="2469932"/>
                  <a:pt x="9296967" y="2467357"/>
                </a:cubicBezTo>
                <a:cubicBezTo>
                  <a:pt x="9287679" y="2464779"/>
                  <a:pt x="9279350" y="2461607"/>
                  <a:pt x="9271983" y="2457838"/>
                </a:cubicBezTo>
                <a:cubicBezTo>
                  <a:pt x="9264618" y="2454073"/>
                  <a:pt x="9256289" y="2450902"/>
                  <a:pt x="9247001" y="2448323"/>
                </a:cubicBezTo>
                <a:cubicBezTo>
                  <a:pt x="9243076" y="2446239"/>
                  <a:pt x="9238433" y="2445646"/>
                  <a:pt x="9233067" y="2446540"/>
                </a:cubicBezTo>
                <a:cubicBezTo>
                  <a:pt x="9227701" y="2447429"/>
                  <a:pt x="9222096" y="2448026"/>
                  <a:pt x="9216251" y="2448323"/>
                </a:cubicBezTo>
                <a:cubicBezTo>
                  <a:pt x="9216251" y="2448522"/>
                  <a:pt x="9216251" y="2449314"/>
                  <a:pt x="9216251" y="2450703"/>
                </a:cubicBezTo>
                <a:cubicBezTo>
                  <a:pt x="9216251" y="2452091"/>
                  <a:pt x="9216251" y="2452883"/>
                  <a:pt x="9216251" y="2453082"/>
                </a:cubicBezTo>
                <a:cubicBezTo>
                  <a:pt x="9214410" y="2452981"/>
                  <a:pt x="9213287" y="2451990"/>
                  <a:pt x="9212887" y="2450106"/>
                </a:cubicBezTo>
                <a:cubicBezTo>
                  <a:pt x="9212487" y="2448225"/>
                  <a:pt x="9212326" y="2446044"/>
                  <a:pt x="9212408" y="2443563"/>
                </a:cubicBezTo>
                <a:cubicBezTo>
                  <a:pt x="9212168" y="2434145"/>
                  <a:pt x="9209766" y="2428001"/>
                  <a:pt x="9205201" y="2425125"/>
                </a:cubicBezTo>
                <a:cubicBezTo>
                  <a:pt x="9200636" y="2422250"/>
                  <a:pt x="9195352" y="2422051"/>
                  <a:pt x="9189347" y="2424532"/>
                </a:cubicBezTo>
                <a:cubicBezTo>
                  <a:pt x="9183820" y="2426811"/>
                  <a:pt x="9179495" y="2427010"/>
                  <a:pt x="9176374" y="2425125"/>
                </a:cubicBezTo>
                <a:cubicBezTo>
                  <a:pt x="9173249" y="2423241"/>
                  <a:pt x="9169886" y="2419870"/>
                  <a:pt x="9166282" y="2415013"/>
                </a:cubicBezTo>
                <a:cubicBezTo>
                  <a:pt x="9164201" y="2407975"/>
                  <a:pt x="9160677" y="2401830"/>
                  <a:pt x="9155715" y="2396575"/>
                </a:cubicBezTo>
                <a:lnTo>
                  <a:pt x="9140882" y="2383077"/>
                </a:lnTo>
                <a:lnTo>
                  <a:pt x="9131698" y="2391160"/>
                </a:lnTo>
                <a:cubicBezTo>
                  <a:pt x="9123290" y="2403886"/>
                  <a:pt x="9118006" y="2418688"/>
                  <a:pt x="9115844" y="2435561"/>
                </a:cubicBezTo>
                <a:cubicBezTo>
                  <a:pt x="9114160" y="2445034"/>
                  <a:pt x="9111758" y="2452138"/>
                  <a:pt x="9108637" y="2456871"/>
                </a:cubicBezTo>
                <a:cubicBezTo>
                  <a:pt x="9105512" y="2461607"/>
                  <a:pt x="9100229" y="2463975"/>
                  <a:pt x="9092782" y="2463975"/>
                </a:cubicBezTo>
                <a:cubicBezTo>
                  <a:pt x="9090780" y="2464271"/>
                  <a:pt x="9089018" y="2466050"/>
                  <a:pt x="9087495" y="2469304"/>
                </a:cubicBezTo>
                <a:cubicBezTo>
                  <a:pt x="9085976" y="2472562"/>
                  <a:pt x="9085175" y="2475519"/>
                  <a:pt x="9085093" y="2478184"/>
                </a:cubicBezTo>
                <a:cubicBezTo>
                  <a:pt x="9085254" y="2482733"/>
                  <a:pt x="9085894" y="2486692"/>
                  <a:pt x="9087016" y="2490059"/>
                </a:cubicBezTo>
                <a:cubicBezTo>
                  <a:pt x="9088135" y="2493426"/>
                  <a:pt x="9088778" y="2497390"/>
                  <a:pt x="9088936" y="2501947"/>
                </a:cubicBezTo>
                <a:cubicBezTo>
                  <a:pt x="9093422" y="2517010"/>
                  <a:pt x="9088296" y="2524937"/>
                  <a:pt x="9073564" y="2525729"/>
                </a:cubicBezTo>
                <a:cubicBezTo>
                  <a:pt x="9069718" y="2525928"/>
                  <a:pt x="9065875" y="2526720"/>
                  <a:pt x="9062032" y="2528109"/>
                </a:cubicBezTo>
                <a:cubicBezTo>
                  <a:pt x="9058189" y="2529494"/>
                  <a:pt x="9054346" y="2530286"/>
                  <a:pt x="9050500" y="2530485"/>
                </a:cubicBezTo>
                <a:cubicBezTo>
                  <a:pt x="9048658" y="2530684"/>
                  <a:pt x="9047539" y="2531476"/>
                  <a:pt x="9047139" y="2532865"/>
                </a:cubicBezTo>
                <a:cubicBezTo>
                  <a:pt x="9046738" y="2534250"/>
                  <a:pt x="9046578" y="2535046"/>
                  <a:pt x="9046657" y="2535241"/>
                </a:cubicBezTo>
                <a:cubicBezTo>
                  <a:pt x="9048658" y="2539802"/>
                  <a:pt x="9051382" y="2543765"/>
                  <a:pt x="9054825" y="2547132"/>
                </a:cubicBezTo>
                <a:cubicBezTo>
                  <a:pt x="9058268" y="2550503"/>
                  <a:pt x="9061953" y="2554467"/>
                  <a:pt x="9065875" y="2559027"/>
                </a:cubicBezTo>
                <a:cubicBezTo>
                  <a:pt x="9067877" y="2561602"/>
                  <a:pt x="9069639" y="2564774"/>
                  <a:pt x="9071162" y="2568539"/>
                </a:cubicBezTo>
                <a:cubicBezTo>
                  <a:pt x="9072681" y="2572304"/>
                  <a:pt x="9073482" y="2575475"/>
                  <a:pt x="9073564" y="2578050"/>
                </a:cubicBezTo>
                <a:cubicBezTo>
                  <a:pt x="9069718" y="2592321"/>
                  <a:pt x="9065875" y="2606589"/>
                  <a:pt x="9062032" y="2620860"/>
                </a:cubicBezTo>
                <a:cubicBezTo>
                  <a:pt x="9058189" y="2621652"/>
                  <a:pt x="9054346" y="2620068"/>
                  <a:pt x="9050500" y="2616104"/>
                </a:cubicBezTo>
                <a:cubicBezTo>
                  <a:pt x="9038330" y="2653362"/>
                  <a:pt x="9024235" y="2693000"/>
                  <a:pt x="9008220" y="2735017"/>
                </a:cubicBezTo>
                <a:cubicBezTo>
                  <a:pt x="8996048" y="2721538"/>
                  <a:pt x="8981956" y="2705683"/>
                  <a:pt x="8965940" y="2687452"/>
                </a:cubicBezTo>
                <a:cubicBezTo>
                  <a:pt x="8958412" y="2675561"/>
                  <a:pt x="8951366" y="2669615"/>
                  <a:pt x="8944799" y="2669615"/>
                </a:cubicBezTo>
                <a:cubicBezTo>
                  <a:pt x="8938235" y="2669615"/>
                  <a:pt x="8931186" y="2675561"/>
                  <a:pt x="8923661" y="2687452"/>
                </a:cubicBezTo>
                <a:cubicBezTo>
                  <a:pt x="8919496" y="2694588"/>
                  <a:pt x="8913412" y="2700533"/>
                  <a:pt x="8905404" y="2705289"/>
                </a:cubicBezTo>
                <a:cubicBezTo>
                  <a:pt x="8897396" y="2710045"/>
                  <a:pt x="8889389" y="2713611"/>
                  <a:pt x="8881381" y="2715990"/>
                </a:cubicBezTo>
                <a:cubicBezTo>
                  <a:pt x="8868008" y="2720547"/>
                  <a:pt x="8859199" y="2726891"/>
                  <a:pt x="8854956" y="2735017"/>
                </a:cubicBezTo>
                <a:cubicBezTo>
                  <a:pt x="8850710" y="2743144"/>
                  <a:pt x="8850549" y="2754239"/>
                  <a:pt x="8854474" y="2768311"/>
                </a:cubicBezTo>
                <a:cubicBezTo>
                  <a:pt x="8856315" y="2770492"/>
                  <a:pt x="8857437" y="2772076"/>
                  <a:pt x="8857838" y="2773067"/>
                </a:cubicBezTo>
                <a:cubicBezTo>
                  <a:pt x="8858238" y="2774058"/>
                  <a:pt x="8858399" y="2775646"/>
                  <a:pt x="8858317" y="2777827"/>
                </a:cubicBezTo>
                <a:cubicBezTo>
                  <a:pt x="8856397" y="2777628"/>
                  <a:pt x="8854474" y="2776836"/>
                  <a:pt x="8852554" y="2775447"/>
                </a:cubicBezTo>
                <a:cubicBezTo>
                  <a:pt x="8850631" y="2774058"/>
                  <a:pt x="8848708" y="2773266"/>
                  <a:pt x="8846788" y="2773067"/>
                </a:cubicBezTo>
                <a:cubicBezTo>
                  <a:pt x="8837257" y="2779411"/>
                  <a:pt x="8829411" y="2779809"/>
                  <a:pt x="8823244" y="2774257"/>
                </a:cubicBezTo>
                <a:cubicBezTo>
                  <a:pt x="8817078" y="2768709"/>
                  <a:pt x="8812115" y="2761972"/>
                  <a:pt x="8808351" y="2754044"/>
                </a:cubicBezTo>
                <a:cubicBezTo>
                  <a:pt x="8785930" y="2719954"/>
                  <a:pt x="8765428" y="2688244"/>
                  <a:pt x="8746853" y="2658914"/>
                </a:cubicBezTo>
                <a:cubicBezTo>
                  <a:pt x="8741087" y="2649597"/>
                  <a:pt x="8734360" y="2643254"/>
                  <a:pt x="8726673" y="2639887"/>
                </a:cubicBezTo>
                <a:cubicBezTo>
                  <a:pt x="8718984" y="2636516"/>
                  <a:pt x="8710337" y="2634932"/>
                  <a:pt x="8700728" y="2635131"/>
                </a:cubicBezTo>
                <a:cubicBezTo>
                  <a:pt x="8696724" y="2635030"/>
                  <a:pt x="8692241" y="2634039"/>
                  <a:pt x="8687275" y="2632158"/>
                </a:cubicBezTo>
                <a:cubicBezTo>
                  <a:pt x="8682310" y="2630274"/>
                  <a:pt x="8677827" y="2628093"/>
                  <a:pt x="8673823" y="2625616"/>
                </a:cubicBezTo>
                <a:cubicBezTo>
                  <a:pt x="8671821" y="2625417"/>
                  <a:pt x="8670059" y="2624625"/>
                  <a:pt x="8668536" y="2623240"/>
                </a:cubicBezTo>
                <a:cubicBezTo>
                  <a:pt x="8667017" y="2621851"/>
                  <a:pt x="8666216" y="2621059"/>
                  <a:pt x="8666134" y="2620860"/>
                </a:cubicBezTo>
                <a:cubicBezTo>
                  <a:pt x="8654684" y="2623041"/>
                  <a:pt x="8645875" y="2621059"/>
                  <a:pt x="8639709" y="2614914"/>
                </a:cubicBezTo>
                <a:cubicBezTo>
                  <a:pt x="8633546" y="2608770"/>
                  <a:pt x="8629542" y="2599652"/>
                  <a:pt x="8627697" y="2587566"/>
                </a:cubicBezTo>
                <a:cubicBezTo>
                  <a:pt x="8628341" y="2583602"/>
                  <a:pt x="8627057" y="2582014"/>
                  <a:pt x="8623854" y="2582806"/>
                </a:cubicBezTo>
                <a:cubicBezTo>
                  <a:pt x="8614163" y="2571016"/>
                  <a:pt x="8603779" y="2560116"/>
                  <a:pt x="8592700" y="2550105"/>
                </a:cubicBezTo>
                <a:cubicBezTo>
                  <a:pt x="8581622" y="2540098"/>
                  <a:pt x="8570345" y="2530388"/>
                  <a:pt x="8558863" y="2520974"/>
                </a:cubicBezTo>
                <a:cubicBezTo>
                  <a:pt x="8554582" y="2518695"/>
                  <a:pt x="8550768" y="2514927"/>
                  <a:pt x="8547426" y="2509675"/>
                </a:cubicBezTo>
                <a:cubicBezTo>
                  <a:pt x="8544081" y="2504424"/>
                  <a:pt x="8544094" y="2497090"/>
                  <a:pt x="8547464" y="2487676"/>
                </a:cubicBezTo>
                <a:cubicBezTo>
                  <a:pt x="8558230" y="2497983"/>
                  <a:pt x="8567095" y="2505911"/>
                  <a:pt x="8574062" y="2511458"/>
                </a:cubicBezTo>
                <a:cubicBezTo>
                  <a:pt x="8576121" y="2513639"/>
                  <a:pt x="8578652" y="2515227"/>
                  <a:pt x="8581663" y="2516218"/>
                </a:cubicBezTo>
                <a:cubicBezTo>
                  <a:pt x="8584671" y="2517209"/>
                  <a:pt x="8587202" y="2518793"/>
                  <a:pt x="8589261" y="2520974"/>
                </a:cubicBezTo>
                <a:cubicBezTo>
                  <a:pt x="8589504" y="2516218"/>
                  <a:pt x="8589983" y="2511458"/>
                  <a:pt x="8590705" y="2506703"/>
                </a:cubicBezTo>
                <a:cubicBezTo>
                  <a:pt x="8591424" y="2501947"/>
                  <a:pt x="8590944" y="2497191"/>
                  <a:pt x="8589261" y="2492435"/>
                </a:cubicBezTo>
                <a:cubicBezTo>
                  <a:pt x="8585304" y="2485210"/>
                  <a:pt x="8580872" y="2478293"/>
                  <a:pt x="8575963" y="2471676"/>
                </a:cubicBezTo>
                <a:cubicBezTo>
                  <a:pt x="8571055" y="2465063"/>
                  <a:pt x="8566619" y="2459340"/>
                  <a:pt x="8562662" y="2454506"/>
                </a:cubicBezTo>
                <a:cubicBezTo>
                  <a:pt x="8541666" y="2426487"/>
                  <a:pt x="8521357" y="2399642"/>
                  <a:pt x="8501732" y="2373963"/>
                </a:cubicBezTo>
                <a:cubicBezTo>
                  <a:pt x="8482107" y="2348288"/>
                  <a:pt x="8462712" y="2321385"/>
                  <a:pt x="8443544" y="2293256"/>
                </a:cubicBezTo>
                <a:cubicBezTo>
                  <a:pt x="8434001" y="2278786"/>
                  <a:pt x="8425180" y="2263723"/>
                  <a:pt x="8417085" y="2248066"/>
                </a:cubicBezTo>
                <a:cubicBezTo>
                  <a:pt x="8408985" y="2232410"/>
                  <a:pt x="8401126" y="2217347"/>
                  <a:pt x="8393509" y="2202881"/>
                </a:cubicBezTo>
                <a:cubicBezTo>
                  <a:pt x="8378115" y="2183854"/>
                  <a:pt x="8362718" y="2164827"/>
                  <a:pt x="8347324" y="2145800"/>
                </a:cubicBezTo>
                <a:cubicBezTo>
                  <a:pt x="8345558" y="2140947"/>
                  <a:pt x="8344275" y="2136386"/>
                  <a:pt x="8343474" y="2132126"/>
                </a:cubicBezTo>
                <a:cubicBezTo>
                  <a:pt x="8342674" y="2127866"/>
                  <a:pt x="8341391" y="2124495"/>
                  <a:pt x="8339625" y="2122018"/>
                </a:cubicBezTo>
                <a:cubicBezTo>
                  <a:pt x="8339707" y="2119345"/>
                  <a:pt x="8339546" y="2116373"/>
                  <a:pt x="8339146" y="2113099"/>
                </a:cubicBezTo>
                <a:cubicBezTo>
                  <a:pt x="8338742" y="2109830"/>
                  <a:pt x="8337620" y="2108047"/>
                  <a:pt x="8335776" y="2107751"/>
                </a:cubicBezTo>
                <a:cubicBezTo>
                  <a:pt x="8321343" y="2104282"/>
                  <a:pt x="8311721" y="2095758"/>
                  <a:pt x="8306910" y="2082185"/>
                </a:cubicBezTo>
                <a:cubicBezTo>
                  <a:pt x="8302100" y="2068608"/>
                  <a:pt x="8296327" y="2056518"/>
                  <a:pt x="8289590" y="2045914"/>
                </a:cubicBezTo>
                <a:cubicBezTo>
                  <a:pt x="8285902" y="2041158"/>
                  <a:pt x="8282695" y="2036403"/>
                  <a:pt x="8279968" y="2031647"/>
                </a:cubicBezTo>
                <a:cubicBezTo>
                  <a:pt x="8277241" y="2026887"/>
                  <a:pt x="8274035" y="2022132"/>
                  <a:pt x="8270347" y="2017376"/>
                </a:cubicBezTo>
                <a:cubicBezTo>
                  <a:pt x="8260485" y="2005484"/>
                  <a:pt x="8250381" y="1993593"/>
                  <a:pt x="8240037" y="1981702"/>
                </a:cubicBezTo>
                <a:cubicBezTo>
                  <a:pt x="8229694" y="1969811"/>
                  <a:pt x="8220554" y="1957919"/>
                  <a:pt x="8212616" y="1946028"/>
                </a:cubicBezTo>
                <a:cubicBezTo>
                  <a:pt x="8207001" y="1936216"/>
                  <a:pt x="8201869" y="1924922"/>
                  <a:pt x="8197222" y="1912137"/>
                </a:cubicBezTo>
                <a:cubicBezTo>
                  <a:pt x="8192572" y="1899356"/>
                  <a:pt x="8187443" y="1886868"/>
                  <a:pt x="8181837" y="1874680"/>
                </a:cubicBezTo>
                <a:cubicBezTo>
                  <a:pt x="8181197" y="1869924"/>
                  <a:pt x="8178637" y="1865169"/>
                  <a:pt x="8174154" y="1860409"/>
                </a:cubicBezTo>
                <a:cubicBezTo>
                  <a:pt x="8172395" y="1860409"/>
                  <a:pt x="8171115" y="1860409"/>
                  <a:pt x="8170314" y="1860409"/>
                </a:cubicBezTo>
                <a:cubicBezTo>
                  <a:pt x="8169514" y="1860409"/>
                  <a:pt x="8168234" y="1860409"/>
                  <a:pt x="8166475" y="1860409"/>
                </a:cubicBezTo>
                <a:cubicBezTo>
                  <a:pt x="8167994" y="1872402"/>
                  <a:pt x="8168795" y="1884094"/>
                  <a:pt x="8168874" y="1895490"/>
                </a:cubicBezTo>
                <a:cubicBezTo>
                  <a:pt x="8168956" y="1906886"/>
                  <a:pt x="8170715" y="1917388"/>
                  <a:pt x="8174154" y="1927001"/>
                </a:cubicBezTo>
                <a:cubicBezTo>
                  <a:pt x="8180236" y="1936516"/>
                  <a:pt x="8187285" y="1946028"/>
                  <a:pt x="8195299" y="1955539"/>
                </a:cubicBezTo>
                <a:cubicBezTo>
                  <a:pt x="8203316" y="1965055"/>
                  <a:pt x="8210368" y="1974566"/>
                  <a:pt x="8216462" y="1984082"/>
                </a:cubicBezTo>
                <a:cubicBezTo>
                  <a:pt x="8224161" y="1992801"/>
                  <a:pt x="8231860" y="2003901"/>
                  <a:pt x="8239555" y="2017376"/>
                </a:cubicBezTo>
                <a:cubicBezTo>
                  <a:pt x="8239476" y="2019654"/>
                  <a:pt x="8238676" y="2022233"/>
                  <a:pt x="8237150" y="2025104"/>
                </a:cubicBezTo>
                <a:cubicBezTo>
                  <a:pt x="8235627" y="2027980"/>
                  <a:pt x="8233865" y="2031744"/>
                  <a:pt x="8231860" y="2036403"/>
                </a:cubicBezTo>
                <a:cubicBezTo>
                  <a:pt x="8233943" y="2038779"/>
                  <a:pt x="8236510" y="2041158"/>
                  <a:pt x="8239555" y="2043538"/>
                </a:cubicBezTo>
                <a:cubicBezTo>
                  <a:pt x="8242604" y="2045914"/>
                  <a:pt x="8245170" y="2048294"/>
                  <a:pt x="8247254" y="2050670"/>
                </a:cubicBezTo>
                <a:cubicBezTo>
                  <a:pt x="8243726" y="2058203"/>
                  <a:pt x="8238272" y="2058597"/>
                  <a:pt x="8230898" y="2051860"/>
                </a:cubicBezTo>
                <a:cubicBezTo>
                  <a:pt x="8223521" y="2045122"/>
                  <a:pt x="8212295" y="2028869"/>
                  <a:pt x="8197219" y="2003105"/>
                </a:cubicBezTo>
                <a:cubicBezTo>
                  <a:pt x="8195214" y="2007962"/>
                  <a:pt x="8193451" y="2012519"/>
                  <a:pt x="8191929" y="2016783"/>
                </a:cubicBezTo>
                <a:cubicBezTo>
                  <a:pt x="8190403" y="2021043"/>
                  <a:pt x="8189602" y="2024410"/>
                  <a:pt x="8189523" y="2026887"/>
                </a:cubicBezTo>
                <a:cubicBezTo>
                  <a:pt x="8189602" y="2050572"/>
                  <a:pt x="8189441" y="2073364"/>
                  <a:pt x="8189041" y="2095262"/>
                </a:cubicBezTo>
                <a:cubicBezTo>
                  <a:pt x="8188641" y="2117165"/>
                  <a:pt x="8187518" y="2138766"/>
                  <a:pt x="8185677" y="2160072"/>
                </a:cubicBezTo>
                <a:cubicBezTo>
                  <a:pt x="8185037" y="2197329"/>
                  <a:pt x="8182477" y="2232211"/>
                  <a:pt x="8177994" y="2264714"/>
                </a:cubicBezTo>
                <a:cubicBezTo>
                  <a:pt x="8177837" y="2267191"/>
                  <a:pt x="8177197" y="2269372"/>
                  <a:pt x="8176074" y="2271256"/>
                </a:cubicBezTo>
                <a:cubicBezTo>
                  <a:pt x="8174955" y="2273137"/>
                  <a:pt x="8174315" y="2274127"/>
                  <a:pt x="8174154" y="2274229"/>
                </a:cubicBezTo>
                <a:cubicBezTo>
                  <a:pt x="8165434" y="2275021"/>
                  <a:pt x="8160794" y="2279383"/>
                  <a:pt x="8160232" y="2287310"/>
                </a:cubicBezTo>
                <a:cubicBezTo>
                  <a:pt x="8159674" y="2295238"/>
                  <a:pt x="8157912" y="2301975"/>
                  <a:pt x="8154952" y="2307523"/>
                </a:cubicBezTo>
                <a:cubicBezTo>
                  <a:pt x="8153193" y="2312380"/>
                  <a:pt x="8151913" y="2318127"/>
                  <a:pt x="8151112" y="2324767"/>
                </a:cubicBezTo>
                <a:cubicBezTo>
                  <a:pt x="8150311" y="2331407"/>
                  <a:pt x="8149031" y="2338344"/>
                  <a:pt x="8147272" y="2345577"/>
                </a:cubicBezTo>
                <a:cubicBezTo>
                  <a:pt x="8151112" y="2345577"/>
                  <a:pt x="8154952" y="2345577"/>
                  <a:pt x="8158792" y="2345577"/>
                </a:cubicBezTo>
                <a:cubicBezTo>
                  <a:pt x="8162635" y="2358994"/>
                  <a:pt x="8166475" y="2370046"/>
                  <a:pt x="8170314" y="2378727"/>
                </a:cubicBezTo>
                <a:cubicBezTo>
                  <a:pt x="8170876" y="2385636"/>
                  <a:pt x="8171676" y="2391948"/>
                  <a:pt x="8172714" y="2397672"/>
                </a:cubicBezTo>
                <a:cubicBezTo>
                  <a:pt x="8173754" y="2403395"/>
                  <a:pt x="8171676" y="2409711"/>
                  <a:pt x="8166475" y="2416616"/>
                </a:cubicBezTo>
                <a:cubicBezTo>
                  <a:pt x="8160872" y="2419870"/>
                  <a:pt x="8158634" y="2426385"/>
                  <a:pt x="8159753" y="2436151"/>
                </a:cubicBezTo>
                <a:cubicBezTo>
                  <a:pt x="8160872" y="2445919"/>
                  <a:pt x="8164394" y="2453617"/>
                  <a:pt x="8170314" y="2459243"/>
                </a:cubicBezTo>
                <a:cubicBezTo>
                  <a:pt x="8165835" y="2463975"/>
                  <a:pt x="8163275" y="2468711"/>
                  <a:pt x="8162635" y="2473447"/>
                </a:cubicBezTo>
                <a:cubicBezTo>
                  <a:pt x="8168555" y="2475718"/>
                  <a:pt x="8173997" y="2478285"/>
                  <a:pt x="8178956" y="2481149"/>
                </a:cubicBezTo>
                <a:cubicBezTo>
                  <a:pt x="8183918" y="2484016"/>
                  <a:pt x="8187439" y="2487777"/>
                  <a:pt x="8189523" y="2492435"/>
                </a:cubicBezTo>
                <a:cubicBezTo>
                  <a:pt x="8191368" y="2497289"/>
                  <a:pt x="8192490" y="2503035"/>
                  <a:pt x="8192890" y="2509675"/>
                </a:cubicBezTo>
                <a:cubicBezTo>
                  <a:pt x="8193291" y="2516315"/>
                  <a:pt x="8193451" y="2523252"/>
                  <a:pt x="8193369" y="2530485"/>
                </a:cubicBezTo>
                <a:cubicBezTo>
                  <a:pt x="8181522" y="2510370"/>
                  <a:pt x="8167758" y="2498279"/>
                  <a:pt x="8152073" y="2494218"/>
                </a:cubicBezTo>
                <a:cubicBezTo>
                  <a:pt x="8136389" y="2490153"/>
                  <a:pt x="8120708" y="2486388"/>
                  <a:pt x="8105024" y="2482920"/>
                </a:cubicBezTo>
                <a:cubicBezTo>
                  <a:pt x="8102946" y="2483216"/>
                  <a:pt x="8100383" y="2485003"/>
                  <a:pt x="8097344" y="2488273"/>
                </a:cubicBezTo>
                <a:cubicBezTo>
                  <a:pt x="8094305" y="2491542"/>
                  <a:pt x="8091742" y="2494515"/>
                  <a:pt x="8089664" y="2497191"/>
                </a:cubicBezTo>
                <a:cubicBezTo>
                  <a:pt x="8087741" y="2506504"/>
                  <a:pt x="8085821" y="2515227"/>
                  <a:pt x="8083902" y="2523350"/>
                </a:cubicBezTo>
                <a:cubicBezTo>
                  <a:pt x="8081982" y="2531476"/>
                  <a:pt x="8080062" y="2540196"/>
                  <a:pt x="8078142" y="2549512"/>
                </a:cubicBezTo>
                <a:cubicBezTo>
                  <a:pt x="8074459" y="2547234"/>
                  <a:pt x="8071260" y="2544655"/>
                  <a:pt x="8068539" y="2541783"/>
                </a:cubicBezTo>
                <a:cubicBezTo>
                  <a:pt x="8065818" y="2538908"/>
                  <a:pt x="8062618" y="2535143"/>
                  <a:pt x="8058939" y="2530485"/>
                </a:cubicBezTo>
                <a:cubicBezTo>
                  <a:pt x="8047439" y="2558232"/>
                  <a:pt x="8035875" y="2583602"/>
                  <a:pt x="8024245" y="2606589"/>
                </a:cubicBezTo>
                <a:cubicBezTo>
                  <a:pt x="8016798" y="2597772"/>
                  <a:pt x="8011511" y="2595193"/>
                  <a:pt x="8008390" y="2598860"/>
                </a:cubicBezTo>
                <a:cubicBezTo>
                  <a:pt x="8005266" y="2602527"/>
                  <a:pt x="8002864" y="2608274"/>
                  <a:pt x="8001184" y="2616104"/>
                </a:cubicBezTo>
                <a:cubicBezTo>
                  <a:pt x="7999342" y="2625417"/>
                  <a:pt x="7998220" y="2634140"/>
                  <a:pt x="7997820" y="2642263"/>
                </a:cubicBezTo>
                <a:cubicBezTo>
                  <a:pt x="7997419" y="2650389"/>
                  <a:pt x="7997259" y="2659109"/>
                  <a:pt x="7997340" y="2668425"/>
                </a:cubicBezTo>
                <a:cubicBezTo>
                  <a:pt x="7997738" y="2678136"/>
                  <a:pt x="7996940" y="2686063"/>
                  <a:pt x="7994941" y="2692208"/>
                </a:cubicBezTo>
                <a:cubicBezTo>
                  <a:pt x="7992939" y="2698352"/>
                  <a:pt x="7987344" y="2701524"/>
                  <a:pt x="7978144" y="2701719"/>
                </a:cubicBezTo>
                <a:cubicBezTo>
                  <a:pt x="7976306" y="2708656"/>
                  <a:pt x="7975184" y="2714999"/>
                  <a:pt x="7974787" y="2720746"/>
                </a:cubicBezTo>
                <a:cubicBezTo>
                  <a:pt x="7974386" y="2726493"/>
                  <a:pt x="7974226" y="2732836"/>
                  <a:pt x="7974304" y="2739773"/>
                </a:cubicBezTo>
                <a:cubicBezTo>
                  <a:pt x="7970707" y="2737296"/>
                  <a:pt x="7968305" y="2735115"/>
                  <a:pt x="7967107" y="2733234"/>
                </a:cubicBezTo>
                <a:cubicBezTo>
                  <a:pt x="7965906" y="2731350"/>
                  <a:pt x="7964468" y="2730359"/>
                  <a:pt x="7962788" y="2730261"/>
                </a:cubicBezTo>
                <a:cubicBezTo>
                  <a:pt x="7955669" y="2734420"/>
                  <a:pt x="7948790" y="2741556"/>
                  <a:pt x="7942151" y="2751664"/>
                </a:cubicBezTo>
                <a:cubicBezTo>
                  <a:pt x="7935512" y="2761773"/>
                  <a:pt x="7925754" y="2764149"/>
                  <a:pt x="7912876" y="2758800"/>
                </a:cubicBezTo>
                <a:cubicBezTo>
                  <a:pt x="7912955" y="2758999"/>
                  <a:pt x="7912794" y="2759791"/>
                  <a:pt x="7912394" y="2761176"/>
                </a:cubicBezTo>
                <a:cubicBezTo>
                  <a:pt x="7911996" y="2762565"/>
                  <a:pt x="7910874" y="2763357"/>
                  <a:pt x="7909036" y="2763556"/>
                </a:cubicBezTo>
                <a:cubicBezTo>
                  <a:pt x="7905436" y="2775349"/>
                  <a:pt x="7902075" y="2781490"/>
                  <a:pt x="7898957" y="2781989"/>
                </a:cubicBezTo>
                <a:cubicBezTo>
                  <a:pt x="7895836" y="2782481"/>
                  <a:pt x="7891517" y="2777924"/>
                  <a:pt x="7886000" y="2768311"/>
                </a:cubicBezTo>
                <a:cubicBezTo>
                  <a:pt x="7866801" y="2744529"/>
                  <a:pt x="7851444" y="2744529"/>
                  <a:pt x="7839925" y="2768311"/>
                </a:cubicBezTo>
                <a:cubicBezTo>
                  <a:pt x="7833853" y="2778022"/>
                  <a:pt x="7825842" y="2784763"/>
                  <a:pt x="7815899" y="2788528"/>
                </a:cubicBezTo>
                <a:cubicBezTo>
                  <a:pt x="7805956" y="2792293"/>
                  <a:pt x="7795968" y="2791895"/>
                  <a:pt x="7785940" y="2787338"/>
                </a:cubicBezTo>
                <a:cubicBezTo>
                  <a:pt x="7781936" y="2784763"/>
                  <a:pt x="7777450" y="2781592"/>
                  <a:pt x="7772484" y="2777827"/>
                </a:cubicBezTo>
                <a:cubicBezTo>
                  <a:pt x="7767522" y="2774058"/>
                  <a:pt x="7763036" y="2770890"/>
                  <a:pt x="7759032" y="2768311"/>
                </a:cubicBezTo>
                <a:cubicBezTo>
                  <a:pt x="7753313" y="2782384"/>
                  <a:pt x="7746639" y="2791103"/>
                  <a:pt x="7739010" y="2794474"/>
                </a:cubicBezTo>
                <a:cubicBezTo>
                  <a:pt x="7731384" y="2797841"/>
                  <a:pt x="7722802" y="2797049"/>
                  <a:pt x="7713269" y="2792094"/>
                </a:cubicBezTo>
                <a:cubicBezTo>
                  <a:pt x="7709297" y="2789418"/>
                  <a:pt x="7705800" y="2785259"/>
                  <a:pt x="7702780" y="2779610"/>
                </a:cubicBezTo>
                <a:cubicBezTo>
                  <a:pt x="7699763" y="2773960"/>
                  <a:pt x="7698174" y="2768608"/>
                  <a:pt x="7698014" y="2763556"/>
                </a:cubicBezTo>
                <a:cubicBezTo>
                  <a:pt x="7693931" y="2749089"/>
                  <a:pt x="7687686" y="2739972"/>
                  <a:pt x="7679278" y="2736207"/>
                </a:cubicBezTo>
                <a:cubicBezTo>
                  <a:pt x="7670870" y="2732438"/>
                  <a:pt x="7661740" y="2735216"/>
                  <a:pt x="7651891" y="2744529"/>
                </a:cubicBezTo>
                <a:cubicBezTo>
                  <a:pt x="7646046" y="2737592"/>
                  <a:pt x="7641402" y="2730063"/>
                  <a:pt x="7637956" y="2721936"/>
                </a:cubicBezTo>
                <a:cubicBezTo>
                  <a:pt x="7634514" y="2713809"/>
                  <a:pt x="7632751" y="2703900"/>
                  <a:pt x="7632673" y="2692208"/>
                </a:cubicBezTo>
                <a:cubicBezTo>
                  <a:pt x="7632033" y="2687351"/>
                  <a:pt x="7628508" y="2681604"/>
                  <a:pt x="7622102" y="2674964"/>
                </a:cubicBezTo>
                <a:cubicBezTo>
                  <a:pt x="7615696" y="2668328"/>
                  <a:pt x="7610251" y="2661391"/>
                  <a:pt x="7605768" y="2654154"/>
                </a:cubicBezTo>
                <a:cubicBezTo>
                  <a:pt x="7603684" y="2651579"/>
                  <a:pt x="7601121" y="2648407"/>
                  <a:pt x="7598079" y="2644642"/>
                </a:cubicBezTo>
                <a:cubicBezTo>
                  <a:pt x="7595037" y="2640878"/>
                  <a:pt x="7592474" y="2637706"/>
                  <a:pt x="7590393" y="2635131"/>
                </a:cubicBezTo>
                <a:cubicBezTo>
                  <a:pt x="7588470" y="2630570"/>
                  <a:pt x="7586550" y="2626607"/>
                  <a:pt x="7584627" y="2623240"/>
                </a:cubicBezTo>
                <a:cubicBezTo>
                  <a:pt x="7582704" y="2619869"/>
                  <a:pt x="7580784" y="2615905"/>
                  <a:pt x="7578861" y="2611348"/>
                </a:cubicBezTo>
                <a:cubicBezTo>
                  <a:pt x="7576698" y="2604310"/>
                  <a:pt x="7574296" y="2598166"/>
                  <a:pt x="7571654" y="2592915"/>
                </a:cubicBezTo>
                <a:cubicBezTo>
                  <a:pt x="7569012" y="2587663"/>
                  <a:pt x="7567571" y="2582709"/>
                  <a:pt x="7567332" y="2578050"/>
                </a:cubicBezTo>
                <a:cubicBezTo>
                  <a:pt x="7567171" y="2551888"/>
                  <a:pt x="7566531" y="2525741"/>
                  <a:pt x="7565409" y="2499618"/>
                </a:cubicBezTo>
                <a:cubicBezTo>
                  <a:pt x="7564286" y="2473490"/>
                  <a:pt x="7563646" y="2447402"/>
                  <a:pt x="7563486" y="2421353"/>
                </a:cubicBezTo>
                <a:cubicBezTo>
                  <a:pt x="7563646" y="2409313"/>
                  <a:pt x="7565248" y="2396684"/>
                  <a:pt x="7568290" y="2383463"/>
                </a:cubicBezTo>
                <a:cubicBezTo>
                  <a:pt x="7571336" y="2370241"/>
                  <a:pt x="7574857" y="2357612"/>
                  <a:pt x="7578861" y="2345577"/>
                </a:cubicBezTo>
                <a:cubicBezTo>
                  <a:pt x="7584148" y="2331009"/>
                  <a:pt x="7587029" y="2314955"/>
                  <a:pt x="7587508" y="2297415"/>
                </a:cubicBezTo>
                <a:cubicBezTo>
                  <a:pt x="7587991" y="2279878"/>
                  <a:pt x="7588952" y="2262634"/>
                  <a:pt x="7590393" y="2245691"/>
                </a:cubicBezTo>
                <a:cubicBezTo>
                  <a:pt x="7590393" y="2235976"/>
                  <a:pt x="7590393" y="2225673"/>
                  <a:pt x="7590393" y="2214772"/>
                </a:cubicBezTo>
                <a:cubicBezTo>
                  <a:pt x="7590393" y="2203872"/>
                  <a:pt x="7590393" y="2193565"/>
                  <a:pt x="7590393" y="2183854"/>
                </a:cubicBezTo>
                <a:cubicBezTo>
                  <a:pt x="7590393" y="2169782"/>
                  <a:pt x="7590393" y="2156307"/>
                  <a:pt x="7590393" y="2143425"/>
                </a:cubicBezTo>
                <a:cubicBezTo>
                  <a:pt x="7590393" y="2130542"/>
                  <a:pt x="7590393" y="2117063"/>
                  <a:pt x="7590393" y="2102995"/>
                </a:cubicBezTo>
                <a:cubicBezTo>
                  <a:pt x="7590393" y="2094271"/>
                  <a:pt x="7590393" y="2083176"/>
                  <a:pt x="7590393" y="2069697"/>
                </a:cubicBezTo>
                <a:cubicBezTo>
                  <a:pt x="7591991" y="2062167"/>
                  <a:pt x="7594551" y="2055824"/>
                  <a:pt x="7598073" y="2050670"/>
                </a:cubicBezTo>
                <a:cubicBezTo>
                  <a:pt x="7601594" y="2045520"/>
                  <a:pt x="7607994" y="2043932"/>
                  <a:pt x="7617275" y="2045914"/>
                </a:cubicBezTo>
                <a:cubicBezTo>
                  <a:pt x="7615516" y="2041061"/>
                  <a:pt x="7614236" y="2036500"/>
                  <a:pt x="7613435" y="2032240"/>
                </a:cubicBezTo>
                <a:cubicBezTo>
                  <a:pt x="7612635" y="2027980"/>
                  <a:pt x="7611355" y="2024609"/>
                  <a:pt x="7609596" y="2022132"/>
                </a:cubicBezTo>
                <a:cubicBezTo>
                  <a:pt x="7601834" y="2015195"/>
                  <a:pt x="7596232" y="2007665"/>
                  <a:pt x="7592792" y="1999539"/>
                </a:cubicBezTo>
                <a:cubicBezTo>
                  <a:pt x="7589350" y="1991412"/>
                  <a:pt x="7588552" y="1981503"/>
                  <a:pt x="7590393" y="1969811"/>
                </a:cubicBezTo>
                <a:lnTo>
                  <a:pt x="7589164" y="1962968"/>
                </a:lnTo>
                <a:lnTo>
                  <a:pt x="7585390" y="1975425"/>
                </a:lnTo>
                <a:lnTo>
                  <a:pt x="7587594" y="1954221"/>
                </a:lnTo>
                <a:lnTo>
                  <a:pt x="7582704" y="1927001"/>
                </a:lnTo>
                <a:lnTo>
                  <a:pt x="7580727" y="1892338"/>
                </a:lnTo>
                <a:lnTo>
                  <a:pt x="7578060" y="1899914"/>
                </a:lnTo>
                <a:cubicBezTo>
                  <a:pt x="7573568" y="1916366"/>
                  <a:pt x="7566184" y="1932221"/>
                  <a:pt x="7555913" y="1947479"/>
                </a:cubicBezTo>
                <a:cubicBezTo>
                  <a:pt x="7545642" y="1962741"/>
                  <a:pt x="7536332" y="1978596"/>
                  <a:pt x="7527987" y="1995044"/>
                </a:cubicBezTo>
                <a:cubicBezTo>
                  <a:pt x="7522369" y="2009515"/>
                  <a:pt x="7517234" y="2024578"/>
                  <a:pt x="7512581" y="2040234"/>
                </a:cubicBezTo>
                <a:cubicBezTo>
                  <a:pt x="7507924" y="2055890"/>
                  <a:pt x="7502789" y="2070953"/>
                  <a:pt x="7497174" y="2085419"/>
                </a:cubicBezTo>
                <a:cubicBezTo>
                  <a:pt x="7498939" y="2087698"/>
                  <a:pt x="7500222" y="2089086"/>
                  <a:pt x="7501023" y="2089582"/>
                </a:cubicBezTo>
                <a:cubicBezTo>
                  <a:pt x="7501827" y="2090077"/>
                  <a:pt x="7503110" y="2090276"/>
                  <a:pt x="7504876" y="2090175"/>
                </a:cubicBezTo>
                <a:cubicBezTo>
                  <a:pt x="7524135" y="2052125"/>
                  <a:pt x="7543394" y="2014071"/>
                  <a:pt x="7562653" y="1976021"/>
                </a:cubicBezTo>
                <a:cubicBezTo>
                  <a:pt x="7562575" y="1976021"/>
                  <a:pt x="7562732" y="1976021"/>
                  <a:pt x="7563136" y="1976021"/>
                </a:cubicBezTo>
                <a:cubicBezTo>
                  <a:pt x="7563536" y="1976021"/>
                  <a:pt x="7564658" y="1976021"/>
                  <a:pt x="7566506" y="1976021"/>
                </a:cubicBezTo>
                <a:cubicBezTo>
                  <a:pt x="7564901" y="1980777"/>
                  <a:pt x="7564258" y="1985533"/>
                  <a:pt x="7564580" y="1990289"/>
                </a:cubicBezTo>
                <a:cubicBezTo>
                  <a:pt x="7564901" y="1995044"/>
                  <a:pt x="7564258" y="1999804"/>
                  <a:pt x="7562653" y="2004560"/>
                </a:cubicBezTo>
                <a:cubicBezTo>
                  <a:pt x="7560566" y="2011594"/>
                  <a:pt x="7559926" y="2016549"/>
                  <a:pt x="7560727" y="2019424"/>
                </a:cubicBezTo>
                <a:cubicBezTo>
                  <a:pt x="7561531" y="2022295"/>
                  <a:pt x="7564740" y="2023684"/>
                  <a:pt x="7570358" y="2023587"/>
                </a:cubicBezTo>
                <a:cubicBezTo>
                  <a:pt x="7564658" y="2044990"/>
                  <a:pt x="7558722" y="2066392"/>
                  <a:pt x="7552543" y="2087799"/>
                </a:cubicBezTo>
                <a:cubicBezTo>
                  <a:pt x="7546364" y="2109202"/>
                  <a:pt x="7539463" y="2130601"/>
                  <a:pt x="7531840" y="2152000"/>
                </a:cubicBezTo>
                <a:cubicBezTo>
                  <a:pt x="7533605" y="2152199"/>
                  <a:pt x="7534888" y="2152991"/>
                  <a:pt x="7535689" y="2154376"/>
                </a:cubicBezTo>
                <a:cubicBezTo>
                  <a:pt x="7536493" y="2155764"/>
                  <a:pt x="7537776" y="2156556"/>
                  <a:pt x="7539542" y="2156755"/>
                </a:cubicBezTo>
                <a:cubicBezTo>
                  <a:pt x="7539624" y="2154181"/>
                  <a:pt x="7540424" y="2151009"/>
                  <a:pt x="7541950" y="2147248"/>
                </a:cubicBezTo>
                <a:cubicBezTo>
                  <a:pt x="7543473" y="2143483"/>
                  <a:pt x="7545238" y="2140315"/>
                  <a:pt x="7547247" y="2137740"/>
                </a:cubicBezTo>
                <a:cubicBezTo>
                  <a:pt x="7552543" y="2150119"/>
                  <a:pt x="7552543" y="2163392"/>
                  <a:pt x="7547247" y="2177554"/>
                </a:cubicBezTo>
                <a:cubicBezTo>
                  <a:pt x="7541950" y="2191719"/>
                  <a:pt x="7545803" y="2203802"/>
                  <a:pt x="7558801" y="2213805"/>
                </a:cubicBezTo>
                <a:cubicBezTo>
                  <a:pt x="7558479" y="2237279"/>
                  <a:pt x="7555270" y="2259267"/>
                  <a:pt x="7549173" y="2279769"/>
                </a:cubicBezTo>
                <a:cubicBezTo>
                  <a:pt x="7543072" y="2300270"/>
                  <a:pt x="7536011" y="2321072"/>
                  <a:pt x="7527987" y="2342167"/>
                </a:cubicBezTo>
                <a:cubicBezTo>
                  <a:pt x="7524217" y="2351480"/>
                  <a:pt x="7521165" y="2360195"/>
                  <a:pt x="7518838" y="2368318"/>
                </a:cubicBezTo>
                <a:cubicBezTo>
                  <a:pt x="7516512" y="2376436"/>
                  <a:pt x="7514425" y="2385152"/>
                  <a:pt x="7512581" y="2394465"/>
                </a:cubicBezTo>
                <a:cubicBezTo>
                  <a:pt x="7510815" y="2396743"/>
                  <a:pt x="7510493" y="2400508"/>
                  <a:pt x="7511616" y="2405755"/>
                </a:cubicBezTo>
                <a:cubicBezTo>
                  <a:pt x="7512741" y="2411006"/>
                  <a:pt x="7514346" y="2418333"/>
                  <a:pt x="7516433" y="2427743"/>
                </a:cubicBezTo>
                <a:cubicBezTo>
                  <a:pt x="7501023" y="2461814"/>
                  <a:pt x="7481764" y="2503020"/>
                  <a:pt x="7458655" y="2551353"/>
                </a:cubicBezTo>
                <a:cubicBezTo>
                  <a:pt x="7464191" y="2549173"/>
                  <a:pt x="7468526" y="2547589"/>
                  <a:pt x="7471653" y="2546598"/>
                </a:cubicBezTo>
                <a:cubicBezTo>
                  <a:pt x="7474784" y="2545607"/>
                  <a:pt x="7478154" y="2544023"/>
                  <a:pt x="7481764" y="2541846"/>
                </a:cubicBezTo>
                <a:cubicBezTo>
                  <a:pt x="7473980" y="2555910"/>
                  <a:pt x="7466439" y="2569378"/>
                  <a:pt x="7459134" y="2582256"/>
                </a:cubicBezTo>
                <a:cubicBezTo>
                  <a:pt x="7451833" y="2595130"/>
                  <a:pt x="7445253" y="2608602"/>
                  <a:pt x="7439396" y="2622666"/>
                </a:cubicBezTo>
                <a:cubicBezTo>
                  <a:pt x="7433778" y="2637128"/>
                  <a:pt x="7428642" y="2652180"/>
                  <a:pt x="7423989" y="2667832"/>
                </a:cubicBezTo>
                <a:cubicBezTo>
                  <a:pt x="7419333" y="2683480"/>
                  <a:pt x="7414197" y="2698536"/>
                  <a:pt x="7408582" y="2712994"/>
                </a:cubicBezTo>
                <a:cubicBezTo>
                  <a:pt x="7404787" y="2704279"/>
                  <a:pt x="7400991" y="2697943"/>
                  <a:pt x="7397195" y="2693979"/>
                </a:cubicBezTo>
                <a:cubicBezTo>
                  <a:pt x="7395455" y="2693979"/>
                  <a:pt x="7394191" y="2693979"/>
                  <a:pt x="7393399" y="2693979"/>
                </a:cubicBezTo>
                <a:cubicBezTo>
                  <a:pt x="7392608" y="2693979"/>
                  <a:pt x="7391344" y="2693979"/>
                  <a:pt x="7389604" y="2693979"/>
                </a:cubicBezTo>
                <a:cubicBezTo>
                  <a:pt x="7387863" y="2703487"/>
                  <a:pt x="7386599" y="2712994"/>
                  <a:pt x="7385808" y="2722506"/>
                </a:cubicBezTo>
                <a:cubicBezTo>
                  <a:pt x="7385017" y="2732013"/>
                  <a:pt x="7383752" y="2741521"/>
                  <a:pt x="7382012" y="2751028"/>
                </a:cubicBezTo>
                <a:cubicBezTo>
                  <a:pt x="7378216" y="2759744"/>
                  <a:pt x="7374421" y="2766084"/>
                  <a:pt x="7370625" y="2770047"/>
                </a:cubicBezTo>
                <a:cubicBezTo>
                  <a:pt x="7369024" y="2753705"/>
                  <a:pt x="7366460" y="2743600"/>
                  <a:pt x="7362939" y="2739738"/>
                </a:cubicBezTo>
                <a:cubicBezTo>
                  <a:pt x="7359414" y="2735876"/>
                  <a:pt x="7353008" y="2736469"/>
                  <a:pt x="7343721" y="2741521"/>
                </a:cubicBezTo>
                <a:cubicBezTo>
                  <a:pt x="7353330" y="2762221"/>
                  <a:pt x="7356211" y="2777870"/>
                  <a:pt x="7352368" y="2788470"/>
                </a:cubicBezTo>
                <a:cubicBezTo>
                  <a:pt x="7348525" y="2799066"/>
                  <a:pt x="7337955" y="2808772"/>
                  <a:pt x="7320656" y="2817589"/>
                </a:cubicBezTo>
                <a:cubicBezTo>
                  <a:pt x="7316974" y="2810458"/>
                  <a:pt x="7313771" y="2803326"/>
                  <a:pt x="7311047" y="2796194"/>
                </a:cubicBezTo>
                <a:cubicBezTo>
                  <a:pt x="7308326" y="2789063"/>
                  <a:pt x="7305123" y="2781931"/>
                  <a:pt x="7301438" y="2774799"/>
                </a:cubicBezTo>
                <a:cubicBezTo>
                  <a:pt x="7301280" y="2774799"/>
                  <a:pt x="7300637" y="2774799"/>
                  <a:pt x="7299518" y="2774799"/>
                </a:cubicBezTo>
                <a:cubicBezTo>
                  <a:pt x="7298396" y="2774799"/>
                  <a:pt x="7297756" y="2774799"/>
                  <a:pt x="7297595" y="2774799"/>
                </a:cubicBezTo>
                <a:cubicBezTo>
                  <a:pt x="7297595" y="2784307"/>
                  <a:pt x="7297595" y="2793818"/>
                  <a:pt x="7297595" y="2803326"/>
                </a:cubicBezTo>
                <a:cubicBezTo>
                  <a:pt x="7299357" y="2807883"/>
                  <a:pt x="7300637" y="2811843"/>
                  <a:pt x="7301438" y="2815209"/>
                </a:cubicBezTo>
                <a:cubicBezTo>
                  <a:pt x="7302239" y="2818580"/>
                  <a:pt x="7303522" y="2822540"/>
                  <a:pt x="7305284" y="2827097"/>
                </a:cubicBezTo>
                <a:cubicBezTo>
                  <a:pt x="7301599" y="2824721"/>
                  <a:pt x="7298396" y="2822341"/>
                  <a:pt x="7295675" y="2819965"/>
                </a:cubicBezTo>
                <a:cubicBezTo>
                  <a:pt x="7292951" y="2817589"/>
                  <a:pt x="7289748" y="2815209"/>
                  <a:pt x="7286066" y="2812834"/>
                </a:cubicBezTo>
                <a:cubicBezTo>
                  <a:pt x="7286145" y="2812439"/>
                  <a:pt x="7285984" y="2810852"/>
                  <a:pt x="7285584" y="2808082"/>
                </a:cubicBezTo>
                <a:cubicBezTo>
                  <a:pt x="7285183" y="2805308"/>
                  <a:pt x="7284064" y="2803720"/>
                  <a:pt x="7282220" y="2803326"/>
                </a:cubicBezTo>
                <a:cubicBezTo>
                  <a:pt x="7282150" y="2803615"/>
                  <a:pt x="7281331" y="2804223"/>
                  <a:pt x="7279761" y="2805148"/>
                </a:cubicBezTo>
                <a:cubicBezTo>
                  <a:pt x="7278194" y="2806076"/>
                  <a:pt x="7276302" y="2805577"/>
                  <a:pt x="7274083" y="2803654"/>
                </a:cubicBezTo>
                <a:cubicBezTo>
                  <a:pt x="7277752" y="2808608"/>
                  <a:pt x="7280946" y="2814160"/>
                  <a:pt x="7283667" y="2820305"/>
                </a:cubicBezTo>
                <a:cubicBezTo>
                  <a:pt x="7286384" y="2826445"/>
                  <a:pt x="7289587" y="2831997"/>
                  <a:pt x="7293273" y="2836952"/>
                </a:cubicBezTo>
                <a:cubicBezTo>
                  <a:pt x="7283601" y="2836753"/>
                  <a:pt x="7276097" y="2839527"/>
                  <a:pt x="7270760" y="2845269"/>
                </a:cubicBezTo>
                <a:cubicBezTo>
                  <a:pt x="7265426" y="2851016"/>
                  <a:pt x="7262718" y="2860914"/>
                  <a:pt x="7262642" y="2874970"/>
                </a:cubicBezTo>
                <a:cubicBezTo>
                  <a:pt x="7265820" y="2871034"/>
                  <a:pt x="7270905" y="2869462"/>
                  <a:pt x="7277897" y="2870246"/>
                </a:cubicBezTo>
                <a:cubicBezTo>
                  <a:pt x="7278298" y="2879691"/>
                  <a:pt x="7279417" y="2889132"/>
                  <a:pt x="7281261" y="2898577"/>
                </a:cubicBezTo>
                <a:cubicBezTo>
                  <a:pt x="7283102" y="2908019"/>
                  <a:pt x="7283263" y="2917464"/>
                  <a:pt x="7281740" y="2926905"/>
                </a:cubicBezTo>
                <a:cubicBezTo>
                  <a:pt x="7281422" y="2932020"/>
                  <a:pt x="7279190" y="2937134"/>
                  <a:pt x="7275051" y="2942249"/>
                </a:cubicBezTo>
                <a:cubicBezTo>
                  <a:pt x="7270911" y="2947364"/>
                  <a:pt x="7266775" y="2950118"/>
                  <a:pt x="7262642" y="2950512"/>
                </a:cubicBezTo>
                <a:cubicBezTo>
                  <a:pt x="7255016" y="2952791"/>
                  <a:pt x="7247387" y="2956559"/>
                  <a:pt x="7239760" y="2961818"/>
                </a:cubicBezTo>
                <a:cubicBezTo>
                  <a:pt x="7232134" y="2967077"/>
                  <a:pt x="7224505" y="2960160"/>
                  <a:pt x="7216879" y="2941071"/>
                </a:cubicBezTo>
                <a:cubicBezTo>
                  <a:pt x="7212875" y="2952830"/>
                  <a:pt x="7208392" y="2963710"/>
                  <a:pt x="7203427" y="2973710"/>
                </a:cubicBezTo>
                <a:cubicBezTo>
                  <a:pt x="7198461" y="2983713"/>
                  <a:pt x="7193978" y="2993419"/>
                  <a:pt x="7189974" y="3002833"/>
                </a:cubicBezTo>
                <a:cubicBezTo>
                  <a:pt x="7187891" y="3000457"/>
                  <a:pt x="7184369" y="2998077"/>
                  <a:pt x="7179404" y="2995701"/>
                </a:cubicBezTo>
                <a:cubicBezTo>
                  <a:pt x="7174438" y="2993322"/>
                  <a:pt x="7168994" y="2990946"/>
                  <a:pt x="7163067" y="2988566"/>
                </a:cubicBezTo>
                <a:cubicBezTo>
                  <a:pt x="7162427" y="2998869"/>
                  <a:pt x="7159864" y="3006797"/>
                  <a:pt x="7155381" y="3012349"/>
                </a:cubicBezTo>
                <a:cubicBezTo>
                  <a:pt x="7149936" y="3022753"/>
                  <a:pt x="7143530" y="3031672"/>
                  <a:pt x="7136163" y="3039104"/>
                </a:cubicBezTo>
                <a:cubicBezTo>
                  <a:pt x="7128795" y="3046536"/>
                  <a:pt x="7118546" y="3047129"/>
                  <a:pt x="7105412" y="3040887"/>
                </a:cubicBezTo>
                <a:cubicBezTo>
                  <a:pt x="7101090" y="3038211"/>
                  <a:pt x="7095324" y="3037618"/>
                  <a:pt x="7088117" y="3039104"/>
                </a:cubicBezTo>
                <a:cubicBezTo>
                  <a:pt x="7080910" y="3040590"/>
                  <a:pt x="7075144" y="3045939"/>
                  <a:pt x="7070819" y="3055158"/>
                </a:cubicBezTo>
                <a:cubicBezTo>
                  <a:pt x="7064734" y="3066058"/>
                  <a:pt x="7057688" y="3070416"/>
                  <a:pt x="7049680" y="3068235"/>
                </a:cubicBezTo>
                <a:cubicBezTo>
                  <a:pt x="7041673" y="3066058"/>
                  <a:pt x="7034627" y="3063281"/>
                  <a:pt x="7028539" y="3059914"/>
                </a:cubicBezTo>
                <a:cubicBezTo>
                  <a:pt x="7022861" y="3057237"/>
                  <a:pt x="7017883" y="3053075"/>
                  <a:pt x="7013608" y="3047426"/>
                </a:cubicBezTo>
                <a:cubicBezTo>
                  <a:pt x="7009333" y="3041780"/>
                  <a:pt x="7005241" y="3036428"/>
                  <a:pt x="7001335" y="3031375"/>
                </a:cubicBezTo>
                <a:cubicBezTo>
                  <a:pt x="6999491" y="3028797"/>
                  <a:pt x="6998369" y="3025625"/>
                  <a:pt x="6997968" y="3021860"/>
                </a:cubicBezTo>
                <a:cubicBezTo>
                  <a:pt x="6997568" y="3018095"/>
                  <a:pt x="6997407" y="3014923"/>
                  <a:pt x="6997486" y="3012349"/>
                </a:cubicBezTo>
                <a:cubicBezTo>
                  <a:pt x="6997568" y="3000457"/>
                  <a:pt x="6995481" y="2992132"/>
                  <a:pt x="6991231" y="2987376"/>
                </a:cubicBezTo>
                <a:cubicBezTo>
                  <a:pt x="6986981" y="2982620"/>
                  <a:pt x="6980084" y="2981430"/>
                  <a:pt x="6970537" y="2983810"/>
                </a:cubicBezTo>
                <a:cubicBezTo>
                  <a:pt x="6962918" y="2985987"/>
                  <a:pt x="6957946" y="2989951"/>
                  <a:pt x="6955619" y="2995701"/>
                </a:cubicBezTo>
                <a:cubicBezTo>
                  <a:pt x="6953296" y="3001448"/>
                  <a:pt x="6953135" y="3010168"/>
                  <a:pt x="6955140" y="3021860"/>
                </a:cubicBezTo>
                <a:cubicBezTo>
                  <a:pt x="6956902" y="3033552"/>
                  <a:pt x="6958186" y="3044652"/>
                  <a:pt x="6958989" y="3055158"/>
                </a:cubicBezTo>
                <a:cubicBezTo>
                  <a:pt x="6959790" y="3065660"/>
                  <a:pt x="6961073" y="3076760"/>
                  <a:pt x="6962839" y="3088452"/>
                </a:cubicBezTo>
                <a:cubicBezTo>
                  <a:pt x="6962678" y="3088452"/>
                  <a:pt x="6962038" y="3088452"/>
                  <a:pt x="6960913" y="3088452"/>
                </a:cubicBezTo>
                <a:cubicBezTo>
                  <a:pt x="6959790" y="3088452"/>
                  <a:pt x="6959150" y="3088452"/>
                  <a:pt x="6958989" y="3088452"/>
                </a:cubicBezTo>
                <a:cubicBezTo>
                  <a:pt x="6955140" y="3084488"/>
                  <a:pt x="6951291" y="3078145"/>
                  <a:pt x="6947438" y="3069425"/>
                </a:cubicBezTo>
                <a:cubicBezTo>
                  <a:pt x="6943510" y="3071704"/>
                  <a:pt x="6939822" y="3074282"/>
                  <a:pt x="6936373" y="3077154"/>
                </a:cubicBezTo>
                <a:cubicBezTo>
                  <a:pt x="6932924" y="3080029"/>
                  <a:pt x="6930197" y="3083794"/>
                  <a:pt x="6928192" y="3088452"/>
                </a:cubicBezTo>
                <a:cubicBezTo>
                  <a:pt x="6920733" y="3097570"/>
                  <a:pt x="6914475" y="3100741"/>
                  <a:pt x="6909424" y="3097964"/>
                </a:cubicBezTo>
                <a:cubicBezTo>
                  <a:pt x="6904371" y="3095190"/>
                  <a:pt x="6899077" y="3088850"/>
                  <a:pt x="6893545" y="3078941"/>
                </a:cubicBezTo>
                <a:cubicBezTo>
                  <a:pt x="6884084" y="3059914"/>
                  <a:pt x="6875351" y="3039697"/>
                  <a:pt x="6867346" y="3018294"/>
                </a:cubicBezTo>
                <a:cubicBezTo>
                  <a:pt x="6859345" y="2996887"/>
                  <a:pt x="6851577" y="2974295"/>
                  <a:pt x="6844046" y="2950512"/>
                </a:cubicBezTo>
                <a:cubicBezTo>
                  <a:pt x="6843402" y="2941855"/>
                  <a:pt x="6840842" y="2935562"/>
                  <a:pt x="6836356" y="2931626"/>
                </a:cubicBezTo>
                <a:cubicBezTo>
                  <a:pt x="6834594" y="2931626"/>
                  <a:pt x="6833314" y="2931626"/>
                  <a:pt x="6832513" y="2931626"/>
                </a:cubicBezTo>
                <a:cubicBezTo>
                  <a:pt x="6831713" y="2931626"/>
                  <a:pt x="6830433" y="2931626"/>
                  <a:pt x="6828670" y="2931626"/>
                </a:cubicBezTo>
                <a:cubicBezTo>
                  <a:pt x="6836996" y="2964807"/>
                  <a:pt x="6843402" y="2998054"/>
                  <a:pt x="6847889" y="3031375"/>
                </a:cubicBezTo>
                <a:cubicBezTo>
                  <a:pt x="6847728" y="3033654"/>
                  <a:pt x="6847088" y="3035039"/>
                  <a:pt x="6845965" y="3035534"/>
                </a:cubicBezTo>
                <a:cubicBezTo>
                  <a:pt x="6844846" y="3036030"/>
                  <a:pt x="6844203" y="3036229"/>
                  <a:pt x="6844046" y="3036131"/>
                </a:cubicBezTo>
                <a:cubicBezTo>
                  <a:pt x="6840442" y="3029292"/>
                  <a:pt x="6837078" y="3022753"/>
                  <a:pt x="6833954" y="3016511"/>
                </a:cubicBezTo>
                <a:cubicBezTo>
                  <a:pt x="6830833" y="3010265"/>
                  <a:pt x="6826508" y="3002537"/>
                  <a:pt x="6820981" y="2993322"/>
                </a:cubicBezTo>
                <a:cubicBezTo>
                  <a:pt x="6817217" y="3002638"/>
                  <a:pt x="6814175" y="3011358"/>
                  <a:pt x="6811854" y="3019484"/>
                </a:cubicBezTo>
                <a:cubicBezTo>
                  <a:pt x="6809531" y="3027607"/>
                  <a:pt x="6807450" y="3036330"/>
                  <a:pt x="6805609" y="3045643"/>
                </a:cubicBezTo>
                <a:cubicBezTo>
                  <a:pt x="6798560" y="3027412"/>
                  <a:pt x="6793437" y="3011557"/>
                  <a:pt x="6790234" y="2998077"/>
                </a:cubicBezTo>
                <a:cubicBezTo>
                  <a:pt x="6787031" y="2998077"/>
                  <a:pt x="6785748" y="2998077"/>
                  <a:pt x="6786391" y="2998077"/>
                </a:cubicBezTo>
                <a:cubicBezTo>
                  <a:pt x="6786391" y="3017104"/>
                  <a:pt x="6786391" y="3036131"/>
                  <a:pt x="6786391" y="3055158"/>
                </a:cubicBezTo>
                <a:cubicBezTo>
                  <a:pt x="6785817" y="3059122"/>
                  <a:pt x="6783118" y="3060706"/>
                  <a:pt x="6778301" y="3059914"/>
                </a:cubicBezTo>
                <a:cubicBezTo>
                  <a:pt x="6773872" y="3021860"/>
                  <a:pt x="6759912" y="2993322"/>
                  <a:pt x="6736422" y="2974295"/>
                </a:cubicBezTo>
                <a:lnTo>
                  <a:pt x="6735943" y="2974295"/>
                </a:lnTo>
                <a:cubicBezTo>
                  <a:pt x="6732897" y="2966469"/>
                  <a:pt x="6730337" y="2958342"/>
                  <a:pt x="6728253" y="2949919"/>
                </a:cubicBezTo>
                <a:cubicBezTo>
                  <a:pt x="6726173" y="2941496"/>
                  <a:pt x="6719767" y="2936935"/>
                  <a:pt x="6709035" y="2936245"/>
                </a:cubicBezTo>
                <a:cubicBezTo>
                  <a:pt x="6706954" y="2935449"/>
                  <a:pt x="6704391" y="2931091"/>
                  <a:pt x="6701349" y="2923164"/>
                </a:cubicBezTo>
                <a:cubicBezTo>
                  <a:pt x="6698304" y="2915236"/>
                  <a:pt x="6695744" y="2908499"/>
                  <a:pt x="6693660" y="2902947"/>
                </a:cubicBezTo>
                <a:cubicBezTo>
                  <a:pt x="6686614" y="2903739"/>
                  <a:pt x="6681491" y="2906911"/>
                  <a:pt x="6678288" y="2912462"/>
                </a:cubicBezTo>
                <a:cubicBezTo>
                  <a:pt x="6671554" y="2895811"/>
                  <a:pt x="6665800" y="2887490"/>
                  <a:pt x="6661024" y="2887490"/>
                </a:cubicBezTo>
                <a:cubicBezTo>
                  <a:pt x="6656248" y="2887490"/>
                  <a:pt x="6646718" y="2895811"/>
                  <a:pt x="6632436" y="2912462"/>
                </a:cubicBezTo>
                <a:cubicBezTo>
                  <a:pt x="6624820" y="2898390"/>
                  <a:pt x="6617178" y="2884911"/>
                  <a:pt x="6609520" y="2872029"/>
                </a:cubicBezTo>
                <a:cubicBezTo>
                  <a:pt x="6601859" y="2859146"/>
                  <a:pt x="6594180" y="2845671"/>
                  <a:pt x="6586478" y="2831599"/>
                </a:cubicBezTo>
                <a:cubicBezTo>
                  <a:pt x="6586478" y="2831303"/>
                  <a:pt x="6586478" y="2829520"/>
                  <a:pt x="6586478" y="2826250"/>
                </a:cubicBezTo>
                <a:cubicBezTo>
                  <a:pt x="6586478" y="2822977"/>
                  <a:pt x="6586478" y="2820004"/>
                  <a:pt x="6586478" y="2817332"/>
                </a:cubicBezTo>
                <a:cubicBezTo>
                  <a:pt x="6587111" y="2807719"/>
                  <a:pt x="6585844" y="2798402"/>
                  <a:pt x="6582676" y="2789386"/>
                </a:cubicBezTo>
                <a:cubicBezTo>
                  <a:pt x="6566686" y="2732306"/>
                  <a:pt x="6548697" y="2675229"/>
                  <a:pt x="6528703" y="2618152"/>
                </a:cubicBezTo>
                <a:cubicBezTo>
                  <a:pt x="6509390" y="2568008"/>
                  <a:pt x="6489355" y="2517271"/>
                  <a:pt x="6468602" y="2465941"/>
                </a:cubicBezTo>
                <a:cubicBezTo>
                  <a:pt x="6447845" y="2414611"/>
                  <a:pt x="6426849" y="2363874"/>
                  <a:pt x="6405613" y="2313734"/>
                </a:cubicBezTo>
                <a:lnTo>
                  <a:pt x="6366747" y="2214410"/>
                </a:lnTo>
                <a:lnTo>
                  <a:pt x="6317598" y="2214410"/>
                </a:lnTo>
                <a:lnTo>
                  <a:pt x="6317598" y="2157333"/>
                </a:lnTo>
                <a:lnTo>
                  <a:pt x="6317141" y="2156767"/>
                </a:lnTo>
                <a:cubicBezTo>
                  <a:pt x="6314096" y="2153002"/>
                  <a:pt x="6311530" y="2149831"/>
                  <a:pt x="6309446" y="2147256"/>
                </a:cubicBezTo>
                <a:cubicBezTo>
                  <a:pt x="6296785" y="2152507"/>
                  <a:pt x="6288453" y="2153896"/>
                  <a:pt x="6284446" y="2151418"/>
                </a:cubicBezTo>
                <a:cubicBezTo>
                  <a:pt x="6280439" y="2148941"/>
                  <a:pt x="6275949" y="2139625"/>
                  <a:pt x="6270981" y="2123473"/>
                </a:cubicBezTo>
                <a:cubicBezTo>
                  <a:pt x="6261205" y="2092754"/>
                  <a:pt x="6250946" y="2062628"/>
                  <a:pt x="6240208" y="2033098"/>
                </a:cubicBezTo>
                <a:cubicBezTo>
                  <a:pt x="6229470" y="2003569"/>
                  <a:pt x="6219212" y="1973443"/>
                  <a:pt x="6209436" y="1942723"/>
                </a:cubicBezTo>
                <a:cubicBezTo>
                  <a:pt x="6203988" y="1930633"/>
                  <a:pt x="6199499" y="1917950"/>
                  <a:pt x="6195974" y="1904674"/>
                </a:cubicBezTo>
                <a:cubicBezTo>
                  <a:pt x="6192446" y="1891393"/>
                  <a:pt x="6187960" y="1878710"/>
                  <a:pt x="6182509" y="1866620"/>
                </a:cubicBezTo>
                <a:cubicBezTo>
                  <a:pt x="6182270" y="1861962"/>
                  <a:pt x="6180826" y="1858197"/>
                  <a:pt x="6178181" y="1855322"/>
                </a:cubicBezTo>
                <a:cubicBezTo>
                  <a:pt x="6175539" y="1852450"/>
                  <a:pt x="6173133" y="1849871"/>
                  <a:pt x="6170971" y="1847593"/>
                </a:cubicBezTo>
                <a:cubicBezTo>
                  <a:pt x="6168647" y="1850172"/>
                  <a:pt x="6165602" y="1853340"/>
                  <a:pt x="6161835" y="1857108"/>
                </a:cubicBezTo>
                <a:cubicBezTo>
                  <a:pt x="6158067" y="1860873"/>
                  <a:pt x="6155983" y="1864045"/>
                  <a:pt x="6155583" y="1866620"/>
                </a:cubicBezTo>
                <a:cubicBezTo>
                  <a:pt x="6151976" y="1890402"/>
                  <a:pt x="6148612" y="1914185"/>
                  <a:pt x="6145485" y="1937968"/>
                </a:cubicBezTo>
                <a:cubicBezTo>
                  <a:pt x="6142361" y="1961750"/>
                  <a:pt x="6138032" y="1985533"/>
                  <a:pt x="6132503" y="2009316"/>
                </a:cubicBezTo>
                <a:cubicBezTo>
                  <a:pt x="6126888" y="2033098"/>
                  <a:pt x="6120810" y="2056881"/>
                  <a:pt x="6114265" y="2080663"/>
                </a:cubicBezTo>
                <a:cubicBezTo>
                  <a:pt x="6107720" y="2104446"/>
                  <a:pt x="6099782" y="2128229"/>
                  <a:pt x="6090447" y="2152011"/>
                </a:cubicBezTo>
                <a:cubicBezTo>
                  <a:pt x="6084113" y="2168362"/>
                  <a:pt x="6078726" y="2184416"/>
                  <a:pt x="6074277" y="2200170"/>
                </a:cubicBezTo>
                <a:cubicBezTo>
                  <a:pt x="6069829" y="2215927"/>
                  <a:pt x="6070160" y="2233171"/>
                  <a:pt x="6075264" y="2251898"/>
                </a:cubicBezTo>
                <a:cubicBezTo>
                  <a:pt x="6074640" y="2266169"/>
                  <a:pt x="6072092" y="2280436"/>
                  <a:pt x="6067622" y="2294707"/>
                </a:cubicBezTo>
                <a:cubicBezTo>
                  <a:pt x="6063297" y="2311354"/>
                  <a:pt x="6059447" y="2328001"/>
                  <a:pt x="6056084" y="2344652"/>
                </a:cubicBezTo>
                <a:cubicBezTo>
                  <a:pt x="6052717" y="2361299"/>
                  <a:pt x="6052717" y="2377946"/>
                  <a:pt x="6056084" y="2394593"/>
                </a:cubicBezTo>
                <a:cubicBezTo>
                  <a:pt x="6056002" y="2396872"/>
                  <a:pt x="6056162" y="2399451"/>
                  <a:pt x="6056563" y="2402322"/>
                </a:cubicBezTo>
                <a:cubicBezTo>
                  <a:pt x="6056963" y="2405197"/>
                  <a:pt x="6058085" y="2408962"/>
                  <a:pt x="6059930" y="2413620"/>
                </a:cubicBezTo>
                <a:cubicBezTo>
                  <a:pt x="6061853" y="2406781"/>
                  <a:pt x="6063776" y="2401432"/>
                  <a:pt x="6065699" y="2397566"/>
                </a:cubicBezTo>
                <a:cubicBezTo>
                  <a:pt x="6067622" y="2393704"/>
                  <a:pt x="6069545" y="2389541"/>
                  <a:pt x="6071468" y="2385082"/>
                </a:cubicBezTo>
                <a:cubicBezTo>
                  <a:pt x="6073130" y="2387360"/>
                  <a:pt x="6074551" y="2389935"/>
                  <a:pt x="6075737" y="2392810"/>
                </a:cubicBezTo>
                <a:cubicBezTo>
                  <a:pt x="6076925" y="2395686"/>
                  <a:pt x="6079296" y="2399451"/>
                  <a:pt x="6082855" y="2404109"/>
                </a:cubicBezTo>
                <a:cubicBezTo>
                  <a:pt x="6086809" y="2392412"/>
                  <a:pt x="6091238" y="2381317"/>
                  <a:pt x="6096141" y="2370811"/>
                </a:cubicBezTo>
                <a:cubicBezTo>
                  <a:pt x="6101043" y="2360308"/>
                  <a:pt x="6105472" y="2349209"/>
                  <a:pt x="6109426" y="2337517"/>
                </a:cubicBezTo>
                <a:cubicBezTo>
                  <a:pt x="6113032" y="2349408"/>
                  <a:pt x="6114473" y="2361299"/>
                  <a:pt x="6113751" y="2373191"/>
                </a:cubicBezTo>
                <a:cubicBezTo>
                  <a:pt x="6113032" y="2385082"/>
                  <a:pt x="6111588" y="2396973"/>
                  <a:pt x="6109426" y="2408864"/>
                </a:cubicBezTo>
                <a:cubicBezTo>
                  <a:pt x="6106661" y="2439482"/>
                  <a:pt x="6099854" y="2468618"/>
                  <a:pt x="6089003" y="2496266"/>
                </a:cubicBezTo>
                <a:cubicBezTo>
                  <a:pt x="6078155" y="2523911"/>
                  <a:pt x="6068464" y="2551857"/>
                  <a:pt x="6059930" y="2580099"/>
                </a:cubicBezTo>
                <a:cubicBezTo>
                  <a:pt x="6057685" y="2587234"/>
                  <a:pt x="6053517" y="2594370"/>
                  <a:pt x="6047426" y="2601501"/>
                </a:cubicBezTo>
                <a:cubicBezTo>
                  <a:pt x="6041339" y="2608637"/>
                  <a:pt x="6035248" y="2615773"/>
                  <a:pt x="6029158" y="2622908"/>
                </a:cubicBezTo>
                <a:cubicBezTo>
                  <a:pt x="6028996" y="2625089"/>
                  <a:pt x="6028356" y="2626673"/>
                  <a:pt x="6027234" y="2627664"/>
                </a:cubicBezTo>
                <a:cubicBezTo>
                  <a:pt x="6026112" y="2628655"/>
                  <a:pt x="6025469" y="2630239"/>
                  <a:pt x="6025311" y="2632420"/>
                </a:cubicBezTo>
                <a:cubicBezTo>
                  <a:pt x="6015532" y="2651446"/>
                  <a:pt x="6005276" y="2670473"/>
                  <a:pt x="5994535" y="2689500"/>
                </a:cubicBezTo>
                <a:cubicBezTo>
                  <a:pt x="5983798" y="2708523"/>
                  <a:pt x="5973539" y="2727550"/>
                  <a:pt x="5963764" y="2746577"/>
                </a:cubicBezTo>
                <a:cubicBezTo>
                  <a:pt x="5957353" y="2757774"/>
                  <a:pt x="5949979" y="2767484"/>
                  <a:pt x="5941644" y="2775712"/>
                </a:cubicBezTo>
                <a:cubicBezTo>
                  <a:pt x="5933312" y="2783936"/>
                  <a:pt x="5927861" y="2794837"/>
                  <a:pt x="5925298" y="2808413"/>
                </a:cubicBezTo>
                <a:cubicBezTo>
                  <a:pt x="5924976" y="2812970"/>
                  <a:pt x="5922732" y="2816934"/>
                  <a:pt x="5918564" y="2820305"/>
                </a:cubicBezTo>
                <a:cubicBezTo>
                  <a:pt x="5914399" y="2823671"/>
                  <a:pt x="5910231" y="2827635"/>
                  <a:pt x="5906064" y="2832196"/>
                </a:cubicBezTo>
                <a:cubicBezTo>
                  <a:pt x="5898450" y="2843990"/>
                  <a:pt x="5892521" y="2856057"/>
                  <a:pt x="5888274" y="2868400"/>
                </a:cubicBezTo>
                <a:cubicBezTo>
                  <a:pt x="5884027" y="2880748"/>
                  <a:pt x="5880982" y="2893950"/>
                  <a:pt x="5879137" y="2908019"/>
                </a:cubicBezTo>
                <a:cubicBezTo>
                  <a:pt x="5879059" y="2912841"/>
                  <a:pt x="5878255" y="2917362"/>
                  <a:pt x="5876733" y="2921595"/>
                </a:cubicBezTo>
                <a:cubicBezTo>
                  <a:pt x="5875209" y="2925824"/>
                  <a:pt x="5873447" y="2929168"/>
                  <a:pt x="5871446" y="2931626"/>
                </a:cubicBezTo>
                <a:cubicBezTo>
                  <a:pt x="5865433" y="2938414"/>
                  <a:pt x="5861104" y="2944918"/>
                  <a:pt x="5858463" y="2951136"/>
                </a:cubicBezTo>
                <a:cubicBezTo>
                  <a:pt x="5855817" y="2957359"/>
                  <a:pt x="5856297" y="2965080"/>
                  <a:pt x="5859903" y="2974295"/>
                </a:cubicBezTo>
                <a:cubicBezTo>
                  <a:pt x="5863749" y="2975087"/>
                  <a:pt x="5863749" y="2978259"/>
                  <a:pt x="5859903" y="2983810"/>
                </a:cubicBezTo>
                <a:cubicBezTo>
                  <a:pt x="5854617" y="3005611"/>
                  <a:pt x="5847882" y="3026222"/>
                  <a:pt x="5839708" y="3045643"/>
                </a:cubicBezTo>
                <a:cubicBezTo>
                  <a:pt x="5831537" y="3065067"/>
                  <a:pt x="5819033" y="3080923"/>
                  <a:pt x="5802204" y="3093208"/>
                </a:cubicBezTo>
                <a:cubicBezTo>
                  <a:pt x="5788901" y="3103515"/>
                  <a:pt x="5775118" y="3113819"/>
                  <a:pt x="5760852" y="3124126"/>
                </a:cubicBezTo>
                <a:cubicBezTo>
                  <a:pt x="5746590" y="3134433"/>
                  <a:pt x="5730880" y="3139981"/>
                  <a:pt x="5713734" y="3140773"/>
                </a:cubicBezTo>
                <a:cubicBezTo>
                  <a:pt x="5696422" y="3140574"/>
                  <a:pt x="5679112" y="3139782"/>
                  <a:pt x="5661804" y="3138397"/>
                </a:cubicBezTo>
                <a:cubicBezTo>
                  <a:pt x="5644492" y="3137008"/>
                  <a:pt x="5627181" y="3136216"/>
                  <a:pt x="5609874" y="3136017"/>
                </a:cubicBezTo>
                <a:cubicBezTo>
                  <a:pt x="5600256" y="3135619"/>
                  <a:pt x="5590640" y="3134035"/>
                  <a:pt x="5581021" y="3131262"/>
                </a:cubicBezTo>
                <a:cubicBezTo>
                  <a:pt x="5571406" y="3128488"/>
                  <a:pt x="5561790" y="3126900"/>
                  <a:pt x="5552171" y="3126506"/>
                </a:cubicBezTo>
                <a:cubicBezTo>
                  <a:pt x="5548165" y="3128784"/>
                  <a:pt x="5543678" y="3131359"/>
                  <a:pt x="5538710" y="3134234"/>
                </a:cubicBezTo>
                <a:cubicBezTo>
                  <a:pt x="5533742" y="3137106"/>
                  <a:pt x="5529252" y="3140875"/>
                  <a:pt x="5525245" y="3145529"/>
                </a:cubicBezTo>
                <a:cubicBezTo>
                  <a:pt x="5517792" y="3157619"/>
                  <a:pt x="5509617" y="3166737"/>
                  <a:pt x="5500725" y="3172881"/>
                </a:cubicBezTo>
                <a:cubicBezTo>
                  <a:pt x="5491828" y="3179026"/>
                  <a:pt x="5480769" y="3181008"/>
                  <a:pt x="5467546" y="3178827"/>
                </a:cubicBezTo>
                <a:cubicBezTo>
                  <a:pt x="5452164" y="3179619"/>
                  <a:pt x="5436802" y="3178035"/>
                  <a:pt x="5421452" y="3174071"/>
                </a:cubicBezTo>
                <a:cubicBezTo>
                  <a:pt x="5413775" y="3173275"/>
                  <a:pt x="5406100" y="3170107"/>
                  <a:pt x="5398422" y="3164556"/>
                </a:cubicBezTo>
                <a:cubicBezTo>
                  <a:pt x="5382429" y="3160592"/>
                  <a:pt x="5379869" y="3149493"/>
                  <a:pt x="5390745" y="3131262"/>
                </a:cubicBezTo>
                <a:cubicBezTo>
                  <a:pt x="5390907" y="3128683"/>
                  <a:pt x="5391543" y="3125515"/>
                  <a:pt x="5392666" y="3121746"/>
                </a:cubicBezTo>
                <a:cubicBezTo>
                  <a:pt x="5393785" y="3117981"/>
                  <a:pt x="5394425" y="3114810"/>
                  <a:pt x="5394584" y="3112235"/>
                </a:cubicBezTo>
                <a:cubicBezTo>
                  <a:pt x="5392505" y="3109956"/>
                  <a:pt x="5389945" y="3108567"/>
                  <a:pt x="5386905" y="3108072"/>
                </a:cubicBezTo>
                <a:cubicBezTo>
                  <a:pt x="5383867" y="3107577"/>
                  <a:pt x="5381310" y="3107378"/>
                  <a:pt x="5379229" y="3107479"/>
                </a:cubicBezTo>
                <a:cubicBezTo>
                  <a:pt x="5358359" y="3109558"/>
                  <a:pt x="5339645" y="3105396"/>
                  <a:pt x="5323094" y="3094991"/>
                </a:cubicBezTo>
                <a:cubicBezTo>
                  <a:pt x="5306540" y="3084586"/>
                  <a:pt x="5290707" y="3069722"/>
                  <a:pt x="5275591" y="3050398"/>
                </a:cubicBezTo>
                <a:cubicBezTo>
                  <a:pt x="5254959" y="3021563"/>
                  <a:pt x="5237686" y="2990103"/>
                  <a:pt x="5223774" y="2956017"/>
                </a:cubicBezTo>
                <a:cubicBezTo>
                  <a:pt x="5209858" y="2921931"/>
                  <a:pt x="5196427" y="2886998"/>
                  <a:pt x="5183468" y="2851219"/>
                </a:cubicBezTo>
                <a:cubicBezTo>
                  <a:pt x="5153402" y="2765604"/>
                  <a:pt x="5125252" y="2679985"/>
                  <a:pt x="5099023" y="2594370"/>
                </a:cubicBezTo>
                <a:cubicBezTo>
                  <a:pt x="5093578" y="2582377"/>
                  <a:pt x="5090056" y="2569495"/>
                  <a:pt x="5088456" y="2555723"/>
                </a:cubicBezTo>
                <a:cubicBezTo>
                  <a:pt x="5086853" y="2541947"/>
                  <a:pt x="5085252" y="2527875"/>
                  <a:pt x="5083650" y="2513506"/>
                </a:cubicBezTo>
                <a:cubicBezTo>
                  <a:pt x="5083568" y="2508950"/>
                  <a:pt x="5083729" y="2504986"/>
                  <a:pt x="5084129" y="2501615"/>
                </a:cubicBezTo>
                <a:cubicBezTo>
                  <a:pt x="5084530" y="2498248"/>
                  <a:pt x="5085653" y="2494285"/>
                  <a:pt x="5087494" y="2489724"/>
                </a:cubicBezTo>
                <a:cubicBezTo>
                  <a:pt x="5089656" y="2482588"/>
                  <a:pt x="5092059" y="2475457"/>
                  <a:pt x="5094700" y="2468321"/>
                </a:cubicBezTo>
                <a:cubicBezTo>
                  <a:pt x="5097342" y="2461185"/>
                  <a:pt x="5098784" y="2454050"/>
                  <a:pt x="5099023" y="2446914"/>
                </a:cubicBezTo>
                <a:cubicBezTo>
                  <a:pt x="5099665" y="2409656"/>
                  <a:pt x="5098382" y="2370019"/>
                  <a:pt x="5095180" y="2328001"/>
                </a:cubicBezTo>
                <a:cubicBezTo>
                  <a:pt x="5094540" y="2322454"/>
                  <a:pt x="5091976" y="2314526"/>
                  <a:pt x="5087494" y="2304219"/>
                </a:cubicBezTo>
                <a:cubicBezTo>
                  <a:pt x="5077724" y="2280736"/>
                  <a:pt x="5068436" y="2257547"/>
                  <a:pt x="5059627" y="2234658"/>
                </a:cubicBezTo>
                <a:cubicBezTo>
                  <a:pt x="5050819" y="2211764"/>
                  <a:pt x="5043451" y="2187389"/>
                  <a:pt x="5037524" y="2161523"/>
                </a:cubicBezTo>
                <a:cubicBezTo>
                  <a:pt x="5028155" y="2128030"/>
                  <a:pt x="5019990" y="2093944"/>
                  <a:pt x="5013023" y="2059261"/>
                </a:cubicBezTo>
                <a:lnTo>
                  <a:pt x="5010696" y="2048247"/>
                </a:lnTo>
                <a:lnTo>
                  <a:pt x="5010696" y="2139004"/>
                </a:lnTo>
                <a:cubicBezTo>
                  <a:pt x="5010696" y="2169091"/>
                  <a:pt x="5010696" y="2199588"/>
                  <a:pt x="5010696" y="2230495"/>
                </a:cubicBezTo>
                <a:cubicBezTo>
                  <a:pt x="5010538" y="2230495"/>
                  <a:pt x="5009905" y="2230495"/>
                  <a:pt x="5008798" y="2230495"/>
                </a:cubicBezTo>
                <a:cubicBezTo>
                  <a:pt x="5007691" y="2230495"/>
                  <a:pt x="5007058" y="2230495"/>
                  <a:pt x="5006900" y="2230495"/>
                </a:cubicBezTo>
                <a:cubicBezTo>
                  <a:pt x="5004844" y="2225837"/>
                  <a:pt x="5002313" y="2220882"/>
                  <a:pt x="4999309" y="2215631"/>
                </a:cubicBezTo>
                <a:cubicBezTo>
                  <a:pt x="4996305" y="2210379"/>
                  <a:pt x="4993773" y="2204235"/>
                  <a:pt x="4991717" y="2197197"/>
                </a:cubicBezTo>
                <a:cubicBezTo>
                  <a:pt x="4984136" y="2201956"/>
                  <a:pt x="4976528" y="2206712"/>
                  <a:pt x="4968896" y="2211468"/>
                </a:cubicBezTo>
                <a:cubicBezTo>
                  <a:pt x="4968977" y="2216224"/>
                  <a:pt x="4969775" y="2220979"/>
                  <a:pt x="4971291" y="2225739"/>
                </a:cubicBezTo>
                <a:lnTo>
                  <a:pt x="4976321" y="2239425"/>
                </a:lnTo>
                <a:lnTo>
                  <a:pt x="4978984" y="2232278"/>
                </a:lnTo>
                <a:cubicBezTo>
                  <a:pt x="4980907" y="2229106"/>
                  <a:pt x="4983788" y="2225341"/>
                  <a:pt x="4987635" y="2220979"/>
                </a:cubicBezTo>
                <a:cubicBezTo>
                  <a:pt x="4989394" y="2230296"/>
                  <a:pt x="4990678" y="2239015"/>
                  <a:pt x="4991478" y="2247142"/>
                </a:cubicBezTo>
                <a:cubicBezTo>
                  <a:pt x="4992278" y="2255268"/>
                  <a:pt x="4993559" y="2263988"/>
                  <a:pt x="4995322" y="2273304"/>
                </a:cubicBezTo>
                <a:cubicBezTo>
                  <a:pt x="4995960" y="2273304"/>
                  <a:pt x="4994680" y="2273304"/>
                  <a:pt x="4991478" y="2273304"/>
                </a:cubicBezTo>
                <a:cubicBezTo>
                  <a:pt x="4989394" y="2268350"/>
                  <a:pt x="4986834" y="2262798"/>
                  <a:pt x="4983788" y="2256653"/>
                </a:cubicBezTo>
                <a:lnTo>
                  <a:pt x="4976535" y="2240943"/>
                </a:lnTo>
                <a:lnTo>
                  <a:pt x="4976535" y="2266169"/>
                </a:lnTo>
                <a:cubicBezTo>
                  <a:pt x="4976535" y="2274295"/>
                  <a:pt x="4976535" y="2283015"/>
                  <a:pt x="4976535" y="2292327"/>
                </a:cubicBezTo>
                <a:cubicBezTo>
                  <a:pt x="4976457" y="2294508"/>
                  <a:pt x="4976613" y="2296096"/>
                  <a:pt x="4977011" y="2297087"/>
                </a:cubicBezTo>
                <a:cubicBezTo>
                  <a:pt x="4977405" y="2298078"/>
                  <a:pt x="4978511" y="2299662"/>
                  <a:pt x="4980331" y="2301843"/>
                </a:cubicBezTo>
                <a:cubicBezTo>
                  <a:pt x="4999309" y="2306598"/>
                  <a:pt x="5006900" y="2325625"/>
                  <a:pt x="5003105" y="2358919"/>
                </a:cubicBezTo>
                <a:cubicBezTo>
                  <a:pt x="5003735" y="2354956"/>
                  <a:pt x="5006267" y="2353372"/>
                  <a:pt x="5010696" y="2354164"/>
                </a:cubicBezTo>
                <a:cubicBezTo>
                  <a:pt x="5010696" y="2349607"/>
                  <a:pt x="5010696" y="2345643"/>
                  <a:pt x="5010696" y="2342272"/>
                </a:cubicBezTo>
                <a:cubicBezTo>
                  <a:pt x="5010696" y="2338902"/>
                  <a:pt x="5010696" y="2334938"/>
                  <a:pt x="5010696" y="2330381"/>
                </a:cubicBezTo>
                <a:cubicBezTo>
                  <a:pt x="5013899" y="2330381"/>
                  <a:pt x="5015179" y="2330381"/>
                  <a:pt x="5014539" y="2330381"/>
                </a:cubicBezTo>
                <a:cubicBezTo>
                  <a:pt x="5014539" y="2349408"/>
                  <a:pt x="5014539" y="2368435"/>
                  <a:pt x="5014539" y="2387462"/>
                </a:cubicBezTo>
                <a:cubicBezTo>
                  <a:pt x="5014378" y="2387657"/>
                  <a:pt x="5013739" y="2388449"/>
                  <a:pt x="5012616" y="2389838"/>
                </a:cubicBezTo>
                <a:cubicBezTo>
                  <a:pt x="5011496" y="2391226"/>
                  <a:pt x="5010857" y="2392018"/>
                  <a:pt x="5010696" y="2392217"/>
                </a:cubicBezTo>
                <a:cubicBezTo>
                  <a:pt x="4999944" y="2368435"/>
                  <a:pt x="4991083" y="2344652"/>
                  <a:pt x="4984127" y="2320870"/>
                </a:cubicBezTo>
                <a:cubicBezTo>
                  <a:pt x="4983023" y="2330284"/>
                  <a:pt x="4980462" y="2339994"/>
                  <a:pt x="4976449" y="2350001"/>
                </a:cubicBezTo>
                <a:cubicBezTo>
                  <a:pt x="4972439" y="2360012"/>
                  <a:pt x="4973602" y="2370912"/>
                  <a:pt x="4979945" y="2382702"/>
                </a:cubicBezTo>
                <a:cubicBezTo>
                  <a:pt x="4979866" y="2385577"/>
                  <a:pt x="4979066" y="2390532"/>
                  <a:pt x="4977543" y="2397566"/>
                </a:cubicBezTo>
                <a:cubicBezTo>
                  <a:pt x="4976023" y="2404604"/>
                  <a:pt x="4974261" y="2410745"/>
                  <a:pt x="4972259" y="2416000"/>
                </a:cubicBezTo>
                <a:cubicBezTo>
                  <a:pt x="4968413" y="2420557"/>
                  <a:pt x="4963612" y="2424501"/>
                  <a:pt x="4957849" y="2427825"/>
                </a:cubicBezTo>
                <a:cubicBezTo>
                  <a:pt x="4952089" y="2431153"/>
                  <a:pt x="4945375" y="2435054"/>
                  <a:pt x="4937707" y="2439525"/>
                </a:cubicBezTo>
                <a:cubicBezTo>
                  <a:pt x="4936194" y="2461958"/>
                  <a:pt x="4934441" y="2476128"/>
                  <a:pt x="4932449" y="2482038"/>
                </a:cubicBezTo>
                <a:cubicBezTo>
                  <a:pt x="4930456" y="2487949"/>
                  <a:pt x="4925839" y="2492689"/>
                  <a:pt x="4918590" y="2496266"/>
                </a:cubicBezTo>
                <a:cubicBezTo>
                  <a:pt x="4918507" y="2489330"/>
                  <a:pt x="4917713" y="2482986"/>
                  <a:pt x="4916196" y="2477240"/>
                </a:cubicBezTo>
                <a:cubicBezTo>
                  <a:pt x="4914684" y="2471493"/>
                  <a:pt x="4912931" y="2465149"/>
                  <a:pt x="4910941" y="2458213"/>
                </a:cubicBezTo>
                <a:cubicBezTo>
                  <a:pt x="4910304" y="2458213"/>
                  <a:pt x="4907754" y="2458213"/>
                  <a:pt x="4903293" y="2458213"/>
                </a:cubicBezTo>
                <a:cubicBezTo>
                  <a:pt x="4900106" y="2487543"/>
                  <a:pt x="4895008" y="2514497"/>
                  <a:pt x="4888004" y="2539072"/>
                </a:cubicBezTo>
                <a:cubicBezTo>
                  <a:pt x="4888637" y="2539072"/>
                  <a:pt x="4887370" y="2539072"/>
                  <a:pt x="4884204" y="2539072"/>
                </a:cubicBezTo>
                <a:cubicBezTo>
                  <a:pt x="4884043" y="2520033"/>
                  <a:pt x="4883412" y="2501034"/>
                  <a:pt x="4882316" y="2482069"/>
                </a:cubicBezTo>
                <a:cubicBezTo>
                  <a:pt x="4881215" y="2463105"/>
                  <a:pt x="4880607" y="2444254"/>
                  <a:pt x="4880490" y="2425512"/>
                </a:cubicBezTo>
                <a:cubicBezTo>
                  <a:pt x="4882335" y="2427653"/>
                  <a:pt x="4884415" y="2429210"/>
                  <a:pt x="4886739" y="2430181"/>
                </a:cubicBezTo>
                <a:cubicBezTo>
                  <a:pt x="4889059" y="2431157"/>
                  <a:pt x="4892102" y="2432713"/>
                  <a:pt x="4895865" y="2434855"/>
                </a:cubicBezTo>
                <a:cubicBezTo>
                  <a:pt x="4896118" y="2382714"/>
                  <a:pt x="4895617" y="2331431"/>
                  <a:pt x="4894365" y="2281009"/>
                </a:cubicBezTo>
                <a:cubicBezTo>
                  <a:pt x="4893114" y="2230588"/>
                  <a:pt x="4889610" y="2180456"/>
                  <a:pt x="4883854" y="2130609"/>
                </a:cubicBezTo>
                <a:cubicBezTo>
                  <a:pt x="4883693" y="2130609"/>
                  <a:pt x="4883053" y="2130609"/>
                  <a:pt x="4881934" y="2130609"/>
                </a:cubicBezTo>
                <a:cubicBezTo>
                  <a:pt x="4880812" y="2130609"/>
                  <a:pt x="4880172" y="2130609"/>
                  <a:pt x="4880012" y="2130609"/>
                </a:cubicBezTo>
                <a:cubicBezTo>
                  <a:pt x="4876809" y="2135364"/>
                  <a:pt x="4871682" y="2144876"/>
                  <a:pt x="4864636" y="2159147"/>
                </a:cubicBezTo>
                <a:cubicBezTo>
                  <a:pt x="4864636" y="2149831"/>
                  <a:pt x="4864636" y="2142301"/>
                  <a:pt x="4864636" y="2136554"/>
                </a:cubicBezTo>
                <a:lnTo>
                  <a:pt x="4864636" y="2121351"/>
                </a:lnTo>
                <a:lnTo>
                  <a:pt x="4854186" y="2139824"/>
                </a:lnTo>
                <a:cubicBezTo>
                  <a:pt x="4851626" y="2147154"/>
                  <a:pt x="4850143" y="2155382"/>
                  <a:pt x="4849743" y="2164500"/>
                </a:cubicBezTo>
                <a:cubicBezTo>
                  <a:pt x="4848942" y="2182731"/>
                  <a:pt x="4851505" y="2195020"/>
                  <a:pt x="4857429" y="2201360"/>
                </a:cubicBezTo>
                <a:cubicBezTo>
                  <a:pt x="4855920" y="2246447"/>
                  <a:pt x="4857020" y="2290646"/>
                  <a:pt x="4860733" y="2333951"/>
                </a:cubicBezTo>
                <a:cubicBezTo>
                  <a:pt x="4864447" y="2377252"/>
                  <a:pt x="4868310" y="2420260"/>
                  <a:pt x="4872325" y="2462968"/>
                </a:cubicBezTo>
                <a:cubicBezTo>
                  <a:pt x="4868715" y="2453488"/>
                  <a:pt x="4864400" y="2445483"/>
                  <a:pt x="4859377" y="2438952"/>
                </a:cubicBezTo>
                <a:cubicBezTo>
                  <a:pt x="4854355" y="2432425"/>
                  <a:pt x="4847214" y="2427942"/>
                  <a:pt x="4837950" y="2425512"/>
                </a:cubicBezTo>
                <a:cubicBezTo>
                  <a:pt x="4832485" y="2422652"/>
                  <a:pt x="4828211" y="2416480"/>
                  <a:pt x="4825124" y="2407007"/>
                </a:cubicBezTo>
                <a:cubicBezTo>
                  <a:pt x="4822038" y="2397531"/>
                  <a:pt x="4818712" y="2387645"/>
                  <a:pt x="4815149" y="2377353"/>
                </a:cubicBezTo>
                <a:cubicBezTo>
                  <a:pt x="4811624" y="2384785"/>
                  <a:pt x="4810024" y="2393704"/>
                  <a:pt x="4810345" y="2404109"/>
                </a:cubicBezTo>
                <a:cubicBezTo>
                  <a:pt x="4810667" y="2414514"/>
                  <a:pt x="4810984" y="2424622"/>
                  <a:pt x="4811306" y="2434430"/>
                </a:cubicBezTo>
                <a:cubicBezTo>
                  <a:pt x="4809383" y="2444140"/>
                  <a:pt x="4807464" y="2454448"/>
                  <a:pt x="4805540" y="2465348"/>
                </a:cubicBezTo>
                <a:cubicBezTo>
                  <a:pt x="4803618" y="2476249"/>
                  <a:pt x="4801697" y="2486552"/>
                  <a:pt x="4799774" y="2496266"/>
                </a:cubicBezTo>
                <a:cubicBezTo>
                  <a:pt x="4799613" y="2501319"/>
                  <a:pt x="4799935" y="2506671"/>
                  <a:pt x="4800737" y="2512320"/>
                </a:cubicBezTo>
                <a:cubicBezTo>
                  <a:pt x="4801536" y="2517966"/>
                  <a:pt x="4803778" y="2522128"/>
                  <a:pt x="4807464" y="2524805"/>
                </a:cubicBezTo>
                <a:cubicBezTo>
                  <a:pt x="4812729" y="2536595"/>
                  <a:pt x="4814646" y="2547495"/>
                  <a:pt x="4813211" y="2557506"/>
                </a:cubicBezTo>
                <a:cubicBezTo>
                  <a:pt x="4811779" y="2567513"/>
                  <a:pt x="4809863" y="2577223"/>
                  <a:pt x="4807464" y="2586641"/>
                </a:cubicBezTo>
                <a:cubicBezTo>
                  <a:pt x="4805380" y="2593773"/>
                  <a:pt x="4801858" y="2600908"/>
                  <a:pt x="4796893" y="2608044"/>
                </a:cubicBezTo>
                <a:cubicBezTo>
                  <a:pt x="4791928" y="2615180"/>
                  <a:pt x="4786482" y="2622311"/>
                  <a:pt x="4780556" y="2629447"/>
                </a:cubicBezTo>
                <a:cubicBezTo>
                  <a:pt x="4776073" y="2611216"/>
                  <a:pt x="4769667" y="2590601"/>
                  <a:pt x="4761337" y="2567614"/>
                </a:cubicBezTo>
                <a:cubicBezTo>
                  <a:pt x="4757094" y="2576927"/>
                  <a:pt x="4754053" y="2585646"/>
                  <a:pt x="4752212" y="2593773"/>
                </a:cubicBezTo>
                <a:cubicBezTo>
                  <a:pt x="4750367" y="2601899"/>
                  <a:pt x="4752129" y="2610619"/>
                  <a:pt x="4757494" y="2619935"/>
                </a:cubicBezTo>
                <a:cubicBezTo>
                  <a:pt x="4770732" y="2636274"/>
                  <a:pt x="4777530" y="2652352"/>
                  <a:pt x="4777888" y="2668164"/>
                </a:cubicBezTo>
                <a:cubicBezTo>
                  <a:pt x="4778248" y="2683976"/>
                  <a:pt x="4772602" y="2701380"/>
                  <a:pt x="4760946" y="2720372"/>
                </a:cubicBezTo>
                <a:cubicBezTo>
                  <a:pt x="4760786" y="2722950"/>
                  <a:pt x="4760149" y="2726126"/>
                  <a:pt x="4759033" y="2729899"/>
                </a:cubicBezTo>
                <a:cubicBezTo>
                  <a:pt x="4757920" y="2733671"/>
                  <a:pt x="4757284" y="2736847"/>
                  <a:pt x="4757123" y="2739426"/>
                </a:cubicBezTo>
                <a:cubicBezTo>
                  <a:pt x="4759193" y="2741611"/>
                  <a:pt x="4761742" y="2743198"/>
                  <a:pt x="4764767" y="2744193"/>
                </a:cubicBezTo>
                <a:cubicBezTo>
                  <a:pt x="4767794" y="2745184"/>
                  <a:pt x="4770341" y="2746772"/>
                  <a:pt x="4772410" y="2748957"/>
                </a:cubicBezTo>
                <a:cubicBezTo>
                  <a:pt x="4775120" y="2758297"/>
                  <a:pt x="4777359" y="2767668"/>
                  <a:pt x="4779125" y="2777070"/>
                </a:cubicBezTo>
                <a:cubicBezTo>
                  <a:pt x="4780887" y="2786472"/>
                  <a:pt x="4777376" y="2795929"/>
                  <a:pt x="4768588" y="2805440"/>
                </a:cubicBezTo>
                <a:cubicBezTo>
                  <a:pt x="4760946" y="2795133"/>
                  <a:pt x="4753303" y="2787206"/>
                  <a:pt x="4745656" y="2781658"/>
                </a:cubicBezTo>
                <a:cubicBezTo>
                  <a:pt x="4740086" y="2781755"/>
                  <a:pt x="4734988" y="2782746"/>
                  <a:pt x="4730370" y="2784631"/>
                </a:cubicBezTo>
                <a:cubicBezTo>
                  <a:pt x="4725755" y="2786511"/>
                  <a:pt x="4720657" y="2788692"/>
                  <a:pt x="4715083" y="2791169"/>
                </a:cubicBezTo>
                <a:cubicBezTo>
                  <a:pt x="4715083" y="2790869"/>
                  <a:pt x="4715083" y="2789090"/>
                  <a:pt x="4715083" y="2785828"/>
                </a:cubicBezTo>
                <a:cubicBezTo>
                  <a:pt x="4715083" y="2782567"/>
                  <a:pt x="4715083" y="2779621"/>
                  <a:pt x="4715083" y="2776984"/>
                </a:cubicBezTo>
                <a:cubicBezTo>
                  <a:pt x="4707440" y="2776984"/>
                  <a:pt x="4703616" y="2776984"/>
                  <a:pt x="4703616" y="2776984"/>
                </a:cubicBezTo>
                <a:cubicBezTo>
                  <a:pt x="4699163" y="2769092"/>
                  <a:pt x="4696608" y="2760286"/>
                  <a:pt x="4695962" y="2750568"/>
                </a:cubicBezTo>
                <a:cubicBezTo>
                  <a:pt x="4695317" y="2740854"/>
                  <a:pt x="4688922" y="2735552"/>
                  <a:pt x="4676778" y="2734662"/>
                </a:cubicBezTo>
                <a:cubicBezTo>
                  <a:pt x="4683824" y="2696550"/>
                  <a:pt x="4688951" y="2658438"/>
                  <a:pt x="4692154" y="2620321"/>
                </a:cubicBezTo>
                <a:cubicBezTo>
                  <a:pt x="4693916" y="2613369"/>
                  <a:pt x="4694212" y="2607030"/>
                  <a:pt x="4693046" y="2601299"/>
                </a:cubicBezTo>
                <a:cubicBezTo>
                  <a:pt x="4691880" y="2595571"/>
                  <a:pt x="4690139" y="2589298"/>
                  <a:pt x="4687828" y="2582478"/>
                </a:cubicBezTo>
                <a:cubicBezTo>
                  <a:pt x="4687589" y="2582478"/>
                  <a:pt x="4686148" y="2582478"/>
                  <a:pt x="4683503" y="2582478"/>
                </a:cubicBezTo>
                <a:cubicBezTo>
                  <a:pt x="4680862" y="2582478"/>
                  <a:pt x="4678458" y="2582478"/>
                  <a:pt x="4676297" y="2582478"/>
                </a:cubicBezTo>
                <a:cubicBezTo>
                  <a:pt x="4670432" y="2589809"/>
                  <a:pt x="4664096" y="2597737"/>
                  <a:pt x="4657279" y="2606261"/>
                </a:cubicBezTo>
                <a:cubicBezTo>
                  <a:pt x="4650463" y="2614782"/>
                  <a:pt x="4644123" y="2622709"/>
                  <a:pt x="4638260" y="2630044"/>
                </a:cubicBezTo>
                <a:cubicBezTo>
                  <a:pt x="4638023" y="2632420"/>
                  <a:pt x="4637548" y="2634799"/>
                  <a:pt x="4636835" y="2637175"/>
                </a:cubicBezTo>
                <a:cubicBezTo>
                  <a:pt x="4636123" y="2639555"/>
                  <a:pt x="4636600" y="2641935"/>
                  <a:pt x="4638260" y="2644311"/>
                </a:cubicBezTo>
                <a:cubicBezTo>
                  <a:pt x="4637648" y="2662218"/>
                  <a:pt x="4631267" y="2673118"/>
                  <a:pt x="4619123" y="2677012"/>
                </a:cubicBezTo>
                <a:cubicBezTo>
                  <a:pt x="4606952" y="2677792"/>
                  <a:pt x="4592859" y="2676236"/>
                  <a:pt x="4576844" y="2672342"/>
                </a:cubicBezTo>
                <a:cubicBezTo>
                  <a:pt x="4571156" y="2671753"/>
                  <a:pt x="4567153" y="2671761"/>
                  <a:pt x="4564832" y="2672362"/>
                </a:cubicBezTo>
                <a:cubicBezTo>
                  <a:pt x="4562509" y="2672966"/>
                  <a:pt x="4561386" y="2677687"/>
                  <a:pt x="4561469" y="2686527"/>
                </a:cubicBezTo>
                <a:cubicBezTo>
                  <a:pt x="4561230" y="2688903"/>
                  <a:pt x="4559785" y="2691283"/>
                  <a:pt x="4557144" y="2693659"/>
                </a:cubicBezTo>
                <a:cubicBezTo>
                  <a:pt x="4554501" y="2696039"/>
                  <a:pt x="4552100" y="2698419"/>
                  <a:pt x="4549936" y="2700795"/>
                </a:cubicBezTo>
                <a:cubicBezTo>
                  <a:pt x="4549776" y="2700896"/>
                  <a:pt x="4549136" y="2700697"/>
                  <a:pt x="4548016" y="2700202"/>
                </a:cubicBezTo>
                <a:cubicBezTo>
                  <a:pt x="4546894" y="2699706"/>
                  <a:pt x="4546254" y="2698317"/>
                  <a:pt x="4546094" y="2696039"/>
                </a:cubicBezTo>
                <a:cubicBezTo>
                  <a:pt x="4546094" y="2687276"/>
                  <a:pt x="4546094" y="2676263"/>
                  <a:pt x="4546094" y="2662998"/>
                </a:cubicBezTo>
                <a:cubicBezTo>
                  <a:pt x="4544091" y="2653846"/>
                  <a:pt x="4542329" y="2645224"/>
                  <a:pt x="4540809" y="2637136"/>
                </a:cubicBezTo>
                <a:cubicBezTo>
                  <a:pt x="4539287" y="2629045"/>
                  <a:pt x="4538486" y="2620337"/>
                  <a:pt x="4538407" y="2611017"/>
                </a:cubicBezTo>
                <a:cubicBezTo>
                  <a:pt x="4534561" y="2601501"/>
                  <a:pt x="4534561" y="2591990"/>
                  <a:pt x="4538407" y="2582478"/>
                </a:cubicBezTo>
                <a:cubicBezTo>
                  <a:pt x="4540649" y="2568406"/>
                  <a:pt x="4543852" y="2554927"/>
                  <a:pt x="4548016" y="2542045"/>
                </a:cubicBezTo>
                <a:cubicBezTo>
                  <a:pt x="4552178" y="2529163"/>
                  <a:pt x="4555381" y="2515687"/>
                  <a:pt x="4557626" y="2501615"/>
                </a:cubicBezTo>
                <a:cubicBezTo>
                  <a:pt x="4559306" y="2494285"/>
                  <a:pt x="4559785" y="2486357"/>
                  <a:pt x="4559067" y="2477833"/>
                </a:cubicBezTo>
                <a:cubicBezTo>
                  <a:pt x="4558344" y="2469312"/>
                  <a:pt x="4557865" y="2461384"/>
                  <a:pt x="4557626" y="2454050"/>
                </a:cubicBezTo>
                <a:cubicBezTo>
                  <a:pt x="4556989" y="2412036"/>
                  <a:pt x="4558261" y="2372399"/>
                  <a:pt x="4561437" y="2335137"/>
                </a:cubicBezTo>
                <a:cubicBezTo>
                  <a:pt x="4561835" y="2325723"/>
                  <a:pt x="4561992" y="2317202"/>
                  <a:pt x="4561911" y="2309571"/>
                </a:cubicBezTo>
                <a:cubicBezTo>
                  <a:pt x="4561828" y="2301940"/>
                  <a:pt x="4559118" y="2294610"/>
                  <a:pt x="4553779" y="2287572"/>
                </a:cubicBezTo>
                <a:cubicBezTo>
                  <a:pt x="4550019" y="2284700"/>
                  <a:pt x="4546973" y="2279745"/>
                  <a:pt x="4544653" y="2272707"/>
                </a:cubicBezTo>
                <a:cubicBezTo>
                  <a:pt x="4542329" y="2265673"/>
                  <a:pt x="4540249" y="2259529"/>
                  <a:pt x="4538407" y="2254277"/>
                </a:cubicBezTo>
                <a:cubicBezTo>
                  <a:pt x="4538086" y="2252097"/>
                  <a:pt x="4536807" y="2250513"/>
                  <a:pt x="4534561" y="2249522"/>
                </a:cubicBezTo>
                <a:cubicBezTo>
                  <a:pt x="4532320" y="2248531"/>
                  <a:pt x="4531040" y="2246943"/>
                  <a:pt x="4530718" y="2244762"/>
                </a:cubicBezTo>
                <a:cubicBezTo>
                  <a:pt x="4526236" y="2249522"/>
                  <a:pt x="4523672" y="2254277"/>
                  <a:pt x="4523033" y="2259033"/>
                </a:cubicBezTo>
                <a:cubicBezTo>
                  <a:pt x="4526075" y="2275087"/>
                  <a:pt x="4523833" y="2288168"/>
                  <a:pt x="4516304" y="2298273"/>
                </a:cubicBezTo>
                <a:cubicBezTo>
                  <a:pt x="4508779" y="2308381"/>
                  <a:pt x="4500772" y="2319083"/>
                  <a:pt x="4492281" y="2330381"/>
                </a:cubicBezTo>
                <a:cubicBezTo>
                  <a:pt x="4490361" y="2332956"/>
                  <a:pt x="4488439" y="2336128"/>
                  <a:pt x="4486515" y="2339896"/>
                </a:cubicBezTo>
                <a:cubicBezTo>
                  <a:pt x="4484595" y="2343661"/>
                  <a:pt x="4482673" y="2346829"/>
                  <a:pt x="4480752" y="2349408"/>
                </a:cubicBezTo>
                <a:cubicBezTo>
                  <a:pt x="4478429" y="2351487"/>
                  <a:pt x="4475387" y="2352084"/>
                  <a:pt x="4471622" y="2351191"/>
                </a:cubicBezTo>
                <a:cubicBezTo>
                  <a:pt x="4467858" y="2350301"/>
                  <a:pt x="4465778" y="2349704"/>
                  <a:pt x="4465378" y="2349408"/>
                </a:cubicBezTo>
                <a:cubicBezTo>
                  <a:pt x="4461692" y="2340092"/>
                  <a:pt x="4458489" y="2330182"/>
                  <a:pt x="4455768" y="2319680"/>
                </a:cubicBezTo>
                <a:cubicBezTo>
                  <a:pt x="4453045" y="2309173"/>
                  <a:pt x="4449842" y="2296888"/>
                  <a:pt x="4446159" y="2282816"/>
                </a:cubicBezTo>
                <a:cubicBezTo>
                  <a:pt x="4434025" y="2301843"/>
                  <a:pt x="4423700" y="2320870"/>
                  <a:pt x="4415189" y="2339896"/>
                </a:cubicBezTo>
                <a:cubicBezTo>
                  <a:pt x="4413441" y="2337614"/>
                  <a:pt x="4412174" y="2336229"/>
                  <a:pt x="4411380" y="2335734"/>
                </a:cubicBezTo>
                <a:cubicBezTo>
                  <a:pt x="4410588" y="2335238"/>
                  <a:pt x="4409317" y="2335039"/>
                  <a:pt x="4407574" y="2335137"/>
                </a:cubicBezTo>
                <a:cubicBezTo>
                  <a:pt x="4403766" y="2315318"/>
                  <a:pt x="4399961" y="2293123"/>
                  <a:pt x="4396152" y="2268545"/>
                </a:cubicBezTo>
                <a:cubicBezTo>
                  <a:pt x="4395995" y="2252104"/>
                  <a:pt x="4395362" y="2236234"/>
                  <a:pt x="4394248" y="2220929"/>
                </a:cubicBezTo>
                <a:cubicBezTo>
                  <a:pt x="4393138" y="2205624"/>
                  <a:pt x="4392501" y="2189648"/>
                  <a:pt x="4392338" y="2173001"/>
                </a:cubicBezTo>
                <a:cubicBezTo>
                  <a:pt x="4390578" y="2144337"/>
                  <a:pt x="4389299" y="2115971"/>
                  <a:pt x="4388499" y="2087900"/>
                </a:cubicBezTo>
                <a:cubicBezTo>
                  <a:pt x="4387701" y="2059834"/>
                  <a:pt x="4386420" y="2032657"/>
                  <a:pt x="4384661" y="2006374"/>
                </a:cubicBezTo>
                <a:cubicBezTo>
                  <a:pt x="4384579" y="1978019"/>
                  <a:pt x="4384741" y="1950581"/>
                  <a:pt x="4385141" y="1924063"/>
                </a:cubicBezTo>
                <a:cubicBezTo>
                  <a:pt x="4385541" y="1897546"/>
                  <a:pt x="4386660" y="1871262"/>
                  <a:pt x="4388499" y="1845217"/>
                </a:cubicBezTo>
                <a:cubicBezTo>
                  <a:pt x="4387779" y="1830053"/>
                  <a:pt x="4382483" y="1816378"/>
                  <a:pt x="4372618" y="1804190"/>
                </a:cubicBezTo>
                <a:cubicBezTo>
                  <a:pt x="4362752" y="1792003"/>
                  <a:pt x="4352644" y="1786650"/>
                  <a:pt x="4342293" y="1788136"/>
                </a:cubicBezTo>
                <a:cubicBezTo>
                  <a:pt x="4326966" y="1795174"/>
                  <a:pt x="4312362" y="1802505"/>
                  <a:pt x="4298479" y="1810136"/>
                </a:cubicBezTo>
                <a:cubicBezTo>
                  <a:pt x="4284598" y="1817767"/>
                  <a:pt x="4270956" y="1826288"/>
                  <a:pt x="4257555" y="1835702"/>
                </a:cubicBezTo>
                <a:cubicBezTo>
                  <a:pt x="4253705" y="1836498"/>
                  <a:pt x="4249852" y="1839665"/>
                  <a:pt x="4246001" y="1845217"/>
                </a:cubicBezTo>
                <a:cubicBezTo>
                  <a:pt x="4244556" y="1852844"/>
                  <a:pt x="4242630" y="1858989"/>
                  <a:pt x="4240221" y="1863647"/>
                </a:cubicBezTo>
                <a:cubicBezTo>
                  <a:pt x="4237816" y="1868305"/>
                  <a:pt x="4232037" y="1868504"/>
                  <a:pt x="4222892" y="1864240"/>
                </a:cubicBezTo>
                <a:cubicBezTo>
                  <a:pt x="4218878" y="1862656"/>
                  <a:pt x="4214386" y="1864638"/>
                  <a:pt x="4209408" y="1870186"/>
                </a:cubicBezTo>
                <a:cubicBezTo>
                  <a:pt x="4204433" y="1875737"/>
                  <a:pt x="4199941" y="1880095"/>
                  <a:pt x="4195927" y="1883267"/>
                </a:cubicBezTo>
                <a:cubicBezTo>
                  <a:pt x="4191835" y="1888124"/>
                  <a:pt x="4187503" y="1892681"/>
                  <a:pt x="4182929" y="1896937"/>
                </a:cubicBezTo>
                <a:cubicBezTo>
                  <a:pt x="4178354" y="1901194"/>
                  <a:pt x="4174984" y="1904553"/>
                  <a:pt x="4172819" y="1907007"/>
                </a:cubicBezTo>
                <a:cubicBezTo>
                  <a:pt x="4165117" y="1902469"/>
                  <a:pt x="4158392" y="1898517"/>
                  <a:pt x="4152648" y="1895154"/>
                </a:cubicBezTo>
                <a:cubicBezTo>
                  <a:pt x="4146901" y="1891787"/>
                  <a:pt x="4142125" y="1887828"/>
                  <a:pt x="4138313" y="1883267"/>
                </a:cubicBezTo>
                <a:cubicBezTo>
                  <a:pt x="4136567" y="1885545"/>
                  <a:pt x="4135296" y="1886934"/>
                  <a:pt x="4134502" y="1887430"/>
                </a:cubicBezTo>
                <a:cubicBezTo>
                  <a:pt x="4133707" y="1887925"/>
                  <a:pt x="4132437" y="1888124"/>
                  <a:pt x="4130690" y="1888023"/>
                </a:cubicBezTo>
                <a:cubicBezTo>
                  <a:pt x="4132437" y="1890699"/>
                  <a:pt x="4133707" y="1893672"/>
                  <a:pt x="4134502" y="1896941"/>
                </a:cubicBezTo>
                <a:cubicBezTo>
                  <a:pt x="4135296" y="1900214"/>
                  <a:pt x="4136567" y="1901997"/>
                  <a:pt x="4138313" y="1902294"/>
                </a:cubicBezTo>
                <a:cubicBezTo>
                  <a:pt x="4150675" y="1909660"/>
                  <a:pt x="4155612" y="1917318"/>
                  <a:pt x="4153127" y="1925277"/>
                </a:cubicBezTo>
                <a:cubicBezTo>
                  <a:pt x="4150643" y="1933231"/>
                  <a:pt x="4146977" y="1939712"/>
                  <a:pt x="4142125" y="1944721"/>
                </a:cubicBezTo>
                <a:cubicBezTo>
                  <a:pt x="4136646" y="1952485"/>
                  <a:pt x="4130451" y="1959371"/>
                  <a:pt x="4123543" y="1965379"/>
                </a:cubicBezTo>
                <a:cubicBezTo>
                  <a:pt x="4116636" y="1971387"/>
                  <a:pt x="4107582" y="1972358"/>
                  <a:pt x="4096387" y="1968293"/>
                </a:cubicBezTo>
                <a:cubicBezTo>
                  <a:pt x="4096144" y="1968589"/>
                  <a:pt x="4094700" y="1970372"/>
                  <a:pt x="4092055" y="1973646"/>
                </a:cubicBezTo>
                <a:cubicBezTo>
                  <a:pt x="4089410" y="1976919"/>
                  <a:pt x="4087005" y="1979892"/>
                  <a:pt x="4084842" y="1982568"/>
                </a:cubicBezTo>
                <a:cubicBezTo>
                  <a:pt x="4082916" y="1985147"/>
                  <a:pt x="4080993" y="1988322"/>
                  <a:pt x="4079070" y="1992091"/>
                </a:cubicBezTo>
                <a:cubicBezTo>
                  <a:pt x="4077146" y="1995860"/>
                  <a:pt x="4075220" y="1999036"/>
                  <a:pt x="4073297" y="2001614"/>
                </a:cubicBezTo>
                <a:cubicBezTo>
                  <a:pt x="4071374" y="1999036"/>
                  <a:pt x="4069451" y="1995860"/>
                  <a:pt x="4067525" y="1992091"/>
                </a:cubicBezTo>
                <a:cubicBezTo>
                  <a:pt x="4065602" y="1988322"/>
                  <a:pt x="4063679" y="1985147"/>
                  <a:pt x="4061755" y="1982568"/>
                </a:cubicBezTo>
                <a:cubicBezTo>
                  <a:pt x="4061673" y="1978007"/>
                  <a:pt x="4060873" y="1974043"/>
                  <a:pt x="4059350" y="1970681"/>
                </a:cubicBezTo>
                <a:cubicBezTo>
                  <a:pt x="4057827" y="1967321"/>
                  <a:pt x="4056062" y="1963381"/>
                  <a:pt x="4054060" y="1958863"/>
                </a:cubicBezTo>
                <a:cubicBezTo>
                  <a:pt x="4052055" y="1956507"/>
                  <a:pt x="4049331" y="1954147"/>
                  <a:pt x="4045882" y="1951790"/>
                </a:cubicBezTo>
                <a:cubicBezTo>
                  <a:pt x="4042436" y="1949434"/>
                  <a:pt x="4038748" y="1947077"/>
                  <a:pt x="4034823" y="1944721"/>
                </a:cubicBezTo>
                <a:cubicBezTo>
                  <a:pt x="4032896" y="1949239"/>
                  <a:pt x="4030973" y="1953167"/>
                  <a:pt x="4029050" y="1956507"/>
                </a:cubicBezTo>
                <a:cubicBezTo>
                  <a:pt x="4027127" y="1959846"/>
                  <a:pt x="4025201" y="1963771"/>
                  <a:pt x="4023278" y="1968293"/>
                </a:cubicBezTo>
                <a:cubicBezTo>
                  <a:pt x="4023199" y="1970868"/>
                  <a:pt x="4022395" y="1974040"/>
                  <a:pt x="4020872" y="1977808"/>
                </a:cubicBezTo>
                <a:cubicBezTo>
                  <a:pt x="4019350" y="1981577"/>
                  <a:pt x="4017587" y="1984753"/>
                  <a:pt x="4015582" y="1987331"/>
                </a:cubicBezTo>
                <a:cubicBezTo>
                  <a:pt x="4009892" y="1994471"/>
                  <a:pt x="4004920" y="2001614"/>
                  <a:pt x="4000674" y="2008754"/>
                </a:cubicBezTo>
                <a:cubicBezTo>
                  <a:pt x="3996424" y="2015893"/>
                  <a:pt x="3992417" y="2023037"/>
                  <a:pt x="3988650" y="2030176"/>
                </a:cubicBezTo>
                <a:cubicBezTo>
                  <a:pt x="3983117" y="2039699"/>
                  <a:pt x="3978788" y="2049219"/>
                  <a:pt x="3975664" y="2058742"/>
                </a:cubicBezTo>
                <a:cubicBezTo>
                  <a:pt x="3972537" y="2068265"/>
                  <a:pt x="3969170" y="2077784"/>
                  <a:pt x="3965563" y="2087307"/>
                </a:cubicBezTo>
                <a:cubicBezTo>
                  <a:pt x="3961474" y="2094646"/>
                  <a:pt x="3957146" y="2099008"/>
                  <a:pt x="3952578" y="2100397"/>
                </a:cubicBezTo>
                <a:cubicBezTo>
                  <a:pt x="3948009" y="2101785"/>
                  <a:pt x="3944642" y="2099008"/>
                  <a:pt x="3942477" y="2092067"/>
                </a:cubicBezTo>
                <a:cubicBezTo>
                  <a:pt x="3933980" y="2078182"/>
                  <a:pt x="3925966" y="2064297"/>
                  <a:pt x="3918429" y="2050408"/>
                </a:cubicBezTo>
                <a:cubicBezTo>
                  <a:pt x="3910894" y="2036524"/>
                  <a:pt x="3908649" y="2020259"/>
                  <a:pt x="3911698" y="2001614"/>
                </a:cubicBezTo>
                <a:cubicBezTo>
                  <a:pt x="3913060" y="1998735"/>
                  <a:pt x="3912259" y="1994966"/>
                  <a:pt x="3909292" y="1990304"/>
                </a:cubicBezTo>
                <a:cubicBezTo>
                  <a:pt x="3906326" y="1985646"/>
                  <a:pt x="3904563" y="1983067"/>
                  <a:pt x="3904002" y="1982568"/>
                </a:cubicBezTo>
                <a:cubicBezTo>
                  <a:pt x="3891335" y="1988517"/>
                  <a:pt x="3883000" y="1987335"/>
                  <a:pt x="3878993" y="1979018"/>
                </a:cubicBezTo>
                <a:cubicBezTo>
                  <a:pt x="3874983" y="1970704"/>
                  <a:pt x="3870496" y="1962414"/>
                  <a:pt x="3865525" y="1954147"/>
                </a:cubicBezTo>
                <a:cubicBezTo>
                  <a:pt x="3861757" y="1946882"/>
                  <a:pt x="3857750" y="1939025"/>
                  <a:pt x="3853501" y="1930579"/>
                </a:cubicBezTo>
                <a:cubicBezTo>
                  <a:pt x="3849254" y="1922132"/>
                  <a:pt x="3844282" y="1914275"/>
                  <a:pt x="3838592" y="1907007"/>
                </a:cubicBezTo>
                <a:cubicBezTo>
                  <a:pt x="3827047" y="1893566"/>
                  <a:pt x="3815505" y="1877727"/>
                  <a:pt x="3803964" y="1859484"/>
                </a:cubicBezTo>
                <a:cubicBezTo>
                  <a:pt x="3801959" y="1857007"/>
                  <a:pt x="3800196" y="1853640"/>
                  <a:pt x="3798671" y="1849376"/>
                </a:cubicBezTo>
                <a:cubicBezTo>
                  <a:pt x="3797148" y="1845116"/>
                  <a:pt x="3796347" y="1840559"/>
                  <a:pt x="3796268" y="1835702"/>
                </a:cubicBezTo>
                <a:cubicBezTo>
                  <a:pt x="3796669" y="1826089"/>
                  <a:pt x="3797791" y="1816776"/>
                  <a:pt x="3799635" y="1807756"/>
                </a:cubicBezTo>
                <a:cubicBezTo>
                  <a:pt x="3801476" y="1798740"/>
                  <a:pt x="3801637" y="1790614"/>
                  <a:pt x="3800114" y="1783381"/>
                </a:cubicBezTo>
                <a:cubicBezTo>
                  <a:pt x="3800114" y="1769905"/>
                  <a:pt x="3796268" y="1758806"/>
                  <a:pt x="3788573" y="1750087"/>
                </a:cubicBezTo>
                <a:cubicBezTo>
                  <a:pt x="3786650" y="1748003"/>
                  <a:pt x="3785685" y="1746220"/>
                  <a:pt x="3785685" y="1744734"/>
                </a:cubicBezTo>
                <a:cubicBezTo>
                  <a:pt x="3785685" y="1743248"/>
                  <a:pt x="3786647" y="1740275"/>
                  <a:pt x="3788573" y="1735815"/>
                </a:cubicBezTo>
                <a:cubicBezTo>
                  <a:pt x="3788412" y="1733436"/>
                  <a:pt x="3787769" y="1731060"/>
                  <a:pt x="3786650" y="1728680"/>
                </a:cubicBezTo>
                <a:cubicBezTo>
                  <a:pt x="3785527" y="1726304"/>
                  <a:pt x="3784884" y="1723924"/>
                  <a:pt x="3784723" y="1721544"/>
                </a:cubicBezTo>
                <a:cubicBezTo>
                  <a:pt x="3782640" y="1714510"/>
                  <a:pt x="3780077" y="1708366"/>
                  <a:pt x="3777028" y="1703114"/>
                </a:cubicBezTo>
                <a:cubicBezTo>
                  <a:pt x="3773983" y="1697863"/>
                  <a:pt x="3771419" y="1692908"/>
                  <a:pt x="3769332" y="1688250"/>
                </a:cubicBezTo>
                <a:cubicBezTo>
                  <a:pt x="3767971" y="1678243"/>
                  <a:pt x="3765887" y="1669719"/>
                  <a:pt x="3763081" y="1662685"/>
                </a:cubicBezTo>
                <a:cubicBezTo>
                  <a:pt x="3760275" y="1655647"/>
                  <a:pt x="3753383" y="1653072"/>
                  <a:pt x="3742400" y="1654956"/>
                </a:cubicBezTo>
                <a:cubicBezTo>
                  <a:pt x="3742239" y="1654757"/>
                  <a:pt x="3741599" y="1653965"/>
                  <a:pt x="3740477" y="1652576"/>
                </a:cubicBezTo>
                <a:cubicBezTo>
                  <a:pt x="3739354" y="1651187"/>
                  <a:pt x="3738714" y="1650395"/>
                  <a:pt x="3738554" y="1650196"/>
                </a:cubicBezTo>
                <a:cubicBezTo>
                  <a:pt x="3738554" y="1650001"/>
                  <a:pt x="3738554" y="1649205"/>
                  <a:pt x="3738554" y="1647821"/>
                </a:cubicBezTo>
                <a:cubicBezTo>
                  <a:pt x="3738554" y="1646432"/>
                  <a:pt x="3738554" y="1645640"/>
                  <a:pt x="3738554" y="1645441"/>
                </a:cubicBezTo>
                <a:cubicBezTo>
                  <a:pt x="3740398" y="1643260"/>
                  <a:pt x="3742482" y="1641676"/>
                  <a:pt x="3744805" y="1640685"/>
                </a:cubicBezTo>
                <a:cubicBezTo>
                  <a:pt x="3747129" y="1639694"/>
                  <a:pt x="3750177" y="1638110"/>
                  <a:pt x="3753945" y="1635929"/>
                </a:cubicBezTo>
                <a:cubicBezTo>
                  <a:pt x="3751618" y="1624830"/>
                  <a:pt x="3747611" y="1619676"/>
                  <a:pt x="3741921" y="1620468"/>
                </a:cubicBezTo>
                <a:cubicBezTo>
                  <a:pt x="3736227" y="1621264"/>
                  <a:pt x="3731258" y="1623246"/>
                  <a:pt x="3727009" y="1626414"/>
                </a:cubicBezTo>
                <a:cubicBezTo>
                  <a:pt x="3723241" y="1619181"/>
                  <a:pt x="3719234" y="1612244"/>
                  <a:pt x="3714985" y="1605604"/>
                </a:cubicBezTo>
                <a:cubicBezTo>
                  <a:pt x="3710738" y="1598968"/>
                  <a:pt x="3705766" y="1593217"/>
                  <a:pt x="3700076" y="1588364"/>
                </a:cubicBezTo>
                <a:cubicBezTo>
                  <a:pt x="3696069" y="1586086"/>
                  <a:pt x="3691580" y="1584697"/>
                  <a:pt x="3686608" y="1584201"/>
                </a:cubicBezTo>
                <a:cubicBezTo>
                  <a:pt x="3681640" y="1583706"/>
                  <a:pt x="3677150" y="1583507"/>
                  <a:pt x="3673143" y="1583608"/>
                </a:cubicBezTo>
                <a:cubicBezTo>
                  <a:pt x="3671138" y="1586382"/>
                  <a:pt x="3669376" y="1590346"/>
                  <a:pt x="3667853" y="1595500"/>
                </a:cubicBezTo>
                <a:cubicBezTo>
                  <a:pt x="3666331" y="1600649"/>
                  <a:pt x="3665527" y="1604613"/>
                  <a:pt x="3665448" y="1607391"/>
                </a:cubicBezTo>
                <a:cubicBezTo>
                  <a:pt x="3661598" y="1631965"/>
                  <a:pt x="3657752" y="1654160"/>
                  <a:pt x="3653903" y="1673979"/>
                </a:cubicBezTo>
                <a:cubicBezTo>
                  <a:pt x="3653903" y="1697762"/>
                  <a:pt x="3653903" y="1721544"/>
                  <a:pt x="3653903" y="1745327"/>
                </a:cubicBezTo>
                <a:cubicBezTo>
                  <a:pt x="3651819" y="1757023"/>
                  <a:pt x="3649256" y="1768119"/>
                  <a:pt x="3646211" y="1778625"/>
                </a:cubicBezTo>
                <a:cubicBezTo>
                  <a:pt x="3643162" y="1789127"/>
                  <a:pt x="3640599" y="1800227"/>
                  <a:pt x="3638515" y="1811919"/>
                </a:cubicBezTo>
                <a:cubicBezTo>
                  <a:pt x="3638115" y="1819351"/>
                  <a:pt x="3636993" y="1827084"/>
                  <a:pt x="3635151" y="1835109"/>
                </a:cubicBezTo>
                <a:cubicBezTo>
                  <a:pt x="3633310" y="1843134"/>
                  <a:pt x="3633146" y="1849676"/>
                  <a:pt x="3634666" y="1854729"/>
                </a:cubicBezTo>
                <a:cubicBezTo>
                  <a:pt x="3634748" y="1868805"/>
                  <a:pt x="3634587" y="1882264"/>
                  <a:pt x="3634187" y="1895108"/>
                </a:cubicBezTo>
                <a:cubicBezTo>
                  <a:pt x="3633786" y="1907951"/>
                  <a:pt x="3632667" y="1921344"/>
                  <a:pt x="3630829" y="1935291"/>
                </a:cubicBezTo>
                <a:cubicBezTo>
                  <a:pt x="3627308" y="1949539"/>
                  <a:pt x="3625709" y="1964723"/>
                  <a:pt x="3626028" y="1980844"/>
                </a:cubicBezTo>
                <a:cubicBezTo>
                  <a:pt x="3626349" y="1996968"/>
                  <a:pt x="3626668" y="2013412"/>
                  <a:pt x="3626989" y="2030176"/>
                </a:cubicBezTo>
                <a:cubicBezTo>
                  <a:pt x="3626907" y="2039898"/>
                  <a:pt x="3626107" y="2050213"/>
                  <a:pt x="3624587" y="2061122"/>
                </a:cubicBezTo>
                <a:cubicBezTo>
                  <a:pt x="3623067" y="2072030"/>
                  <a:pt x="3621308" y="2082349"/>
                  <a:pt x="3619306" y="2092067"/>
                </a:cubicBezTo>
                <a:cubicBezTo>
                  <a:pt x="3619306" y="2111110"/>
                  <a:pt x="3619306" y="2130152"/>
                  <a:pt x="3619306" y="2149195"/>
                </a:cubicBezTo>
                <a:cubicBezTo>
                  <a:pt x="3617147" y="2187085"/>
                  <a:pt x="3614748" y="2224374"/>
                  <a:pt x="3612106" y="2261074"/>
                </a:cubicBezTo>
                <a:cubicBezTo>
                  <a:pt x="3609467" y="2297770"/>
                  <a:pt x="3608026" y="2335063"/>
                  <a:pt x="3607787" y="2372949"/>
                </a:cubicBezTo>
                <a:cubicBezTo>
                  <a:pt x="3606106" y="2389611"/>
                  <a:pt x="3605627" y="2406274"/>
                  <a:pt x="3606346" y="2422937"/>
                </a:cubicBezTo>
                <a:cubicBezTo>
                  <a:pt x="3607068" y="2439599"/>
                  <a:pt x="3607547" y="2456262"/>
                  <a:pt x="3607787" y="2472925"/>
                </a:cubicBezTo>
                <a:cubicBezTo>
                  <a:pt x="3607465" y="2487504"/>
                  <a:pt x="3603307" y="2498814"/>
                  <a:pt x="3595305" y="2506847"/>
                </a:cubicBezTo>
                <a:cubicBezTo>
                  <a:pt x="3587304" y="2514880"/>
                  <a:pt x="3577383" y="2517856"/>
                  <a:pt x="3565542" y="2515773"/>
                </a:cubicBezTo>
                <a:cubicBezTo>
                  <a:pt x="3563464" y="2515871"/>
                  <a:pt x="3560901" y="2516862"/>
                  <a:pt x="3557862" y="2518746"/>
                </a:cubicBezTo>
                <a:cubicBezTo>
                  <a:pt x="3554823" y="2520630"/>
                  <a:pt x="3552263" y="2522815"/>
                  <a:pt x="3550182" y="2525292"/>
                </a:cubicBezTo>
                <a:cubicBezTo>
                  <a:pt x="3540340" y="2539279"/>
                  <a:pt x="3529300" y="2549395"/>
                  <a:pt x="3517058" y="2555645"/>
                </a:cubicBezTo>
                <a:cubicBezTo>
                  <a:pt x="3504820" y="2561891"/>
                  <a:pt x="3492818" y="2566058"/>
                  <a:pt x="3481055" y="2568141"/>
                </a:cubicBezTo>
                <a:cubicBezTo>
                  <a:pt x="3470015" y="2569428"/>
                  <a:pt x="3461374" y="2564470"/>
                  <a:pt x="3455135" y="2553261"/>
                </a:cubicBezTo>
                <a:cubicBezTo>
                  <a:pt x="3448892" y="2542057"/>
                  <a:pt x="3442174" y="2531144"/>
                  <a:pt x="3434974" y="2520533"/>
                </a:cubicBezTo>
                <a:cubicBezTo>
                  <a:pt x="3434807" y="2518161"/>
                  <a:pt x="3434179" y="2515761"/>
                  <a:pt x="3433088" y="2513331"/>
                </a:cubicBezTo>
                <a:cubicBezTo>
                  <a:pt x="3432001" y="2510904"/>
                  <a:pt x="3431449" y="2508384"/>
                  <a:pt x="3431433" y="2505778"/>
                </a:cubicBezTo>
                <a:cubicBezTo>
                  <a:pt x="3427581" y="2491807"/>
                  <a:pt x="3421802" y="2482889"/>
                  <a:pt x="3414097" y="2479022"/>
                </a:cubicBezTo>
                <a:cubicBezTo>
                  <a:pt x="3406392" y="2475160"/>
                  <a:pt x="3396761" y="2474563"/>
                  <a:pt x="3385207" y="2477240"/>
                </a:cubicBezTo>
                <a:cubicBezTo>
                  <a:pt x="3379428" y="2479319"/>
                  <a:pt x="3373649" y="2479916"/>
                  <a:pt x="3367870" y="2479022"/>
                </a:cubicBezTo>
                <a:cubicBezTo>
                  <a:pt x="3362092" y="2478129"/>
                  <a:pt x="3356313" y="2477536"/>
                  <a:pt x="3350534" y="2477240"/>
                </a:cubicBezTo>
                <a:cubicBezTo>
                  <a:pt x="3354387" y="2472484"/>
                  <a:pt x="3358239" y="2467724"/>
                  <a:pt x="3362092" y="2462968"/>
                </a:cubicBezTo>
                <a:cubicBezTo>
                  <a:pt x="3350534" y="2458213"/>
                  <a:pt x="3338980" y="2453457"/>
                  <a:pt x="3327423" y="2448701"/>
                </a:cubicBezTo>
                <a:cubicBezTo>
                  <a:pt x="3323409" y="2446224"/>
                  <a:pt x="3319878" y="2442853"/>
                  <a:pt x="3316830" y="2438593"/>
                </a:cubicBezTo>
                <a:cubicBezTo>
                  <a:pt x="3313778" y="2434332"/>
                  <a:pt x="3312173" y="2429772"/>
                  <a:pt x="3312013" y="2424919"/>
                </a:cubicBezTo>
                <a:cubicBezTo>
                  <a:pt x="3307839" y="2411342"/>
                  <a:pt x="3301741" y="2402817"/>
                  <a:pt x="3293715" y="2399349"/>
                </a:cubicBezTo>
                <a:cubicBezTo>
                  <a:pt x="3285688" y="2395881"/>
                  <a:pt x="3277665" y="2393306"/>
                  <a:pt x="3269638" y="2391621"/>
                </a:cubicBezTo>
                <a:cubicBezTo>
                  <a:pt x="3263860" y="2389541"/>
                  <a:pt x="3260007" y="2390134"/>
                  <a:pt x="3258081" y="2393403"/>
                </a:cubicBezTo>
                <a:cubicBezTo>
                  <a:pt x="3256155" y="2396677"/>
                  <a:pt x="3256155" y="2400839"/>
                  <a:pt x="3258081" y="2405892"/>
                </a:cubicBezTo>
                <a:cubicBezTo>
                  <a:pt x="3258163" y="2410448"/>
                  <a:pt x="3258964" y="2414412"/>
                  <a:pt x="3260490" y="2417783"/>
                </a:cubicBezTo>
                <a:cubicBezTo>
                  <a:pt x="3262015" y="2421150"/>
                  <a:pt x="3263781" y="2425114"/>
                  <a:pt x="3265786" y="2429674"/>
                </a:cubicBezTo>
                <a:cubicBezTo>
                  <a:pt x="3259607" y="2441269"/>
                  <a:pt x="3255594" y="2452563"/>
                  <a:pt x="3253749" y="2463565"/>
                </a:cubicBezTo>
                <a:cubicBezTo>
                  <a:pt x="3251902" y="2474563"/>
                  <a:pt x="3254632" y="2487048"/>
                  <a:pt x="3261933" y="2501022"/>
                </a:cubicBezTo>
                <a:cubicBezTo>
                  <a:pt x="3261933" y="2501420"/>
                  <a:pt x="3261933" y="2503004"/>
                  <a:pt x="3261933" y="2505778"/>
                </a:cubicBezTo>
                <a:cubicBezTo>
                  <a:pt x="3261933" y="2508552"/>
                  <a:pt x="3261933" y="2510140"/>
                  <a:pt x="3261933" y="2510534"/>
                </a:cubicBezTo>
                <a:cubicBezTo>
                  <a:pt x="3254389" y="2522327"/>
                  <a:pt x="3247327" y="2533228"/>
                  <a:pt x="3240748" y="2543235"/>
                </a:cubicBezTo>
                <a:cubicBezTo>
                  <a:pt x="3234165" y="2553246"/>
                  <a:pt x="3227104" y="2562956"/>
                  <a:pt x="3219559" y="2572370"/>
                </a:cubicBezTo>
                <a:cubicBezTo>
                  <a:pt x="3219399" y="2572569"/>
                  <a:pt x="3218759" y="2573361"/>
                  <a:pt x="3217633" y="2574746"/>
                </a:cubicBezTo>
                <a:cubicBezTo>
                  <a:pt x="3216511" y="2576135"/>
                  <a:pt x="3215867" y="2576927"/>
                  <a:pt x="3215707" y="2577126"/>
                </a:cubicBezTo>
                <a:cubicBezTo>
                  <a:pt x="3204688" y="2575440"/>
                  <a:pt x="3196063" y="2578811"/>
                  <a:pt x="3189833" y="2587234"/>
                </a:cubicBezTo>
                <a:cubicBezTo>
                  <a:pt x="3183604" y="2595657"/>
                  <a:pt x="3176898" y="2604974"/>
                  <a:pt x="3169710" y="2615180"/>
                </a:cubicBezTo>
                <a:cubicBezTo>
                  <a:pt x="3167314" y="2619537"/>
                  <a:pt x="3162522" y="2622709"/>
                  <a:pt x="3155334" y="2624691"/>
                </a:cubicBezTo>
                <a:cubicBezTo>
                  <a:pt x="3148147" y="2626673"/>
                  <a:pt x="3141441" y="2629845"/>
                  <a:pt x="3135211" y="2634206"/>
                </a:cubicBezTo>
                <a:cubicBezTo>
                  <a:pt x="3127544" y="2638962"/>
                  <a:pt x="3119877" y="2643718"/>
                  <a:pt x="3112210" y="2648474"/>
                </a:cubicBezTo>
                <a:cubicBezTo>
                  <a:pt x="3100712" y="2649266"/>
                  <a:pt x="3089212" y="2647682"/>
                  <a:pt x="3077711" y="2643718"/>
                </a:cubicBezTo>
                <a:cubicBezTo>
                  <a:pt x="3075555" y="2643616"/>
                  <a:pt x="3073162" y="2642625"/>
                  <a:pt x="3070526" y="2640745"/>
                </a:cubicBezTo>
                <a:cubicBezTo>
                  <a:pt x="3067891" y="2638861"/>
                  <a:pt x="3066453" y="2636684"/>
                  <a:pt x="3066213" y="2634206"/>
                </a:cubicBezTo>
                <a:cubicBezTo>
                  <a:pt x="3052396" y="2605766"/>
                  <a:pt x="3043606" y="2577028"/>
                  <a:pt x="3039848" y="2547990"/>
                </a:cubicBezTo>
                <a:lnTo>
                  <a:pt x="3049624" y="2468419"/>
                </a:lnTo>
                <a:lnTo>
                  <a:pt x="3024394" y="2518172"/>
                </a:lnTo>
                <a:cubicBezTo>
                  <a:pt x="3024555" y="2518371"/>
                  <a:pt x="3024233" y="2519163"/>
                  <a:pt x="3023433" y="2520552"/>
                </a:cubicBezTo>
                <a:cubicBezTo>
                  <a:pt x="3022632" y="2521941"/>
                  <a:pt x="3020384" y="2522733"/>
                  <a:pt x="3016699" y="2522932"/>
                </a:cubicBezTo>
                <a:cubicBezTo>
                  <a:pt x="3018461" y="2515992"/>
                  <a:pt x="3019744" y="2509648"/>
                  <a:pt x="3020545" y="2503897"/>
                </a:cubicBezTo>
                <a:cubicBezTo>
                  <a:pt x="3021349" y="2498151"/>
                  <a:pt x="3022632" y="2491807"/>
                  <a:pt x="3024394" y="2484867"/>
                </a:cubicBezTo>
                <a:cubicBezTo>
                  <a:pt x="3026481" y="2475449"/>
                  <a:pt x="3029044" y="2465738"/>
                  <a:pt x="3032093" y="2455724"/>
                </a:cubicBezTo>
                <a:cubicBezTo>
                  <a:pt x="3035138" y="2445713"/>
                  <a:pt x="3037704" y="2434808"/>
                  <a:pt x="3039792" y="2423015"/>
                </a:cubicBezTo>
                <a:cubicBezTo>
                  <a:pt x="3039631" y="2420635"/>
                  <a:pt x="3038988" y="2418255"/>
                  <a:pt x="3037865" y="2415879"/>
                </a:cubicBezTo>
                <a:cubicBezTo>
                  <a:pt x="3036743" y="2413499"/>
                  <a:pt x="3036103" y="2411119"/>
                  <a:pt x="3035942" y="2408740"/>
                </a:cubicBezTo>
                <a:cubicBezTo>
                  <a:pt x="3034016" y="2410920"/>
                  <a:pt x="3032093" y="2412508"/>
                  <a:pt x="3030170" y="2413499"/>
                </a:cubicBezTo>
                <a:cubicBezTo>
                  <a:pt x="3028244" y="2414490"/>
                  <a:pt x="3026320" y="2416078"/>
                  <a:pt x="3024394" y="2418255"/>
                </a:cubicBezTo>
                <a:cubicBezTo>
                  <a:pt x="3024476" y="2418454"/>
                  <a:pt x="3024315" y="2419250"/>
                  <a:pt x="3023915" y="2420635"/>
                </a:cubicBezTo>
                <a:cubicBezTo>
                  <a:pt x="3023511" y="2422024"/>
                  <a:pt x="3022389" y="2422816"/>
                  <a:pt x="3020545" y="2423015"/>
                </a:cubicBezTo>
                <a:cubicBezTo>
                  <a:pt x="3007635" y="2476541"/>
                  <a:pt x="2987269" y="2524122"/>
                  <a:pt x="2959444" y="2565753"/>
                </a:cubicBezTo>
                <a:cubicBezTo>
                  <a:pt x="2931622" y="2607385"/>
                  <a:pt x="2904520" y="2650206"/>
                  <a:pt x="2878139" y="2694217"/>
                </a:cubicBezTo>
                <a:cubicBezTo>
                  <a:pt x="2876052" y="2698973"/>
                  <a:pt x="2873488" y="2703732"/>
                  <a:pt x="2870440" y="2708488"/>
                </a:cubicBezTo>
                <a:cubicBezTo>
                  <a:pt x="2867391" y="2713248"/>
                  <a:pt x="2864828" y="2718003"/>
                  <a:pt x="2862741" y="2722763"/>
                </a:cubicBezTo>
                <a:cubicBezTo>
                  <a:pt x="2858813" y="2727718"/>
                  <a:pt x="2855125" y="2732080"/>
                  <a:pt x="2851676" y="2735848"/>
                </a:cubicBezTo>
                <a:cubicBezTo>
                  <a:pt x="2848230" y="2739613"/>
                  <a:pt x="2845503" y="2741595"/>
                  <a:pt x="2843498" y="2741794"/>
                </a:cubicBezTo>
                <a:cubicBezTo>
                  <a:pt x="2828422" y="2742289"/>
                  <a:pt x="2816234" y="2747248"/>
                  <a:pt x="2806934" y="2756662"/>
                </a:cubicBezTo>
                <a:cubicBezTo>
                  <a:pt x="2797631" y="2766080"/>
                  <a:pt x="2789292" y="2776984"/>
                  <a:pt x="2781915" y="2789375"/>
                </a:cubicBezTo>
                <a:cubicBezTo>
                  <a:pt x="2774616" y="2801566"/>
                  <a:pt x="2766152" y="2811675"/>
                  <a:pt x="2756521" y="2819704"/>
                </a:cubicBezTo>
                <a:cubicBezTo>
                  <a:pt x="2746889" y="2827733"/>
                  <a:pt x="2733702" y="2831896"/>
                  <a:pt x="2716959" y="2832196"/>
                </a:cubicBezTo>
                <a:cubicBezTo>
                  <a:pt x="2722435" y="2836901"/>
                  <a:pt x="2726722" y="2841610"/>
                  <a:pt x="2729815" y="2846315"/>
                </a:cubicBezTo>
                <a:cubicBezTo>
                  <a:pt x="2732911" y="2851024"/>
                  <a:pt x="2736243" y="2855729"/>
                  <a:pt x="2739815" y="2860438"/>
                </a:cubicBezTo>
                <a:cubicBezTo>
                  <a:pt x="2731561" y="2870620"/>
                  <a:pt x="2721404" y="2883202"/>
                  <a:pt x="2709342" y="2898191"/>
                </a:cubicBezTo>
                <a:cubicBezTo>
                  <a:pt x="2701817" y="2902849"/>
                  <a:pt x="2694770" y="2906614"/>
                  <a:pt x="2688204" y="2909489"/>
                </a:cubicBezTo>
                <a:cubicBezTo>
                  <a:pt x="2681634" y="2912361"/>
                  <a:pt x="2674591" y="2914940"/>
                  <a:pt x="2667062" y="2917218"/>
                </a:cubicBezTo>
                <a:cubicBezTo>
                  <a:pt x="2665060" y="2919297"/>
                  <a:pt x="2663298" y="2919894"/>
                  <a:pt x="2661778" y="2919001"/>
                </a:cubicBezTo>
                <a:cubicBezTo>
                  <a:pt x="2660256" y="2918108"/>
                  <a:pt x="2659455" y="2917515"/>
                  <a:pt x="2659373" y="2917218"/>
                </a:cubicBezTo>
                <a:cubicBezTo>
                  <a:pt x="2659373" y="2914542"/>
                  <a:pt x="2659373" y="2911569"/>
                  <a:pt x="2659373" y="2908300"/>
                </a:cubicBezTo>
                <a:cubicBezTo>
                  <a:pt x="2659373" y="2905030"/>
                  <a:pt x="2659373" y="2903243"/>
                  <a:pt x="2659373" y="2902947"/>
                </a:cubicBezTo>
                <a:cubicBezTo>
                  <a:pt x="2663216" y="2900372"/>
                  <a:pt x="2667062" y="2897200"/>
                  <a:pt x="2670905" y="2893439"/>
                </a:cubicBezTo>
                <a:cubicBezTo>
                  <a:pt x="2674751" y="2889682"/>
                  <a:pt x="2678591" y="2886522"/>
                  <a:pt x="2682437" y="2883971"/>
                </a:cubicBezTo>
                <a:cubicBezTo>
                  <a:pt x="2684518" y="2879363"/>
                  <a:pt x="2687081" y="2875637"/>
                  <a:pt x="2690124" y="2872793"/>
                </a:cubicBezTo>
                <a:cubicBezTo>
                  <a:pt x="2693166" y="2869949"/>
                  <a:pt x="2695729" y="2867398"/>
                  <a:pt x="2697810" y="2865143"/>
                </a:cubicBezTo>
                <a:cubicBezTo>
                  <a:pt x="2699972" y="2862790"/>
                  <a:pt x="2702375" y="2860438"/>
                  <a:pt x="2705016" y="2858081"/>
                </a:cubicBezTo>
                <a:cubicBezTo>
                  <a:pt x="2707658" y="2855729"/>
                  <a:pt x="2709099" y="2853376"/>
                  <a:pt x="2709342" y="2851024"/>
                </a:cubicBezTo>
                <a:cubicBezTo>
                  <a:pt x="2709421" y="2850630"/>
                  <a:pt x="2709260" y="2849061"/>
                  <a:pt x="2708859" y="2846315"/>
                </a:cubicBezTo>
                <a:cubicBezTo>
                  <a:pt x="2708459" y="2843568"/>
                  <a:pt x="2707340" y="2842000"/>
                  <a:pt x="2705499" y="2841610"/>
                </a:cubicBezTo>
                <a:cubicBezTo>
                  <a:pt x="2702296" y="2840826"/>
                  <a:pt x="2697173" y="2842394"/>
                  <a:pt x="2690124" y="2846315"/>
                </a:cubicBezTo>
                <a:cubicBezTo>
                  <a:pt x="2669064" y="2860734"/>
                  <a:pt x="2647762" y="2875485"/>
                  <a:pt x="2626223" y="2890572"/>
                </a:cubicBezTo>
                <a:cubicBezTo>
                  <a:pt x="2604682" y="2905662"/>
                  <a:pt x="2582421" y="2919297"/>
                  <a:pt x="2559439" y="2931485"/>
                </a:cubicBezTo>
                <a:cubicBezTo>
                  <a:pt x="2545904" y="2940802"/>
                  <a:pt x="2531655" y="2948331"/>
                  <a:pt x="2516680" y="2954082"/>
                </a:cubicBezTo>
                <a:cubicBezTo>
                  <a:pt x="2501705" y="2959829"/>
                  <a:pt x="2486491" y="2964982"/>
                  <a:pt x="2471033" y="2969539"/>
                </a:cubicBezTo>
                <a:cubicBezTo>
                  <a:pt x="2459504" y="2973503"/>
                  <a:pt x="2447975" y="2975087"/>
                  <a:pt x="2436440" y="2974295"/>
                </a:cubicBezTo>
                <a:cubicBezTo>
                  <a:pt x="2432679" y="2974693"/>
                  <a:pt x="2428675" y="2976277"/>
                  <a:pt x="2424431" y="2979050"/>
                </a:cubicBezTo>
                <a:cubicBezTo>
                  <a:pt x="2420185" y="2981828"/>
                  <a:pt x="2415223" y="2983412"/>
                  <a:pt x="2409535" y="2983810"/>
                </a:cubicBezTo>
                <a:cubicBezTo>
                  <a:pt x="2398006" y="2989358"/>
                  <a:pt x="2386474" y="2992530"/>
                  <a:pt x="2374945" y="2993322"/>
                </a:cubicBezTo>
                <a:cubicBezTo>
                  <a:pt x="2365494" y="2993123"/>
                  <a:pt x="2356528" y="2992331"/>
                  <a:pt x="2348038" y="2990942"/>
                </a:cubicBezTo>
                <a:cubicBezTo>
                  <a:pt x="2339551" y="2989557"/>
                  <a:pt x="2330582" y="2988765"/>
                  <a:pt x="2321130" y="2988566"/>
                </a:cubicBezTo>
                <a:cubicBezTo>
                  <a:pt x="2313444" y="2988367"/>
                  <a:pt x="2305758" y="2987575"/>
                  <a:pt x="2298072" y="2986186"/>
                </a:cubicBezTo>
                <a:cubicBezTo>
                  <a:pt x="2290383" y="2984801"/>
                  <a:pt x="2282697" y="2984005"/>
                  <a:pt x="2275011" y="2983810"/>
                </a:cubicBezTo>
                <a:cubicBezTo>
                  <a:pt x="2267321" y="2985593"/>
                  <a:pt x="2259632" y="2986783"/>
                  <a:pt x="2251946" y="2987376"/>
                </a:cubicBezTo>
                <a:cubicBezTo>
                  <a:pt x="2244260" y="2987969"/>
                  <a:pt x="2236571" y="2991539"/>
                  <a:pt x="2228885" y="2998077"/>
                </a:cubicBezTo>
                <a:cubicBezTo>
                  <a:pt x="2221199" y="3002041"/>
                  <a:pt x="2213510" y="3003629"/>
                  <a:pt x="2205824" y="3002833"/>
                </a:cubicBezTo>
                <a:cubicBezTo>
                  <a:pt x="2188528" y="2999962"/>
                  <a:pt x="2171230" y="2996197"/>
                  <a:pt x="2153935" y="2991539"/>
                </a:cubicBezTo>
                <a:cubicBezTo>
                  <a:pt x="2136637" y="2986880"/>
                  <a:pt x="2119341" y="2984306"/>
                  <a:pt x="2102046" y="2983810"/>
                </a:cubicBezTo>
                <a:cubicBezTo>
                  <a:pt x="2087068" y="2984801"/>
                  <a:pt x="2073777" y="2980439"/>
                  <a:pt x="2062166" y="2970729"/>
                </a:cubicBezTo>
                <a:cubicBezTo>
                  <a:pt x="2050555" y="2961018"/>
                  <a:pt x="2038222" y="2954277"/>
                  <a:pt x="2025170" y="2950512"/>
                </a:cubicBezTo>
                <a:cubicBezTo>
                  <a:pt x="2019486" y="2950313"/>
                  <a:pt x="2013559" y="2949521"/>
                  <a:pt x="2007392" y="2948136"/>
                </a:cubicBezTo>
                <a:cubicBezTo>
                  <a:pt x="2001229" y="2946747"/>
                  <a:pt x="1994341" y="2945955"/>
                  <a:pt x="1986736" y="2945756"/>
                </a:cubicBezTo>
                <a:cubicBezTo>
                  <a:pt x="1975283" y="2943576"/>
                  <a:pt x="1964555" y="2940802"/>
                  <a:pt x="1954545" y="2937431"/>
                </a:cubicBezTo>
                <a:cubicBezTo>
                  <a:pt x="1944536" y="2934064"/>
                  <a:pt x="1934766" y="2928910"/>
                  <a:pt x="1925235" y="2921974"/>
                </a:cubicBezTo>
                <a:cubicBezTo>
                  <a:pt x="1917710" y="2913652"/>
                  <a:pt x="1909699" y="2906524"/>
                  <a:pt x="1901213" y="2900587"/>
                </a:cubicBezTo>
                <a:cubicBezTo>
                  <a:pt x="1892726" y="2894653"/>
                  <a:pt x="1882795" y="2897025"/>
                  <a:pt x="1871427" y="2907703"/>
                </a:cubicBezTo>
                <a:cubicBezTo>
                  <a:pt x="1871026" y="2910082"/>
                  <a:pt x="1868943" y="2911272"/>
                  <a:pt x="1865179" y="2911272"/>
                </a:cubicBezTo>
                <a:cubicBezTo>
                  <a:pt x="1861414" y="2911272"/>
                  <a:pt x="1858375" y="2910082"/>
                  <a:pt x="1856052" y="2907703"/>
                </a:cubicBezTo>
                <a:cubicBezTo>
                  <a:pt x="1838914" y="2898304"/>
                  <a:pt x="1822259" y="2888617"/>
                  <a:pt x="1806083" y="2878645"/>
                </a:cubicBezTo>
                <a:cubicBezTo>
                  <a:pt x="1789907" y="2868674"/>
                  <a:pt x="1773252" y="2857750"/>
                  <a:pt x="1756114" y="2845870"/>
                </a:cubicBezTo>
                <a:cubicBezTo>
                  <a:pt x="1750029" y="2841610"/>
                  <a:pt x="1743945" y="2837049"/>
                  <a:pt x="1737857" y="2832196"/>
                </a:cubicBezTo>
                <a:cubicBezTo>
                  <a:pt x="1731773" y="2827339"/>
                  <a:pt x="1727608" y="2819212"/>
                  <a:pt x="1725367" y="2807816"/>
                </a:cubicBezTo>
                <a:cubicBezTo>
                  <a:pt x="1725367" y="2805636"/>
                  <a:pt x="1724405" y="2804052"/>
                  <a:pt x="1722485" y="2803061"/>
                </a:cubicBezTo>
                <a:cubicBezTo>
                  <a:pt x="1720562" y="2802070"/>
                  <a:pt x="1717677" y="2800486"/>
                  <a:pt x="1713834" y="2798305"/>
                </a:cubicBezTo>
                <a:cubicBezTo>
                  <a:pt x="1683084" y="2783242"/>
                  <a:pt x="1652337" y="2765803"/>
                  <a:pt x="1621589" y="2745984"/>
                </a:cubicBezTo>
                <a:cubicBezTo>
                  <a:pt x="1617343" y="2730027"/>
                  <a:pt x="1610457" y="2719127"/>
                  <a:pt x="1600927" y="2713283"/>
                </a:cubicBezTo>
                <a:cubicBezTo>
                  <a:pt x="1591400" y="2707435"/>
                  <a:pt x="1581630" y="2702480"/>
                  <a:pt x="1571620" y="2698419"/>
                </a:cubicBezTo>
                <a:cubicBezTo>
                  <a:pt x="1562490" y="2690191"/>
                  <a:pt x="1553843" y="2680480"/>
                  <a:pt x="1545674" y="2669283"/>
                </a:cubicBezTo>
                <a:cubicBezTo>
                  <a:pt x="1537506" y="2658087"/>
                  <a:pt x="1526938" y="2651942"/>
                  <a:pt x="1513966" y="2650853"/>
                </a:cubicBezTo>
                <a:cubicBezTo>
                  <a:pt x="1513805" y="2650654"/>
                  <a:pt x="1513165" y="2649862"/>
                  <a:pt x="1512042" y="2648474"/>
                </a:cubicBezTo>
                <a:cubicBezTo>
                  <a:pt x="1510923" y="2647085"/>
                  <a:pt x="1510280" y="2646293"/>
                  <a:pt x="1510119" y="2646094"/>
                </a:cubicBezTo>
                <a:cubicBezTo>
                  <a:pt x="1502594" y="2634202"/>
                  <a:pt x="1495548" y="2622311"/>
                  <a:pt x="1488981" y="2610420"/>
                </a:cubicBezTo>
                <a:cubicBezTo>
                  <a:pt x="1482414" y="2598529"/>
                  <a:pt x="1475368" y="2586637"/>
                  <a:pt x="1467840" y="2574746"/>
                </a:cubicBezTo>
                <a:cubicBezTo>
                  <a:pt x="1463836" y="2567614"/>
                  <a:pt x="1459353" y="2560479"/>
                  <a:pt x="1454388" y="2553343"/>
                </a:cubicBezTo>
                <a:cubicBezTo>
                  <a:pt x="1449426" y="2546208"/>
                  <a:pt x="1444939" y="2539072"/>
                  <a:pt x="1440935" y="2531940"/>
                </a:cubicBezTo>
                <a:cubicBezTo>
                  <a:pt x="1440857" y="2529759"/>
                  <a:pt x="1440056" y="2528172"/>
                  <a:pt x="1438533" y="2527181"/>
                </a:cubicBezTo>
                <a:cubicBezTo>
                  <a:pt x="1437010" y="2526190"/>
                  <a:pt x="1435251" y="2524606"/>
                  <a:pt x="1433249" y="2522425"/>
                </a:cubicBezTo>
                <a:cubicBezTo>
                  <a:pt x="1421077" y="2480411"/>
                  <a:pt x="1406982" y="2436014"/>
                  <a:pt x="1390967" y="2389245"/>
                </a:cubicBezTo>
                <a:cubicBezTo>
                  <a:pt x="1388886" y="2379729"/>
                  <a:pt x="1386323" y="2370218"/>
                  <a:pt x="1383281" y="2360702"/>
                </a:cubicBezTo>
                <a:cubicBezTo>
                  <a:pt x="1380238" y="2351191"/>
                  <a:pt x="1377675" y="2341679"/>
                  <a:pt x="1375595" y="2332164"/>
                </a:cubicBezTo>
                <a:lnTo>
                  <a:pt x="1367997" y="2291750"/>
                </a:lnTo>
                <a:lnTo>
                  <a:pt x="1349419" y="2283132"/>
                </a:lnTo>
                <a:cubicBezTo>
                  <a:pt x="1342530" y="2281645"/>
                  <a:pt x="1336121" y="2279862"/>
                  <a:pt x="1330194" y="2277779"/>
                </a:cubicBezTo>
                <a:cubicBezTo>
                  <a:pt x="1307123" y="2278575"/>
                  <a:pt x="1284049" y="2276987"/>
                  <a:pt x="1260982" y="2273023"/>
                </a:cubicBezTo>
                <a:cubicBezTo>
                  <a:pt x="1255212" y="2272824"/>
                  <a:pt x="1251366" y="2274412"/>
                  <a:pt x="1249446" y="2277779"/>
                </a:cubicBezTo>
                <a:cubicBezTo>
                  <a:pt x="1247523" y="2281150"/>
                  <a:pt x="1247523" y="2287494"/>
                  <a:pt x="1249446" y="2296806"/>
                </a:cubicBezTo>
                <a:cubicBezTo>
                  <a:pt x="1250487" y="2309887"/>
                  <a:pt x="1246480" y="2325344"/>
                  <a:pt x="1237429" y="2343181"/>
                </a:cubicBezTo>
                <a:cubicBezTo>
                  <a:pt x="1228377" y="2361018"/>
                  <a:pt x="1219563" y="2374100"/>
                  <a:pt x="1210991" y="2382425"/>
                </a:cubicBezTo>
                <a:cubicBezTo>
                  <a:pt x="1203462" y="2389955"/>
                  <a:pt x="1196410" y="2398674"/>
                  <a:pt x="1189843" y="2408584"/>
                </a:cubicBezTo>
                <a:cubicBezTo>
                  <a:pt x="1183276" y="2418493"/>
                  <a:pt x="1176224" y="2427216"/>
                  <a:pt x="1168692" y="2434746"/>
                </a:cubicBezTo>
                <a:cubicBezTo>
                  <a:pt x="1162847" y="2442081"/>
                  <a:pt x="1156277" y="2450008"/>
                  <a:pt x="1148988" y="2458529"/>
                </a:cubicBezTo>
                <a:cubicBezTo>
                  <a:pt x="1141697" y="2467049"/>
                  <a:pt x="1134165" y="2474977"/>
                  <a:pt x="1126397" y="2482311"/>
                </a:cubicBezTo>
                <a:cubicBezTo>
                  <a:pt x="1118705" y="2486572"/>
                  <a:pt x="1111015" y="2486373"/>
                  <a:pt x="1103323" y="2481718"/>
                </a:cubicBezTo>
                <a:cubicBezTo>
                  <a:pt x="1095634" y="2477060"/>
                  <a:pt x="1087945" y="2470915"/>
                  <a:pt x="1080255" y="2463284"/>
                </a:cubicBezTo>
                <a:cubicBezTo>
                  <a:pt x="1063030" y="2448717"/>
                  <a:pt x="1046526" y="2431477"/>
                  <a:pt x="1030747" y="2411556"/>
                </a:cubicBezTo>
                <a:cubicBezTo>
                  <a:pt x="1014965" y="2391640"/>
                  <a:pt x="999423" y="2370830"/>
                  <a:pt x="984123" y="2349127"/>
                </a:cubicBezTo>
                <a:cubicBezTo>
                  <a:pt x="982118" y="2344172"/>
                  <a:pt x="979397" y="2339815"/>
                  <a:pt x="975952" y="2336050"/>
                </a:cubicBezTo>
                <a:cubicBezTo>
                  <a:pt x="972506" y="2332281"/>
                  <a:pt x="968820" y="2330299"/>
                  <a:pt x="964895" y="2330104"/>
                </a:cubicBezTo>
                <a:cubicBezTo>
                  <a:pt x="930850" y="2319590"/>
                  <a:pt x="901853" y="2300185"/>
                  <a:pt x="877896" y="2271880"/>
                </a:cubicBezTo>
                <a:cubicBezTo>
                  <a:pt x="853946" y="2243572"/>
                  <a:pt x="831676" y="2212361"/>
                  <a:pt x="811086" y="2178240"/>
                </a:cubicBezTo>
                <a:cubicBezTo>
                  <a:pt x="797467" y="2159319"/>
                  <a:pt x="783368" y="2140342"/>
                  <a:pt x="768788" y="2121312"/>
                </a:cubicBezTo>
                <a:cubicBezTo>
                  <a:pt x="754210" y="2102281"/>
                  <a:pt x="740108" y="2083231"/>
                  <a:pt x="726492" y="2064165"/>
                </a:cubicBezTo>
                <a:cubicBezTo>
                  <a:pt x="709348" y="2042621"/>
                  <a:pt x="692684" y="2021375"/>
                  <a:pt x="676505" y="2000428"/>
                </a:cubicBezTo>
                <a:cubicBezTo>
                  <a:pt x="660322" y="1979478"/>
                  <a:pt x="643658" y="1959425"/>
                  <a:pt x="626514" y="1940262"/>
                </a:cubicBezTo>
                <a:cubicBezTo>
                  <a:pt x="601681" y="1971336"/>
                  <a:pt x="577330" y="2002114"/>
                  <a:pt x="553455" y="2032591"/>
                </a:cubicBezTo>
                <a:cubicBezTo>
                  <a:pt x="529584" y="2063072"/>
                  <a:pt x="505230" y="2092656"/>
                  <a:pt x="480397" y="2121347"/>
                </a:cubicBezTo>
                <a:cubicBezTo>
                  <a:pt x="460929" y="2144689"/>
                  <a:pt x="439303" y="2163243"/>
                  <a:pt x="415510" y="2177011"/>
                </a:cubicBezTo>
                <a:cubicBezTo>
                  <a:pt x="391714" y="2190783"/>
                  <a:pt x="367202" y="2202175"/>
                  <a:pt x="341969" y="2211191"/>
                </a:cubicBezTo>
                <a:cubicBezTo>
                  <a:pt x="334277" y="2211975"/>
                  <a:pt x="326588" y="2210407"/>
                  <a:pt x="318898" y="2206482"/>
                </a:cubicBezTo>
                <a:cubicBezTo>
                  <a:pt x="305519" y="2198835"/>
                  <a:pt x="291900" y="2192952"/>
                  <a:pt x="278040" y="2188832"/>
                </a:cubicBezTo>
                <a:cubicBezTo>
                  <a:pt x="264182" y="2184712"/>
                  <a:pt x="249601" y="2185891"/>
                  <a:pt x="234301" y="2192363"/>
                </a:cubicBezTo>
                <a:cubicBezTo>
                  <a:pt x="232378" y="2194520"/>
                  <a:pt x="230455" y="2194911"/>
                  <a:pt x="228538" y="2193537"/>
                </a:cubicBezTo>
                <a:cubicBezTo>
                  <a:pt x="226622" y="2192164"/>
                  <a:pt x="224714" y="2190206"/>
                  <a:pt x="222816" y="2187654"/>
                </a:cubicBezTo>
                <a:cubicBezTo>
                  <a:pt x="210795" y="2178240"/>
                  <a:pt x="200676" y="2168826"/>
                  <a:pt x="192451" y="2159412"/>
                </a:cubicBezTo>
                <a:cubicBezTo>
                  <a:pt x="186300" y="2154774"/>
                  <a:pt x="182305" y="2149827"/>
                  <a:pt x="180468" y="2144572"/>
                </a:cubicBezTo>
                <a:cubicBezTo>
                  <a:pt x="178626" y="2139316"/>
                  <a:pt x="181356" y="2133164"/>
                  <a:pt x="188655" y="2126114"/>
                </a:cubicBezTo>
                <a:cubicBezTo>
                  <a:pt x="182718" y="2128397"/>
                  <a:pt x="176303" y="2130979"/>
                  <a:pt x="169405" y="2133858"/>
                </a:cubicBezTo>
                <a:cubicBezTo>
                  <a:pt x="162507" y="2136738"/>
                  <a:pt x="156095" y="2140510"/>
                  <a:pt x="150158" y="2145176"/>
                </a:cubicBezTo>
                <a:cubicBezTo>
                  <a:pt x="144544" y="2150135"/>
                  <a:pt x="139411" y="2155659"/>
                  <a:pt x="134758" y="2161753"/>
                </a:cubicBezTo>
                <a:cubicBezTo>
                  <a:pt x="130108" y="2167843"/>
                  <a:pt x="124975" y="2173340"/>
                  <a:pt x="119364" y="2178240"/>
                </a:cubicBezTo>
                <a:cubicBezTo>
                  <a:pt x="113427" y="2182949"/>
                  <a:pt x="107009" y="2187654"/>
                  <a:pt x="100114" y="2192363"/>
                </a:cubicBezTo>
                <a:cubicBezTo>
                  <a:pt x="93216" y="2197068"/>
                  <a:pt x="86800" y="2201777"/>
                  <a:pt x="80864" y="2206482"/>
                </a:cubicBezTo>
                <a:cubicBezTo>
                  <a:pt x="63462" y="2220531"/>
                  <a:pt x="46299" y="2233994"/>
                  <a:pt x="29376" y="2246869"/>
                </a:cubicBezTo>
                <a:lnTo>
                  <a:pt x="0" y="2271303"/>
                </a:lnTo>
                <a:lnTo>
                  <a:pt x="0" y="952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190440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675063"/>
          </a:xfrm>
          <a:custGeom>
            <a:avLst/>
            <a:gdLst>
              <a:gd name="connsiteX0" fmla="*/ 8708641 w 12282488"/>
              <a:gd name="connsiteY0" fmla="*/ 0 h 3675063"/>
              <a:gd name="connsiteX1" fmla="*/ 12278767 w 12282488"/>
              <a:gd name="connsiteY1" fmla="*/ 0 h 3675063"/>
              <a:gd name="connsiteX2" fmla="*/ 12278767 w 12282488"/>
              <a:gd name="connsiteY2" fmla="*/ 1282594 h 3675063"/>
              <a:gd name="connsiteX3" fmla="*/ 12282488 w 12282488"/>
              <a:gd name="connsiteY3" fmla="*/ 1288833 h 3675063"/>
              <a:gd name="connsiteX4" fmla="*/ 12282488 w 12282488"/>
              <a:gd name="connsiteY4" fmla="*/ 2655489 h 3675063"/>
              <a:gd name="connsiteX5" fmla="*/ 10210873 w 12282488"/>
              <a:gd name="connsiteY5" fmla="*/ 3675063 h 3675063"/>
              <a:gd name="connsiteX6" fmla="*/ 8401000 w 12282488"/>
              <a:gd name="connsiteY6" fmla="*/ 2992720 h 3675063"/>
              <a:gd name="connsiteX7" fmla="*/ 7264300 w 12282488"/>
              <a:gd name="connsiteY7" fmla="*/ 3223233 h 3675063"/>
              <a:gd name="connsiteX8" fmla="*/ 5634712 w 12282488"/>
              <a:gd name="connsiteY8" fmla="*/ 2700804 h 3675063"/>
              <a:gd name="connsiteX9" fmla="*/ 4493049 w 12282488"/>
              <a:gd name="connsiteY9" fmla="*/ 2933615 h 3675063"/>
              <a:gd name="connsiteX10" fmla="*/ 2712535 w 12282488"/>
              <a:gd name="connsiteY10" fmla="*/ 2280496 h 3675063"/>
              <a:gd name="connsiteX11" fmla="*/ 1735857 w 12282488"/>
              <a:gd name="connsiteY11" fmla="*/ 2446977 h 3675063"/>
              <a:gd name="connsiteX12" fmla="*/ 33907 w 12282488"/>
              <a:gd name="connsiteY12" fmla="*/ 1865114 h 3675063"/>
              <a:gd name="connsiteX13" fmla="*/ 10751 w 12282488"/>
              <a:gd name="connsiteY13" fmla="*/ 1865114 h 3675063"/>
              <a:gd name="connsiteX14" fmla="*/ 10751 w 12282488"/>
              <a:gd name="connsiteY14" fmla="*/ 1845084 h 3675063"/>
              <a:gd name="connsiteX15" fmla="*/ 0 w 12282488"/>
              <a:gd name="connsiteY15" fmla="*/ 1835233 h 3675063"/>
              <a:gd name="connsiteX16" fmla="*/ 0 w 12282488"/>
              <a:gd name="connsiteY16" fmla="*/ 2955 h 3675063"/>
              <a:gd name="connsiteX17" fmla="*/ 8708641 w 12282488"/>
              <a:gd name="connsiteY17" fmla="*/ 2955 h 367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82488" h="3675063">
                <a:moveTo>
                  <a:pt x="8708641" y="0"/>
                </a:moveTo>
                <a:lnTo>
                  <a:pt x="12278767" y="0"/>
                </a:lnTo>
                <a:lnTo>
                  <a:pt x="12278767" y="1282594"/>
                </a:lnTo>
                <a:lnTo>
                  <a:pt x="12282488" y="1288833"/>
                </a:lnTo>
                <a:lnTo>
                  <a:pt x="12282488" y="2655489"/>
                </a:lnTo>
                <a:cubicBezTo>
                  <a:pt x="11932670" y="3255741"/>
                  <a:pt x="11137104" y="3675063"/>
                  <a:pt x="10210873" y="3675063"/>
                </a:cubicBezTo>
                <a:cubicBezTo>
                  <a:pt x="9470715" y="3675063"/>
                  <a:pt x="8813256" y="3407117"/>
                  <a:pt x="8401000" y="2992720"/>
                </a:cubicBezTo>
                <a:cubicBezTo>
                  <a:pt x="8066895" y="3139171"/>
                  <a:pt x="7678623" y="3223233"/>
                  <a:pt x="7264300" y="3223233"/>
                </a:cubicBezTo>
                <a:cubicBezTo>
                  <a:pt x="6624208" y="3223233"/>
                  <a:pt x="6046140" y="3022930"/>
                  <a:pt x="5634712" y="2700804"/>
                </a:cubicBezTo>
                <a:cubicBezTo>
                  <a:pt x="5299780" y="2848896"/>
                  <a:pt x="4909439" y="2933615"/>
                  <a:pt x="4493049" y="2933615"/>
                </a:cubicBezTo>
                <a:cubicBezTo>
                  <a:pt x="3769844" y="2933615"/>
                  <a:pt x="3126444" y="2678146"/>
                  <a:pt x="2712535" y="2280496"/>
                </a:cubicBezTo>
                <a:cubicBezTo>
                  <a:pt x="2416885" y="2387215"/>
                  <a:pt x="2085675" y="2446977"/>
                  <a:pt x="1735857" y="2446977"/>
                </a:cubicBezTo>
                <a:cubicBezTo>
                  <a:pt x="1056896" y="2446977"/>
                  <a:pt x="448230" y="2221719"/>
                  <a:pt x="33907" y="1865114"/>
                </a:cubicBezTo>
                <a:lnTo>
                  <a:pt x="10751" y="1865114"/>
                </a:lnTo>
                <a:lnTo>
                  <a:pt x="10751" y="1845084"/>
                </a:lnTo>
                <a:cubicBezTo>
                  <a:pt x="7443" y="1841801"/>
                  <a:pt x="3722" y="1838517"/>
                  <a:pt x="0" y="1835233"/>
                </a:cubicBezTo>
                <a:lnTo>
                  <a:pt x="0" y="2955"/>
                </a:lnTo>
                <a:lnTo>
                  <a:pt x="8708641" y="295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322644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3182937"/>
            <a:ext cx="12192000" cy="3675063"/>
          </a:xfrm>
          <a:custGeom>
            <a:avLst/>
            <a:gdLst>
              <a:gd name="connsiteX0" fmla="*/ 10135647 w 12192000"/>
              <a:gd name="connsiteY0" fmla="*/ 0 h 3675063"/>
              <a:gd name="connsiteX1" fmla="*/ 12192000 w 12192000"/>
              <a:gd name="connsiteY1" fmla="*/ 1019574 h 3675063"/>
              <a:gd name="connsiteX2" fmla="*/ 12192000 w 12192000"/>
              <a:gd name="connsiteY2" fmla="*/ 2386230 h 3675063"/>
              <a:gd name="connsiteX3" fmla="*/ 12188306 w 12192000"/>
              <a:gd name="connsiteY3" fmla="*/ 2392469 h 3675063"/>
              <a:gd name="connsiteX4" fmla="*/ 12188306 w 12192000"/>
              <a:gd name="connsiteY4" fmla="*/ 3675063 h 3675063"/>
              <a:gd name="connsiteX5" fmla="*/ 8644483 w 12192000"/>
              <a:gd name="connsiteY5" fmla="*/ 3675063 h 3675063"/>
              <a:gd name="connsiteX6" fmla="*/ 8644483 w 12192000"/>
              <a:gd name="connsiteY6" fmla="*/ 3672108 h 3675063"/>
              <a:gd name="connsiteX7" fmla="*/ 0 w 12192000"/>
              <a:gd name="connsiteY7" fmla="*/ 3672108 h 3675063"/>
              <a:gd name="connsiteX8" fmla="*/ 0 w 12192000"/>
              <a:gd name="connsiteY8" fmla="*/ 1839830 h 3675063"/>
              <a:gd name="connsiteX9" fmla="*/ 10672 w 12192000"/>
              <a:gd name="connsiteY9" fmla="*/ 1829979 h 3675063"/>
              <a:gd name="connsiteX10" fmla="*/ 10672 w 12192000"/>
              <a:gd name="connsiteY10" fmla="*/ 1809949 h 3675063"/>
              <a:gd name="connsiteX11" fmla="*/ 33657 w 12192000"/>
              <a:gd name="connsiteY11" fmla="*/ 1809949 h 3675063"/>
              <a:gd name="connsiteX12" fmla="*/ 1723069 w 12192000"/>
              <a:gd name="connsiteY12" fmla="*/ 1228086 h 3675063"/>
              <a:gd name="connsiteX13" fmla="*/ 2692551 w 12192000"/>
              <a:gd name="connsiteY13" fmla="*/ 1394567 h 3675063"/>
              <a:gd name="connsiteX14" fmla="*/ 4459947 w 12192000"/>
              <a:gd name="connsiteY14" fmla="*/ 741449 h 3675063"/>
              <a:gd name="connsiteX15" fmla="*/ 5593199 w 12192000"/>
              <a:gd name="connsiteY15" fmla="*/ 974260 h 3675063"/>
              <a:gd name="connsiteX16" fmla="*/ 7210782 w 12192000"/>
              <a:gd name="connsiteY16" fmla="*/ 451831 h 3675063"/>
              <a:gd name="connsiteX17" fmla="*/ 8339108 w 12192000"/>
              <a:gd name="connsiteY17" fmla="*/ 682343 h 3675063"/>
              <a:gd name="connsiteX18" fmla="*/ 10135647 w 12192000"/>
              <a:gd name="connsiteY18" fmla="*/ 0 h 367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3675063">
                <a:moveTo>
                  <a:pt x="10135647" y="0"/>
                </a:moveTo>
                <a:cubicBezTo>
                  <a:pt x="11055054" y="0"/>
                  <a:pt x="11844759" y="419322"/>
                  <a:pt x="12192000" y="1019574"/>
                </a:cubicBezTo>
                <a:lnTo>
                  <a:pt x="12192000" y="2386230"/>
                </a:lnTo>
                <a:lnTo>
                  <a:pt x="12188306" y="2392469"/>
                </a:lnTo>
                <a:lnTo>
                  <a:pt x="12188306" y="3675063"/>
                </a:lnTo>
                <a:lnTo>
                  <a:pt x="8644483" y="3675063"/>
                </a:lnTo>
                <a:lnTo>
                  <a:pt x="8644483" y="3672108"/>
                </a:lnTo>
                <a:lnTo>
                  <a:pt x="0" y="3672108"/>
                </a:lnTo>
                <a:lnTo>
                  <a:pt x="0" y="1839830"/>
                </a:lnTo>
                <a:cubicBezTo>
                  <a:pt x="3694" y="1836547"/>
                  <a:pt x="7388" y="1833263"/>
                  <a:pt x="10672" y="1829979"/>
                </a:cubicBezTo>
                <a:lnTo>
                  <a:pt x="10672" y="1809949"/>
                </a:lnTo>
                <a:lnTo>
                  <a:pt x="33657" y="1809949"/>
                </a:lnTo>
                <a:cubicBezTo>
                  <a:pt x="444928" y="1453345"/>
                  <a:pt x="1049110" y="1228086"/>
                  <a:pt x="1723069" y="1228086"/>
                </a:cubicBezTo>
                <a:cubicBezTo>
                  <a:pt x="2070309" y="1228086"/>
                  <a:pt x="2399079" y="1287848"/>
                  <a:pt x="2692551" y="1394567"/>
                </a:cubicBezTo>
                <a:cubicBezTo>
                  <a:pt x="3103411" y="996917"/>
                  <a:pt x="3742071" y="741449"/>
                  <a:pt x="4459947" y="741449"/>
                </a:cubicBezTo>
                <a:cubicBezTo>
                  <a:pt x="4873270" y="741449"/>
                  <a:pt x="5260735" y="826167"/>
                  <a:pt x="5593199" y="974260"/>
                </a:cubicBezTo>
                <a:cubicBezTo>
                  <a:pt x="6001597" y="652133"/>
                  <a:pt x="6575406" y="451831"/>
                  <a:pt x="7210782" y="451831"/>
                </a:cubicBezTo>
                <a:cubicBezTo>
                  <a:pt x="7622052" y="451831"/>
                  <a:pt x="8007465" y="535892"/>
                  <a:pt x="8339108" y="682343"/>
                </a:cubicBezTo>
                <a:cubicBezTo>
                  <a:pt x="8748326" y="267946"/>
                  <a:pt x="9400942" y="0"/>
                  <a:pt x="101356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786329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5540" y="610880"/>
            <a:ext cx="4639757" cy="5256399"/>
          </a:xfrm>
          <a:custGeom>
            <a:avLst/>
            <a:gdLst>
              <a:gd name="connsiteX0" fmla="*/ 1237373 w 4639757"/>
              <a:gd name="connsiteY0" fmla="*/ 4298464 h 5256399"/>
              <a:gd name="connsiteX1" fmla="*/ 1231038 w 4639757"/>
              <a:gd name="connsiteY1" fmla="*/ 4312078 h 5256399"/>
              <a:gd name="connsiteX2" fmla="*/ 1239659 w 4639757"/>
              <a:gd name="connsiteY2" fmla="*/ 4322122 h 5256399"/>
              <a:gd name="connsiteX3" fmla="*/ 1245994 w 4639757"/>
              <a:gd name="connsiteY3" fmla="*/ 4308508 h 5256399"/>
              <a:gd name="connsiteX4" fmla="*/ 1237373 w 4639757"/>
              <a:gd name="connsiteY4" fmla="*/ 4298464 h 5256399"/>
              <a:gd name="connsiteX5" fmla="*/ 3212092 w 4639757"/>
              <a:gd name="connsiteY5" fmla="*/ 1234231 h 5256399"/>
              <a:gd name="connsiteX6" fmla="*/ 3193516 w 4639757"/>
              <a:gd name="connsiteY6" fmla="*/ 1287939 h 5256399"/>
              <a:gd name="connsiteX7" fmla="*/ 3204938 w 4639757"/>
              <a:gd name="connsiteY7" fmla="*/ 1271489 h 5256399"/>
              <a:gd name="connsiteX8" fmla="*/ 3212092 w 4639757"/>
              <a:gd name="connsiteY8" fmla="*/ 1234231 h 5256399"/>
              <a:gd name="connsiteX9" fmla="*/ 1332735 w 4639757"/>
              <a:gd name="connsiteY9" fmla="*/ 1120202 h 5256399"/>
              <a:gd name="connsiteX10" fmla="*/ 1345016 w 4639757"/>
              <a:gd name="connsiteY10" fmla="*/ 1138449 h 5256399"/>
              <a:gd name="connsiteX11" fmla="*/ 1351271 w 4639757"/>
              <a:gd name="connsiteY11" fmla="*/ 1133927 h 5256399"/>
              <a:gd name="connsiteX12" fmla="*/ 1355010 w 4639757"/>
              <a:gd name="connsiteY12" fmla="*/ 1133038 h 5256399"/>
              <a:gd name="connsiteX13" fmla="*/ 1332735 w 4639757"/>
              <a:gd name="connsiteY13" fmla="*/ 1120202 h 5256399"/>
              <a:gd name="connsiteX14" fmla="*/ 4228322 w 4639757"/>
              <a:gd name="connsiteY14" fmla="*/ 787 h 5256399"/>
              <a:gd name="connsiteX15" fmla="*/ 4252222 w 4639757"/>
              <a:gd name="connsiteY15" fmla="*/ 5671 h 5256399"/>
              <a:gd name="connsiteX16" fmla="*/ 4289142 w 4639757"/>
              <a:gd name="connsiteY16" fmla="*/ 51315 h 5256399"/>
              <a:gd name="connsiteX17" fmla="*/ 4328348 w 4639757"/>
              <a:gd name="connsiteY17" fmla="*/ 120613 h 5256399"/>
              <a:gd name="connsiteX18" fmla="*/ 4373056 w 4639757"/>
              <a:gd name="connsiteY18" fmla="*/ 128092 h 5256399"/>
              <a:gd name="connsiteX19" fmla="*/ 4436763 w 4639757"/>
              <a:gd name="connsiteY19" fmla="*/ 94733 h 5256399"/>
              <a:gd name="connsiteX20" fmla="*/ 4502907 w 4639757"/>
              <a:gd name="connsiteY20" fmla="*/ 66838 h 5256399"/>
              <a:gd name="connsiteX21" fmla="*/ 4530223 w 4639757"/>
              <a:gd name="connsiteY21" fmla="*/ 72418 h 5256399"/>
              <a:gd name="connsiteX22" fmla="*/ 4531365 w 4639757"/>
              <a:gd name="connsiteY22" fmla="*/ 84244 h 5256399"/>
              <a:gd name="connsiteX23" fmla="*/ 4510002 w 4639757"/>
              <a:gd name="connsiteY23" fmla="*/ 110526 h 5256399"/>
              <a:gd name="connsiteX24" fmla="*/ 4502445 w 4639757"/>
              <a:gd name="connsiteY24" fmla="*/ 121405 h 5256399"/>
              <a:gd name="connsiteX25" fmla="*/ 4492371 w 4639757"/>
              <a:gd name="connsiteY25" fmla="*/ 135908 h 5256399"/>
              <a:gd name="connsiteX26" fmla="*/ 4490925 w 4639757"/>
              <a:gd name="connsiteY26" fmla="*/ 160460 h 5256399"/>
              <a:gd name="connsiteX27" fmla="*/ 4539365 w 4639757"/>
              <a:gd name="connsiteY27" fmla="*/ 167045 h 5256399"/>
              <a:gd name="connsiteX28" fmla="*/ 4569349 w 4639757"/>
              <a:gd name="connsiteY28" fmla="*/ 150812 h 5256399"/>
              <a:gd name="connsiteX29" fmla="*/ 4602299 w 4639757"/>
              <a:gd name="connsiteY29" fmla="*/ 224632 h 5256399"/>
              <a:gd name="connsiteX30" fmla="*/ 4639747 w 4639757"/>
              <a:gd name="connsiteY30" fmla="*/ 354860 h 5256399"/>
              <a:gd name="connsiteX31" fmla="*/ 4626067 w 4639757"/>
              <a:gd name="connsiteY31" fmla="*/ 648563 h 5256399"/>
              <a:gd name="connsiteX32" fmla="*/ 4590197 w 4639757"/>
              <a:gd name="connsiteY32" fmla="*/ 772095 h 5256399"/>
              <a:gd name="connsiteX33" fmla="*/ 4560893 w 4639757"/>
              <a:gd name="connsiteY33" fmla="*/ 854727 h 5256399"/>
              <a:gd name="connsiteX34" fmla="*/ 4506164 w 4639757"/>
              <a:gd name="connsiteY34" fmla="*/ 1149155 h 5256399"/>
              <a:gd name="connsiteX35" fmla="*/ 4474113 w 4639757"/>
              <a:gd name="connsiteY35" fmla="*/ 1262696 h 5256399"/>
              <a:gd name="connsiteX36" fmla="*/ 4437100 w 4639757"/>
              <a:gd name="connsiteY36" fmla="*/ 1374396 h 5256399"/>
              <a:gd name="connsiteX37" fmla="*/ 4374754 w 4639757"/>
              <a:gd name="connsiteY37" fmla="*/ 1540553 h 5256399"/>
              <a:gd name="connsiteX38" fmla="*/ 4351779 w 4639757"/>
              <a:gd name="connsiteY38" fmla="*/ 1609571 h 5256399"/>
              <a:gd name="connsiteX39" fmla="*/ 4232187 w 4639757"/>
              <a:gd name="connsiteY39" fmla="*/ 2073779 h 5256399"/>
              <a:gd name="connsiteX40" fmla="*/ 4203874 w 4639757"/>
              <a:gd name="connsiteY40" fmla="*/ 2186427 h 5256399"/>
              <a:gd name="connsiteX41" fmla="*/ 4175561 w 4639757"/>
              <a:gd name="connsiteY41" fmla="*/ 2299079 h 5256399"/>
              <a:gd name="connsiteX42" fmla="*/ 4003690 w 4639757"/>
              <a:gd name="connsiteY42" fmla="*/ 2914936 h 5256399"/>
              <a:gd name="connsiteX43" fmla="*/ 3948439 w 4639757"/>
              <a:gd name="connsiteY43" fmla="*/ 3124781 h 5256399"/>
              <a:gd name="connsiteX44" fmla="*/ 3898373 w 4639757"/>
              <a:gd name="connsiteY44" fmla="*/ 3309180 h 5256399"/>
              <a:gd name="connsiteX45" fmla="*/ 3842884 w 4639757"/>
              <a:gd name="connsiteY45" fmla="*/ 3546311 h 5256399"/>
              <a:gd name="connsiteX46" fmla="*/ 3810370 w 4639757"/>
              <a:gd name="connsiteY46" fmla="*/ 3714420 h 5256399"/>
              <a:gd name="connsiteX47" fmla="*/ 3743961 w 4639757"/>
              <a:gd name="connsiteY47" fmla="*/ 4066092 h 5256399"/>
              <a:gd name="connsiteX48" fmla="*/ 3673814 w 4639757"/>
              <a:gd name="connsiteY48" fmla="*/ 4418658 h 5256399"/>
              <a:gd name="connsiteX49" fmla="*/ 3636570 w 4639757"/>
              <a:gd name="connsiteY49" fmla="*/ 4557645 h 5256399"/>
              <a:gd name="connsiteX50" fmla="*/ 3512202 w 4639757"/>
              <a:gd name="connsiteY50" fmla="*/ 4705327 h 5256399"/>
              <a:gd name="connsiteX51" fmla="*/ 3200386 w 4639757"/>
              <a:gd name="connsiteY51" fmla="*/ 4813052 h 5256399"/>
              <a:gd name="connsiteX52" fmla="*/ 2954735 w 4639757"/>
              <a:gd name="connsiteY52" fmla="*/ 4744638 h 5256399"/>
              <a:gd name="connsiteX53" fmla="*/ 2858619 w 4639757"/>
              <a:gd name="connsiteY53" fmla="*/ 4640518 h 5256399"/>
              <a:gd name="connsiteX54" fmla="*/ 2722612 w 4639757"/>
              <a:gd name="connsiteY54" fmla="*/ 4400701 h 5256399"/>
              <a:gd name="connsiteX55" fmla="*/ 2693169 w 4639757"/>
              <a:gd name="connsiteY55" fmla="*/ 4353273 h 5256399"/>
              <a:gd name="connsiteX56" fmla="*/ 2615663 w 4639757"/>
              <a:gd name="connsiteY56" fmla="*/ 4253786 h 5256399"/>
              <a:gd name="connsiteX57" fmla="*/ 2587133 w 4639757"/>
              <a:gd name="connsiteY57" fmla="*/ 4245472 h 5256399"/>
              <a:gd name="connsiteX58" fmla="*/ 2543415 w 4639757"/>
              <a:gd name="connsiteY58" fmla="*/ 4268014 h 5256399"/>
              <a:gd name="connsiteX59" fmla="*/ 2506785 w 4639757"/>
              <a:gd name="connsiteY59" fmla="*/ 4334239 h 5256399"/>
              <a:gd name="connsiteX60" fmla="*/ 2453450 w 4639757"/>
              <a:gd name="connsiteY60" fmla="*/ 4464964 h 5256399"/>
              <a:gd name="connsiteX61" fmla="*/ 2401330 w 4639757"/>
              <a:gd name="connsiteY61" fmla="*/ 4598424 h 5256399"/>
              <a:gd name="connsiteX62" fmla="*/ 2369661 w 4639757"/>
              <a:gd name="connsiteY62" fmla="*/ 4666495 h 5256399"/>
              <a:gd name="connsiteX63" fmla="*/ 2327166 w 4639757"/>
              <a:gd name="connsiteY63" fmla="*/ 4691766 h 5256399"/>
              <a:gd name="connsiteX64" fmla="*/ 2279782 w 4639757"/>
              <a:gd name="connsiteY64" fmla="*/ 4706105 h 5256399"/>
              <a:gd name="connsiteX65" fmla="*/ 2269715 w 4639757"/>
              <a:gd name="connsiteY65" fmla="*/ 4720608 h 5256399"/>
              <a:gd name="connsiteX66" fmla="*/ 2252091 w 4639757"/>
              <a:gd name="connsiteY66" fmla="*/ 4745996 h 5256399"/>
              <a:gd name="connsiteX67" fmla="*/ 2238199 w 4639757"/>
              <a:gd name="connsiteY67" fmla="*/ 4770489 h 5256399"/>
              <a:gd name="connsiteX68" fmla="*/ 2209886 w 4639757"/>
              <a:gd name="connsiteY68" fmla="*/ 4883137 h 5256399"/>
              <a:gd name="connsiteX69" fmla="*/ 2161967 w 4639757"/>
              <a:gd name="connsiteY69" fmla="*/ 4961135 h 5256399"/>
              <a:gd name="connsiteX70" fmla="*/ 2155170 w 4639757"/>
              <a:gd name="connsiteY70" fmla="*/ 5029317 h 5256399"/>
              <a:gd name="connsiteX71" fmla="*/ 1914605 w 4639757"/>
              <a:gd name="connsiteY71" fmla="*/ 5241051 h 5256399"/>
              <a:gd name="connsiteX72" fmla="*/ 1652392 w 4639757"/>
              <a:gd name="connsiteY72" fmla="*/ 5218944 h 5256399"/>
              <a:gd name="connsiteX73" fmla="*/ 1429630 w 4639757"/>
              <a:gd name="connsiteY73" fmla="*/ 5090600 h 5256399"/>
              <a:gd name="connsiteX74" fmla="*/ 1349607 w 4639757"/>
              <a:gd name="connsiteY74" fmla="*/ 4994741 h 5256399"/>
              <a:gd name="connsiteX75" fmla="*/ 1286224 w 4639757"/>
              <a:gd name="connsiteY75" fmla="*/ 4843478 h 5256399"/>
              <a:gd name="connsiteX76" fmla="*/ 1213989 w 4639757"/>
              <a:gd name="connsiteY76" fmla="*/ 4709453 h 5256399"/>
              <a:gd name="connsiteX77" fmla="*/ 1182181 w 4639757"/>
              <a:gd name="connsiteY77" fmla="*/ 4647465 h 5256399"/>
              <a:gd name="connsiteX78" fmla="*/ 1134897 w 4639757"/>
              <a:gd name="connsiteY78" fmla="*/ 4504459 h 5256399"/>
              <a:gd name="connsiteX79" fmla="*/ 1081350 w 4639757"/>
              <a:gd name="connsiteY79" fmla="*/ 4365970 h 5256399"/>
              <a:gd name="connsiteX80" fmla="*/ 1017967 w 4639757"/>
              <a:gd name="connsiteY80" fmla="*/ 4214707 h 5256399"/>
              <a:gd name="connsiteX81" fmla="*/ 962061 w 4639757"/>
              <a:gd name="connsiteY81" fmla="*/ 4061657 h 5256399"/>
              <a:gd name="connsiteX82" fmla="*/ 925525 w 4639757"/>
              <a:gd name="connsiteY82" fmla="*/ 3970542 h 5256399"/>
              <a:gd name="connsiteX83" fmla="*/ 890210 w 4639757"/>
              <a:gd name="connsiteY83" fmla="*/ 3882161 h 5256399"/>
              <a:gd name="connsiteX84" fmla="*/ 860008 w 4639757"/>
              <a:gd name="connsiteY84" fmla="*/ 3777432 h 5256399"/>
              <a:gd name="connsiteX85" fmla="*/ 788618 w 4639757"/>
              <a:gd name="connsiteY85" fmla="*/ 3543364 h 5256399"/>
              <a:gd name="connsiteX86" fmla="*/ 775275 w 4639757"/>
              <a:gd name="connsiteY86" fmla="*/ 3504198 h 5256399"/>
              <a:gd name="connsiteX87" fmla="*/ 708153 w 4639757"/>
              <a:gd name="connsiteY87" fmla="*/ 3353825 h 5256399"/>
              <a:gd name="connsiteX88" fmla="*/ 674212 w 4639757"/>
              <a:gd name="connsiteY88" fmla="*/ 3249989 h 5256399"/>
              <a:gd name="connsiteX89" fmla="*/ 633255 w 4639757"/>
              <a:gd name="connsiteY89" fmla="*/ 3093369 h 5256399"/>
              <a:gd name="connsiteX90" fmla="*/ 601680 w 4639757"/>
              <a:gd name="connsiteY90" fmla="*/ 3004095 h 5256399"/>
              <a:gd name="connsiteX91" fmla="*/ 564000 w 4639757"/>
              <a:gd name="connsiteY91" fmla="*/ 2901148 h 5256399"/>
              <a:gd name="connsiteX92" fmla="*/ 510611 w 4639757"/>
              <a:gd name="connsiteY92" fmla="*/ 2744475 h 5256399"/>
              <a:gd name="connsiteX93" fmla="*/ 468281 w 4639757"/>
              <a:gd name="connsiteY93" fmla="*/ 2603309 h 5256399"/>
              <a:gd name="connsiteX94" fmla="*/ 416267 w 4639757"/>
              <a:gd name="connsiteY94" fmla="*/ 2431176 h 5256399"/>
              <a:gd name="connsiteX95" fmla="*/ 373322 w 4639757"/>
              <a:gd name="connsiteY95" fmla="*/ 2362772 h 5256399"/>
              <a:gd name="connsiteX96" fmla="*/ 320535 w 4639757"/>
              <a:gd name="connsiteY96" fmla="*/ 2281585 h 5256399"/>
              <a:gd name="connsiteX97" fmla="*/ 296437 w 4639757"/>
              <a:gd name="connsiteY97" fmla="*/ 2190528 h 5256399"/>
              <a:gd name="connsiteX98" fmla="*/ 264861 w 4639757"/>
              <a:gd name="connsiteY98" fmla="*/ 2101254 h 5256399"/>
              <a:gd name="connsiteX99" fmla="*/ 228324 w 4639757"/>
              <a:gd name="connsiteY99" fmla="*/ 2010139 h 5256399"/>
              <a:gd name="connsiteX100" fmla="*/ 177148 w 4639757"/>
              <a:gd name="connsiteY100" fmla="*/ 1886216 h 5256399"/>
              <a:gd name="connsiteX101" fmla="*/ 127723 w 4639757"/>
              <a:gd name="connsiteY101" fmla="*/ 1701362 h 5256399"/>
              <a:gd name="connsiteX102" fmla="*/ 136654 w 4639757"/>
              <a:gd name="connsiteY102" fmla="*/ 1675028 h 5256399"/>
              <a:gd name="connsiteX103" fmla="*/ 160118 w 4639757"/>
              <a:gd name="connsiteY103" fmla="*/ 1653244 h 5256399"/>
              <a:gd name="connsiteX104" fmla="*/ 132830 w 4639757"/>
              <a:gd name="connsiteY104" fmla="*/ 1576101 h 5256399"/>
              <a:gd name="connsiteX105" fmla="*/ 83345 w 4639757"/>
              <a:gd name="connsiteY105" fmla="*/ 1509257 h 5256399"/>
              <a:gd name="connsiteX106" fmla="*/ 66487 w 4639757"/>
              <a:gd name="connsiteY106" fmla="*/ 1443694 h 5256399"/>
              <a:gd name="connsiteX107" fmla="*/ 54590 w 4639757"/>
              <a:gd name="connsiteY107" fmla="*/ 1379976 h 5256399"/>
              <a:gd name="connsiteX108" fmla="*/ 818 w 4639757"/>
              <a:gd name="connsiteY108" fmla="*/ 1268774 h 5256399"/>
              <a:gd name="connsiteX109" fmla="*/ 32176 w 4639757"/>
              <a:gd name="connsiteY109" fmla="*/ 1237086 h 5256399"/>
              <a:gd name="connsiteX110" fmla="*/ 48347 w 4639757"/>
              <a:gd name="connsiteY110" fmla="*/ 1236246 h 5256399"/>
              <a:gd name="connsiteX111" fmla="*/ 95500 w 4639757"/>
              <a:gd name="connsiteY111" fmla="*/ 1249193 h 5256399"/>
              <a:gd name="connsiteX112" fmla="*/ 219003 w 4639757"/>
              <a:gd name="connsiteY112" fmla="*/ 1349801 h 5256399"/>
              <a:gd name="connsiteX113" fmla="*/ 249826 w 4639757"/>
              <a:gd name="connsiteY113" fmla="*/ 1381774 h 5256399"/>
              <a:gd name="connsiteX114" fmla="*/ 276903 w 4639757"/>
              <a:gd name="connsiteY114" fmla="*/ 1414635 h 5256399"/>
              <a:gd name="connsiteX115" fmla="*/ 393087 w 4639757"/>
              <a:gd name="connsiteY115" fmla="*/ 1498837 h 5256399"/>
              <a:gd name="connsiteX116" fmla="*/ 474794 w 4639757"/>
              <a:gd name="connsiteY116" fmla="*/ 1542863 h 5256399"/>
              <a:gd name="connsiteX117" fmla="*/ 507143 w 4639757"/>
              <a:gd name="connsiteY117" fmla="*/ 1541191 h 5256399"/>
              <a:gd name="connsiteX118" fmla="*/ 582899 w 4639757"/>
              <a:gd name="connsiteY118" fmla="*/ 1553361 h 5256399"/>
              <a:gd name="connsiteX119" fmla="*/ 616463 w 4639757"/>
              <a:gd name="connsiteY119" fmla="*/ 1554424 h 5256399"/>
              <a:gd name="connsiteX120" fmla="*/ 658807 w 4639757"/>
              <a:gd name="connsiteY120" fmla="*/ 1547336 h 5256399"/>
              <a:gd name="connsiteX121" fmla="*/ 671166 w 4639757"/>
              <a:gd name="connsiteY121" fmla="*/ 1556487 h 5256399"/>
              <a:gd name="connsiteX122" fmla="*/ 794365 w 4639757"/>
              <a:gd name="connsiteY122" fmla="*/ 1693473 h 5256399"/>
              <a:gd name="connsiteX123" fmla="*/ 898559 w 4639757"/>
              <a:gd name="connsiteY123" fmla="*/ 1871297 h 5256399"/>
              <a:gd name="connsiteX124" fmla="*/ 1006499 w 4639757"/>
              <a:gd name="connsiteY124" fmla="*/ 2048227 h 5256399"/>
              <a:gd name="connsiteX125" fmla="*/ 1185293 w 4639757"/>
              <a:gd name="connsiteY125" fmla="*/ 2374642 h 5256399"/>
              <a:gd name="connsiteX126" fmla="*/ 1242810 w 4639757"/>
              <a:gd name="connsiteY126" fmla="*/ 2484951 h 5256399"/>
              <a:gd name="connsiteX127" fmla="*/ 1364853 w 4639757"/>
              <a:gd name="connsiteY127" fmla="*/ 2758354 h 5256399"/>
              <a:gd name="connsiteX128" fmla="*/ 1453556 w 4639757"/>
              <a:gd name="connsiteY128" fmla="*/ 3003413 h 5256399"/>
              <a:gd name="connsiteX129" fmla="*/ 1481624 w 4639757"/>
              <a:gd name="connsiteY129" fmla="*/ 3066295 h 5256399"/>
              <a:gd name="connsiteX130" fmla="*/ 1509693 w 4639757"/>
              <a:gd name="connsiteY130" fmla="*/ 3129177 h 5256399"/>
              <a:gd name="connsiteX131" fmla="*/ 1625249 w 4639757"/>
              <a:gd name="connsiteY131" fmla="*/ 3434384 h 5256399"/>
              <a:gd name="connsiteX132" fmla="*/ 1684893 w 4639757"/>
              <a:gd name="connsiteY132" fmla="*/ 3586540 h 5256399"/>
              <a:gd name="connsiteX133" fmla="*/ 1749498 w 4639757"/>
              <a:gd name="connsiteY133" fmla="*/ 3740537 h 5256399"/>
              <a:gd name="connsiteX134" fmla="*/ 1759414 w 4639757"/>
              <a:gd name="connsiteY134" fmla="*/ 3744223 h 5256399"/>
              <a:gd name="connsiteX135" fmla="*/ 1778108 w 4639757"/>
              <a:gd name="connsiteY135" fmla="*/ 3739759 h 5256399"/>
              <a:gd name="connsiteX136" fmla="*/ 1929494 w 4639757"/>
              <a:gd name="connsiteY136" fmla="*/ 3485787 h 5256399"/>
              <a:gd name="connsiteX137" fmla="*/ 1990156 w 4639757"/>
              <a:gd name="connsiteY137" fmla="*/ 3371463 h 5256399"/>
              <a:gd name="connsiteX138" fmla="*/ 2045863 w 4639757"/>
              <a:gd name="connsiteY138" fmla="*/ 3255303 h 5256399"/>
              <a:gd name="connsiteX139" fmla="*/ 2045182 w 4639757"/>
              <a:gd name="connsiteY139" fmla="*/ 3188904 h 5256399"/>
              <a:gd name="connsiteX140" fmla="*/ 2032896 w 4639757"/>
              <a:gd name="connsiteY140" fmla="*/ 3170662 h 5256399"/>
              <a:gd name="connsiteX141" fmla="*/ 2020615 w 4639757"/>
              <a:gd name="connsiteY141" fmla="*/ 3152415 h 5256399"/>
              <a:gd name="connsiteX142" fmla="*/ 2001016 w 4639757"/>
              <a:gd name="connsiteY142" fmla="*/ 3117766 h 5256399"/>
              <a:gd name="connsiteX143" fmla="*/ 1967075 w 4639757"/>
              <a:gd name="connsiteY143" fmla="*/ 3013926 h 5256399"/>
              <a:gd name="connsiteX144" fmla="*/ 1926878 w 4639757"/>
              <a:gd name="connsiteY144" fmla="*/ 2914608 h 5256399"/>
              <a:gd name="connsiteX145" fmla="*/ 1841293 w 4639757"/>
              <a:gd name="connsiteY145" fmla="*/ 2741417 h 5256399"/>
              <a:gd name="connsiteX146" fmla="*/ 1832752 w 4639757"/>
              <a:gd name="connsiteY146" fmla="*/ 2722281 h 5256399"/>
              <a:gd name="connsiteX147" fmla="*/ 1820471 w 4639757"/>
              <a:gd name="connsiteY147" fmla="*/ 2704033 h 5256399"/>
              <a:gd name="connsiteX148" fmla="*/ 1811930 w 4639757"/>
              <a:gd name="connsiteY148" fmla="*/ 2684892 h 5256399"/>
              <a:gd name="connsiteX149" fmla="*/ 1808343 w 4639757"/>
              <a:gd name="connsiteY149" fmla="*/ 2667597 h 5256399"/>
              <a:gd name="connsiteX150" fmla="*/ 1788202 w 4639757"/>
              <a:gd name="connsiteY150" fmla="*/ 2696613 h 5256399"/>
              <a:gd name="connsiteX151" fmla="*/ 1774310 w 4639757"/>
              <a:gd name="connsiteY151" fmla="*/ 2721102 h 5256399"/>
              <a:gd name="connsiteX152" fmla="*/ 1761878 w 4639757"/>
              <a:gd name="connsiteY152" fmla="*/ 2721049 h 5256399"/>
              <a:gd name="connsiteX153" fmla="*/ 1681253 w 4639757"/>
              <a:gd name="connsiteY153" fmla="*/ 2549698 h 5256399"/>
              <a:gd name="connsiteX154" fmla="*/ 1654559 w 4639757"/>
              <a:gd name="connsiteY154" fmla="*/ 2471357 h 5256399"/>
              <a:gd name="connsiteX155" fmla="*/ 1579431 w 4639757"/>
              <a:gd name="connsiteY155" fmla="*/ 2238187 h 5256399"/>
              <a:gd name="connsiteX156" fmla="*/ 1566087 w 4639757"/>
              <a:gd name="connsiteY156" fmla="*/ 2199016 h 5256399"/>
              <a:gd name="connsiteX157" fmla="*/ 1516127 w 4639757"/>
              <a:gd name="connsiteY157" fmla="*/ 2077828 h 5256399"/>
              <a:gd name="connsiteX158" fmla="*/ 1467382 w 4639757"/>
              <a:gd name="connsiteY158" fmla="*/ 1959368 h 5256399"/>
              <a:gd name="connsiteX159" fmla="*/ 1446561 w 4639757"/>
              <a:gd name="connsiteY159" fmla="*/ 1921985 h 5256399"/>
              <a:gd name="connsiteX160" fmla="*/ 1426955 w 4639757"/>
              <a:gd name="connsiteY160" fmla="*/ 1887337 h 5256399"/>
              <a:gd name="connsiteX161" fmla="*/ 1431156 w 4639757"/>
              <a:gd name="connsiteY161" fmla="*/ 1831875 h 5256399"/>
              <a:gd name="connsiteX162" fmla="*/ 1439407 w 4639757"/>
              <a:gd name="connsiteY162" fmla="*/ 1739147 h 5256399"/>
              <a:gd name="connsiteX163" fmla="*/ 1433303 w 4639757"/>
              <a:gd name="connsiteY163" fmla="*/ 1725474 h 5256399"/>
              <a:gd name="connsiteX164" fmla="*/ 1384644 w 4639757"/>
              <a:gd name="connsiteY164" fmla="*/ 1597923 h 5256399"/>
              <a:gd name="connsiteX165" fmla="*/ 1360315 w 4639757"/>
              <a:gd name="connsiteY165" fmla="*/ 1534147 h 5256399"/>
              <a:gd name="connsiteX166" fmla="*/ 1305546 w 4639757"/>
              <a:gd name="connsiteY166" fmla="*/ 1392929 h 5256399"/>
              <a:gd name="connsiteX167" fmla="*/ 1284876 w 4639757"/>
              <a:gd name="connsiteY167" fmla="*/ 1337356 h 5256399"/>
              <a:gd name="connsiteX168" fmla="*/ 1266723 w 4639757"/>
              <a:gd name="connsiteY168" fmla="*/ 1278156 h 5256399"/>
              <a:gd name="connsiteX169" fmla="*/ 1269029 w 4639757"/>
              <a:gd name="connsiteY169" fmla="*/ 1153566 h 5256399"/>
              <a:gd name="connsiteX170" fmla="*/ 1315342 w 4639757"/>
              <a:gd name="connsiteY170" fmla="*/ 1118303 h 5256399"/>
              <a:gd name="connsiteX171" fmla="*/ 1327517 w 4639757"/>
              <a:gd name="connsiteY171" fmla="*/ 1119632 h 5256399"/>
              <a:gd name="connsiteX172" fmla="*/ 1317284 w 4639757"/>
              <a:gd name="connsiteY172" fmla="*/ 1108762 h 5256399"/>
              <a:gd name="connsiteX173" fmla="*/ 1261333 w 4639757"/>
              <a:gd name="connsiteY173" fmla="*/ 1034387 h 5256399"/>
              <a:gd name="connsiteX174" fmla="*/ 1287730 w 4639757"/>
              <a:gd name="connsiteY174" fmla="*/ 1000854 h 5256399"/>
              <a:gd name="connsiteX175" fmla="*/ 1338773 w 4639757"/>
              <a:gd name="connsiteY175" fmla="*/ 994718 h 5256399"/>
              <a:gd name="connsiteX176" fmla="*/ 1388898 w 4639757"/>
              <a:gd name="connsiteY176" fmla="*/ 949470 h 5256399"/>
              <a:gd name="connsiteX177" fmla="*/ 1379366 w 4639757"/>
              <a:gd name="connsiteY177" fmla="*/ 900318 h 5256399"/>
              <a:gd name="connsiteX178" fmla="*/ 1346033 w 4639757"/>
              <a:gd name="connsiteY178" fmla="*/ 871969 h 5256399"/>
              <a:gd name="connsiteX179" fmla="*/ 1310176 w 4639757"/>
              <a:gd name="connsiteY179" fmla="*/ 847253 h 5256399"/>
              <a:gd name="connsiteX180" fmla="*/ 1279360 w 4639757"/>
              <a:gd name="connsiteY180" fmla="*/ 815281 h 5256399"/>
              <a:gd name="connsiteX181" fmla="*/ 1289507 w 4639757"/>
              <a:gd name="connsiteY181" fmla="*/ 791676 h 5256399"/>
              <a:gd name="connsiteX182" fmla="*/ 1336884 w 4639757"/>
              <a:gd name="connsiteY182" fmla="*/ 777342 h 5256399"/>
              <a:gd name="connsiteX183" fmla="*/ 1398906 w 4639757"/>
              <a:gd name="connsiteY183" fmla="*/ 795811 h 5256399"/>
              <a:gd name="connsiteX184" fmla="*/ 1593138 w 4639757"/>
              <a:gd name="connsiteY184" fmla="*/ 915836 h 5256399"/>
              <a:gd name="connsiteX185" fmla="*/ 1672170 w 4639757"/>
              <a:gd name="connsiteY185" fmla="*/ 981679 h 5256399"/>
              <a:gd name="connsiteX186" fmla="*/ 1784001 w 4639757"/>
              <a:gd name="connsiteY186" fmla="*/ 1139531 h 5256399"/>
              <a:gd name="connsiteX187" fmla="*/ 1838155 w 4639757"/>
              <a:gd name="connsiteY187" fmla="*/ 1205259 h 5256399"/>
              <a:gd name="connsiteX188" fmla="*/ 1866692 w 4639757"/>
              <a:gd name="connsiteY188" fmla="*/ 1213573 h 5256399"/>
              <a:gd name="connsiteX189" fmla="*/ 1879435 w 4639757"/>
              <a:gd name="connsiteY189" fmla="*/ 1177253 h 5256399"/>
              <a:gd name="connsiteX190" fmla="*/ 1868450 w 4639757"/>
              <a:gd name="connsiteY190" fmla="*/ 1152648 h 5256399"/>
              <a:gd name="connsiteX191" fmla="*/ 1813304 w 4639757"/>
              <a:gd name="connsiteY191" fmla="*/ 1056900 h 5256399"/>
              <a:gd name="connsiteX192" fmla="*/ 1758152 w 4639757"/>
              <a:gd name="connsiteY192" fmla="*/ 961152 h 5256399"/>
              <a:gd name="connsiteX193" fmla="*/ 1752048 w 4639757"/>
              <a:gd name="connsiteY193" fmla="*/ 947480 h 5256399"/>
              <a:gd name="connsiteX194" fmla="*/ 1788519 w 4639757"/>
              <a:gd name="connsiteY194" fmla="*/ 899444 h 5256399"/>
              <a:gd name="connsiteX195" fmla="*/ 1904101 w 4639757"/>
              <a:gd name="connsiteY195" fmla="*/ 908154 h 5256399"/>
              <a:gd name="connsiteX196" fmla="*/ 1958415 w 4639757"/>
              <a:gd name="connsiteY196" fmla="*/ 955692 h 5256399"/>
              <a:gd name="connsiteX197" fmla="*/ 2013719 w 4639757"/>
              <a:gd name="connsiteY197" fmla="*/ 1033251 h 5256399"/>
              <a:gd name="connsiteX198" fmla="*/ 2093432 w 4639757"/>
              <a:gd name="connsiteY198" fmla="*/ 1165489 h 5256399"/>
              <a:gd name="connsiteX199" fmla="*/ 2305182 w 4639757"/>
              <a:gd name="connsiteY199" fmla="*/ 1565724 h 5256399"/>
              <a:gd name="connsiteX200" fmla="*/ 2340728 w 4639757"/>
              <a:gd name="connsiteY200" fmla="*/ 1626818 h 5256399"/>
              <a:gd name="connsiteX201" fmla="*/ 2453391 w 4639757"/>
              <a:gd name="connsiteY201" fmla="*/ 1832875 h 5256399"/>
              <a:gd name="connsiteX202" fmla="*/ 2552478 w 4639757"/>
              <a:gd name="connsiteY202" fmla="*/ 2027048 h 5256399"/>
              <a:gd name="connsiteX203" fmla="*/ 2565591 w 4639757"/>
              <a:gd name="connsiteY203" fmla="*/ 2093505 h 5256399"/>
              <a:gd name="connsiteX204" fmla="*/ 2567725 w 4639757"/>
              <a:gd name="connsiteY204" fmla="*/ 2135347 h 5256399"/>
              <a:gd name="connsiteX205" fmla="*/ 2612882 w 4639757"/>
              <a:gd name="connsiteY205" fmla="*/ 2236506 h 5256399"/>
              <a:gd name="connsiteX206" fmla="*/ 2664289 w 4639757"/>
              <a:gd name="connsiteY206" fmla="*/ 2333148 h 5256399"/>
              <a:gd name="connsiteX207" fmla="*/ 2769183 w 4639757"/>
              <a:gd name="connsiteY207" fmla="*/ 2429123 h 5256399"/>
              <a:gd name="connsiteX208" fmla="*/ 2804881 w 4639757"/>
              <a:gd name="connsiteY208" fmla="*/ 2472028 h 5256399"/>
              <a:gd name="connsiteX209" fmla="*/ 2818000 w 4639757"/>
              <a:gd name="connsiteY209" fmla="*/ 2538480 h 5256399"/>
              <a:gd name="connsiteX210" fmla="*/ 2821508 w 4639757"/>
              <a:gd name="connsiteY210" fmla="*/ 2564873 h 5256399"/>
              <a:gd name="connsiteX211" fmla="*/ 2831344 w 4639757"/>
              <a:gd name="connsiteY211" fmla="*/ 2577651 h 5256399"/>
              <a:gd name="connsiteX212" fmla="*/ 2853929 w 4639757"/>
              <a:gd name="connsiteY212" fmla="*/ 2554109 h 5256399"/>
              <a:gd name="connsiteX213" fmla="*/ 2887203 w 4639757"/>
              <a:gd name="connsiteY213" fmla="*/ 2443297 h 5256399"/>
              <a:gd name="connsiteX214" fmla="*/ 3001220 w 4639757"/>
              <a:gd name="connsiteY214" fmla="*/ 2050005 h 5256399"/>
              <a:gd name="connsiteX215" fmla="*/ 3016486 w 4639757"/>
              <a:gd name="connsiteY215" fmla="*/ 2010057 h 5256399"/>
              <a:gd name="connsiteX216" fmla="*/ 3030523 w 4639757"/>
              <a:gd name="connsiteY216" fmla="*/ 1967374 h 5256399"/>
              <a:gd name="connsiteX217" fmla="*/ 3063044 w 4639757"/>
              <a:gd name="connsiteY217" fmla="*/ 1799265 h 5256399"/>
              <a:gd name="connsiteX218" fmla="*/ 3089983 w 4639757"/>
              <a:gd name="connsiteY218" fmla="*/ 1702068 h 5256399"/>
              <a:gd name="connsiteX219" fmla="*/ 3105242 w 4639757"/>
              <a:gd name="connsiteY219" fmla="*/ 1662119 h 5256399"/>
              <a:gd name="connsiteX220" fmla="*/ 3175918 w 4639757"/>
              <a:gd name="connsiteY220" fmla="*/ 1394141 h 5256399"/>
              <a:gd name="connsiteX221" fmla="*/ 3186686 w 4639757"/>
              <a:gd name="connsiteY221" fmla="*/ 1297780 h 5256399"/>
              <a:gd name="connsiteX222" fmla="*/ 3187525 w 4639757"/>
              <a:gd name="connsiteY222" fmla="*/ 1296572 h 5256399"/>
              <a:gd name="connsiteX223" fmla="*/ 3164331 w 4639757"/>
              <a:gd name="connsiteY223" fmla="*/ 1294040 h 5256399"/>
              <a:gd name="connsiteX224" fmla="*/ 3155632 w 4639757"/>
              <a:gd name="connsiteY224" fmla="*/ 1293093 h 5256399"/>
              <a:gd name="connsiteX225" fmla="*/ 3143503 w 4639757"/>
              <a:gd name="connsiteY225" fmla="*/ 1256657 h 5256399"/>
              <a:gd name="connsiteX226" fmla="*/ 3151212 w 4639757"/>
              <a:gd name="connsiteY226" fmla="*/ 1227588 h 5256399"/>
              <a:gd name="connsiteX227" fmla="*/ 3182881 w 4639757"/>
              <a:gd name="connsiteY227" fmla="*/ 1159522 h 5256399"/>
              <a:gd name="connsiteX228" fmla="*/ 3282999 w 4639757"/>
              <a:gd name="connsiteY228" fmla="*/ 938967 h 5256399"/>
              <a:gd name="connsiteX229" fmla="*/ 3324431 w 4639757"/>
              <a:gd name="connsiteY229" fmla="*/ 892772 h 5256399"/>
              <a:gd name="connsiteX230" fmla="*/ 3359680 w 4639757"/>
              <a:gd name="connsiteY230" fmla="*/ 841997 h 5256399"/>
              <a:gd name="connsiteX231" fmla="*/ 3378837 w 4639757"/>
              <a:gd name="connsiteY231" fmla="*/ 782970 h 5256399"/>
              <a:gd name="connsiteX232" fmla="*/ 3395470 w 4639757"/>
              <a:gd name="connsiteY232" fmla="*/ 727562 h 5256399"/>
              <a:gd name="connsiteX233" fmla="*/ 3459487 w 4639757"/>
              <a:gd name="connsiteY233" fmla="*/ 657825 h 5256399"/>
              <a:gd name="connsiteX234" fmla="*/ 3535706 w 4639757"/>
              <a:gd name="connsiteY234" fmla="*/ 615422 h 5256399"/>
              <a:gd name="connsiteX235" fmla="*/ 3568134 w 4639757"/>
              <a:gd name="connsiteY235" fmla="*/ 604658 h 5256399"/>
              <a:gd name="connsiteX236" fmla="*/ 3601698 w 4639757"/>
              <a:gd name="connsiteY236" fmla="*/ 605716 h 5256399"/>
              <a:gd name="connsiteX237" fmla="*/ 3639008 w 4639757"/>
              <a:gd name="connsiteY237" fmla="*/ 605885 h 5256399"/>
              <a:gd name="connsiteX238" fmla="*/ 3695237 w 4639757"/>
              <a:gd name="connsiteY238" fmla="*/ 574309 h 5256399"/>
              <a:gd name="connsiteX239" fmla="*/ 3740943 w 4639757"/>
              <a:gd name="connsiteY239" fmla="*/ 463560 h 5256399"/>
              <a:gd name="connsiteX240" fmla="*/ 3789773 w 4639757"/>
              <a:gd name="connsiteY240" fmla="*/ 424670 h 5256399"/>
              <a:gd name="connsiteX241" fmla="*/ 3813581 w 4639757"/>
              <a:gd name="connsiteY241" fmla="*/ 403862 h 5256399"/>
              <a:gd name="connsiteX242" fmla="*/ 3836549 w 4639757"/>
              <a:gd name="connsiteY242" fmla="*/ 334844 h 5256399"/>
              <a:gd name="connsiteX243" fmla="*/ 3860898 w 4639757"/>
              <a:gd name="connsiteY243" fmla="*/ 250372 h 5256399"/>
              <a:gd name="connsiteX244" fmla="*/ 3953677 w 4639757"/>
              <a:gd name="connsiteY244" fmla="*/ 161658 h 5256399"/>
              <a:gd name="connsiteX245" fmla="*/ 3968627 w 4639757"/>
              <a:gd name="connsiteY245" fmla="*/ 158088 h 5256399"/>
              <a:gd name="connsiteX246" fmla="*/ 4010970 w 4639757"/>
              <a:gd name="connsiteY246" fmla="*/ 151006 h 5256399"/>
              <a:gd name="connsiteX247" fmla="*/ 4007462 w 4639757"/>
              <a:gd name="connsiteY247" fmla="*/ 124613 h 5256399"/>
              <a:gd name="connsiteX248" fmla="*/ 4037525 w 4639757"/>
              <a:gd name="connsiteY248" fmla="*/ 99284 h 5256399"/>
              <a:gd name="connsiteX249" fmla="*/ 4119537 w 4639757"/>
              <a:gd name="connsiteY249" fmla="*/ 106931 h 5256399"/>
              <a:gd name="connsiteX250" fmla="*/ 4177067 w 4639757"/>
              <a:gd name="connsiteY250" fmla="*/ 68997 h 5256399"/>
              <a:gd name="connsiteX251" fmla="*/ 4203623 w 4639757"/>
              <a:gd name="connsiteY251" fmla="*/ 17275 h 5256399"/>
              <a:gd name="connsiteX252" fmla="*/ 4228322 w 4639757"/>
              <a:gd name="connsiteY252" fmla="*/ 787 h 525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4639757" h="5256399">
                <a:moveTo>
                  <a:pt x="1237373" y="4298464"/>
                </a:moveTo>
                <a:cubicBezTo>
                  <a:pt x="1232340" y="4305721"/>
                  <a:pt x="1230226" y="4310257"/>
                  <a:pt x="1231038" y="4312078"/>
                </a:cubicBezTo>
                <a:cubicBezTo>
                  <a:pt x="1231038" y="4312078"/>
                  <a:pt x="1233912" y="4315426"/>
                  <a:pt x="1239659" y="4322122"/>
                </a:cubicBezTo>
                <a:cubicBezTo>
                  <a:pt x="1244699" y="4314871"/>
                  <a:pt x="1246806" y="4310330"/>
                  <a:pt x="1245994" y="4308508"/>
                </a:cubicBezTo>
                <a:cubicBezTo>
                  <a:pt x="1245994" y="4308508"/>
                  <a:pt x="1243120" y="4305160"/>
                  <a:pt x="1237373" y="4298464"/>
                </a:cubicBezTo>
                <a:close/>
                <a:moveTo>
                  <a:pt x="3212092" y="1234231"/>
                </a:moveTo>
                <a:lnTo>
                  <a:pt x="3193516" y="1287939"/>
                </a:lnTo>
                <a:lnTo>
                  <a:pt x="3204938" y="1271489"/>
                </a:lnTo>
                <a:cubicBezTo>
                  <a:pt x="3209172" y="1260899"/>
                  <a:pt x="3211557" y="1248478"/>
                  <a:pt x="3212092" y="1234231"/>
                </a:cubicBezTo>
                <a:close/>
                <a:moveTo>
                  <a:pt x="1332735" y="1120202"/>
                </a:moveTo>
                <a:cubicBezTo>
                  <a:pt x="1332735" y="1120202"/>
                  <a:pt x="1336824" y="1126284"/>
                  <a:pt x="1345016" y="1138449"/>
                </a:cubicBezTo>
                <a:cubicBezTo>
                  <a:pt x="1347506" y="1137855"/>
                  <a:pt x="1349593" y="1136347"/>
                  <a:pt x="1351271" y="1133927"/>
                </a:cubicBezTo>
                <a:cubicBezTo>
                  <a:pt x="1351271" y="1133927"/>
                  <a:pt x="1352520" y="1133632"/>
                  <a:pt x="1355010" y="1133038"/>
                </a:cubicBezTo>
                <a:cubicBezTo>
                  <a:pt x="1344276" y="1127531"/>
                  <a:pt x="1336851" y="1123255"/>
                  <a:pt x="1332735" y="1120202"/>
                </a:cubicBezTo>
                <a:close/>
                <a:moveTo>
                  <a:pt x="4228322" y="787"/>
                </a:moveTo>
                <a:cubicBezTo>
                  <a:pt x="4236421" y="-1146"/>
                  <a:pt x="4244387" y="482"/>
                  <a:pt x="4252222" y="5671"/>
                </a:cubicBezTo>
                <a:cubicBezTo>
                  <a:pt x="4268697" y="17874"/>
                  <a:pt x="4281003" y="33088"/>
                  <a:pt x="4289142" y="51315"/>
                </a:cubicBezTo>
                <a:cubicBezTo>
                  <a:pt x="4307037" y="91414"/>
                  <a:pt x="4320111" y="114511"/>
                  <a:pt x="4328348" y="120613"/>
                </a:cubicBezTo>
                <a:cubicBezTo>
                  <a:pt x="4342333" y="133411"/>
                  <a:pt x="4357235" y="135904"/>
                  <a:pt x="4373056" y="128092"/>
                </a:cubicBezTo>
                <a:cubicBezTo>
                  <a:pt x="4385515" y="125116"/>
                  <a:pt x="4406753" y="113999"/>
                  <a:pt x="4436763" y="94733"/>
                </a:cubicBezTo>
                <a:cubicBezTo>
                  <a:pt x="4460921" y="80896"/>
                  <a:pt x="4482971" y="71596"/>
                  <a:pt x="4502907" y="66838"/>
                </a:cubicBezTo>
                <a:cubicBezTo>
                  <a:pt x="4515373" y="63862"/>
                  <a:pt x="4524475" y="65722"/>
                  <a:pt x="4530223" y="72418"/>
                </a:cubicBezTo>
                <a:cubicBezTo>
                  <a:pt x="4531847" y="76060"/>
                  <a:pt x="4532231" y="80007"/>
                  <a:pt x="4531365" y="84244"/>
                </a:cubicBezTo>
                <a:cubicBezTo>
                  <a:pt x="4528009" y="89080"/>
                  <a:pt x="4520889" y="97839"/>
                  <a:pt x="4510002" y="110526"/>
                </a:cubicBezTo>
                <a:cubicBezTo>
                  <a:pt x="4508324" y="112941"/>
                  <a:pt x="4505801" y="116569"/>
                  <a:pt x="4502445" y="121405"/>
                </a:cubicBezTo>
                <a:cubicBezTo>
                  <a:pt x="4496599" y="126836"/>
                  <a:pt x="4493237" y="131671"/>
                  <a:pt x="4492371" y="135908"/>
                </a:cubicBezTo>
                <a:cubicBezTo>
                  <a:pt x="4485659" y="145580"/>
                  <a:pt x="4485177" y="153764"/>
                  <a:pt x="4490925" y="160460"/>
                </a:cubicBezTo>
                <a:cubicBezTo>
                  <a:pt x="4502419" y="173852"/>
                  <a:pt x="4518563" y="176045"/>
                  <a:pt x="4539365" y="167045"/>
                </a:cubicBezTo>
                <a:cubicBezTo>
                  <a:pt x="4539365" y="167045"/>
                  <a:pt x="4549359" y="161634"/>
                  <a:pt x="4569349" y="150812"/>
                </a:cubicBezTo>
                <a:cubicBezTo>
                  <a:pt x="4589689" y="196380"/>
                  <a:pt x="4600674" y="220985"/>
                  <a:pt x="4602299" y="224632"/>
                </a:cubicBezTo>
                <a:cubicBezTo>
                  <a:pt x="4627679" y="262943"/>
                  <a:pt x="4640163" y="306355"/>
                  <a:pt x="4639747" y="354860"/>
                </a:cubicBezTo>
                <a:cubicBezTo>
                  <a:pt x="4630625" y="550660"/>
                  <a:pt x="4626067" y="648563"/>
                  <a:pt x="4626067" y="648563"/>
                </a:cubicBezTo>
                <a:cubicBezTo>
                  <a:pt x="4628194" y="690410"/>
                  <a:pt x="4616244" y="731586"/>
                  <a:pt x="4590197" y="772095"/>
                </a:cubicBezTo>
                <a:cubicBezTo>
                  <a:pt x="4576767" y="791434"/>
                  <a:pt x="4566997" y="818976"/>
                  <a:pt x="4560893" y="854727"/>
                </a:cubicBezTo>
                <a:cubicBezTo>
                  <a:pt x="4533921" y="1004366"/>
                  <a:pt x="4515677" y="1102510"/>
                  <a:pt x="4506164" y="1149155"/>
                </a:cubicBezTo>
                <a:cubicBezTo>
                  <a:pt x="4500107" y="1178837"/>
                  <a:pt x="4489425" y="1216684"/>
                  <a:pt x="4474113" y="1262696"/>
                </a:cubicBezTo>
                <a:cubicBezTo>
                  <a:pt x="4455385" y="1319607"/>
                  <a:pt x="4443051" y="1356840"/>
                  <a:pt x="4437100" y="1374396"/>
                </a:cubicBezTo>
                <a:cubicBezTo>
                  <a:pt x="4414917" y="1448269"/>
                  <a:pt x="4394135" y="1503653"/>
                  <a:pt x="4374754" y="1540553"/>
                </a:cubicBezTo>
                <a:cubicBezTo>
                  <a:pt x="4367171" y="1554462"/>
                  <a:pt x="4359514" y="1577468"/>
                  <a:pt x="4351779" y="1609571"/>
                </a:cubicBezTo>
                <a:cubicBezTo>
                  <a:pt x="4320797" y="1744036"/>
                  <a:pt x="4280931" y="1898772"/>
                  <a:pt x="4232187" y="2073779"/>
                </a:cubicBezTo>
                <a:cubicBezTo>
                  <a:pt x="4225317" y="2101640"/>
                  <a:pt x="4215883" y="2139188"/>
                  <a:pt x="4203874" y="2186427"/>
                </a:cubicBezTo>
                <a:cubicBezTo>
                  <a:pt x="4189321" y="2240327"/>
                  <a:pt x="4179881" y="2277875"/>
                  <a:pt x="4175561" y="2299079"/>
                </a:cubicBezTo>
                <a:cubicBezTo>
                  <a:pt x="4091660" y="2611566"/>
                  <a:pt x="4034368" y="2816850"/>
                  <a:pt x="4003690" y="2914936"/>
                </a:cubicBezTo>
                <a:cubicBezTo>
                  <a:pt x="3978099" y="2999708"/>
                  <a:pt x="3959682" y="3069658"/>
                  <a:pt x="3948439" y="3124781"/>
                </a:cubicBezTo>
                <a:cubicBezTo>
                  <a:pt x="3940651" y="3162947"/>
                  <a:pt x="3923964" y="3224413"/>
                  <a:pt x="3898373" y="3309180"/>
                </a:cubicBezTo>
                <a:cubicBezTo>
                  <a:pt x="3869373" y="3404851"/>
                  <a:pt x="3850877" y="3483893"/>
                  <a:pt x="3842884" y="3546311"/>
                </a:cubicBezTo>
                <a:cubicBezTo>
                  <a:pt x="3843749" y="3542069"/>
                  <a:pt x="3832909" y="3598106"/>
                  <a:pt x="3810370" y="3714420"/>
                </a:cubicBezTo>
                <a:cubicBezTo>
                  <a:pt x="3800851" y="3761064"/>
                  <a:pt x="3778715" y="3878287"/>
                  <a:pt x="3743961" y="4066092"/>
                </a:cubicBezTo>
                <a:cubicBezTo>
                  <a:pt x="3714552" y="4210267"/>
                  <a:pt x="3691168" y="4327789"/>
                  <a:pt x="3673814" y="4418658"/>
                </a:cubicBezTo>
                <a:cubicBezTo>
                  <a:pt x="3662518" y="4479849"/>
                  <a:pt x="3650106" y="4526175"/>
                  <a:pt x="3636570" y="4557645"/>
                </a:cubicBezTo>
                <a:cubicBezTo>
                  <a:pt x="3612049" y="4613922"/>
                  <a:pt x="3570598" y="4663152"/>
                  <a:pt x="3512202" y="4705327"/>
                </a:cubicBezTo>
                <a:cubicBezTo>
                  <a:pt x="3424615" y="4768596"/>
                  <a:pt x="3320672" y="4804505"/>
                  <a:pt x="3200386" y="4813052"/>
                </a:cubicBezTo>
                <a:cubicBezTo>
                  <a:pt x="3107462" y="4821120"/>
                  <a:pt x="3025583" y="4798317"/>
                  <a:pt x="2954735" y="4744638"/>
                </a:cubicBezTo>
                <a:cubicBezTo>
                  <a:pt x="2914353" y="4715956"/>
                  <a:pt x="2882315" y="4681249"/>
                  <a:pt x="2858619" y="4640518"/>
                </a:cubicBezTo>
                <a:cubicBezTo>
                  <a:pt x="2769573" y="4484284"/>
                  <a:pt x="2724237" y="4404348"/>
                  <a:pt x="2722612" y="4400701"/>
                </a:cubicBezTo>
                <a:cubicBezTo>
                  <a:pt x="2716917" y="4387942"/>
                  <a:pt x="2707101" y="4372134"/>
                  <a:pt x="2693169" y="4353273"/>
                </a:cubicBezTo>
                <a:cubicBezTo>
                  <a:pt x="2664487" y="4313731"/>
                  <a:pt x="2638651" y="4280570"/>
                  <a:pt x="2615663" y="4253786"/>
                </a:cubicBezTo>
                <a:cubicBezTo>
                  <a:pt x="2613226" y="4248322"/>
                  <a:pt x="2603713" y="4245549"/>
                  <a:pt x="2587133" y="4245472"/>
                </a:cubicBezTo>
                <a:cubicBezTo>
                  <a:pt x="2567249" y="4244172"/>
                  <a:pt x="2552677" y="4251685"/>
                  <a:pt x="2543415" y="4268014"/>
                </a:cubicBezTo>
                <a:cubicBezTo>
                  <a:pt x="2528307" y="4289773"/>
                  <a:pt x="2516100" y="4311847"/>
                  <a:pt x="2506785" y="4334239"/>
                </a:cubicBezTo>
                <a:cubicBezTo>
                  <a:pt x="2495747" y="4365110"/>
                  <a:pt x="2477971" y="4408686"/>
                  <a:pt x="2453450" y="4464964"/>
                </a:cubicBezTo>
                <a:cubicBezTo>
                  <a:pt x="2428876" y="4527305"/>
                  <a:pt x="2411503" y="4571790"/>
                  <a:pt x="2401330" y="4598424"/>
                </a:cubicBezTo>
                <a:cubicBezTo>
                  <a:pt x="2392835" y="4622638"/>
                  <a:pt x="2382279" y="4645329"/>
                  <a:pt x="2369661" y="4666495"/>
                </a:cubicBezTo>
                <a:cubicBezTo>
                  <a:pt x="2360400" y="4682824"/>
                  <a:pt x="2346237" y="4691245"/>
                  <a:pt x="2327166" y="4691766"/>
                </a:cubicBezTo>
                <a:cubicBezTo>
                  <a:pt x="2304785" y="4691056"/>
                  <a:pt x="2288991" y="4695839"/>
                  <a:pt x="2279782" y="4706105"/>
                </a:cubicBezTo>
                <a:cubicBezTo>
                  <a:pt x="2276427" y="4710936"/>
                  <a:pt x="2273071" y="4715772"/>
                  <a:pt x="2269715" y="4720608"/>
                </a:cubicBezTo>
                <a:cubicBezTo>
                  <a:pt x="2266359" y="4725444"/>
                  <a:pt x="2260480" y="4733908"/>
                  <a:pt x="2252091" y="4745996"/>
                </a:cubicBezTo>
                <a:cubicBezTo>
                  <a:pt x="2246185" y="4757489"/>
                  <a:pt x="2241561" y="4765654"/>
                  <a:pt x="2238199" y="4770489"/>
                </a:cubicBezTo>
                <a:cubicBezTo>
                  <a:pt x="2215514" y="4806158"/>
                  <a:pt x="2206074" y="4843710"/>
                  <a:pt x="2209886" y="4883137"/>
                </a:cubicBezTo>
                <a:cubicBezTo>
                  <a:pt x="2180635" y="4910288"/>
                  <a:pt x="2164662" y="4936289"/>
                  <a:pt x="2161967" y="4961135"/>
                </a:cubicBezTo>
                <a:cubicBezTo>
                  <a:pt x="2159219" y="4992050"/>
                  <a:pt x="2156953" y="5014775"/>
                  <a:pt x="2155170" y="5029317"/>
                </a:cubicBezTo>
                <a:cubicBezTo>
                  <a:pt x="2126071" y="5137114"/>
                  <a:pt x="2045876" y="5207692"/>
                  <a:pt x="1914605" y="5241051"/>
                </a:cubicBezTo>
                <a:cubicBezTo>
                  <a:pt x="1813231" y="5267269"/>
                  <a:pt x="1725829" y="5259897"/>
                  <a:pt x="1652392" y="5218944"/>
                </a:cubicBezTo>
                <a:cubicBezTo>
                  <a:pt x="1605345" y="5193870"/>
                  <a:pt x="1531096" y="5151090"/>
                  <a:pt x="1429630" y="5090600"/>
                </a:cubicBezTo>
                <a:cubicBezTo>
                  <a:pt x="1384268" y="5063111"/>
                  <a:pt x="1357593" y="5031158"/>
                  <a:pt x="1349607" y="4994741"/>
                </a:cubicBezTo>
                <a:cubicBezTo>
                  <a:pt x="1344831" y="4971677"/>
                  <a:pt x="1323705" y="4921259"/>
                  <a:pt x="1286224" y="4843478"/>
                </a:cubicBezTo>
                <a:cubicBezTo>
                  <a:pt x="1291105" y="4854411"/>
                  <a:pt x="1267027" y="4809738"/>
                  <a:pt x="1213989" y="4709453"/>
                </a:cubicBezTo>
                <a:cubicBezTo>
                  <a:pt x="1195228" y="4673592"/>
                  <a:pt x="1184619" y="4652929"/>
                  <a:pt x="1182181" y="4647465"/>
                </a:cubicBezTo>
                <a:cubicBezTo>
                  <a:pt x="1175014" y="4612869"/>
                  <a:pt x="1159253" y="4565200"/>
                  <a:pt x="1134897" y="4504459"/>
                </a:cubicBezTo>
                <a:cubicBezTo>
                  <a:pt x="1107232" y="4442485"/>
                  <a:pt x="1089383" y="4396324"/>
                  <a:pt x="1081350" y="4365970"/>
                </a:cubicBezTo>
                <a:cubicBezTo>
                  <a:pt x="1062589" y="4330113"/>
                  <a:pt x="1041457" y="4279691"/>
                  <a:pt x="1017967" y="4214707"/>
                </a:cubicBezTo>
                <a:cubicBezTo>
                  <a:pt x="993710" y="4141834"/>
                  <a:pt x="975075" y="4090818"/>
                  <a:pt x="962061" y="4061657"/>
                </a:cubicBezTo>
                <a:cubicBezTo>
                  <a:pt x="953111" y="4041608"/>
                  <a:pt x="940929" y="4011234"/>
                  <a:pt x="925525" y="3970542"/>
                </a:cubicBezTo>
                <a:cubicBezTo>
                  <a:pt x="910932" y="3931671"/>
                  <a:pt x="899161" y="3902210"/>
                  <a:pt x="890210" y="3882161"/>
                </a:cubicBezTo>
                <a:cubicBezTo>
                  <a:pt x="880393" y="3866349"/>
                  <a:pt x="870326" y="3831439"/>
                  <a:pt x="860008" y="3777432"/>
                </a:cubicBezTo>
                <a:cubicBezTo>
                  <a:pt x="839371" y="3669408"/>
                  <a:pt x="815570" y="3591385"/>
                  <a:pt x="788618" y="3543364"/>
                </a:cubicBezTo>
                <a:cubicBezTo>
                  <a:pt x="781246" y="3533025"/>
                  <a:pt x="776801" y="3519967"/>
                  <a:pt x="775275" y="3504198"/>
                </a:cubicBezTo>
                <a:cubicBezTo>
                  <a:pt x="762413" y="3456843"/>
                  <a:pt x="740032" y="3406721"/>
                  <a:pt x="708153" y="3353825"/>
                </a:cubicBezTo>
                <a:cubicBezTo>
                  <a:pt x="691010" y="3321611"/>
                  <a:pt x="679701" y="3287000"/>
                  <a:pt x="674212" y="3249989"/>
                </a:cubicBezTo>
                <a:cubicBezTo>
                  <a:pt x="670552" y="3192368"/>
                  <a:pt x="656904" y="3140163"/>
                  <a:pt x="633255" y="3093369"/>
                </a:cubicBezTo>
                <a:cubicBezTo>
                  <a:pt x="636512" y="3100659"/>
                  <a:pt x="625982" y="3070899"/>
                  <a:pt x="601680" y="3004095"/>
                </a:cubicBezTo>
                <a:cubicBezTo>
                  <a:pt x="582258" y="2948223"/>
                  <a:pt x="569694" y="2913907"/>
                  <a:pt x="564000" y="2901148"/>
                </a:cubicBezTo>
                <a:cubicBezTo>
                  <a:pt x="537913" y="2848885"/>
                  <a:pt x="520117" y="2796660"/>
                  <a:pt x="510611" y="2744475"/>
                </a:cubicBezTo>
                <a:cubicBezTo>
                  <a:pt x="503596" y="2691690"/>
                  <a:pt x="489486" y="2644635"/>
                  <a:pt x="468281" y="2603309"/>
                </a:cubicBezTo>
                <a:cubicBezTo>
                  <a:pt x="465844" y="2597841"/>
                  <a:pt x="448503" y="2540466"/>
                  <a:pt x="416267" y="2431176"/>
                </a:cubicBezTo>
                <a:cubicBezTo>
                  <a:pt x="405744" y="2401421"/>
                  <a:pt x="391429" y="2378618"/>
                  <a:pt x="373322" y="2362772"/>
                </a:cubicBezTo>
                <a:cubicBezTo>
                  <a:pt x="346113" y="2345066"/>
                  <a:pt x="328521" y="2318002"/>
                  <a:pt x="320535" y="2281585"/>
                </a:cubicBezTo>
                <a:cubicBezTo>
                  <a:pt x="302844" y="2217235"/>
                  <a:pt x="294812" y="2186881"/>
                  <a:pt x="296437" y="2190528"/>
                </a:cubicBezTo>
                <a:cubicBezTo>
                  <a:pt x="288457" y="2154111"/>
                  <a:pt x="277927" y="2124352"/>
                  <a:pt x="264861" y="2101254"/>
                </a:cubicBezTo>
                <a:cubicBezTo>
                  <a:pt x="245235" y="2069634"/>
                  <a:pt x="233054" y="2039261"/>
                  <a:pt x="228324" y="2010139"/>
                </a:cubicBezTo>
                <a:cubicBezTo>
                  <a:pt x="222834" y="1973128"/>
                  <a:pt x="205778" y="1931817"/>
                  <a:pt x="177148" y="1886216"/>
                </a:cubicBezTo>
                <a:cubicBezTo>
                  <a:pt x="154259" y="1847306"/>
                  <a:pt x="137791" y="1785685"/>
                  <a:pt x="127723" y="1701362"/>
                </a:cubicBezTo>
                <a:cubicBezTo>
                  <a:pt x="127803" y="1692265"/>
                  <a:pt x="130782" y="1683487"/>
                  <a:pt x="136654" y="1675028"/>
                </a:cubicBezTo>
                <a:lnTo>
                  <a:pt x="160118" y="1653244"/>
                </a:lnTo>
                <a:lnTo>
                  <a:pt x="132830" y="1576101"/>
                </a:lnTo>
                <a:cubicBezTo>
                  <a:pt x="119975" y="1551940"/>
                  <a:pt x="103480" y="1529659"/>
                  <a:pt x="83345" y="1509257"/>
                </a:cubicBezTo>
                <a:cubicBezTo>
                  <a:pt x="64426" y="1491585"/>
                  <a:pt x="58804" y="1469734"/>
                  <a:pt x="66487" y="1443694"/>
                </a:cubicBezTo>
                <a:cubicBezTo>
                  <a:pt x="72492" y="1420075"/>
                  <a:pt x="68528" y="1398837"/>
                  <a:pt x="54590" y="1379976"/>
                </a:cubicBezTo>
                <a:cubicBezTo>
                  <a:pt x="24282" y="1336791"/>
                  <a:pt x="6361" y="1299722"/>
                  <a:pt x="818" y="1268774"/>
                </a:cubicBezTo>
                <a:cubicBezTo>
                  <a:pt x="-3145" y="1247536"/>
                  <a:pt x="7305" y="1236970"/>
                  <a:pt x="32176" y="1237086"/>
                </a:cubicBezTo>
                <a:cubicBezTo>
                  <a:pt x="42957" y="1236526"/>
                  <a:pt x="48347" y="1236246"/>
                  <a:pt x="48347" y="1236246"/>
                </a:cubicBezTo>
                <a:cubicBezTo>
                  <a:pt x="75663" y="1241830"/>
                  <a:pt x="91378" y="1246145"/>
                  <a:pt x="95500" y="1249193"/>
                </a:cubicBezTo>
                <a:cubicBezTo>
                  <a:pt x="151597" y="1282190"/>
                  <a:pt x="192764" y="1315727"/>
                  <a:pt x="219003" y="1349801"/>
                </a:cubicBezTo>
                <a:cubicBezTo>
                  <a:pt x="224750" y="1356497"/>
                  <a:pt x="235022" y="1367155"/>
                  <a:pt x="249826" y="1381774"/>
                </a:cubicBezTo>
                <a:cubicBezTo>
                  <a:pt x="261320" y="1395165"/>
                  <a:pt x="270344" y="1406118"/>
                  <a:pt x="276903" y="1414635"/>
                </a:cubicBezTo>
                <a:cubicBezTo>
                  <a:pt x="305586" y="1454178"/>
                  <a:pt x="344316" y="1482247"/>
                  <a:pt x="393087" y="1498837"/>
                </a:cubicBezTo>
                <a:cubicBezTo>
                  <a:pt x="418724" y="1506837"/>
                  <a:pt x="445953" y="1521514"/>
                  <a:pt x="474794" y="1542863"/>
                </a:cubicBezTo>
                <a:cubicBezTo>
                  <a:pt x="482219" y="1547143"/>
                  <a:pt x="493000" y="1546583"/>
                  <a:pt x="507143" y="1541191"/>
                </a:cubicBezTo>
                <a:cubicBezTo>
                  <a:pt x="537101" y="1527988"/>
                  <a:pt x="562348" y="1532046"/>
                  <a:pt x="582899" y="1553361"/>
                </a:cubicBezTo>
                <a:cubicBezTo>
                  <a:pt x="593574" y="1564926"/>
                  <a:pt x="604764" y="1565284"/>
                  <a:pt x="616463" y="1554424"/>
                </a:cubicBezTo>
                <a:cubicBezTo>
                  <a:pt x="632337" y="1540549"/>
                  <a:pt x="646447" y="1538186"/>
                  <a:pt x="658807" y="1547336"/>
                </a:cubicBezTo>
                <a:cubicBezTo>
                  <a:pt x="676101" y="1561361"/>
                  <a:pt x="680216" y="1564409"/>
                  <a:pt x="671166" y="1556487"/>
                </a:cubicBezTo>
                <a:cubicBezTo>
                  <a:pt x="729602" y="1607078"/>
                  <a:pt x="770670" y="1652742"/>
                  <a:pt x="794365" y="1693473"/>
                </a:cubicBezTo>
                <a:cubicBezTo>
                  <a:pt x="865458" y="1815667"/>
                  <a:pt x="900191" y="1874945"/>
                  <a:pt x="898559" y="1871297"/>
                </a:cubicBezTo>
                <a:cubicBezTo>
                  <a:pt x="946769" y="1954586"/>
                  <a:pt x="982751" y="2013559"/>
                  <a:pt x="1006499" y="2048227"/>
                </a:cubicBezTo>
                <a:cubicBezTo>
                  <a:pt x="1094885" y="2184451"/>
                  <a:pt x="1154483" y="2293252"/>
                  <a:pt x="1185293" y="2374642"/>
                </a:cubicBezTo>
                <a:cubicBezTo>
                  <a:pt x="1187737" y="2380111"/>
                  <a:pt x="1206907" y="2416881"/>
                  <a:pt x="1242810" y="2484951"/>
                </a:cubicBezTo>
                <a:cubicBezTo>
                  <a:pt x="1259133" y="2515339"/>
                  <a:pt x="1299812" y="2606478"/>
                  <a:pt x="1364853" y="2758354"/>
                </a:cubicBezTo>
                <a:cubicBezTo>
                  <a:pt x="1412039" y="2864069"/>
                  <a:pt x="1441606" y="2945754"/>
                  <a:pt x="1453556" y="3003413"/>
                </a:cubicBezTo>
                <a:cubicBezTo>
                  <a:pt x="1453556" y="3003413"/>
                  <a:pt x="1462910" y="3024371"/>
                  <a:pt x="1481624" y="3066295"/>
                </a:cubicBezTo>
                <a:cubicBezTo>
                  <a:pt x="1498707" y="3104572"/>
                  <a:pt x="1508068" y="3125530"/>
                  <a:pt x="1509693" y="3129177"/>
                </a:cubicBezTo>
                <a:cubicBezTo>
                  <a:pt x="1520117" y="3171063"/>
                  <a:pt x="1558635" y="3272797"/>
                  <a:pt x="1625249" y="3434384"/>
                </a:cubicBezTo>
                <a:cubicBezTo>
                  <a:pt x="1639841" y="3473255"/>
                  <a:pt x="1659725" y="3523972"/>
                  <a:pt x="1684893" y="3586540"/>
                </a:cubicBezTo>
                <a:cubicBezTo>
                  <a:pt x="1718200" y="3667336"/>
                  <a:pt x="1739735" y="3718666"/>
                  <a:pt x="1749498" y="3740537"/>
                </a:cubicBezTo>
                <a:cubicBezTo>
                  <a:pt x="1750311" y="3742363"/>
                  <a:pt x="1753614" y="3743590"/>
                  <a:pt x="1759414" y="3744223"/>
                </a:cubicBezTo>
                <a:cubicBezTo>
                  <a:pt x="1767704" y="3744257"/>
                  <a:pt x="1773933" y="3742774"/>
                  <a:pt x="1778108" y="3739759"/>
                </a:cubicBezTo>
                <a:cubicBezTo>
                  <a:pt x="1839351" y="3654543"/>
                  <a:pt x="1889813" y="3569887"/>
                  <a:pt x="1929494" y="3485787"/>
                </a:cubicBezTo>
                <a:cubicBezTo>
                  <a:pt x="1944655" y="3457964"/>
                  <a:pt x="1964875" y="3419856"/>
                  <a:pt x="1990156" y="3371463"/>
                </a:cubicBezTo>
                <a:cubicBezTo>
                  <a:pt x="2017167" y="3314591"/>
                  <a:pt x="2035736" y="3275869"/>
                  <a:pt x="2045863" y="3255303"/>
                </a:cubicBezTo>
                <a:cubicBezTo>
                  <a:pt x="2056848" y="3230491"/>
                  <a:pt x="2056624" y="3208359"/>
                  <a:pt x="2045182" y="3188904"/>
                </a:cubicBezTo>
                <a:cubicBezTo>
                  <a:pt x="2042738" y="3183436"/>
                  <a:pt x="2038643" y="3177353"/>
                  <a:pt x="2032896" y="3170662"/>
                </a:cubicBezTo>
                <a:cubicBezTo>
                  <a:pt x="2026336" y="3162140"/>
                  <a:pt x="2022247" y="3156058"/>
                  <a:pt x="2020615" y="3152415"/>
                </a:cubicBezTo>
                <a:cubicBezTo>
                  <a:pt x="2005871" y="3131733"/>
                  <a:pt x="1999331" y="3120182"/>
                  <a:pt x="2001016" y="3117766"/>
                </a:cubicBezTo>
                <a:cubicBezTo>
                  <a:pt x="2002086" y="3089272"/>
                  <a:pt x="1990770" y="3054657"/>
                  <a:pt x="1967075" y="3013926"/>
                </a:cubicBezTo>
                <a:cubicBezTo>
                  <a:pt x="1944239" y="2968953"/>
                  <a:pt x="1930842" y="2935850"/>
                  <a:pt x="1926878" y="2914608"/>
                </a:cubicBezTo>
                <a:cubicBezTo>
                  <a:pt x="1876330" y="2813729"/>
                  <a:pt x="1847800" y="2755997"/>
                  <a:pt x="1841293" y="2741417"/>
                </a:cubicBezTo>
                <a:cubicBezTo>
                  <a:pt x="1839668" y="2737774"/>
                  <a:pt x="1836821" y="2731392"/>
                  <a:pt x="1832752" y="2722281"/>
                </a:cubicBezTo>
                <a:cubicBezTo>
                  <a:pt x="1827005" y="2715585"/>
                  <a:pt x="1822909" y="2709502"/>
                  <a:pt x="1820471" y="2704033"/>
                </a:cubicBezTo>
                <a:cubicBezTo>
                  <a:pt x="1818840" y="2700386"/>
                  <a:pt x="1815993" y="2694009"/>
                  <a:pt x="1811930" y="2684892"/>
                </a:cubicBezTo>
                <a:lnTo>
                  <a:pt x="1808343" y="2667597"/>
                </a:lnTo>
                <a:cubicBezTo>
                  <a:pt x="1798580" y="2645727"/>
                  <a:pt x="1791861" y="2655398"/>
                  <a:pt x="1788202" y="2696613"/>
                </a:cubicBezTo>
                <a:cubicBezTo>
                  <a:pt x="1785606" y="2709333"/>
                  <a:pt x="1780975" y="2717498"/>
                  <a:pt x="1774310" y="2721102"/>
                </a:cubicBezTo>
                <a:cubicBezTo>
                  <a:pt x="1768464" y="2726532"/>
                  <a:pt x="1764315" y="2726518"/>
                  <a:pt x="1761878" y="2721049"/>
                </a:cubicBezTo>
                <a:cubicBezTo>
                  <a:pt x="1721701" y="2668114"/>
                  <a:pt x="1694828" y="2610995"/>
                  <a:pt x="1681253" y="2549698"/>
                </a:cubicBezTo>
                <a:cubicBezTo>
                  <a:pt x="1669964" y="2512054"/>
                  <a:pt x="1661066" y="2485942"/>
                  <a:pt x="1654559" y="2471357"/>
                </a:cubicBezTo>
                <a:cubicBezTo>
                  <a:pt x="1622012" y="2398450"/>
                  <a:pt x="1596969" y="2320727"/>
                  <a:pt x="1579431" y="2238187"/>
                </a:cubicBezTo>
                <a:cubicBezTo>
                  <a:pt x="1576280" y="2218771"/>
                  <a:pt x="1571834" y="2205713"/>
                  <a:pt x="1566087" y="2199016"/>
                </a:cubicBezTo>
                <a:cubicBezTo>
                  <a:pt x="1548898" y="2172866"/>
                  <a:pt x="1532245" y="2132468"/>
                  <a:pt x="1516127" y="2077828"/>
                </a:cubicBezTo>
                <a:cubicBezTo>
                  <a:pt x="1499196" y="2021362"/>
                  <a:pt x="1482946" y="1981877"/>
                  <a:pt x="1467382" y="1959368"/>
                </a:cubicBezTo>
                <a:cubicBezTo>
                  <a:pt x="1464132" y="1952078"/>
                  <a:pt x="1457189" y="1939619"/>
                  <a:pt x="1446561" y="1921985"/>
                </a:cubicBezTo>
                <a:cubicBezTo>
                  <a:pt x="1440054" y="1907405"/>
                  <a:pt x="1433521" y="1895854"/>
                  <a:pt x="1426955" y="1887337"/>
                </a:cubicBezTo>
                <a:cubicBezTo>
                  <a:pt x="1417145" y="1871529"/>
                  <a:pt x="1418545" y="1853040"/>
                  <a:pt x="1431156" y="1831875"/>
                </a:cubicBezTo>
                <a:cubicBezTo>
                  <a:pt x="1451304" y="1802864"/>
                  <a:pt x="1454052" y="1771955"/>
                  <a:pt x="1439407" y="1739147"/>
                </a:cubicBezTo>
                <a:lnTo>
                  <a:pt x="1433303" y="1725474"/>
                </a:lnTo>
                <a:cubicBezTo>
                  <a:pt x="1412098" y="1684149"/>
                  <a:pt x="1395881" y="1641630"/>
                  <a:pt x="1384644" y="1597923"/>
                </a:cubicBezTo>
                <a:cubicBezTo>
                  <a:pt x="1379049" y="1573038"/>
                  <a:pt x="1370937" y="1551781"/>
                  <a:pt x="1360315" y="1534147"/>
                </a:cubicBezTo>
                <a:cubicBezTo>
                  <a:pt x="1334175" y="1487947"/>
                  <a:pt x="1315917" y="1440878"/>
                  <a:pt x="1305546" y="1392929"/>
                </a:cubicBezTo>
                <a:cubicBezTo>
                  <a:pt x="1303973" y="1383218"/>
                  <a:pt x="1297084" y="1364696"/>
                  <a:pt x="1284876" y="1337356"/>
                </a:cubicBezTo>
                <a:cubicBezTo>
                  <a:pt x="1271810" y="1314254"/>
                  <a:pt x="1265759" y="1294523"/>
                  <a:pt x="1266723" y="1278156"/>
                </a:cubicBezTo>
                <a:cubicBezTo>
                  <a:pt x="1265111" y="1175678"/>
                  <a:pt x="1265878" y="1134149"/>
                  <a:pt x="1269029" y="1153566"/>
                </a:cubicBezTo>
                <a:cubicBezTo>
                  <a:pt x="1264200" y="1136565"/>
                  <a:pt x="1279631" y="1124811"/>
                  <a:pt x="1315342" y="1118303"/>
                </a:cubicBezTo>
                <a:lnTo>
                  <a:pt x="1327517" y="1119632"/>
                </a:lnTo>
                <a:lnTo>
                  <a:pt x="1317284" y="1108762"/>
                </a:lnTo>
                <a:cubicBezTo>
                  <a:pt x="1305387" y="1094462"/>
                  <a:pt x="1286732" y="1069668"/>
                  <a:pt x="1261333" y="1034387"/>
                </a:cubicBezTo>
                <a:cubicBezTo>
                  <a:pt x="1251516" y="1018574"/>
                  <a:pt x="1260315" y="1007400"/>
                  <a:pt x="1287730" y="1000854"/>
                </a:cubicBezTo>
                <a:cubicBezTo>
                  <a:pt x="1329234" y="994979"/>
                  <a:pt x="1346251" y="992936"/>
                  <a:pt x="1338773" y="994718"/>
                </a:cubicBezTo>
                <a:cubicBezTo>
                  <a:pt x="1360387" y="987539"/>
                  <a:pt x="1377100" y="972456"/>
                  <a:pt x="1388898" y="949470"/>
                </a:cubicBezTo>
                <a:cubicBezTo>
                  <a:pt x="1398212" y="927078"/>
                  <a:pt x="1395035" y="910695"/>
                  <a:pt x="1379366" y="900318"/>
                </a:cubicBezTo>
                <a:cubicBezTo>
                  <a:pt x="1370316" y="892390"/>
                  <a:pt x="1359205" y="882945"/>
                  <a:pt x="1346033" y="871969"/>
                </a:cubicBezTo>
                <a:cubicBezTo>
                  <a:pt x="1327061" y="860365"/>
                  <a:pt x="1315111" y="852123"/>
                  <a:pt x="1310176" y="847253"/>
                </a:cubicBezTo>
                <a:cubicBezTo>
                  <a:pt x="1297817" y="838098"/>
                  <a:pt x="1287545" y="827441"/>
                  <a:pt x="1279360" y="815281"/>
                </a:cubicBezTo>
                <a:cubicBezTo>
                  <a:pt x="1272800" y="806758"/>
                  <a:pt x="1276183" y="798893"/>
                  <a:pt x="1289507" y="791676"/>
                </a:cubicBezTo>
                <a:cubicBezTo>
                  <a:pt x="1303696" y="780221"/>
                  <a:pt x="1319491" y="775443"/>
                  <a:pt x="1336884" y="777342"/>
                </a:cubicBezTo>
                <a:cubicBezTo>
                  <a:pt x="1366689" y="782327"/>
                  <a:pt x="1387366" y="788482"/>
                  <a:pt x="1398906" y="795811"/>
                </a:cubicBezTo>
                <a:cubicBezTo>
                  <a:pt x="1473162" y="838591"/>
                  <a:pt x="1537906" y="878602"/>
                  <a:pt x="1593138" y="915836"/>
                </a:cubicBezTo>
                <a:cubicBezTo>
                  <a:pt x="1619535" y="931720"/>
                  <a:pt x="1645879" y="953668"/>
                  <a:pt x="1672170" y="981679"/>
                </a:cubicBezTo>
                <a:cubicBezTo>
                  <a:pt x="1715703" y="1029778"/>
                  <a:pt x="1752979" y="1082394"/>
                  <a:pt x="1784001" y="1139531"/>
                </a:cubicBezTo>
                <a:cubicBezTo>
                  <a:pt x="1799504" y="1168098"/>
                  <a:pt x="1817558" y="1190007"/>
                  <a:pt x="1838155" y="1205259"/>
                </a:cubicBezTo>
                <a:cubicBezTo>
                  <a:pt x="1843090" y="1210133"/>
                  <a:pt x="1852602" y="1212906"/>
                  <a:pt x="1866692" y="1213573"/>
                </a:cubicBezTo>
                <a:cubicBezTo>
                  <a:pt x="1885764" y="1213056"/>
                  <a:pt x="1890011" y="1200949"/>
                  <a:pt x="1879435" y="1177253"/>
                </a:cubicBezTo>
                <a:cubicBezTo>
                  <a:pt x="1869672" y="1155382"/>
                  <a:pt x="1866012" y="1147179"/>
                  <a:pt x="1868450" y="1152648"/>
                </a:cubicBezTo>
                <a:cubicBezTo>
                  <a:pt x="1854571" y="1127724"/>
                  <a:pt x="1836187" y="1095809"/>
                  <a:pt x="1813304" y="1056900"/>
                </a:cubicBezTo>
                <a:cubicBezTo>
                  <a:pt x="1785533" y="1007052"/>
                  <a:pt x="1767156" y="975138"/>
                  <a:pt x="1758152" y="961152"/>
                </a:cubicBezTo>
                <a:cubicBezTo>
                  <a:pt x="1759777" y="964799"/>
                  <a:pt x="1757742" y="960239"/>
                  <a:pt x="1752048" y="947480"/>
                </a:cubicBezTo>
                <a:cubicBezTo>
                  <a:pt x="1744775" y="925015"/>
                  <a:pt x="1756936" y="909000"/>
                  <a:pt x="1788519" y="899444"/>
                </a:cubicBezTo>
                <a:cubicBezTo>
                  <a:pt x="1832567" y="886912"/>
                  <a:pt x="1871092" y="889815"/>
                  <a:pt x="1904101" y="908154"/>
                </a:cubicBezTo>
                <a:cubicBezTo>
                  <a:pt x="1929686" y="922218"/>
                  <a:pt x="1947792" y="938064"/>
                  <a:pt x="1958415" y="955692"/>
                </a:cubicBezTo>
                <a:cubicBezTo>
                  <a:pt x="1986285" y="993414"/>
                  <a:pt x="2004722" y="1019265"/>
                  <a:pt x="2013719" y="1033251"/>
                </a:cubicBezTo>
                <a:cubicBezTo>
                  <a:pt x="2048102" y="1085553"/>
                  <a:pt x="2074671" y="1129632"/>
                  <a:pt x="2093432" y="1165489"/>
                </a:cubicBezTo>
                <a:cubicBezTo>
                  <a:pt x="2217516" y="1394035"/>
                  <a:pt x="2288099" y="1527447"/>
                  <a:pt x="2305182" y="1565724"/>
                </a:cubicBezTo>
                <a:cubicBezTo>
                  <a:pt x="2306807" y="1569366"/>
                  <a:pt x="2318658" y="1589734"/>
                  <a:pt x="2340728" y="1626818"/>
                </a:cubicBezTo>
                <a:cubicBezTo>
                  <a:pt x="2410955" y="1753253"/>
                  <a:pt x="2448509" y="1821942"/>
                  <a:pt x="2453391" y="1832875"/>
                </a:cubicBezTo>
                <a:cubicBezTo>
                  <a:pt x="2495754" y="1921594"/>
                  <a:pt x="2528777" y="1986317"/>
                  <a:pt x="2552478" y="2027048"/>
                </a:cubicBezTo>
                <a:cubicBezTo>
                  <a:pt x="2563107" y="2044681"/>
                  <a:pt x="2567473" y="2066832"/>
                  <a:pt x="2565591" y="2093505"/>
                </a:cubicBezTo>
                <a:cubicBezTo>
                  <a:pt x="2564573" y="2115931"/>
                  <a:pt x="2565287" y="2129883"/>
                  <a:pt x="2567725" y="2135347"/>
                </a:cubicBezTo>
                <a:cubicBezTo>
                  <a:pt x="2578353" y="2152981"/>
                  <a:pt x="2593408" y="2186702"/>
                  <a:pt x="2612882" y="2236506"/>
                </a:cubicBezTo>
                <a:cubicBezTo>
                  <a:pt x="2629099" y="2279025"/>
                  <a:pt x="2646235" y="2311239"/>
                  <a:pt x="2664289" y="2333148"/>
                </a:cubicBezTo>
                <a:cubicBezTo>
                  <a:pt x="2699531" y="2381208"/>
                  <a:pt x="2734496" y="2413200"/>
                  <a:pt x="2769183" y="2429123"/>
                </a:cubicBezTo>
                <a:cubicBezTo>
                  <a:pt x="2786523" y="2437085"/>
                  <a:pt x="2798427" y="2451385"/>
                  <a:pt x="2804881" y="2472028"/>
                </a:cubicBezTo>
                <a:cubicBezTo>
                  <a:pt x="2802443" y="2466564"/>
                  <a:pt x="2806817" y="2488715"/>
                  <a:pt x="2818000" y="2538480"/>
                </a:cubicBezTo>
                <a:cubicBezTo>
                  <a:pt x="2820391" y="2550012"/>
                  <a:pt x="2821561" y="2558810"/>
                  <a:pt x="2821508" y="2564873"/>
                </a:cubicBezTo>
                <a:cubicBezTo>
                  <a:pt x="2825577" y="2573989"/>
                  <a:pt x="2828854" y="2578245"/>
                  <a:pt x="2831344" y="2577651"/>
                </a:cubicBezTo>
                <a:cubicBezTo>
                  <a:pt x="2841319" y="2575274"/>
                  <a:pt x="2848843" y="2567424"/>
                  <a:pt x="2853929" y="2554109"/>
                </a:cubicBezTo>
                <a:cubicBezTo>
                  <a:pt x="2877843" y="2471753"/>
                  <a:pt x="2888934" y="2434819"/>
                  <a:pt x="2887203" y="2443297"/>
                </a:cubicBezTo>
                <a:cubicBezTo>
                  <a:pt x="2895857" y="2400895"/>
                  <a:pt x="2933860" y="2269797"/>
                  <a:pt x="3001220" y="2050005"/>
                </a:cubicBezTo>
                <a:cubicBezTo>
                  <a:pt x="3003763" y="2043348"/>
                  <a:pt x="3008857" y="2030029"/>
                  <a:pt x="3016486" y="2010057"/>
                </a:cubicBezTo>
                <a:cubicBezTo>
                  <a:pt x="3022438" y="1992500"/>
                  <a:pt x="3027115" y="1978273"/>
                  <a:pt x="3030523" y="1967374"/>
                </a:cubicBezTo>
                <a:cubicBezTo>
                  <a:pt x="3052759" y="1887438"/>
                  <a:pt x="3063599" y="1831402"/>
                  <a:pt x="3063044" y="1799265"/>
                </a:cubicBezTo>
                <a:cubicBezTo>
                  <a:pt x="3061670" y="1765302"/>
                  <a:pt x="3070654" y="1732905"/>
                  <a:pt x="3089983" y="1702068"/>
                </a:cubicBezTo>
                <a:cubicBezTo>
                  <a:pt x="3098379" y="1689980"/>
                  <a:pt x="3103465" y="1676666"/>
                  <a:pt x="3105242" y="1662119"/>
                </a:cubicBezTo>
                <a:cubicBezTo>
                  <a:pt x="3114207" y="1583338"/>
                  <a:pt x="3137763" y="1494010"/>
                  <a:pt x="3175918" y="1394141"/>
                </a:cubicBezTo>
                <a:cubicBezTo>
                  <a:pt x="3188635" y="1360850"/>
                  <a:pt x="3192221" y="1328728"/>
                  <a:pt x="3186686" y="1297780"/>
                </a:cubicBezTo>
                <a:lnTo>
                  <a:pt x="3187525" y="1296572"/>
                </a:lnTo>
                <a:lnTo>
                  <a:pt x="3164331" y="1294040"/>
                </a:lnTo>
                <a:cubicBezTo>
                  <a:pt x="3158532" y="1293407"/>
                  <a:pt x="3155632" y="1293093"/>
                  <a:pt x="3155632" y="1293093"/>
                </a:cubicBezTo>
                <a:cubicBezTo>
                  <a:pt x="3144904" y="1287586"/>
                  <a:pt x="3140861" y="1275441"/>
                  <a:pt x="3143503" y="1256657"/>
                </a:cubicBezTo>
                <a:cubicBezTo>
                  <a:pt x="3146912" y="1245758"/>
                  <a:pt x="3149482" y="1236072"/>
                  <a:pt x="3151212" y="1227588"/>
                </a:cubicBezTo>
                <a:cubicBezTo>
                  <a:pt x="3168103" y="1191287"/>
                  <a:pt x="3178660" y="1168595"/>
                  <a:pt x="3182881" y="1159522"/>
                </a:cubicBezTo>
                <a:cubicBezTo>
                  <a:pt x="3224134" y="1085128"/>
                  <a:pt x="3257507" y="1011613"/>
                  <a:pt x="3282999" y="938967"/>
                </a:cubicBezTo>
                <a:cubicBezTo>
                  <a:pt x="3288951" y="921411"/>
                  <a:pt x="3302757" y="906009"/>
                  <a:pt x="3324431" y="892772"/>
                </a:cubicBezTo>
                <a:cubicBezTo>
                  <a:pt x="3341111" y="880718"/>
                  <a:pt x="3352863" y="863795"/>
                  <a:pt x="3359680" y="841997"/>
                </a:cubicBezTo>
                <a:cubicBezTo>
                  <a:pt x="3364766" y="828682"/>
                  <a:pt x="3371154" y="809005"/>
                  <a:pt x="3378837" y="782970"/>
                </a:cubicBezTo>
                <a:cubicBezTo>
                  <a:pt x="3387332" y="758752"/>
                  <a:pt x="3392874" y="740287"/>
                  <a:pt x="3395470" y="727562"/>
                </a:cubicBezTo>
                <a:cubicBezTo>
                  <a:pt x="3405643" y="700933"/>
                  <a:pt x="3426987" y="677685"/>
                  <a:pt x="3459487" y="657825"/>
                </a:cubicBezTo>
                <a:cubicBezTo>
                  <a:pt x="3514468" y="626543"/>
                  <a:pt x="3539874" y="612412"/>
                  <a:pt x="3535706" y="615422"/>
                </a:cubicBezTo>
                <a:cubicBezTo>
                  <a:pt x="3544049" y="609397"/>
                  <a:pt x="3554856" y="605808"/>
                  <a:pt x="3568134" y="604658"/>
                </a:cubicBezTo>
                <a:cubicBezTo>
                  <a:pt x="3576424" y="604692"/>
                  <a:pt x="3587608" y="605049"/>
                  <a:pt x="3601698" y="605716"/>
                </a:cubicBezTo>
                <a:cubicBezTo>
                  <a:pt x="3620769" y="605199"/>
                  <a:pt x="3633208" y="605252"/>
                  <a:pt x="3639008" y="605885"/>
                </a:cubicBezTo>
                <a:cubicBezTo>
                  <a:pt x="3667182" y="607228"/>
                  <a:pt x="3685929" y="596701"/>
                  <a:pt x="3695237" y="574309"/>
                </a:cubicBezTo>
                <a:cubicBezTo>
                  <a:pt x="3720623" y="513789"/>
                  <a:pt x="3735856" y="476875"/>
                  <a:pt x="3740943" y="463560"/>
                </a:cubicBezTo>
                <a:cubicBezTo>
                  <a:pt x="3746029" y="450241"/>
                  <a:pt x="3762306" y="437279"/>
                  <a:pt x="3789773" y="424670"/>
                </a:cubicBezTo>
                <a:cubicBezTo>
                  <a:pt x="3801426" y="419872"/>
                  <a:pt x="3809359" y="412935"/>
                  <a:pt x="3813581" y="403862"/>
                </a:cubicBezTo>
                <a:cubicBezTo>
                  <a:pt x="3818667" y="390543"/>
                  <a:pt x="3826323" y="367537"/>
                  <a:pt x="3836549" y="334844"/>
                </a:cubicBezTo>
                <a:cubicBezTo>
                  <a:pt x="3837415" y="330603"/>
                  <a:pt x="3845533" y="302447"/>
                  <a:pt x="3860898" y="250372"/>
                </a:cubicBezTo>
                <a:cubicBezTo>
                  <a:pt x="3871170" y="211612"/>
                  <a:pt x="3902099" y="182041"/>
                  <a:pt x="3953677" y="161658"/>
                </a:cubicBezTo>
                <a:cubicBezTo>
                  <a:pt x="3956168" y="161064"/>
                  <a:pt x="3961149" y="159876"/>
                  <a:pt x="3968627" y="158088"/>
                </a:cubicBezTo>
                <a:cubicBezTo>
                  <a:pt x="3995175" y="155784"/>
                  <a:pt x="4009292" y="153426"/>
                  <a:pt x="4010970" y="151006"/>
                </a:cubicBezTo>
                <a:cubicBezTo>
                  <a:pt x="4008479" y="151600"/>
                  <a:pt x="4007310" y="142802"/>
                  <a:pt x="4007462" y="124613"/>
                </a:cubicBezTo>
                <a:cubicBezTo>
                  <a:pt x="4005177" y="100960"/>
                  <a:pt x="4015198" y="92515"/>
                  <a:pt x="4037525" y="99284"/>
                </a:cubicBezTo>
                <a:cubicBezTo>
                  <a:pt x="4072265" y="109144"/>
                  <a:pt x="4099601" y="111695"/>
                  <a:pt x="4119537" y="106931"/>
                </a:cubicBezTo>
                <a:cubicBezTo>
                  <a:pt x="4149448" y="99796"/>
                  <a:pt x="4168619" y="87148"/>
                  <a:pt x="4177067" y="68997"/>
                </a:cubicBezTo>
                <a:cubicBezTo>
                  <a:pt x="4194771" y="34517"/>
                  <a:pt x="4203623" y="17275"/>
                  <a:pt x="4203623" y="17275"/>
                </a:cubicBezTo>
                <a:cubicBezTo>
                  <a:pt x="4211986" y="8217"/>
                  <a:pt x="4220223" y="2724"/>
                  <a:pt x="4228322" y="787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148421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6903721" y="793818"/>
            <a:ext cx="4036228" cy="5362618"/>
          </a:xfrm>
          <a:custGeom>
            <a:avLst/>
            <a:gdLst/>
            <a:ahLst/>
            <a:cxnLst/>
            <a:rect l="l" t="t" r="r" b="b"/>
            <a:pathLst>
              <a:path w="1484487" h="1972321">
                <a:moveTo>
                  <a:pt x="351623" y="1815536"/>
                </a:moveTo>
                <a:cubicBezTo>
                  <a:pt x="349930" y="1815411"/>
                  <a:pt x="348376" y="1815718"/>
                  <a:pt x="346961" y="1816457"/>
                </a:cubicBezTo>
                <a:cubicBezTo>
                  <a:pt x="345546" y="1817197"/>
                  <a:pt x="344794" y="1817628"/>
                  <a:pt x="344706" y="1817752"/>
                </a:cubicBezTo>
                <a:cubicBezTo>
                  <a:pt x="345908" y="1819718"/>
                  <a:pt x="346647" y="1822024"/>
                  <a:pt x="346922" y="1824668"/>
                </a:cubicBezTo>
                <a:cubicBezTo>
                  <a:pt x="347197" y="1827313"/>
                  <a:pt x="347935" y="1829618"/>
                  <a:pt x="349137" y="1831585"/>
                </a:cubicBezTo>
                <a:cubicBezTo>
                  <a:pt x="349358" y="1831482"/>
                  <a:pt x="350645" y="1831134"/>
                  <a:pt x="352997" y="1830539"/>
                </a:cubicBezTo>
                <a:cubicBezTo>
                  <a:pt x="355348" y="1829945"/>
                  <a:pt x="357437" y="1829721"/>
                  <a:pt x="359264" y="1829867"/>
                </a:cubicBezTo>
                <a:cubicBezTo>
                  <a:pt x="357928" y="1827879"/>
                  <a:pt x="356655" y="1825491"/>
                  <a:pt x="355443" y="1822702"/>
                </a:cubicBezTo>
                <a:cubicBezTo>
                  <a:pt x="354232" y="1819912"/>
                  <a:pt x="352959" y="1817523"/>
                  <a:pt x="351623" y="1815536"/>
                </a:cubicBezTo>
                <a:close/>
                <a:moveTo>
                  <a:pt x="415033" y="1809325"/>
                </a:moveTo>
                <a:cubicBezTo>
                  <a:pt x="409862" y="1811742"/>
                  <a:pt x="405185" y="1813621"/>
                  <a:pt x="401004" y="1814960"/>
                </a:cubicBezTo>
                <a:cubicBezTo>
                  <a:pt x="396822" y="1816298"/>
                  <a:pt x="392270" y="1817374"/>
                  <a:pt x="387347" y="1818187"/>
                </a:cubicBezTo>
                <a:cubicBezTo>
                  <a:pt x="390016" y="1821751"/>
                  <a:pt x="392947" y="1824945"/>
                  <a:pt x="396141" y="1827769"/>
                </a:cubicBezTo>
                <a:cubicBezTo>
                  <a:pt x="399336" y="1830593"/>
                  <a:pt x="403070" y="1833911"/>
                  <a:pt x="407345" y="1837724"/>
                </a:cubicBezTo>
                <a:cubicBezTo>
                  <a:pt x="409599" y="1833347"/>
                  <a:pt x="411220" y="1829077"/>
                  <a:pt x="412207" y="1824915"/>
                </a:cubicBezTo>
                <a:cubicBezTo>
                  <a:pt x="413195" y="1820753"/>
                  <a:pt x="414137" y="1815556"/>
                  <a:pt x="415033" y="1809325"/>
                </a:cubicBezTo>
                <a:close/>
                <a:moveTo>
                  <a:pt x="643722" y="1728076"/>
                </a:moveTo>
                <a:cubicBezTo>
                  <a:pt x="641123" y="1729385"/>
                  <a:pt x="639461" y="1733922"/>
                  <a:pt x="638738" y="1741684"/>
                </a:cubicBezTo>
                <a:cubicBezTo>
                  <a:pt x="642358" y="1739095"/>
                  <a:pt x="646116" y="1736938"/>
                  <a:pt x="650012" y="1735213"/>
                </a:cubicBezTo>
                <a:cubicBezTo>
                  <a:pt x="653908" y="1733489"/>
                  <a:pt x="658468" y="1731456"/>
                  <a:pt x="663692" y="1729116"/>
                </a:cubicBezTo>
                <a:cubicBezTo>
                  <a:pt x="652978" y="1727113"/>
                  <a:pt x="646321" y="1726767"/>
                  <a:pt x="643722" y="1728076"/>
                </a:cubicBezTo>
                <a:close/>
                <a:moveTo>
                  <a:pt x="925861" y="1267260"/>
                </a:moveTo>
                <a:cubicBezTo>
                  <a:pt x="929688" y="1267305"/>
                  <a:pt x="931662" y="1268706"/>
                  <a:pt x="931783" y="1271464"/>
                </a:cubicBezTo>
                <a:cubicBezTo>
                  <a:pt x="930950" y="1276402"/>
                  <a:pt x="929452" y="1281648"/>
                  <a:pt x="927291" y="1287202"/>
                </a:cubicBezTo>
                <a:cubicBezTo>
                  <a:pt x="925130" y="1292756"/>
                  <a:pt x="922830" y="1297877"/>
                  <a:pt x="920392" y="1302567"/>
                </a:cubicBezTo>
                <a:cubicBezTo>
                  <a:pt x="917099" y="1302605"/>
                  <a:pt x="914055" y="1301037"/>
                  <a:pt x="911260" y="1297866"/>
                </a:cubicBezTo>
                <a:cubicBezTo>
                  <a:pt x="913631" y="1293166"/>
                  <a:pt x="916065" y="1288065"/>
                  <a:pt x="918560" y="1282563"/>
                </a:cubicBezTo>
                <a:cubicBezTo>
                  <a:pt x="921056" y="1277061"/>
                  <a:pt x="923489" y="1271959"/>
                  <a:pt x="925861" y="1267260"/>
                </a:cubicBezTo>
                <a:close/>
                <a:moveTo>
                  <a:pt x="487032" y="1004961"/>
                </a:moveTo>
                <a:cubicBezTo>
                  <a:pt x="485474" y="1004856"/>
                  <a:pt x="484455" y="1005246"/>
                  <a:pt x="483975" y="1006131"/>
                </a:cubicBezTo>
                <a:cubicBezTo>
                  <a:pt x="483496" y="1007015"/>
                  <a:pt x="483279" y="1007529"/>
                  <a:pt x="483325" y="1007673"/>
                </a:cubicBezTo>
                <a:cubicBezTo>
                  <a:pt x="476000" y="1032422"/>
                  <a:pt x="476007" y="1056252"/>
                  <a:pt x="483345" y="1079163"/>
                </a:cubicBezTo>
                <a:cubicBezTo>
                  <a:pt x="490684" y="1102075"/>
                  <a:pt x="496556" y="1125170"/>
                  <a:pt x="500962" y="1148449"/>
                </a:cubicBezTo>
                <a:cubicBezTo>
                  <a:pt x="498146" y="1125074"/>
                  <a:pt x="495762" y="1101560"/>
                  <a:pt x="493811" y="1077908"/>
                </a:cubicBezTo>
                <a:cubicBezTo>
                  <a:pt x="491859" y="1054256"/>
                  <a:pt x="489600" y="1029940"/>
                  <a:pt x="487032" y="1004961"/>
                </a:cubicBezTo>
                <a:close/>
                <a:moveTo>
                  <a:pt x="476051" y="967105"/>
                </a:moveTo>
                <a:cubicBezTo>
                  <a:pt x="471885" y="976321"/>
                  <a:pt x="469323" y="985784"/>
                  <a:pt x="468367" y="995496"/>
                </a:cubicBezTo>
                <a:cubicBezTo>
                  <a:pt x="468902" y="995579"/>
                  <a:pt x="471042" y="995910"/>
                  <a:pt x="474786" y="996490"/>
                </a:cubicBezTo>
                <a:cubicBezTo>
                  <a:pt x="475648" y="991757"/>
                  <a:pt x="476840" y="987706"/>
                  <a:pt x="478364" y="984336"/>
                </a:cubicBezTo>
                <a:cubicBezTo>
                  <a:pt x="479887" y="980966"/>
                  <a:pt x="481047" y="977786"/>
                  <a:pt x="481844" y="974798"/>
                </a:cubicBezTo>
                <a:lnTo>
                  <a:pt x="481973" y="971309"/>
                </a:lnTo>
                <a:cubicBezTo>
                  <a:pt x="480492" y="971149"/>
                  <a:pt x="479443" y="970849"/>
                  <a:pt x="478826" y="970411"/>
                </a:cubicBezTo>
                <a:cubicBezTo>
                  <a:pt x="478209" y="969973"/>
                  <a:pt x="477284" y="968871"/>
                  <a:pt x="476051" y="967105"/>
                </a:cubicBezTo>
                <a:close/>
                <a:moveTo>
                  <a:pt x="43064" y="940303"/>
                </a:moveTo>
                <a:cubicBezTo>
                  <a:pt x="43785" y="940073"/>
                  <a:pt x="44875" y="940104"/>
                  <a:pt x="46336" y="940399"/>
                </a:cubicBezTo>
                <a:cubicBezTo>
                  <a:pt x="47893" y="952007"/>
                  <a:pt x="49312" y="963183"/>
                  <a:pt x="50593" y="973926"/>
                </a:cubicBezTo>
                <a:cubicBezTo>
                  <a:pt x="51873" y="984669"/>
                  <a:pt x="52489" y="995721"/>
                  <a:pt x="52442" y="1007080"/>
                </a:cubicBezTo>
                <a:cubicBezTo>
                  <a:pt x="50971" y="1006852"/>
                  <a:pt x="49901" y="1006686"/>
                  <a:pt x="49232" y="1006583"/>
                </a:cubicBezTo>
                <a:cubicBezTo>
                  <a:pt x="48563" y="1006479"/>
                  <a:pt x="47493" y="1006314"/>
                  <a:pt x="46022" y="1006086"/>
                </a:cubicBezTo>
                <a:cubicBezTo>
                  <a:pt x="44258" y="995815"/>
                  <a:pt x="42756" y="985175"/>
                  <a:pt x="41517" y="974164"/>
                </a:cubicBezTo>
                <a:cubicBezTo>
                  <a:pt x="40278" y="963153"/>
                  <a:pt x="39579" y="952637"/>
                  <a:pt x="39420" y="942615"/>
                </a:cubicBezTo>
                <a:cubicBezTo>
                  <a:pt x="41129" y="941304"/>
                  <a:pt x="42344" y="940534"/>
                  <a:pt x="43064" y="940303"/>
                </a:cubicBezTo>
                <a:close/>
                <a:moveTo>
                  <a:pt x="1116501" y="842804"/>
                </a:moveTo>
                <a:cubicBezTo>
                  <a:pt x="1109170" y="847695"/>
                  <a:pt x="1101590" y="854190"/>
                  <a:pt x="1093762" y="862290"/>
                </a:cubicBezTo>
                <a:cubicBezTo>
                  <a:pt x="1091525" y="867010"/>
                  <a:pt x="1089626" y="872194"/>
                  <a:pt x="1088067" y="877842"/>
                </a:cubicBezTo>
                <a:cubicBezTo>
                  <a:pt x="1086507" y="883489"/>
                  <a:pt x="1084609" y="888673"/>
                  <a:pt x="1082371" y="893393"/>
                </a:cubicBezTo>
                <a:cubicBezTo>
                  <a:pt x="1074008" y="901410"/>
                  <a:pt x="1067001" y="911281"/>
                  <a:pt x="1061351" y="923005"/>
                </a:cubicBezTo>
                <a:cubicBezTo>
                  <a:pt x="1058179" y="925801"/>
                  <a:pt x="1056115" y="932054"/>
                  <a:pt x="1055158" y="941766"/>
                </a:cubicBezTo>
                <a:cubicBezTo>
                  <a:pt x="1056608" y="942128"/>
                  <a:pt x="1057720" y="942026"/>
                  <a:pt x="1058492" y="941461"/>
                </a:cubicBezTo>
                <a:cubicBezTo>
                  <a:pt x="1059264" y="940896"/>
                  <a:pt x="1060624" y="939189"/>
                  <a:pt x="1062572" y="936341"/>
                </a:cubicBezTo>
                <a:cubicBezTo>
                  <a:pt x="1075730" y="923452"/>
                  <a:pt x="1086867" y="909017"/>
                  <a:pt x="1095984" y="893036"/>
                </a:cubicBezTo>
                <a:lnTo>
                  <a:pt x="1121516" y="846365"/>
                </a:lnTo>
                <a:lnTo>
                  <a:pt x="1119462" y="844907"/>
                </a:lnTo>
                <a:cubicBezTo>
                  <a:pt x="1118938" y="843867"/>
                  <a:pt x="1117951" y="843166"/>
                  <a:pt x="1116501" y="842804"/>
                </a:cubicBezTo>
                <a:close/>
                <a:moveTo>
                  <a:pt x="36505" y="834111"/>
                </a:moveTo>
                <a:cubicBezTo>
                  <a:pt x="37225" y="833881"/>
                  <a:pt x="38316" y="833912"/>
                  <a:pt x="39777" y="834207"/>
                </a:cubicBezTo>
                <a:cubicBezTo>
                  <a:pt x="40005" y="842459"/>
                  <a:pt x="39832" y="850649"/>
                  <a:pt x="39258" y="858777"/>
                </a:cubicBezTo>
                <a:cubicBezTo>
                  <a:pt x="38684" y="866905"/>
                  <a:pt x="38511" y="875096"/>
                  <a:pt x="38739" y="883348"/>
                </a:cubicBezTo>
                <a:cubicBezTo>
                  <a:pt x="38605" y="883327"/>
                  <a:pt x="38070" y="883244"/>
                  <a:pt x="37134" y="883099"/>
                </a:cubicBezTo>
                <a:cubicBezTo>
                  <a:pt x="36198" y="882954"/>
                  <a:pt x="35663" y="882871"/>
                  <a:pt x="35529" y="882851"/>
                </a:cubicBezTo>
                <a:cubicBezTo>
                  <a:pt x="34888" y="865770"/>
                  <a:pt x="33998" y="850294"/>
                  <a:pt x="32860" y="836423"/>
                </a:cubicBezTo>
                <a:cubicBezTo>
                  <a:pt x="34570" y="835112"/>
                  <a:pt x="35784" y="834342"/>
                  <a:pt x="36505" y="834111"/>
                </a:cubicBezTo>
                <a:close/>
                <a:moveTo>
                  <a:pt x="768220" y="821727"/>
                </a:moveTo>
                <a:cubicBezTo>
                  <a:pt x="767936" y="823121"/>
                  <a:pt x="767080" y="824221"/>
                  <a:pt x="765653" y="825027"/>
                </a:cubicBezTo>
                <a:cubicBezTo>
                  <a:pt x="764226" y="825834"/>
                  <a:pt x="762444" y="827611"/>
                  <a:pt x="760304" y="830362"/>
                </a:cubicBezTo>
                <a:cubicBezTo>
                  <a:pt x="758335" y="833343"/>
                  <a:pt x="756767" y="836387"/>
                  <a:pt x="755601" y="839493"/>
                </a:cubicBezTo>
                <a:cubicBezTo>
                  <a:pt x="754434" y="842599"/>
                  <a:pt x="752867" y="845643"/>
                  <a:pt x="750897" y="848625"/>
                </a:cubicBezTo>
                <a:cubicBezTo>
                  <a:pt x="747925" y="856313"/>
                  <a:pt x="744644" y="863337"/>
                  <a:pt x="741055" y="869697"/>
                </a:cubicBezTo>
                <a:cubicBezTo>
                  <a:pt x="737466" y="876057"/>
                  <a:pt x="734309" y="882279"/>
                  <a:pt x="731585" y="888362"/>
                </a:cubicBezTo>
                <a:cubicBezTo>
                  <a:pt x="731663" y="888305"/>
                  <a:pt x="732311" y="888543"/>
                  <a:pt x="733531" y="889074"/>
                </a:cubicBezTo>
                <a:cubicBezTo>
                  <a:pt x="734751" y="889605"/>
                  <a:pt x="736078" y="890769"/>
                  <a:pt x="737513" y="892566"/>
                </a:cubicBezTo>
                <a:cubicBezTo>
                  <a:pt x="742578" y="881984"/>
                  <a:pt x="747983" y="871866"/>
                  <a:pt x="753727" y="862210"/>
                </a:cubicBezTo>
                <a:cubicBezTo>
                  <a:pt x="759471" y="852555"/>
                  <a:pt x="764876" y="842436"/>
                  <a:pt x="769941" y="831854"/>
                </a:cubicBezTo>
                <a:cubicBezTo>
                  <a:pt x="771662" y="830477"/>
                  <a:pt x="772178" y="828914"/>
                  <a:pt x="771490" y="827164"/>
                </a:cubicBezTo>
                <a:cubicBezTo>
                  <a:pt x="770802" y="825414"/>
                  <a:pt x="769712" y="823602"/>
                  <a:pt x="768220" y="821727"/>
                </a:cubicBezTo>
                <a:close/>
                <a:moveTo>
                  <a:pt x="29371" y="776721"/>
                </a:moveTo>
                <a:cubicBezTo>
                  <a:pt x="30842" y="776948"/>
                  <a:pt x="31912" y="777114"/>
                  <a:pt x="32581" y="777218"/>
                </a:cubicBezTo>
                <a:cubicBezTo>
                  <a:pt x="33250" y="777321"/>
                  <a:pt x="34320" y="777487"/>
                  <a:pt x="35791" y="777715"/>
                </a:cubicBezTo>
                <a:cubicBezTo>
                  <a:pt x="36506" y="782824"/>
                  <a:pt x="36726" y="788473"/>
                  <a:pt x="36453" y="794662"/>
                </a:cubicBezTo>
                <a:cubicBezTo>
                  <a:pt x="36179" y="800851"/>
                  <a:pt x="36275" y="807302"/>
                  <a:pt x="36742" y="814016"/>
                </a:cubicBezTo>
                <a:cubicBezTo>
                  <a:pt x="36608" y="813996"/>
                  <a:pt x="36073" y="813913"/>
                  <a:pt x="35137" y="813768"/>
                </a:cubicBezTo>
                <a:cubicBezTo>
                  <a:pt x="34200" y="813623"/>
                  <a:pt x="33665" y="813540"/>
                  <a:pt x="33532" y="813519"/>
                </a:cubicBezTo>
                <a:cubicBezTo>
                  <a:pt x="32900" y="806985"/>
                  <a:pt x="32207" y="800852"/>
                  <a:pt x="31452" y="795120"/>
                </a:cubicBezTo>
                <a:cubicBezTo>
                  <a:pt x="30696" y="789388"/>
                  <a:pt x="30002" y="783255"/>
                  <a:pt x="29371" y="776721"/>
                </a:cubicBezTo>
                <a:close/>
                <a:moveTo>
                  <a:pt x="71870" y="690922"/>
                </a:moveTo>
                <a:cubicBezTo>
                  <a:pt x="70378" y="690828"/>
                  <a:pt x="69224" y="691198"/>
                  <a:pt x="68410" y="692030"/>
                </a:cubicBezTo>
                <a:cubicBezTo>
                  <a:pt x="67595" y="692863"/>
                  <a:pt x="66442" y="693232"/>
                  <a:pt x="64949" y="693138"/>
                </a:cubicBezTo>
                <a:cubicBezTo>
                  <a:pt x="65218" y="702906"/>
                  <a:pt x="65950" y="712335"/>
                  <a:pt x="67146" y="721425"/>
                </a:cubicBezTo>
                <a:cubicBezTo>
                  <a:pt x="68342" y="730514"/>
                  <a:pt x="69074" y="739943"/>
                  <a:pt x="69343" y="749711"/>
                </a:cubicBezTo>
                <a:cubicBezTo>
                  <a:pt x="70815" y="749939"/>
                  <a:pt x="71886" y="750105"/>
                  <a:pt x="72555" y="750209"/>
                </a:cubicBezTo>
                <a:cubicBezTo>
                  <a:pt x="73224" y="750312"/>
                  <a:pt x="74295" y="750478"/>
                  <a:pt x="75767" y="750706"/>
                </a:cubicBezTo>
                <a:cubicBezTo>
                  <a:pt x="75519" y="740804"/>
                  <a:pt x="74870" y="730841"/>
                  <a:pt x="73819" y="720814"/>
                </a:cubicBezTo>
                <a:cubicBezTo>
                  <a:pt x="72768" y="710788"/>
                  <a:pt x="72118" y="700824"/>
                  <a:pt x="71870" y="690922"/>
                </a:cubicBezTo>
                <a:close/>
                <a:moveTo>
                  <a:pt x="62571" y="561239"/>
                </a:moveTo>
                <a:cubicBezTo>
                  <a:pt x="58341" y="567705"/>
                  <a:pt x="53863" y="575777"/>
                  <a:pt x="49136" y="585453"/>
                </a:cubicBezTo>
                <a:cubicBezTo>
                  <a:pt x="49268" y="585473"/>
                  <a:pt x="49793" y="585554"/>
                  <a:pt x="50712" y="585697"/>
                </a:cubicBezTo>
                <a:cubicBezTo>
                  <a:pt x="51632" y="585839"/>
                  <a:pt x="52157" y="585921"/>
                  <a:pt x="52289" y="585941"/>
                </a:cubicBezTo>
                <a:cubicBezTo>
                  <a:pt x="38333" y="595694"/>
                  <a:pt x="35968" y="601901"/>
                  <a:pt x="45193" y="604562"/>
                </a:cubicBezTo>
                <a:cubicBezTo>
                  <a:pt x="54419" y="607224"/>
                  <a:pt x="60547" y="611460"/>
                  <a:pt x="63577" y="617270"/>
                </a:cubicBezTo>
                <a:cubicBezTo>
                  <a:pt x="57383" y="619050"/>
                  <a:pt x="53014" y="619469"/>
                  <a:pt x="50470" y="618526"/>
                </a:cubicBezTo>
                <a:cubicBezTo>
                  <a:pt x="50114" y="621690"/>
                  <a:pt x="50246" y="624312"/>
                  <a:pt x="50865" y="626394"/>
                </a:cubicBezTo>
                <a:cubicBezTo>
                  <a:pt x="51484" y="628475"/>
                  <a:pt x="51740" y="630296"/>
                  <a:pt x="51633" y="631854"/>
                </a:cubicBezTo>
                <a:lnTo>
                  <a:pt x="51308" y="635090"/>
                </a:lnTo>
                <a:cubicBezTo>
                  <a:pt x="49492" y="634878"/>
                  <a:pt x="47383" y="635235"/>
                  <a:pt x="44979" y="636164"/>
                </a:cubicBezTo>
                <a:cubicBezTo>
                  <a:pt x="42576" y="637093"/>
                  <a:pt x="41144" y="638378"/>
                  <a:pt x="40685" y="640018"/>
                </a:cubicBezTo>
                <a:cubicBezTo>
                  <a:pt x="35121" y="645456"/>
                  <a:pt x="32336" y="655433"/>
                  <a:pt x="32329" y="669948"/>
                </a:cubicBezTo>
                <a:cubicBezTo>
                  <a:pt x="32322" y="684464"/>
                  <a:pt x="35111" y="695304"/>
                  <a:pt x="40696" y="702468"/>
                </a:cubicBezTo>
                <a:cubicBezTo>
                  <a:pt x="45451" y="696084"/>
                  <a:pt x="48381" y="691059"/>
                  <a:pt x="49487" y="687396"/>
                </a:cubicBezTo>
                <a:cubicBezTo>
                  <a:pt x="48801" y="670856"/>
                  <a:pt x="48172" y="654325"/>
                  <a:pt x="47601" y="637803"/>
                </a:cubicBezTo>
                <a:cubicBezTo>
                  <a:pt x="50669" y="638347"/>
                  <a:pt x="53360" y="638626"/>
                  <a:pt x="55673" y="638642"/>
                </a:cubicBezTo>
                <a:cubicBezTo>
                  <a:pt x="57987" y="638658"/>
                  <a:pt x="60773" y="638131"/>
                  <a:pt x="64033" y="637061"/>
                </a:cubicBezTo>
                <a:cubicBezTo>
                  <a:pt x="63314" y="641743"/>
                  <a:pt x="62639" y="646021"/>
                  <a:pt x="62008" y="649894"/>
                </a:cubicBezTo>
                <a:cubicBezTo>
                  <a:pt x="61378" y="653768"/>
                  <a:pt x="60631" y="658035"/>
                  <a:pt x="59769" y="662695"/>
                </a:cubicBezTo>
                <a:cubicBezTo>
                  <a:pt x="62978" y="663192"/>
                  <a:pt x="68901" y="667396"/>
                  <a:pt x="77536" y="675307"/>
                </a:cubicBezTo>
                <a:cubicBezTo>
                  <a:pt x="76126" y="645508"/>
                  <a:pt x="75823" y="619167"/>
                  <a:pt x="76628" y="596284"/>
                </a:cubicBezTo>
                <a:cubicBezTo>
                  <a:pt x="73464" y="591960"/>
                  <a:pt x="71655" y="589488"/>
                  <a:pt x="71203" y="588871"/>
                </a:cubicBezTo>
                <a:cubicBezTo>
                  <a:pt x="65309" y="584808"/>
                  <a:pt x="62039" y="580740"/>
                  <a:pt x="61391" y="576669"/>
                </a:cubicBezTo>
                <a:cubicBezTo>
                  <a:pt x="60744" y="572597"/>
                  <a:pt x="63239" y="567779"/>
                  <a:pt x="68876" y="562216"/>
                </a:cubicBezTo>
                <a:cubicBezTo>
                  <a:pt x="65198" y="561646"/>
                  <a:pt x="63096" y="561321"/>
                  <a:pt x="62571" y="561239"/>
                </a:cubicBezTo>
                <a:close/>
                <a:moveTo>
                  <a:pt x="8792" y="421889"/>
                </a:moveTo>
                <a:lnTo>
                  <a:pt x="8892" y="442099"/>
                </a:lnTo>
                <a:cubicBezTo>
                  <a:pt x="8711" y="447688"/>
                  <a:pt x="8993" y="452937"/>
                  <a:pt x="9739" y="457847"/>
                </a:cubicBezTo>
                <a:cubicBezTo>
                  <a:pt x="9212" y="457714"/>
                  <a:pt x="10267" y="457979"/>
                  <a:pt x="12903" y="458641"/>
                </a:cubicBezTo>
                <a:cubicBezTo>
                  <a:pt x="13695" y="453971"/>
                  <a:pt x="15026" y="449795"/>
                  <a:pt x="16898" y="446113"/>
                </a:cubicBezTo>
                <a:cubicBezTo>
                  <a:pt x="18769" y="442431"/>
                  <a:pt x="20903" y="438380"/>
                  <a:pt x="23300" y="433958"/>
                </a:cubicBezTo>
                <a:cubicBezTo>
                  <a:pt x="21829" y="433730"/>
                  <a:pt x="20081" y="432637"/>
                  <a:pt x="18056" y="430680"/>
                </a:cubicBezTo>
                <a:cubicBezTo>
                  <a:pt x="17043" y="429702"/>
                  <a:pt x="15761" y="428476"/>
                  <a:pt x="14209" y="427003"/>
                </a:cubicBezTo>
                <a:close/>
                <a:moveTo>
                  <a:pt x="9553" y="352947"/>
                </a:moveTo>
                <a:cubicBezTo>
                  <a:pt x="9904" y="372242"/>
                  <a:pt x="10380" y="389708"/>
                  <a:pt x="10982" y="405345"/>
                </a:cubicBezTo>
                <a:lnTo>
                  <a:pt x="11228" y="405794"/>
                </a:lnTo>
                <a:cubicBezTo>
                  <a:pt x="15329" y="397870"/>
                  <a:pt x="19119" y="389281"/>
                  <a:pt x="22599" y="380029"/>
                </a:cubicBezTo>
                <a:cubicBezTo>
                  <a:pt x="26079" y="370776"/>
                  <a:pt x="21730" y="361748"/>
                  <a:pt x="9553" y="352947"/>
                </a:cubicBezTo>
                <a:close/>
                <a:moveTo>
                  <a:pt x="980130" y="345514"/>
                </a:moveTo>
                <a:cubicBezTo>
                  <a:pt x="976499" y="346389"/>
                  <a:pt x="972699" y="347033"/>
                  <a:pt x="968729" y="347445"/>
                </a:cubicBezTo>
                <a:cubicBezTo>
                  <a:pt x="964759" y="347858"/>
                  <a:pt x="961638" y="349429"/>
                  <a:pt x="959365" y="352158"/>
                </a:cubicBezTo>
                <a:cubicBezTo>
                  <a:pt x="957080" y="356734"/>
                  <a:pt x="955398" y="361403"/>
                  <a:pt x="954317" y="366166"/>
                </a:cubicBezTo>
                <a:cubicBezTo>
                  <a:pt x="953237" y="370929"/>
                  <a:pt x="952357" y="375723"/>
                  <a:pt x="951678" y="380548"/>
                </a:cubicBezTo>
                <a:cubicBezTo>
                  <a:pt x="951944" y="382370"/>
                  <a:pt x="953879" y="384038"/>
                  <a:pt x="957481" y="385555"/>
                </a:cubicBezTo>
                <a:cubicBezTo>
                  <a:pt x="961084" y="387072"/>
                  <a:pt x="963267" y="387136"/>
                  <a:pt x="964030" y="385748"/>
                </a:cubicBezTo>
                <a:cubicBezTo>
                  <a:pt x="967739" y="383036"/>
                  <a:pt x="971946" y="377114"/>
                  <a:pt x="976650" y="367982"/>
                </a:cubicBezTo>
                <a:cubicBezTo>
                  <a:pt x="976696" y="368126"/>
                  <a:pt x="977282" y="368765"/>
                  <a:pt x="978408" y="369898"/>
                </a:cubicBezTo>
                <a:cubicBezTo>
                  <a:pt x="979535" y="371031"/>
                  <a:pt x="980924" y="371794"/>
                  <a:pt x="982577" y="372187"/>
                </a:cubicBezTo>
                <a:cubicBezTo>
                  <a:pt x="985971" y="371069"/>
                  <a:pt x="988762" y="369858"/>
                  <a:pt x="990952" y="368554"/>
                </a:cubicBezTo>
                <a:cubicBezTo>
                  <a:pt x="993141" y="367249"/>
                  <a:pt x="995129" y="365914"/>
                  <a:pt x="996917" y="364548"/>
                </a:cubicBezTo>
                <a:cubicBezTo>
                  <a:pt x="997130" y="362732"/>
                  <a:pt x="996771" y="360622"/>
                  <a:pt x="995842" y="358218"/>
                </a:cubicBezTo>
                <a:cubicBezTo>
                  <a:pt x="994912" y="355815"/>
                  <a:pt x="993626" y="354383"/>
                  <a:pt x="991984" y="353923"/>
                </a:cubicBezTo>
                <a:cubicBezTo>
                  <a:pt x="990503" y="351982"/>
                  <a:pt x="988590" y="350179"/>
                  <a:pt x="986243" y="348515"/>
                </a:cubicBezTo>
                <a:cubicBezTo>
                  <a:pt x="983897" y="346851"/>
                  <a:pt x="981859" y="345850"/>
                  <a:pt x="980130" y="345514"/>
                </a:cubicBezTo>
                <a:close/>
                <a:moveTo>
                  <a:pt x="39260" y="330915"/>
                </a:moveTo>
                <a:cubicBezTo>
                  <a:pt x="35781" y="332157"/>
                  <a:pt x="32240" y="333800"/>
                  <a:pt x="28636" y="335845"/>
                </a:cubicBezTo>
                <a:cubicBezTo>
                  <a:pt x="25033" y="337889"/>
                  <a:pt x="21491" y="339532"/>
                  <a:pt x="18012" y="340775"/>
                </a:cubicBezTo>
                <a:cubicBezTo>
                  <a:pt x="19255" y="342474"/>
                  <a:pt x="20160" y="343710"/>
                  <a:pt x="20725" y="344482"/>
                </a:cubicBezTo>
                <a:cubicBezTo>
                  <a:pt x="21290" y="345255"/>
                  <a:pt x="22194" y="346491"/>
                  <a:pt x="23437" y="348190"/>
                </a:cubicBezTo>
                <a:cubicBezTo>
                  <a:pt x="26916" y="346948"/>
                  <a:pt x="30458" y="345305"/>
                  <a:pt x="34061" y="343260"/>
                </a:cubicBezTo>
                <a:cubicBezTo>
                  <a:pt x="37664" y="341216"/>
                  <a:pt x="41206" y="339572"/>
                  <a:pt x="44685" y="338331"/>
                </a:cubicBezTo>
                <a:cubicBezTo>
                  <a:pt x="43272" y="336399"/>
                  <a:pt x="42029" y="334700"/>
                  <a:pt x="40955" y="333232"/>
                </a:cubicBezTo>
                <a:cubicBezTo>
                  <a:pt x="39882" y="331765"/>
                  <a:pt x="39316" y="330992"/>
                  <a:pt x="39260" y="330915"/>
                </a:cubicBezTo>
                <a:close/>
                <a:moveTo>
                  <a:pt x="4442" y="279846"/>
                </a:moveTo>
                <a:cubicBezTo>
                  <a:pt x="8338" y="293596"/>
                  <a:pt x="10629" y="307098"/>
                  <a:pt x="11315" y="320352"/>
                </a:cubicBezTo>
                <a:cubicBezTo>
                  <a:pt x="4536" y="314166"/>
                  <a:pt x="1322" y="307506"/>
                  <a:pt x="1674" y="300370"/>
                </a:cubicBezTo>
                <a:cubicBezTo>
                  <a:pt x="2026" y="293235"/>
                  <a:pt x="2949" y="286394"/>
                  <a:pt x="4442" y="279846"/>
                </a:cubicBezTo>
                <a:close/>
                <a:moveTo>
                  <a:pt x="1087302" y="184423"/>
                </a:moveTo>
                <a:cubicBezTo>
                  <a:pt x="1085332" y="185683"/>
                  <a:pt x="1082931" y="187081"/>
                  <a:pt x="1080099" y="188615"/>
                </a:cubicBezTo>
                <a:cubicBezTo>
                  <a:pt x="1077266" y="190150"/>
                  <a:pt x="1074742" y="192345"/>
                  <a:pt x="1072524" y="195199"/>
                </a:cubicBezTo>
                <a:cubicBezTo>
                  <a:pt x="1068249" y="201203"/>
                  <a:pt x="1063317" y="207479"/>
                  <a:pt x="1057728" y="214028"/>
                </a:cubicBezTo>
                <a:cubicBezTo>
                  <a:pt x="1052140" y="220576"/>
                  <a:pt x="1046416" y="226674"/>
                  <a:pt x="1040557" y="232323"/>
                </a:cubicBezTo>
                <a:cubicBezTo>
                  <a:pt x="1039980" y="233839"/>
                  <a:pt x="1037998" y="235137"/>
                  <a:pt x="1034613" y="236218"/>
                </a:cubicBezTo>
                <a:cubicBezTo>
                  <a:pt x="1031227" y="237300"/>
                  <a:pt x="1028443" y="238474"/>
                  <a:pt x="1026261" y="239741"/>
                </a:cubicBezTo>
                <a:cubicBezTo>
                  <a:pt x="1018353" y="251896"/>
                  <a:pt x="1009082" y="262234"/>
                  <a:pt x="998450" y="270756"/>
                </a:cubicBezTo>
                <a:cubicBezTo>
                  <a:pt x="1002665" y="274486"/>
                  <a:pt x="1006540" y="277762"/>
                  <a:pt x="1010075" y="280584"/>
                </a:cubicBezTo>
                <a:cubicBezTo>
                  <a:pt x="1013609" y="283406"/>
                  <a:pt x="1017484" y="286682"/>
                  <a:pt x="1021700" y="290412"/>
                </a:cubicBezTo>
                <a:cubicBezTo>
                  <a:pt x="1021853" y="290302"/>
                  <a:pt x="1022469" y="289862"/>
                  <a:pt x="1023547" y="289093"/>
                </a:cubicBezTo>
                <a:cubicBezTo>
                  <a:pt x="1024625" y="288323"/>
                  <a:pt x="1025241" y="287883"/>
                  <a:pt x="1025395" y="287773"/>
                </a:cubicBezTo>
                <a:cubicBezTo>
                  <a:pt x="1024877" y="294651"/>
                  <a:pt x="1022998" y="299711"/>
                  <a:pt x="1019757" y="302956"/>
                </a:cubicBezTo>
                <a:cubicBezTo>
                  <a:pt x="1015917" y="305639"/>
                  <a:pt x="1011707" y="308064"/>
                  <a:pt x="1007126" y="310231"/>
                </a:cubicBezTo>
                <a:cubicBezTo>
                  <a:pt x="1002545" y="312398"/>
                  <a:pt x="998456" y="314039"/>
                  <a:pt x="994860" y="315155"/>
                </a:cubicBezTo>
                <a:cubicBezTo>
                  <a:pt x="1002995" y="324525"/>
                  <a:pt x="1009483" y="328614"/>
                  <a:pt x="1014324" y="327420"/>
                </a:cubicBezTo>
                <a:cubicBezTo>
                  <a:pt x="1019165" y="326227"/>
                  <a:pt x="1024024" y="319615"/>
                  <a:pt x="1028900" y="307583"/>
                </a:cubicBezTo>
                <a:cubicBezTo>
                  <a:pt x="1029469" y="304352"/>
                  <a:pt x="1030588" y="301530"/>
                  <a:pt x="1032257" y="299117"/>
                </a:cubicBezTo>
                <a:cubicBezTo>
                  <a:pt x="1033926" y="296704"/>
                  <a:pt x="1035645" y="295270"/>
                  <a:pt x="1037414" y="294814"/>
                </a:cubicBezTo>
                <a:cubicBezTo>
                  <a:pt x="1053033" y="281347"/>
                  <a:pt x="1066835" y="269242"/>
                  <a:pt x="1078820" y="258499"/>
                </a:cubicBezTo>
                <a:cubicBezTo>
                  <a:pt x="1086196" y="249782"/>
                  <a:pt x="1094182" y="247732"/>
                  <a:pt x="1102779" y="252350"/>
                </a:cubicBezTo>
                <a:cubicBezTo>
                  <a:pt x="1120178" y="258056"/>
                  <a:pt x="1133832" y="257436"/>
                  <a:pt x="1143741" y="250488"/>
                </a:cubicBezTo>
                <a:cubicBezTo>
                  <a:pt x="1153651" y="243541"/>
                  <a:pt x="1158361" y="231695"/>
                  <a:pt x="1157873" y="214951"/>
                </a:cubicBezTo>
                <a:cubicBezTo>
                  <a:pt x="1156783" y="211380"/>
                  <a:pt x="1155631" y="208208"/>
                  <a:pt x="1154417" y="205434"/>
                </a:cubicBezTo>
                <a:cubicBezTo>
                  <a:pt x="1153204" y="202660"/>
                  <a:pt x="1151805" y="201083"/>
                  <a:pt x="1150220" y="200701"/>
                </a:cubicBezTo>
                <a:cubicBezTo>
                  <a:pt x="1145550" y="199910"/>
                  <a:pt x="1141249" y="199380"/>
                  <a:pt x="1137320" y="199111"/>
                </a:cubicBezTo>
                <a:cubicBezTo>
                  <a:pt x="1133390" y="198843"/>
                  <a:pt x="1128966" y="199110"/>
                  <a:pt x="1124048" y="199914"/>
                </a:cubicBezTo>
                <a:cubicBezTo>
                  <a:pt x="1120344" y="202606"/>
                  <a:pt x="1116641" y="205298"/>
                  <a:pt x="1112937" y="207991"/>
                </a:cubicBezTo>
                <a:cubicBezTo>
                  <a:pt x="1110715" y="201115"/>
                  <a:pt x="1108494" y="194238"/>
                  <a:pt x="1106272" y="187362"/>
                </a:cubicBezTo>
                <a:cubicBezTo>
                  <a:pt x="1102480" y="190177"/>
                  <a:pt x="1098828" y="193422"/>
                  <a:pt x="1095315" y="197096"/>
                </a:cubicBezTo>
                <a:cubicBezTo>
                  <a:pt x="1091801" y="200771"/>
                  <a:pt x="1088951" y="204140"/>
                  <a:pt x="1086765" y="207204"/>
                </a:cubicBezTo>
                <a:lnTo>
                  <a:pt x="1087407" y="203059"/>
                </a:lnTo>
                <a:lnTo>
                  <a:pt x="1086220" y="194054"/>
                </a:lnTo>
                <a:cubicBezTo>
                  <a:pt x="1086181" y="190782"/>
                  <a:pt x="1086542" y="187572"/>
                  <a:pt x="1087302" y="184423"/>
                </a:cubicBezTo>
                <a:close/>
                <a:moveTo>
                  <a:pt x="365531" y="131585"/>
                </a:moveTo>
                <a:cubicBezTo>
                  <a:pt x="366841" y="133294"/>
                  <a:pt x="367611" y="134509"/>
                  <a:pt x="367842" y="135230"/>
                </a:cubicBezTo>
                <a:cubicBezTo>
                  <a:pt x="368073" y="135950"/>
                  <a:pt x="368041" y="137041"/>
                  <a:pt x="367746" y="138502"/>
                </a:cubicBezTo>
                <a:cubicBezTo>
                  <a:pt x="371328" y="137482"/>
                  <a:pt x="375218" y="137126"/>
                  <a:pt x="379415" y="137433"/>
                </a:cubicBezTo>
                <a:cubicBezTo>
                  <a:pt x="383613" y="137741"/>
                  <a:pt x="387378" y="138187"/>
                  <a:pt x="390712" y="138772"/>
                </a:cubicBezTo>
                <a:cubicBezTo>
                  <a:pt x="390940" y="137301"/>
                  <a:pt x="391105" y="136231"/>
                  <a:pt x="391209" y="135562"/>
                </a:cubicBezTo>
                <a:cubicBezTo>
                  <a:pt x="391312" y="134894"/>
                  <a:pt x="391478" y="133824"/>
                  <a:pt x="391706" y="132353"/>
                </a:cubicBezTo>
                <a:cubicBezTo>
                  <a:pt x="387004" y="131761"/>
                  <a:pt x="382642" y="131633"/>
                  <a:pt x="378618" y="131969"/>
                </a:cubicBezTo>
                <a:cubicBezTo>
                  <a:pt x="374595" y="132304"/>
                  <a:pt x="370232" y="132176"/>
                  <a:pt x="365531" y="131585"/>
                </a:cubicBezTo>
                <a:close/>
                <a:moveTo>
                  <a:pt x="85236" y="55303"/>
                </a:moveTo>
                <a:cubicBezTo>
                  <a:pt x="97578" y="60501"/>
                  <a:pt x="106710" y="65203"/>
                  <a:pt x="112632" y="69407"/>
                </a:cubicBezTo>
                <a:cubicBezTo>
                  <a:pt x="113874" y="82609"/>
                  <a:pt x="115178" y="95410"/>
                  <a:pt x="116544" y="107810"/>
                </a:cubicBezTo>
                <a:cubicBezTo>
                  <a:pt x="117910" y="120210"/>
                  <a:pt x="119214" y="133011"/>
                  <a:pt x="120456" y="146214"/>
                </a:cubicBezTo>
                <a:cubicBezTo>
                  <a:pt x="119959" y="149423"/>
                  <a:pt x="115755" y="155346"/>
                  <a:pt x="107844" y="163981"/>
                </a:cubicBezTo>
                <a:cubicBezTo>
                  <a:pt x="105788" y="152501"/>
                  <a:pt x="102835" y="141499"/>
                  <a:pt x="98988" y="130974"/>
                </a:cubicBezTo>
                <a:cubicBezTo>
                  <a:pt x="95140" y="120449"/>
                  <a:pt x="93917" y="108893"/>
                  <a:pt x="95319" y="96306"/>
                </a:cubicBezTo>
                <a:cubicBezTo>
                  <a:pt x="95728" y="93219"/>
                  <a:pt x="95474" y="90441"/>
                  <a:pt x="94556" y="87971"/>
                </a:cubicBezTo>
                <a:cubicBezTo>
                  <a:pt x="93637" y="85500"/>
                  <a:pt x="92580" y="82598"/>
                  <a:pt x="91385" y="79263"/>
                </a:cubicBezTo>
                <a:cubicBezTo>
                  <a:pt x="89087" y="72881"/>
                  <a:pt x="87037" y="64894"/>
                  <a:pt x="85236" y="55303"/>
                </a:cubicBezTo>
                <a:close/>
                <a:moveTo>
                  <a:pt x="362276" y="42852"/>
                </a:moveTo>
                <a:cubicBezTo>
                  <a:pt x="364607" y="42392"/>
                  <a:pt x="366987" y="43274"/>
                  <a:pt x="369415" y="45499"/>
                </a:cubicBezTo>
                <a:cubicBezTo>
                  <a:pt x="374272" y="49949"/>
                  <a:pt x="379240" y="52361"/>
                  <a:pt x="384317" y="52737"/>
                </a:cubicBezTo>
                <a:cubicBezTo>
                  <a:pt x="382135" y="55763"/>
                  <a:pt x="379391" y="58470"/>
                  <a:pt x="376085" y="60860"/>
                </a:cubicBezTo>
                <a:cubicBezTo>
                  <a:pt x="372780" y="63250"/>
                  <a:pt x="369394" y="64933"/>
                  <a:pt x="365928" y="65911"/>
                </a:cubicBezTo>
                <a:cubicBezTo>
                  <a:pt x="367228" y="67688"/>
                  <a:pt x="367896" y="69571"/>
                  <a:pt x="367930" y="71563"/>
                </a:cubicBezTo>
                <a:cubicBezTo>
                  <a:pt x="367964" y="73554"/>
                  <a:pt x="367704" y="76115"/>
                  <a:pt x="367150" y="79248"/>
                </a:cubicBezTo>
                <a:lnTo>
                  <a:pt x="366506" y="82846"/>
                </a:lnTo>
                <a:cubicBezTo>
                  <a:pt x="363132" y="77667"/>
                  <a:pt x="359155" y="72395"/>
                  <a:pt x="354577" y="67029"/>
                </a:cubicBezTo>
                <a:cubicBezTo>
                  <a:pt x="349998" y="61664"/>
                  <a:pt x="350282" y="55408"/>
                  <a:pt x="355429" y="48262"/>
                </a:cubicBezTo>
                <a:cubicBezTo>
                  <a:pt x="357663" y="45116"/>
                  <a:pt x="359945" y="43313"/>
                  <a:pt x="362276" y="42852"/>
                </a:cubicBezTo>
                <a:close/>
                <a:moveTo>
                  <a:pt x="280558" y="3798"/>
                </a:moveTo>
                <a:cubicBezTo>
                  <a:pt x="292057" y="4209"/>
                  <a:pt x="302944" y="6967"/>
                  <a:pt x="313217" y="12073"/>
                </a:cubicBezTo>
                <a:cubicBezTo>
                  <a:pt x="323491" y="17179"/>
                  <a:pt x="333054" y="22980"/>
                  <a:pt x="341905" y="29477"/>
                </a:cubicBezTo>
                <a:cubicBezTo>
                  <a:pt x="344009" y="33578"/>
                  <a:pt x="344753" y="35850"/>
                  <a:pt x="344136" y="36293"/>
                </a:cubicBezTo>
                <a:cubicBezTo>
                  <a:pt x="335187" y="41593"/>
                  <a:pt x="329977" y="47893"/>
                  <a:pt x="328504" y="55191"/>
                </a:cubicBezTo>
                <a:cubicBezTo>
                  <a:pt x="327031" y="62490"/>
                  <a:pt x="329020" y="69917"/>
                  <a:pt x="334471" y="77473"/>
                </a:cubicBezTo>
                <a:cubicBezTo>
                  <a:pt x="335782" y="79174"/>
                  <a:pt x="336551" y="80405"/>
                  <a:pt x="336775" y="81165"/>
                </a:cubicBezTo>
                <a:cubicBezTo>
                  <a:pt x="337000" y="81924"/>
                  <a:pt x="336951" y="83124"/>
                  <a:pt x="336629" y="84764"/>
                </a:cubicBezTo>
                <a:cubicBezTo>
                  <a:pt x="335926" y="92396"/>
                  <a:pt x="338139" y="98443"/>
                  <a:pt x="343268" y="102904"/>
                </a:cubicBezTo>
                <a:cubicBezTo>
                  <a:pt x="348398" y="107365"/>
                  <a:pt x="353265" y="112193"/>
                  <a:pt x="357869" y="117388"/>
                </a:cubicBezTo>
                <a:cubicBezTo>
                  <a:pt x="359341" y="117616"/>
                  <a:pt x="360410" y="117782"/>
                  <a:pt x="361079" y="117885"/>
                </a:cubicBezTo>
                <a:cubicBezTo>
                  <a:pt x="361748" y="117989"/>
                  <a:pt x="362818" y="118155"/>
                  <a:pt x="364289" y="118383"/>
                </a:cubicBezTo>
                <a:cubicBezTo>
                  <a:pt x="365850" y="108308"/>
                  <a:pt x="367659" y="96628"/>
                  <a:pt x="369716" y="83343"/>
                </a:cubicBezTo>
                <a:cubicBezTo>
                  <a:pt x="372852" y="86083"/>
                  <a:pt x="376021" y="88618"/>
                  <a:pt x="379220" y="90947"/>
                </a:cubicBezTo>
                <a:cubicBezTo>
                  <a:pt x="382420" y="93276"/>
                  <a:pt x="384602" y="91570"/>
                  <a:pt x="385765" y="85829"/>
                </a:cubicBezTo>
                <a:cubicBezTo>
                  <a:pt x="387869" y="81088"/>
                  <a:pt x="388430" y="75696"/>
                  <a:pt x="387448" y="69656"/>
                </a:cubicBezTo>
                <a:cubicBezTo>
                  <a:pt x="386467" y="63615"/>
                  <a:pt x="385423" y="57975"/>
                  <a:pt x="384317" y="52737"/>
                </a:cubicBezTo>
                <a:cubicBezTo>
                  <a:pt x="386381" y="51345"/>
                  <a:pt x="388615" y="50184"/>
                  <a:pt x="391019" y="49256"/>
                </a:cubicBezTo>
                <a:cubicBezTo>
                  <a:pt x="393422" y="48327"/>
                  <a:pt x="394730" y="47845"/>
                  <a:pt x="394941" y="47809"/>
                </a:cubicBezTo>
                <a:cubicBezTo>
                  <a:pt x="398113" y="49875"/>
                  <a:pt x="401454" y="52173"/>
                  <a:pt x="404966" y="54703"/>
                </a:cubicBezTo>
                <a:cubicBezTo>
                  <a:pt x="408477" y="57232"/>
                  <a:pt x="410892" y="60208"/>
                  <a:pt x="412210" y="63631"/>
                </a:cubicBezTo>
                <a:cubicBezTo>
                  <a:pt x="413536" y="76713"/>
                  <a:pt x="417580" y="86904"/>
                  <a:pt x="424342" y="94202"/>
                </a:cubicBezTo>
                <a:cubicBezTo>
                  <a:pt x="431105" y="101500"/>
                  <a:pt x="439961" y="107427"/>
                  <a:pt x="450912" y="111983"/>
                </a:cubicBezTo>
                <a:cubicBezTo>
                  <a:pt x="463192" y="117696"/>
                  <a:pt x="475206" y="125124"/>
                  <a:pt x="486955" y="134267"/>
                </a:cubicBezTo>
                <a:cubicBezTo>
                  <a:pt x="493908" y="142052"/>
                  <a:pt x="500227" y="149951"/>
                  <a:pt x="505911" y="157963"/>
                </a:cubicBezTo>
                <a:cubicBezTo>
                  <a:pt x="511596" y="165976"/>
                  <a:pt x="516983" y="174578"/>
                  <a:pt x="522073" y="183769"/>
                </a:cubicBezTo>
                <a:cubicBezTo>
                  <a:pt x="527666" y="193250"/>
                  <a:pt x="530858" y="203631"/>
                  <a:pt x="531648" y="214910"/>
                </a:cubicBezTo>
                <a:cubicBezTo>
                  <a:pt x="532438" y="226189"/>
                  <a:pt x="528142" y="237105"/>
                  <a:pt x="518760" y="247656"/>
                </a:cubicBezTo>
                <a:cubicBezTo>
                  <a:pt x="521984" y="248085"/>
                  <a:pt x="525177" y="248720"/>
                  <a:pt x="528338" y="249563"/>
                </a:cubicBezTo>
                <a:cubicBezTo>
                  <a:pt x="531498" y="250406"/>
                  <a:pt x="534563" y="251869"/>
                  <a:pt x="537531" y="253953"/>
                </a:cubicBezTo>
                <a:cubicBezTo>
                  <a:pt x="533973" y="256562"/>
                  <a:pt x="530908" y="258643"/>
                  <a:pt x="528337" y="260195"/>
                </a:cubicBezTo>
                <a:cubicBezTo>
                  <a:pt x="525765" y="261747"/>
                  <a:pt x="522822" y="263040"/>
                  <a:pt x="519508" y="264073"/>
                </a:cubicBezTo>
                <a:cubicBezTo>
                  <a:pt x="522498" y="266016"/>
                  <a:pt x="525550" y="267565"/>
                  <a:pt x="528662" y="268719"/>
                </a:cubicBezTo>
                <a:cubicBezTo>
                  <a:pt x="531774" y="269874"/>
                  <a:pt x="534826" y="271423"/>
                  <a:pt x="537816" y="273365"/>
                </a:cubicBezTo>
                <a:cubicBezTo>
                  <a:pt x="525911" y="278067"/>
                  <a:pt x="518501" y="284297"/>
                  <a:pt x="515585" y="292056"/>
                </a:cubicBezTo>
                <a:cubicBezTo>
                  <a:pt x="512669" y="299815"/>
                  <a:pt x="512240" y="308785"/>
                  <a:pt x="514297" y="318965"/>
                </a:cubicBezTo>
                <a:cubicBezTo>
                  <a:pt x="513501" y="322334"/>
                  <a:pt x="511870" y="325779"/>
                  <a:pt x="509405" y="329300"/>
                </a:cubicBezTo>
                <a:cubicBezTo>
                  <a:pt x="506940" y="332821"/>
                  <a:pt x="505434" y="335464"/>
                  <a:pt x="504886" y="337228"/>
                </a:cubicBezTo>
                <a:cubicBezTo>
                  <a:pt x="506495" y="347200"/>
                  <a:pt x="507765" y="356710"/>
                  <a:pt x="508695" y="365755"/>
                </a:cubicBezTo>
                <a:cubicBezTo>
                  <a:pt x="509626" y="374801"/>
                  <a:pt x="510895" y="384310"/>
                  <a:pt x="512505" y="394283"/>
                </a:cubicBezTo>
                <a:cubicBezTo>
                  <a:pt x="514642" y="401735"/>
                  <a:pt x="516530" y="410792"/>
                  <a:pt x="518170" y="421454"/>
                </a:cubicBezTo>
                <a:cubicBezTo>
                  <a:pt x="518092" y="421511"/>
                  <a:pt x="518123" y="422200"/>
                  <a:pt x="518261" y="423523"/>
                </a:cubicBezTo>
                <a:cubicBezTo>
                  <a:pt x="518399" y="424845"/>
                  <a:pt x="519108" y="426461"/>
                  <a:pt x="520389" y="428371"/>
                </a:cubicBezTo>
                <a:cubicBezTo>
                  <a:pt x="526099" y="432680"/>
                  <a:pt x="529010" y="437787"/>
                  <a:pt x="529124" y="443693"/>
                </a:cubicBezTo>
                <a:cubicBezTo>
                  <a:pt x="529238" y="449599"/>
                  <a:pt x="527883" y="455689"/>
                  <a:pt x="525060" y="461962"/>
                </a:cubicBezTo>
                <a:cubicBezTo>
                  <a:pt x="526523" y="462258"/>
                  <a:pt x="527615" y="462290"/>
                  <a:pt x="528336" y="462059"/>
                </a:cubicBezTo>
                <a:cubicBezTo>
                  <a:pt x="529058" y="461828"/>
                  <a:pt x="530274" y="461058"/>
                  <a:pt x="531985" y="459748"/>
                </a:cubicBezTo>
                <a:cubicBezTo>
                  <a:pt x="533058" y="464776"/>
                  <a:pt x="534424" y="469234"/>
                  <a:pt x="536085" y="473120"/>
                </a:cubicBezTo>
                <a:cubicBezTo>
                  <a:pt x="537746" y="477006"/>
                  <a:pt x="538433" y="480536"/>
                  <a:pt x="538147" y="483710"/>
                </a:cubicBezTo>
                <a:cubicBezTo>
                  <a:pt x="538704" y="521731"/>
                  <a:pt x="538795" y="560091"/>
                  <a:pt x="538419" y="598789"/>
                </a:cubicBezTo>
                <a:cubicBezTo>
                  <a:pt x="538042" y="637486"/>
                  <a:pt x="538122" y="675845"/>
                  <a:pt x="538656" y="713862"/>
                </a:cubicBezTo>
                <a:cubicBezTo>
                  <a:pt x="539169" y="743522"/>
                  <a:pt x="540679" y="773337"/>
                  <a:pt x="543186" y="803306"/>
                </a:cubicBezTo>
                <a:cubicBezTo>
                  <a:pt x="545693" y="833275"/>
                  <a:pt x="548000" y="863213"/>
                  <a:pt x="550108" y="893120"/>
                </a:cubicBezTo>
                <a:cubicBezTo>
                  <a:pt x="551058" y="932709"/>
                  <a:pt x="553602" y="972544"/>
                  <a:pt x="557743" y="1012626"/>
                </a:cubicBezTo>
                <a:cubicBezTo>
                  <a:pt x="557436" y="1015934"/>
                  <a:pt x="558165" y="1019197"/>
                  <a:pt x="559930" y="1022414"/>
                </a:cubicBezTo>
                <a:cubicBezTo>
                  <a:pt x="561694" y="1025632"/>
                  <a:pt x="563351" y="1028217"/>
                  <a:pt x="564900" y="1030168"/>
                </a:cubicBezTo>
                <a:cubicBezTo>
                  <a:pt x="566967" y="1028777"/>
                  <a:pt x="569328" y="1026814"/>
                  <a:pt x="571984" y="1024281"/>
                </a:cubicBezTo>
                <a:cubicBezTo>
                  <a:pt x="574639" y="1021748"/>
                  <a:pt x="576321" y="1018859"/>
                  <a:pt x="577029" y="1015614"/>
                </a:cubicBezTo>
                <a:cubicBezTo>
                  <a:pt x="584031" y="1001839"/>
                  <a:pt x="590524" y="987370"/>
                  <a:pt x="596507" y="972205"/>
                </a:cubicBezTo>
                <a:cubicBezTo>
                  <a:pt x="602490" y="957040"/>
                  <a:pt x="608303" y="941644"/>
                  <a:pt x="613947" y="926016"/>
                </a:cubicBezTo>
                <a:cubicBezTo>
                  <a:pt x="627855" y="890235"/>
                  <a:pt x="643709" y="855167"/>
                  <a:pt x="661511" y="820811"/>
                </a:cubicBezTo>
                <a:cubicBezTo>
                  <a:pt x="679312" y="786456"/>
                  <a:pt x="698133" y="753490"/>
                  <a:pt x="717972" y="721915"/>
                </a:cubicBezTo>
                <a:cubicBezTo>
                  <a:pt x="718629" y="719004"/>
                  <a:pt x="720166" y="717051"/>
                  <a:pt x="722582" y="716056"/>
                </a:cubicBezTo>
                <a:cubicBezTo>
                  <a:pt x="725000" y="715061"/>
                  <a:pt x="727340" y="713232"/>
                  <a:pt x="729604" y="710570"/>
                </a:cubicBezTo>
                <a:cubicBezTo>
                  <a:pt x="732024" y="706015"/>
                  <a:pt x="734243" y="701428"/>
                  <a:pt x="736261" y="696811"/>
                </a:cubicBezTo>
                <a:cubicBezTo>
                  <a:pt x="738279" y="692193"/>
                  <a:pt x="739694" y="687482"/>
                  <a:pt x="740507" y="682678"/>
                </a:cubicBezTo>
                <a:cubicBezTo>
                  <a:pt x="742364" y="679542"/>
                  <a:pt x="743480" y="675880"/>
                  <a:pt x="743854" y="671693"/>
                </a:cubicBezTo>
                <a:cubicBezTo>
                  <a:pt x="744228" y="667505"/>
                  <a:pt x="745344" y="663843"/>
                  <a:pt x="747201" y="660708"/>
                </a:cubicBezTo>
                <a:cubicBezTo>
                  <a:pt x="753851" y="650097"/>
                  <a:pt x="761165" y="639178"/>
                  <a:pt x="769144" y="627952"/>
                </a:cubicBezTo>
                <a:cubicBezTo>
                  <a:pt x="777123" y="616725"/>
                  <a:pt x="785240" y="605931"/>
                  <a:pt x="793497" y="595569"/>
                </a:cubicBezTo>
                <a:cubicBezTo>
                  <a:pt x="797607" y="589838"/>
                  <a:pt x="801391" y="587548"/>
                  <a:pt x="804846" y="588700"/>
                </a:cubicBezTo>
                <a:cubicBezTo>
                  <a:pt x="808302" y="589851"/>
                  <a:pt x="812019" y="593303"/>
                  <a:pt x="815997" y="599055"/>
                </a:cubicBezTo>
                <a:cubicBezTo>
                  <a:pt x="810305" y="604815"/>
                  <a:pt x="804921" y="611239"/>
                  <a:pt x="799846" y="618328"/>
                </a:cubicBezTo>
                <a:cubicBezTo>
                  <a:pt x="794771" y="625416"/>
                  <a:pt x="789263" y="632643"/>
                  <a:pt x="783322" y="640008"/>
                </a:cubicBezTo>
                <a:cubicBezTo>
                  <a:pt x="784775" y="640370"/>
                  <a:pt x="785763" y="641071"/>
                  <a:pt x="786288" y="642111"/>
                </a:cubicBezTo>
                <a:cubicBezTo>
                  <a:pt x="786812" y="643151"/>
                  <a:pt x="787801" y="643852"/>
                  <a:pt x="789254" y="644214"/>
                </a:cubicBezTo>
                <a:cubicBezTo>
                  <a:pt x="798168" y="629161"/>
                  <a:pt x="807083" y="614108"/>
                  <a:pt x="815997" y="599055"/>
                </a:cubicBezTo>
                <a:cubicBezTo>
                  <a:pt x="825854" y="596952"/>
                  <a:pt x="833040" y="592176"/>
                  <a:pt x="837554" y="584727"/>
                </a:cubicBezTo>
                <a:cubicBezTo>
                  <a:pt x="842068" y="577278"/>
                  <a:pt x="845608" y="569472"/>
                  <a:pt x="848175" y="561311"/>
                </a:cubicBezTo>
                <a:cubicBezTo>
                  <a:pt x="850001" y="558375"/>
                  <a:pt x="851734" y="556042"/>
                  <a:pt x="853374" y="554310"/>
                </a:cubicBezTo>
                <a:cubicBezTo>
                  <a:pt x="855013" y="552578"/>
                  <a:pt x="858229" y="551296"/>
                  <a:pt x="863021" y="550463"/>
                </a:cubicBezTo>
                <a:cubicBezTo>
                  <a:pt x="866324" y="549058"/>
                  <a:pt x="868872" y="545892"/>
                  <a:pt x="870664" y="540965"/>
                </a:cubicBezTo>
                <a:cubicBezTo>
                  <a:pt x="872455" y="536039"/>
                  <a:pt x="874448" y="531143"/>
                  <a:pt x="876641" y="526279"/>
                </a:cubicBezTo>
                <a:cubicBezTo>
                  <a:pt x="878410" y="525046"/>
                  <a:pt x="880316" y="524246"/>
                  <a:pt x="882362" y="523878"/>
                </a:cubicBezTo>
                <a:cubicBezTo>
                  <a:pt x="884407" y="523510"/>
                  <a:pt x="887118" y="522834"/>
                  <a:pt x="890493" y="521851"/>
                </a:cubicBezTo>
                <a:cubicBezTo>
                  <a:pt x="889416" y="528805"/>
                  <a:pt x="888587" y="534155"/>
                  <a:pt x="888007" y="537900"/>
                </a:cubicBezTo>
                <a:cubicBezTo>
                  <a:pt x="891920" y="535219"/>
                  <a:pt x="896033" y="532569"/>
                  <a:pt x="900347" y="529951"/>
                </a:cubicBezTo>
                <a:cubicBezTo>
                  <a:pt x="904661" y="527332"/>
                  <a:pt x="907971" y="524558"/>
                  <a:pt x="910276" y="521628"/>
                </a:cubicBezTo>
                <a:cubicBezTo>
                  <a:pt x="919108" y="507110"/>
                  <a:pt x="924974" y="490490"/>
                  <a:pt x="927875" y="471766"/>
                </a:cubicBezTo>
                <a:cubicBezTo>
                  <a:pt x="928841" y="462055"/>
                  <a:pt x="934535" y="453077"/>
                  <a:pt x="944959" y="444832"/>
                </a:cubicBezTo>
                <a:cubicBezTo>
                  <a:pt x="948547" y="442032"/>
                  <a:pt x="951655" y="438542"/>
                  <a:pt x="954281" y="434361"/>
                </a:cubicBezTo>
                <a:cubicBezTo>
                  <a:pt x="956907" y="430180"/>
                  <a:pt x="959416" y="425775"/>
                  <a:pt x="961809" y="421147"/>
                </a:cubicBezTo>
                <a:cubicBezTo>
                  <a:pt x="961665" y="421193"/>
                  <a:pt x="961149" y="420977"/>
                  <a:pt x="960261" y="420496"/>
                </a:cubicBezTo>
                <a:cubicBezTo>
                  <a:pt x="959373" y="420017"/>
                  <a:pt x="958981" y="418998"/>
                  <a:pt x="959085" y="417439"/>
                </a:cubicBezTo>
                <a:cubicBezTo>
                  <a:pt x="950799" y="423893"/>
                  <a:pt x="942142" y="430084"/>
                  <a:pt x="933114" y="436012"/>
                </a:cubicBezTo>
                <a:cubicBezTo>
                  <a:pt x="924085" y="441940"/>
                  <a:pt x="918277" y="451038"/>
                  <a:pt x="915689" y="463305"/>
                </a:cubicBezTo>
                <a:cubicBezTo>
                  <a:pt x="915161" y="466716"/>
                  <a:pt x="913796" y="470202"/>
                  <a:pt x="911595" y="473764"/>
                </a:cubicBezTo>
                <a:cubicBezTo>
                  <a:pt x="909394" y="477326"/>
                  <a:pt x="906542" y="479760"/>
                  <a:pt x="903041" y="481067"/>
                </a:cubicBezTo>
                <a:cubicBezTo>
                  <a:pt x="894296" y="486285"/>
                  <a:pt x="888014" y="492708"/>
                  <a:pt x="884195" y="500333"/>
                </a:cubicBezTo>
                <a:cubicBezTo>
                  <a:pt x="880377" y="507959"/>
                  <a:pt x="877822" y="516601"/>
                  <a:pt x="876530" y="526262"/>
                </a:cubicBezTo>
                <a:cubicBezTo>
                  <a:pt x="875140" y="526115"/>
                  <a:pt x="873855" y="526601"/>
                  <a:pt x="872673" y="527718"/>
                </a:cubicBezTo>
                <a:cubicBezTo>
                  <a:pt x="871491" y="528836"/>
                  <a:pt x="869293" y="530002"/>
                  <a:pt x="866078" y="531216"/>
                </a:cubicBezTo>
                <a:cubicBezTo>
                  <a:pt x="872956" y="486815"/>
                  <a:pt x="879584" y="444018"/>
                  <a:pt x="885964" y="402826"/>
                </a:cubicBezTo>
                <a:cubicBezTo>
                  <a:pt x="881284" y="402101"/>
                  <a:pt x="877806" y="401563"/>
                  <a:pt x="875533" y="401210"/>
                </a:cubicBezTo>
                <a:cubicBezTo>
                  <a:pt x="873259" y="400858"/>
                  <a:pt x="871387" y="400568"/>
                  <a:pt x="869916" y="400340"/>
                </a:cubicBezTo>
                <a:cubicBezTo>
                  <a:pt x="872886" y="392658"/>
                  <a:pt x="876258" y="385035"/>
                  <a:pt x="880031" y="377472"/>
                </a:cubicBezTo>
                <a:cubicBezTo>
                  <a:pt x="883805" y="369910"/>
                  <a:pt x="887178" y="362278"/>
                  <a:pt x="890151" y="354577"/>
                </a:cubicBezTo>
                <a:cubicBezTo>
                  <a:pt x="892512" y="349934"/>
                  <a:pt x="894832" y="345491"/>
                  <a:pt x="897109" y="341246"/>
                </a:cubicBezTo>
                <a:cubicBezTo>
                  <a:pt x="899387" y="337002"/>
                  <a:pt x="901567" y="333360"/>
                  <a:pt x="903651" y="330321"/>
                </a:cubicBezTo>
                <a:cubicBezTo>
                  <a:pt x="906776" y="327511"/>
                  <a:pt x="911478" y="324946"/>
                  <a:pt x="917755" y="322625"/>
                </a:cubicBezTo>
                <a:cubicBezTo>
                  <a:pt x="920272" y="316359"/>
                  <a:pt x="923098" y="309524"/>
                  <a:pt x="926230" y="302118"/>
                </a:cubicBezTo>
                <a:cubicBezTo>
                  <a:pt x="929363" y="294713"/>
                  <a:pt x="933136" y="287201"/>
                  <a:pt x="937548" y="279582"/>
                </a:cubicBezTo>
                <a:cubicBezTo>
                  <a:pt x="943672" y="272434"/>
                  <a:pt x="950339" y="265782"/>
                  <a:pt x="957547" y="259625"/>
                </a:cubicBezTo>
                <a:cubicBezTo>
                  <a:pt x="964755" y="253469"/>
                  <a:pt x="972227" y="246941"/>
                  <a:pt x="979963" y="240043"/>
                </a:cubicBezTo>
                <a:cubicBezTo>
                  <a:pt x="983388" y="238789"/>
                  <a:pt x="986270" y="237040"/>
                  <a:pt x="988611" y="234795"/>
                </a:cubicBezTo>
                <a:cubicBezTo>
                  <a:pt x="990952" y="232551"/>
                  <a:pt x="993030" y="230677"/>
                  <a:pt x="994843" y="229174"/>
                </a:cubicBezTo>
                <a:cubicBezTo>
                  <a:pt x="1001399" y="218797"/>
                  <a:pt x="1007892" y="208829"/>
                  <a:pt x="1014322" y="199269"/>
                </a:cubicBezTo>
                <a:cubicBezTo>
                  <a:pt x="1020751" y="189710"/>
                  <a:pt x="1027240" y="179768"/>
                  <a:pt x="1033788" y="169444"/>
                </a:cubicBezTo>
                <a:cubicBezTo>
                  <a:pt x="1035938" y="166655"/>
                  <a:pt x="1038631" y="164357"/>
                  <a:pt x="1041866" y="162551"/>
                </a:cubicBezTo>
                <a:cubicBezTo>
                  <a:pt x="1045101" y="160745"/>
                  <a:pt x="1048599" y="158572"/>
                  <a:pt x="1052361" y="156033"/>
                </a:cubicBezTo>
                <a:cubicBezTo>
                  <a:pt x="1052516" y="155921"/>
                  <a:pt x="1053134" y="155474"/>
                  <a:pt x="1054218" y="154692"/>
                </a:cubicBezTo>
                <a:cubicBezTo>
                  <a:pt x="1055302" y="153910"/>
                  <a:pt x="1055921" y="153463"/>
                  <a:pt x="1056076" y="153351"/>
                </a:cubicBezTo>
                <a:cubicBezTo>
                  <a:pt x="1064452" y="143832"/>
                  <a:pt x="1074368" y="137604"/>
                  <a:pt x="1085824" y="134669"/>
                </a:cubicBezTo>
                <a:cubicBezTo>
                  <a:pt x="1097279" y="131734"/>
                  <a:pt x="1108469" y="128132"/>
                  <a:pt x="1119394" y="123864"/>
                </a:cubicBezTo>
                <a:cubicBezTo>
                  <a:pt x="1122875" y="122829"/>
                  <a:pt x="1125966" y="122657"/>
                  <a:pt x="1128666" y="123349"/>
                </a:cubicBezTo>
                <a:cubicBezTo>
                  <a:pt x="1131366" y="124041"/>
                  <a:pt x="1133676" y="125597"/>
                  <a:pt x="1135595" y="128017"/>
                </a:cubicBezTo>
                <a:cubicBezTo>
                  <a:pt x="1139433" y="132857"/>
                  <a:pt x="1141432" y="140288"/>
                  <a:pt x="1141592" y="150310"/>
                </a:cubicBezTo>
                <a:cubicBezTo>
                  <a:pt x="1144755" y="150663"/>
                  <a:pt x="1147379" y="150521"/>
                  <a:pt x="1149463" y="149886"/>
                </a:cubicBezTo>
                <a:cubicBezTo>
                  <a:pt x="1151548" y="149250"/>
                  <a:pt x="1153369" y="148984"/>
                  <a:pt x="1154928" y="149089"/>
                </a:cubicBezTo>
                <a:cubicBezTo>
                  <a:pt x="1163568" y="156966"/>
                  <a:pt x="1172210" y="164829"/>
                  <a:pt x="1180855" y="172678"/>
                </a:cubicBezTo>
                <a:cubicBezTo>
                  <a:pt x="1182126" y="174639"/>
                  <a:pt x="1183536" y="177030"/>
                  <a:pt x="1185085" y="179848"/>
                </a:cubicBezTo>
                <a:cubicBezTo>
                  <a:pt x="1186634" y="182667"/>
                  <a:pt x="1188847" y="185181"/>
                  <a:pt x="1191723" y="187391"/>
                </a:cubicBezTo>
                <a:cubicBezTo>
                  <a:pt x="1200700" y="191764"/>
                  <a:pt x="1206143" y="196414"/>
                  <a:pt x="1208050" y="201339"/>
                </a:cubicBezTo>
                <a:cubicBezTo>
                  <a:pt x="1209958" y="206265"/>
                  <a:pt x="1209285" y="213261"/>
                  <a:pt x="1206032" y="222328"/>
                </a:cubicBezTo>
                <a:cubicBezTo>
                  <a:pt x="1203051" y="230083"/>
                  <a:pt x="1202075" y="238149"/>
                  <a:pt x="1203106" y="246526"/>
                </a:cubicBezTo>
                <a:cubicBezTo>
                  <a:pt x="1204137" y="254902"/>
                  <a:pt x="1207976" y="263714"/>
                  <a:pt x="1214624" y="272960"/>
                </a:cubicBezTo>
                <a:cubicBezTo>
                  <a:pt x="1204580" y="274144"/>
                  <a:pt x="1194288" y="276932"/>
                  <a:pt x="1183747" y="281325"/>
                </a:cubicBezTo>
                <a:cubicBezTo>
                  <a:pt x="1187409" y="282440"/>
                  <a:pt x="1189217" y="284911"/>
                  <a:pt x="1189172" y="288739"/>
                </a:cubicBezTo>
                <a:cubicBezTo>
                  <a:pt x="1192476" y="287744"/>
                  <a:pt x="1196119" y="287213"/>
                  <a:pt x="1200101" y="287145"/>
                </a:cubicBezTo>
                <a:cubicBezTo>
                  <a:pt x="1204083" y="287077"/>
                  <a:pt x="1209331" y="286794"/>
                  <a:pt x="1215845" y="286297"/>
                </a:cubicBezTo>
                <a:cubicBezTo>
                  <a:pt x="1212184" y="289153"/>
                  <a:pt x="1209187" y="291702"/>
                  <a:pt x="1206854" y="293943"/>
                </a:cubicBezTo>
                <a:cubicBezTo>
                  <a:pt x="1204522" y="296183"/>
                  <a:pt x="1202576" y="297251"/>
                  <a:pt x="1201017" y="297147"/>
                </a:cubicBezTo>
                <a:cubicBezTo>
                  <a:pt x="1191756" y="297698"/>
                  <a:pt x="1185764" y="301016"/>
                  <a:pt x="1183042" y="307099"/>
                </a:cubicBezTo>
                <a:cubicBezTo>
                  <a:pt x="1180319" y="313182"/>
                  <a:pt x="1177164" y="319404"/>
                  <a:pt x="1173577" y="325764"/>
                </a:cubicBezTo>
                <a:cubicBezTo>
                  <a:pt x="1173690" y="325919"/>
                  <a:pt x="1174142" y="326537"/>
                  <a:pt x="1174934" y="327618"/>
                </a:cubicBezTo>
                <a:cubicBezTo>
                  <a:pt x="1175725" y="328699"/>
                  <a:pt x="1176177" y="329317"/>
                  <a:pt x="1176290" y="329471"/>
                </a:cubicBezTo>
                <a:cubicBezTo>
                  <a:pt x="1168852" y="336399"/>
                  <a:pt x="1164885" y="343454"/>
                  <a:pt x="1164387" y="350635"/>
                </a:cubicBezTo>
                <a:cubicBezTo>
                  <a:pt x="1163890" y="357816"/>
                  <a:pt x="1165537" y="365740"/>
                  <a:pt x="1169330" y="374408"/>
                </a:cubicBezTo>
                <a:cubicBezTo>
                  <a:pt x="1170331" y="376343"/>
                  <a:pt x="1169741" y="379265"/>
                  <a:pt x="1167561" y="383172"/>
                </a:cubicBezTo>
                <a:cubicBezTo>
                  <a:pt x="1165381" y="387080"/>
                  <a:pt x="1163741" y="391482"/>
                  <a:pt x="1162640" y="396379"/>
                </a:cubicBezTo>
                <a:cubicBezTo>
                  <a:pt x="1162370" y="398118"/>
                  <a:pt x="1162039" y="400257"/>
                  <a:pt x="1161646" y="402798"/>
                </a:cubicBezTo>
                <a:cubicBezTo>
                  <a:pt x="1161252" y="405340"/>
                  <a:pt x="1160920" y="407479"/>
                  <a:pt x="1160651" y="409218"/>
                </a:cubicBezTo>
                <a:cubicBezTo>
                  <a:pt x="1170546" y="402808"/>
                  <a:pt x="1180163" y="395533"/>
                  <a:pt x="1189504" y="387393"/>
                </a:cubicBezTo>
                <a:cubicBezTo>
                  <a:pt x="1198845" y="379253"/>
                  <a:pt x="1204145" y="368023"/>
                  <a:pt x="1205404" y="353701"/>
                </a:cubicBezTo>
                <a:cubicBezTo>
                  <a:pt x="1205787" y="352117"/>
                  <a:pt x="1206570" y="350595"/>
                  <a:pt x="1207755" y="349135"/>
                </a:cubicBezTo>
                <a:cubicBezTo>
                  <a:pt x="1208940" y="347675"/>
                  <a:pt x="1209723" y="346153"/>
                  <a:pt x="1210106" y="344569"/>
                </a:cubicBezTo>
                <a:cubicBezTo>
                  <a:pt x="1212312" y="340049"/>
                  <a:pt x="1214024" y="336069"/>
                  <a:pt x="1215242" y="332629"/>
                </a:cubicBezTo>
                <a:cubicBezTo>
                  <a:pt x="1216460" y="329188"/>
                  <a:pt x="1218047" y="326010"/>
                  <a:pt x="1220005" y="323095"/>
                </a:cubicBezTo>
                <a:cubicBezTo>
                  <a:pt x="1221046" y="316820"/>
                  <a:pt x="1222626" y="311039"/>
                  <a:pt x="1224746" y="305752"/>
                </a:cubicBezTo>
                <a:cubicBezTo>
                  <a:pt x="1226866" y="300466"/>
                  <a:pt x="1229248" y="294809"/>
                  <a:pt x="1231894" y="288782"/>
                </a:cubicBezTo>
                <a:cubicBezTo>
                  <a:pt x="1236367" y="281121"/>
                  <a:pt x="1240902" y="273059"/>
                  <a:pt x="1245500" y="264596"/>
                </a:cubicBezTo>
                <a:cubicBezTo>
                  <a:pt x="1250098" y="256132"/>
                  <a:pt x="1254633" y="248070"/>
                  <a:pt x="1259106" y="240409"/>
                </a:cubicBezTo>
                <a:cubicBezTo>
                  <a:pt x="1259386" y="238604"/>
                  <a:pt x="1259697" y="236598"/>
                  <a:pt x="1260038" y="234391"/>
                </a:cubicBezTo>
                <a:cubicBezTo>
                  <a:pt x="1260380" y="232184"/>
                  <a:pt x="1260567" y="230980"/>
                  <a:pt x="1260598" y="230780"/>
                </a:cubicBezTo>
                <a:cubicBezTo>
                  <a:pt x="1270124" y="222275"/>
                  <a:pt x="1279608" y="214204"/>
                  <a:pt x="1289050" y="206567"/>
                </a:cubicBezTo>
                <a:cubicBezTo>
                  <a:pt x="1298493" y="198930"/>
                  <a:pt x="1307822" y="192522"/>
                  <a:pt x="1317038" y="187345"/>
                </a:cubicBezTo>
                <a:cubicBezTo>
                  <a:pt x="1319252" y="186182"/>
                  <a:pt x="1323268" y="186529"/>
                  <a:pt x="1329083" y="188386"/>
                </a:cubicBezTo>
                <a:cubicBezTo>
                  <a:pt x="1334899" y="190244"/>
                  <a:pt x="1340256" y="192437"/>
                  <a:pt x="1345154" y="194966"/>
                </a:cubicBezTo>
                <a:cubicBezTo>
                  <a:pt x="1351143" y="199228"/>
                  <a:pt x="1357465" y="204154"/>
                  <a:pt x="1364118" y="209743"/>
                </a:cubicBezTo>
                <a:cubicBezTo>
                  <a:pt x="1370771" y="215333"/>
                  <a:pt x="1377000" y="221061"/>
                  <a:pt x="1382804" y="226927"/>
                </a:cubicBezTo>
                <a:cubicBezTo>
                  <a:pt x="1384075" y="228893"/>
                  <a:pt x="1384682" y="231165"/>
                  <a:pt x="1384625" y="233741"/>
                </a:cubicBezTo>
                <a:cubicBezTo>
                  <a:pt x="1384568" y="236318"/>
                  <a:pt x="1384373" y="238466"/>
                  <a:pt x="1384038" y="240183"/>
                </a:cubicBezTo>
                <a:cubicBezTo>
                  <a:pt x="1385175" y="242128"/>
                  <a:pt x="1385246" y="244317"/>
                  <a:pt x="1384254" y="246749"/>
                </a:cubicBezTo>
                <a:cubicBezTo>
                  <a:pt x="1383261" y="249181"/>
                  <a:pt x="1382530" y="251245"/>
                  <a:pt x="1382062" y="252942"/>
                </a:cubicBezTo>
                <a:cubicBezTo>
                  <a:pt x="1384932" y="258287"/>
                  <a:pt x="1387274" y="264383"/>
                  <a:pt x="1389089" y="271232"/>
                </a:cubicBezTo>
                <a:cubicBezTo>
                  <a:pt x="1390904" y="278080"/>
                  <a:pt x="1389786" y="285300"/>
                  <a:pt x="1385735" y="292890"/>
                </a:cubicBezTo>
                <a:cubicBezTo>
                  <a:pt x="1385961" y="293199"/>
                  <a:pt x="1386865" y="294435"/>
                  <a:pt x="1388447" y="296597"/>
                </a:cubicBezTo>
                <a:cubicBezTo>
                  <a:pt x="1390030" y="298759"/>
                  <a:pt x="1390934" y="299995"/>
                  <a:pt x="1391160" y="300304"/>
                </a:cubicBezTo>
                <a:cubicBezTo>
                  <a:pt x="1392976" y="300517"/>
                  <a:pt x="1395086" y="300159"/>
                  <a:pt x="1397489" y="299230"/>
                </a:cubicBezTo>
                <a:cubicBezTo>
                  <a:pt x="1399892" y="298301"/>
                  <a:pt x="1401324" y="297017"/>
                  <a:pt x="1401784" y="295376"/>
                </a:cubicBezTo>
                <a:cubicBezTo>
                  <a:pt x="1409091" y="288428"/>
                  <a:pt x="1415237" y="284997"/>
                  <a:pt x="1420222" y="285085"/>
                </a:cubicBezTo>
                <a:cubicBezTo>
                  <a:pt x="1425207" y="285172"/>
                  <a:pt x="1431162" y="288286"/>
                  <a:pt x="1438085" y="294425"/>
                </a:cubicBezTo>
                <a:cubicBezTo>
                  <a:pt x="1448057" y="302543"/>
                  <a:pt x="1455498" y="311091"/>
                  <a:pt x="1460407" y="320068"/>
                </a:cubicBezTo>
                <a:cubicBezTo>
                  <a:pt x="1465316" y="329045"/>
                  <a:pt x="1469299" y="338701"/>
                  <a:pt x="1472354" y="349034"/>
                </a:cubicBezTo>
                <a:cubicBezTo>
                  <a:pt x="1474042" y="353610"/>
                  <a:pt x="1476951" y="356936"/>
                  <a:pt x="1481080" y="359014"/>
                </a:cubicBezTo>
                <a:cubicBezTo>
                  <a:pt x="1485209" y="361091"/>
                  <a:pt x="1485586" y="364847"/>
                  <a:pt x="1482210" y="370281"/>
                </a:cubicBezTo>
                <a:cubicBezTo>
                  <a:pt x="1474714" y="376242"/>
                  <a:pt x="1467466" y="380597"/>
                  <a:pt x="1460466" y="383347"/>
                </a:cubicBezTo>
                <a:cubicBezTo>
                  <a:pt x="1456759" y="386060"/>
                  <a:pt x="1453052" y="388772"/>
                  <a:pt x="1449346" y="391485"/>
                </a:cubicBezTo>
                <a:cubicBezTo>
                  <a:pt x="1443982" y="384560"/>
                  <a:pt x="1439169" y="382035"/>
                  <a:pt x="1434907" y="383908"/>
                </a:cubicBezTo>
                <a:cubicBezTo>
                  <a:pt x="1430646" y="385781"/>
                  <a:pt x="1426568" y="389121"/>
                  <a:pt x="1422673" y="393927"/>
                </a:cubicBezTo>
                <a:cubicBezTo>
                  <a:pt x="1410951" y="406834"/>
                  <a:pt x="1399723" y="419200"/>
                  <a:pt x="1388989" y="431027"/>
                </a:cubicBezTo>
                <a:cubicBezTo>
                  <a:pt x="1378256" y="442854"/>
                  <a:pt x="1367152" y="454418"/>
                  <a:pt x="1355678" y="465720"/>
                </a:cubicBezTo>
                <a:cubicBezTo>
                  <a:pt x="1350977" y="474851"/>
                  <a:pt x="1346276" y="483984"/>
                  <a:pt x="1341575" y="493116"/>
                </a:cubicBezTo>
                <a:cubicBezTo>
                  <a:pt x="1328548" y="513558"/>
                  <a:pt x="1315273" y="535604"/>
                  <a:pt x="1301750" y="559256"/>
                </a:cubicBezTo>
                <a:cubicBezTo>
                  <a:pt x="1301256" y="552811"/>
                  <a:pt x="1301004" y="547432"/>
                  <a:pt x="1300994" y="543116"/>
                </a:cubicBezTo>
                <a:cubicBezTo>
                  <a:pt x="1300985" y="538801"/>
                  <a:pt x="1300609" y="534223"/>
                  <a:pt x="1299866" y="529384"/>
                </a:cubicBezTo>
                <a:cubicBezTo>
                  <a:pt x="1292125" y="535580"/>
                  <a:pt x="1286519" y="543750"/>
                  <a:pt x="1283049" y="553894"/>
                </a:cubicBezTo>
                <a:cubicBezTo>
                  <a:pt x="1279579" y="564039"/>
                  <a:pt x="1271043" y="570112"/>
                  <a:pt x="1257441" y="572113"/>
                </a:cubicBezTo>
                <a:cubicBezTo>
                  <a:pt x="1258353" y="566229"/>
                  <a:pt x="1259016" y="561949"/>
                  <a:pt x="1259430" y="559274"/>
                </a:cubicBezTo>
                <a:cubicBezTo>
                  <a:pt x="1257975" y="558912"/>
                  <a:pt x="1256984" y="558211"/>
                  <a:pt x="1256458" y="557171"/>
                </a:cubicBezTo>
                <a:cubicBezTo>
                  <a:pt x="1255932" y="556131"/>
                  <a:pt x="1254942" y="555430"/>
                  <a:pt x="1253487" y="555067"/>
                </a:cubicBezTo>
                <a:cubicBezTo>
                  <a:pt x="1243568" y="574758"/>
                  <a:pt x="1233711" y="594047"/>
                  <a:pt x="1223916" y="612936"/>
                </a:cubicBezTo>
                <a:cubicBezTo>
                  <a:pt x="1214121" y="631824"/>
                  <a:pt x="1205874" y="651362"/>
                  <a:pt x="1199175" y="671552"/>
                </a:cubicBezTo>
                <a:cubicBezTo>
                  <a:pt x="1207023" y="663455"/>
                  <a:pt x="1215120" y="653753"/>
                  <a:pt x="1223466" y="642447"/>
                </a:cubicBezTo>
                <a:cubicBezTo>
                  <a:pt x="1223576" y="642669"/>
                  <a:pt x="1224037" y="643151"/>
                  <a:pt x="1224848" y="643893"/>
                </a:cubicBezTo>
                <a:cubicBezTo>
                  <a:pt x="1225658" y="644635"/>
                  <a:pt x="1226158" y="644301"/>
                  <a:pt x="1226347" y="642893"/>
                </a:cubicBezTo>
                <a:cubicBezTo>
                  <a:pt x="1222377" y="648988"/>
                  <a:pt x="1218541" y="655515"/>
                  <a:pt x="1214840" y="662474"/>
                </a:cubicBezTo>
                <a:cubicBezTo>
                  <a:pt x="1211140" y="669433"/>
                  <a:pt x="1206516" y="675838"/>
                  <a:pt x="1200969" y="681690"/>
                </a:cubicBezTo>
                <a:cubicBezTo>
                  <a:pt x="1191940" y="688440"/>
                  <a:pt x="1184675" y="695668"/>
                  <a:pt x="1179174" y="703375"/>
                </a:cubicBezTo>
                <a:cubicBezTo>
                  <a:pt x="1173672" y="711083"/>
                  <a:pt x="1168676" y="719484"/>
                  <a:pt x="1164184" y="728580"/>
                </a:cubicBezTo>
                <a:cubicBezTo>
                  <a:pt x="1161462" y="734663"/>
                  <a:pt x="1158431" y="740083"/>
                  <a:pt x="1155093" y="744838"/>
                </a:cubicBezTo>
                <a:cubicBezTo>
                  <a:pt x="1151754" y="749594"/>
                  <a:pt x="1148848" y="754211"/>
                  <a:pt x="1146374" y="758689"/>
                </a:cubicBezTo>
                <a:cubicBezTo>
                  <a:pt x="1144390" y="761797"/>
                  <a:pt x="1143532" y="765516"/>
                  <a:pt x="1143798" y="769845"/>
                </a:cubicBezTo>
                <a:cubicBezTo>
                  <a:pt x="1144065" y="774175"/>
                  <a:pt x="1144746" y="778235"/>
                  <a:pt x="1145841" y="782025"/>
                </a:cubicBezTo>
                <a:cubicBezTo>
                  <a:pt x="1147897" y="779193"/>
                  <a:pt x="1149891" y="776764"/>
                  <a:pt x="1151823" y="774734"/>
                </a:cubicBezTo>
                <a:cubicBezTo>
                  <a:pt x="1153755" y="772706"/>
                  <a:pt x="1155749" y="770275"/>
                  <a:pt x="1157805" y="767444"/>
                </a:cubicBezTo>
                <a:cubicBezTo>
                  <a:pt x="1160438" y="767852"/>
                  <a:pt x="1161492" y="768015"/>
                  <a:pt x="1160965" y="767934"/>
                </a:cubicBezTo>
                <a:cubicBezTo>
                  <a:pt x="1160414" y="774970"/>
                  <a:pt x="1158533" y="780156"/>
                  <a:pt x="1155320" y="783493"/>
                </a:cubicBezTo>
                <a:cubicBezTo>
                  <a:pt x="1145644" y="796785"/>
                  <a:pt x="1138536" y="810474"/>
                  <a:pt x="1133995" y="824561"/>
                </a:cubicBezTo>
                <a:cubicBezTo>
                  <a:pt x="1129454" y="838648"/>
                  <a:pt x="1124715" y="852705"/>
                  <a:pt x="1119779" y="866730"/>
                </a:cubicBezTo>
                <a:cubicBezTo>
                  <a:pt x="1103076" y="910706"/>
                  <a:pt x="1083400" y="952577"/>
                  <a:pt x="1060753" y="992345"/>
                </a:cubicBezTo>
                <a:cubicBezTo>
                  <a:pt x="1053131" y="1009173"/>
                  <a:pt x="1044999" y="1025306"/>
                  <a:pt x="1036356" y="1040743"/>
                </a:cubicBezTo>
                <a:cubicBezTo>
                  <a:pt x="1027713" y="1056181"/>
                  <a:pt x="1018900" y="1071387"/>
                  <a:pt x="1009917" y="1086360"/>
                </a:cubicBezTo>
                <a:cubicBezTo>
                  <a:pt x="1004662" y="1098557"/>
                  <a:pt x="998865" y="1110258"/>
                  <a:pt x="992526" y="1121465"/>
                </a:cubicBezTo>
                <a:cubicBezTo>
                  <a:pt x="986188" y="1132671"/>
                  <a:pt x="979586" y="1144248"/>
                  <a:pt x="972720" y="1156194"/>
                </a:cubicBezTo>
                <a:cubicBezTo>
                  <a:pt x="968505" y="1162115"/>
                  <a:pt x="964291" y="1168036"/>
                  <a:pt x="960076" y="1173956"/>
                </a:cubicBezTo>
                <a:cubicBezTo>
                  <a:pt x="957466" y="1170402"/>
                  <a:pt x="955198" y="1167312"/>
                  <a:pt x="953272" y="1164686"/>
                </a:cubicBezTo>
                <a:cubicBezTo>
                  <a:pt x="951346" y="1162059"/>
                  <a:pt x="949085" y="1158970"/>
                  <a:pt x="946488" y="1155418"/>
                </a:cubicBezTo>
                <a:cubicBezTo>
                  <a:pt x="941425" y="1170520"/>
                  <a:pt x="935014" y="1183770"/>
                  <a:pt x="927256" y="1195167"/>
                </a:cubicBezTo>
                <a:cubicBezTo>
                  <a:pt x="923478" y="1195815"/>
                  <a:pt x="920038" y="1196925"/>
                  <a:pt x="916933" y="1198498"/>
                </a:cubicBezTo>
                <a:cubicBezTo>
                  <a:pt x="913829" y="1200072"/>
                  <a:pt x="913084" y="1204887"/>
                  <a:pt x="914696" y="1212942"/>
                </a:cubicBezTo>
                <a:cubicBezTo>
                  <a:pt x="915900" y="1214841"/>
                  <a:pt x="915814" y="1217155"/>
                  <a:pt x="914438" y="1219887"/>
                </a:cubicBezTo>
                <a:cubicBezTo>
                  <a:pt x="913061" y="1222618"/>
                  <a:pt x="911255" y="1225488"/>
                  <a:pt x="909018" y="1228497"/>
                </a:cubicBezTo>
                <a:cubicBezTo>
                  <a:pt x="902228" y="1247713"/>
                  <a:pt x="894090" y="1265078"/>
                  <a:pt x="884605" y="1280590"/>
                </a:cubicBezTo>
                <a:cubicBezTo>
                  <a:pt x="882200" y="1283367"/>
                  <a:pt x="878460" y="1285527"/>
                  <a:pt x="873386" y="1287069"/>
                </a:cubicBezTo>
                <a:cubicBezTo>
                  <a:pt x="868312" y="1288612"/>
                  <a:pt x="863774" y="1290648"/>
                  <a:pt x="859773" y="1293178"/>
                </a:cubicBezTo>
                <a:cubicBezTo>
                  <a:pt x="858072" y="1294489"/>
                  <a:pt x="856862" y="1295261"/>
                  <a:pt x="856146" y="1295492"/>
                </a:cubicBezTo>
                <a:cubicBezTo>
                  <a:pt x="855429" y="1295723"/>
                  <a:pt x="854344" y="1295692"/>
                  <a:pt x="852891" y="1295399"/>
                </a:cubicBezTo>
                <a:cubicBezTo>
                  <a:pt x="846391" y="1305895"/>
                  <a:pt x="839690" y="1316361"/>
                  <a:pt x="832788" y="1326796"/>
                </a:cubicBezTo>
                <a:cubicBezTo>
                  <a:pt x="825885" y="1337230"/>
                  <a:pt x="818380" y="1347572"/>
                  <a:pt x="810270" y="1357819"/>
                </a:cubicBezTo>
                <a:cubicBezTo>
                  <a:pt x="816438" y="1358774"/>
                  <a:pt x="821802" y="1359605"/>
                  <a:pt x="826361" y="1360311"/>
                </a:cubicBezTo>
                <a:cubicBezTo>
                  <a:pt x="830920" y="1361017"/>
                  <a:pt x="836283" y="1361848"/>
                  <a:pt x="842451" y="1362803"/>
                </a:cubicBezTo>
                <a:cubicBezTo>
                  <a:pt x="843031" y="1359059"/>
                  <a:pt x="843860" y="1353709"/>
                  <a:pt x="844937" y="1346755"/>
                </a:cubicBezTo>
                <a:cubicBezTo>
                  <a:pt x="850916" y="1351241"/>
                  <a:pt x="853854" y="1356890"/>
                  <a:pt x="853753" y="1363701"/>
                </a:cubicBezTo>
                <a:cubicBezTo>
                  <a:pt x="853651" y="1370513"/>
                  <a:pt x="849960" y="1376758"/>
                  <a:pt x="842679" y="1382436"/>
                </a:cubicBezTo>
                <a:cubicBezTo>
                  <a:pt x="835860" y="1387981"/>
                  <a:pt x="831961" y="1394589"/>
                  <a:pt x="830982" y="1402263"/>
                </a:cubicBezTo>
                <a:cubicBezTo>
                  <a:pt x="830002" y="1409936"/>
                  <a:pt x="828386" y="1417716"/>
                  <a:pt x="826134" y="1425600"/>
                </a:cubicBezTo>
                <a:cubicBezTo>
                  <a:pt x="826212" y="1425544"/>
                  <a:pt x="826862" y="1425781"/>
                  <a:pt x="828083" y="1426314"/>
                </a:cubicBezTo>
                <a:cubicBezTo>
                  <a:pt x="829305" y="1426846"/>
                  <a:pt x="830635" y="1428013"/>
                  <a:pt x="832072" y="1429813"/>
                </a:cubicBezTo>
                <a:cubicBezTo>
                  <a:pt x="834951" y="1422217"/>
                  <a:pt x="838366" y="1415117"/>
                  <a:pt x="842317" y="1408513"/>
                </a:cubicBezTo>
                <a:cubicBezTo>
                  <a:pt x="846269" y="1401910"/>
                  <a:pt x="850481" y="1394940"/>
                  <a:pt x="854954" y="1387604"/>
                </a:cubicBezTo>
                <a:cubicBezTo>
                  <a:pt x="857900" y="1378260"/>
                  <a:pt x="860449" y="1368834"/>
                  <a:pt x="862603" y="1359326"/>
                </a:cubicBezTo>
                <a:cubicBezTo>
                  <a:pt x="864757" y="1349818"/>
                  <a:pt x="867311" y="1340362"/>
                  <a:pt x="870266" y="1330957"/>
                </a:cubicBezTo>
                <a:cubicBezTo>
                  <a:pt x="875979" y="1318695"/>
                  <a:pt x="883288" y="1306680"/>
                  <a:pt x="892193" y="1294913"/>
                </a:cubicBezTo>
                <a:cubicBezTo>
                  <a:pt x="900776" y="1283026"/>
                  <a:pt x="909653" y="1270569"/>
                  <a:pt x="918824" y="1257542"/>
                </a:cubicBezTo>
                <a:cubicBezTo>
                  <a:pt x="927996" y="1244515"/>
                  <a:pt x="936206" y="1231133"/>
                  <a:pt x="943455" y="1217397"/>
                </a:cubicBezTo>
                <a:cubicBezTo>
                  <a:pt x="946116" y="1211304"/>
                  <a:pt x="949288" y="1205906"/>
                  <a:pt x="952970" y="1201204"/>
                </a:cubicBezTo>
                <a:cubicBezTo>
                  <a:pt x="956653" y="1196502"/>
                  <a:pt x="960505" y="1192032"/>
                  <a:pt x="964528" y="1187793"/>
                </a:cubicBezTo>
                <a:cubicBezTo>
                  <a:pt x="972021" y="1180668"/>
                  <a:pt x="978600" y="1172786"/>
                  <a:pt x="984267" y="1164146"/>
                </a:cubicBezTo>
                <a:cubicBezTo>
                  <a:pt x="989933" y="1155505"/>
                  <a:pt x="995832" y="1146696"/>
                  <a:pt x="1001963" y="1137717"/>
                </a:cubicBezTo>
                <a:cubicBezTo>
                  <a:pt x="1006695" y="1128453"/>
                  <a:pt x="1011490" y="1118787"/>
                  <a:pt x="1016347" y="1108720"/>
                </a:cubicBezTo>
                <a:cubicBezTo>
                  <a:pt x="1021204" y="1098654"/>
                  <a:pt x="1025998" y="1088988"/>
                  <a:pt x="1030730" y="1079724"/>
                </a:cubicBezTo>
                <a:cubicBezTo>
                  <a:pt x="1034448" y="1077013"/>
                  <a:pt x="1038166" y="1074302"/>
                  <a:pt x="1041883" y="1071591"/>
                </a:cubicBezTo>
                <a:cubicBezTo>
                  <a:pt x="1039118" y="1079243"/>
                  <a:pt x="1036213" y="1086462"/>
                  <a:pt x="1033170" y="1093249"/>
                </a:cubicBezTo>
                <a:cubicBezTo>
                  <a:pt x="1030126" y="1100036"/>
                  <a:pt x="1026417" y="1107130"/>
                  <a:pt x="1022042" y="1114533"/>
                </a:cubicBezTo>
                <a:cubicBezTo>
                  <a:pt x="1012800" y="1131178"/>
                  <a:pt x="1002953" y="1147730"/>
                  <a:pt x="992504" y="1164189"/>
                </a:cubicBezTo>
                <a:cubicBezTo>
                  <a:pt x="982054" y="1180647"/>
                  <a:pt x="971403" y="1197075"/>
                  <a:pt x="960551" y="1213471"/>
                </a:cubicBezTo>
                <a:cubicBezTo>
                  <a:pt x="956030" y="1220919"/>
                  <a:pt x="951002" y="1227673"/>
                  <a:pt x="945466" y="1233731"/>
                </a:cubicBezTo>
                <a:cubicBezTo>
                  <a:pt x="939931" y="1239790"/>
                  <a:pt x="934236" y="1245618"/>
                  <a:pt x="928382" y="1251216"/>
                </a:cubicBezTo>
                <a:cubicBezTo>
                  <a:pt x="919763" y="1262892"/>
                  <a:pt x="912802" y="1274413"/>
                  <a:pt x="907501" y="1285780"/>
                </a:cubicBezTo>
                <a:cubicBezTo>
                  <a:pt x="902199" y="1297147"/>
                  <a:pt x="900027" y="1309410"/>
                  <a:pt x="900985" y="1322568"/>
                </a:cubicBezTo>
                <a:cubicBezTo>
                  <a:pt x="900960" y="1330644"/>
                  <a:pt x="899002" y="1338010"/>
                  <a:pt x="895111" y="1344666"/>
                </a:cubicBezTo>
                <a:cubicBezTo>
                  <a:pt x="891220" y="1351321"/>
                  <a:pt x="887666" y="1358440"/>
                  <a:pt x="884448" y="1366021"/>
                </a:cubicBezTo>
                <a:cubicBezTo>
                  <a:pt x="877168" y="1381366"/>
                  <a:pt x="869825" y="1397120"/>
                  <a:pt x="862418" y="1413283"/>
                </a:cubicBezTo>
                <a:cubicBezTo>
                  <a:pt x="855011" y="1429446"/>
                  <a:pt x="847660" y="1445251"/>
                  <a:pt x="840363" y="1460700"/>
                </a:cubicBezTo>
                <a:cubicBezTo>
                  <a:pt x="839438" y="1465353"/>
                  <a:pt x="837578" y="1469451"/>
                  <a:pt x="834782" y="1472992"/>
                </a:cubicBezTo>
                <a:cubicBezTo>
                  <a:pt x="831986" y="1476533"/>
                  <a:pt x="829328" y="1480507"/>
                  <a:pt x="826806" y="1484913"/>
                </a:cubicBezTo>
                <a:cubicBezTo>
                  <a:pt x="825630" y="1481510"/>
                  <a:pt x="824556" y="1478740"/>
                  <a:pt x="823586" y="1476603"/>
                </a:cubicBezTo>
                <a:cubicBezTo>
                  <a:pt x="822616" y="1474465"/>
                  <a:pt x="822216" y="1472622"/>
                  <a:pt x="822387" y="1471072"/>
                </a:cubicBezTo>
                <a:cubicBezTo>
                  <a:pt x="813826" y="1482903"/>
                  <a:pt x="804864" y="1494671"/>
                  <a:pt x="795499" y="1506378"/>
                </a:cubicBezTo>
                <a:cubicBezTo>
                  <a:pt x="786134" y="1518084"/>
                  <a:pt x="777171" y="1529852"/>
                  <a:pt x="768611" y="1541683"/>
                </a:cubicBezTo>
                <a:cubicBezTo>
                  <a:pt x="767633" y="1538242"/>
                  <a:pt x="767058" y="1534864"/>
                  <a:pt x="766885" y="1531548"/>
                </a:cubicBezTo>
                <a:cubicBezTo>
                  <a:pt x="766712" y="1528232"/>
                  <a:pt x="766137" y="1524854"/>
                  <a:pt x="765160" y="1521413"/>
                </a:cubicBezTo>
                <a:cubicBezTo>
                  <a:pt x="765092" y="1521403"/>
                  <a:pt x="764422" y="1521299"/>
                  <a:pt x="763148" y="1521102"/>
                </a:cubicBezTo>
                <a:cubicBezTo>
                  <a:pt x="761874" y="1520904"/>
                  <a:pt x="760399" y="1520676"/>
                  <a:pt x="758723" y="1520416"/>
                </a:cubicBezTo>
                <a:cubicBezTo>
                  <a:pt x="756426" y="1536575"/>
                  <a:pt x="754362" y="1552564"/>
                  <a:pt x="752529" y="1568383"/>
                </a:cubicBezTo>
                <a:cubicBezTo>
                  <a:pt x="750697" y="1584203"/>
                  <a:pt x="747952" y="1599264"/>
                  <a:pt x="744295" y="1613567"/>
                </a:cubicBezTo>
                <a:cubicBezTo>
                  <a:pt x="742746" y="1623126"/>
                  <a:pt x="740687" y="1631990"/>
                  <a:pt x="738117" y="1640157"/>
                </a:cubicBezTo>
                <a:cubicBezTo>
                  <a:pt x="735548" y="1648325"/>
                  <a:pt x="732808" y="1656260"/>
                  <a:pt x="729899" y="1663964"/>
                </a:cubicBezTo>
                <a:cubicBezTo>
                  <a:pt x="727217" y="1670195"/>
                  <a:pt x="724768" y="1676257"/>
                  <a:pt x="722551" y="1682150"/>
                </a:cubicBezTo>
                <a:cubicBezTo>
                  <a:pt x="720334" y="1688042"/>
                  <a:pt x="718813" y="1693425"/>
                  <a:pt x="717990" y="1698300"/>
                </a:cubicBezTo>
                <a:cubicBezTo>
                  <a:pt x="717905" y="1708154"/>
                  <a:pt x="715330" y="1716801"/>
                  <a:pt x="710265" y="1724239"/>
                </a:cubicBezTo>
                <a:cubicBezTo>
                  <a:pt x="705199" y="1731678"/>
                  <a:pt x="698850" y="1738095"/>
                  <a:pt x="691218" y="1743491"/>
                </a:cubicBezTo>
                <a:cubicBezTo>
                  <a:pt x="689237" y="1744760"/>
                  <a:pt x="686946" y="1745365"/>
                  <a:pt x="684347" y="1745305"/>
                </a:cubicBezTo>
                <a:cubicBezTo>
                  <a:pt x="681747" y="1745245"/>
                  <a:pt x="679581" y="1745046"/>
                  <a:pt x="677848" y="1744709"/>
                </a:cubicBezTo>
                <a:cubicBezTo>
                  <a:pt x="672927" y="1745455"/>
                  <a:pt x="668470" y="1745861"/>
                  <a:pt x="664478" y="1745927"/>
                </a:cubicBezTo>
                <a:cubicBezTo>
                  <a:pt x="660486" y="1745994"/>
                  <a:pt x="656029" y="1746401"/>
                  <a:pt x="651108" y="1747146"/>
                </a:cubicBezTo>
                <a:cubicBezTo>
                  <a:pt x="657109" y="1764247"/>
                  <a:pt x="655717" y="1778559"/>
                  <a:pt x="646929" y="1790080"/>
                </a:cubicBezTo>
                <a:cubicBezTo>
                  <a:pt x="638142" y="1801602"/>
                  <a:pt x="628953" y="1813061"/>
                  <a:pt x="619361" y="1824458"/>
                </a:cubicBezTo>
                <a:cubicBezTo>
                  <a:pt x="616872" y="1820577"/>
                  <a:pt x="614631" y="1816530"/>
                  <a:pt x="612639" y="1812316"/>
                </a:cubicBezTo>
                <a:cubicBezTo>
                  <a:pt x="610647" y="1808101"/>
                  <a:pt x="607517" y="1804738"/>
                  <a:pt x="603250" y="1802227"/>
                </a:cubicBezTo>
                <a:cubicBezTo>
                  <a:pt x="600249" y="1800255"/>
                  <a:pt x="596460" y="1799394"/>
                  <a:pt x="591883" y="1799644"/>
                </a:cubicBezTo>
                <a:cubicBezTo>
                  <a:pt x="587306" y="1799895"/>
                  <a:pt x="582443" y="1800512"/>
                  <a:pt x="577295" y="1801496"/>
                </a:cubicBezTo>
                <a:cubicBezTo>
                  <a:pt x="575363" y="1802910"/>
                  <a:pt x="573539" y="1804957"/>
                  <a:pt x="571822" y="1807638"/>
                </a:cubicBezTo>
                <a:cubicBezTo>
                  <a:pt x="570105" y="1810319"/>
                  <a:pt x="568959" y="1813293"/>
                  <a:pt x="568384" y="1816562"/>
                </a:cubicBezTo>
                <a:cubicBezTo>
                  <a:pt x="568497" y="1816716"/>
                  <a:pt x="568950" y="1817335"/>
                  <a:pt x="569741" y="1818417"/>
                </a:cubicBezTo>
                <a:cubicBezTo>
                  <a:pt x="570533" y="1819499"/>
                  <a:pt x="570985" y="1820117"/>
                  <a:pt x="571098" y="1820271"/>
                </a:cubicBezTo>
                <a:cubicBezTo>
                  <a:pt x="573325" y="1817396"/>
                  <a:pt x="575860" y="1815185"/>
                  <a:pt x="578703" y="1813638"/>
                </a:cubicBezTo>
                <a:cubicBezTo>
                  <a:pt x="581546" y="1812091"/>
                  <a:pt x="583955" y="1810682"/>
                  <a:pt x="585931" y="1809412"/>
                </a:cubicBezTo>
                <a:cubicBezTo>
                  <a:pt x="585404" y="1809331"/>
                  <a:pt x="586459" y="1809494"/>
                  <a:pt x="589096" y="1809903"/>
                </a:cubicBezTo>
                <a:cubicBezTo>
                  <a:pt x="587377" y="1811418"/>
                  <a:pt x="585988" y="1813396"/>
                  <a:pt x="584931" y="1815836"/>
                </a:cubicBezTo>
                <a:cubicBezTo>
                  <a:pt x="583873" y="1818276"/>
                  <a:pt x="582474" y="1820252"/>
                  <a:pt x="580734" y="1821764"/>
                </a:cubicBezTo>
                <a:cubicBezTo>
                  <a:pt x="577775" y="1829392"/>
                  <a:pt x="577122" y="1835321"/>
                  <a:pt x="578776" y="1839551"/>
                </a:cubicBezTo>
                <a:cubicBezTo>
                  <a:pt x="580430" y="1843782"/>
                  <a:pt x="585045" y="1847238"/>
                  <a:pt x="592622" y="1849919"/>
                </a:cubicBezTo>
                <a:cubicBezTo>
                  <a:pt x="595822" y="1850620"/>
                  <a:pt x="598668" y="1852294"/>
                  <a:pt x="601162" y="1854942"/>
                </a:cubicBezTo>
                <a:cubicBezTo>
                  <a:pt x="603655" y="1857589"/>
                  <a:pt x="605586" y="1859944"/>
                  <a:pt x="606955" y="1862006"/>
                </a:cubicBezTo>
                <a:cubicBezTo>
                  <a:pt x="605169" y="1863511"/>
                  <a:pt x="603123" y="1865387"/>
                  <a:pt x="600816" y="1867634"/>
                </a:cubicBezTo>
                <a:cubicBezTo>
                  <a:pt x="598510" y="1869880"/>
                  <a:pt x="595673" y="1871634"/>
                  <a:pt x="592304" y="1872893"/>
                </a:cubicBezTo>
                <a:cubicBezTo>
                  <a:pt x="591040" y="1876261"/>
                  <a:pt x="590369" y="1879720"/>
                  <a:pt x="590292" y="1883272"/>
                </a:cubicBezTo>
                <a:cubicBezTo>
                  <a:pt x="590214" y="1886823"/>
                  <a:pt x="585836" y="1888063"/>
                  <a:pt x="577156" y="1886993"/>
                </a:cubicBezTo>
                <a:cubicBezTo>
                  <a:pt x="575433" y="1887206"/>
                  <a:pt x="572696" y="1889934"/>
                  <a:pt x="568943" y="1895177"/>
                </a:cubicBezTo>
                <a:cubicBezTo>
                  <a:pt x="565191" y="1900421"/>
                  <a:pt x="561266" y="1905432"/>
                  <a:pt x="557168" y="1910210"/>
                </a:cubicBezTo>
                <a:cubicBezTo>
                  <a:pt x="554860" y="1916706"/>
                  <a:pt x="551549" y="1923044"/>
                  <a:pt x="547234" y="1929222"/>
                </a:cubicBezTo>
                <a:cubicBezTo>
                  <a:pt x="542920" y="1935400"/>
                  <a:pt x="535845" y="1939496"/>
                  <a:pt x="526010" y="1941509"/>
                </a:cubicBezTo>
                <a:cubicBezTo>
                  <a:pt x="522263" y="1944462"/>
                  <a:pt x="518394" y="1948210"/>
                  <a:pt x="514401" y="1952756"/>
                </a:cubicBezTo>
                <a:cubicBezTo>
                  <a:pt x="510408" y="1957300"/>
                  <a:pt x="506539" y="1961049"/>
                  <a:pt x="502793" y="1964002"/>
                </a:cubicBezTo>
                <a:cubicBezTo>
                  <a:pt x="492068" y="1970425"/>
                  <a:pt x="482331" y="1973129"/>
                  <a:pt x="473582" y="1972114"/>
                </a:cubicBezTo>
                <a:cubicBezTo>
                  <a:pt x="464832" y="1971098"/>
                  <a:pt x="456204" y="1966637"/>
                  <a:pt x="447700" y="1958729"/>
                </a:cubicBezTo>
                <a:cubicBezTo>
                  <a:pt x="441461" y="1954774"/>
                  <a:pt x="435345" y="1950022"/>
                  <a:pt x="429353" y="1944474"/>
                </a:cubicBezTo>
                <a:cubicBezTo>
                  <a:pt x="423360" y="1938926"/>
                  <a:pt x="419344" y="1931238"/>
                  <a:pt x="417303" y="1921411"/>
                </a:cubicBezTo>
                <a:cubicBezTo>
                  <a:pt x="417466" y="1916378"/>
                  <a:pt x="414307" y="1912882"/>
                  <a:pt x="407828" y="1910922"/>
                </a:cubicBezTo>
                <a:cubicBezTo>
                  <a:pt x="401348" y="1908962"/>
                  <a:pt x="395036" y="1909904"/>
                  <a:pt x="388890" y="1913749"/>
                </a:cubicBezTo>
                <a:cubicBezTo>
                  <a:pt x="398449" y="1917063"/>
                  <a:pt x="405399" y="1922624"/>
                  <a:pt x="409739" y="1930430"/>
                </a:cubicBezTo>
                <a:cubicBezTo>
                  <a:pt x="414080" y="1938236"/>
                  <a:pt x="414793" y="1946906"/>
                  <a:pt x="411877" y="1956442"/>
                </a:cubicBezTo>
                <a:cubicBezTo>
                  <a:pt x="410148" y="1956106"/>
                  <a:pt x="407986" y="1955907"/>
                  <a:pt x="405392" y="1955845"/>
                </a:cubicBezTo>
                <a:cubicBezTo>
                  <a:pt x="402798" y="1955783"/>
                  <a:pt x="400513" y="1956380"/>
                  <a:pt x="398537" y="1957637"/>
                </a:cubicBezTo>
                <a:cubicBezTo>
                  <a:pt x="386924" y="1968908"/>
                  <a:pt x="377289" y="1967416"/>
                  <a:pt x="369631" y="1953160"/>
                </a:cubicBezTo>
                <a:cubicBezTo>
                  <a:pt x="367958" y="1952900"/>
                  <a:pt x="366486" y="1952672"/>
                  <a:pt x="365215" y="1952475"/>
                </a:cubicBezTo>
                <a:cubicBezTo>
                  <a:pt x="363943" y="1952279"/>
                  <a:pt x="363274" y="1952175"/>
                  <a:pt x="363207" y="1952165"/>
                </a:cubicBezTo>
                <a:cubicBezTo>
                  <a:pt x="359734" y="1954682"/>
                  <a:pt x="356492" y="1957037"/>
                  <a:pt x="353480" y="1959228"/>
                </a:cubicBezTo>
                <a:cubicBezTo>
                  <a:pt x="350469" y="1961419"/>
                  <a:pt x="346297" y="1964464"/>
                  <a:pt x="340966" y="1968363"/>
                </a:cubicBezTo>
                <a:cubicBezTo>
                  <a:pt x="341509" y="1965296"/>
                  <a:pt x="341789" y="1962603"/>
                  <a:pt x="341806" y="1960283"/>
                </a:cubicBezTo>
                <a:cubicBezTo>
                  <a:pt x="341823" y="1957963"/>
                  <a:pt x="341298" y="1955157"/>
                  <a:pt x="340232" y="1951867"/>
                </a:cubicBezTo>
                <a:cubicBezTo>
                  <a:pt x="335388" y="1950844"/>
                  <a:pt x="330622" y="1950652"/>
                  <a:pt x="325933" y="1951289"/>
                </a:cubicBezTo>
                <a:cubicBezTo>
                  <a:pt x="321243" y="1951927"/>
                  <a:pt x="316785" y="1955056"/>
                  <a:pt x="312557" y="1960676"/>
                </a:cubicBezTo>
                <a:cubicBezTo>
                  <a:pt x="311886" y="1962353"/>
                  <a:pt x="309270" y="1963317"/>
                  <a:pt x="304709" y="1963569"/>
                </a:cubicBezTo>
                <a:cubicBezTo>
                  <a:pt x="300148" y="1963821"/>
                  <a:pt x="296174" y="1962932"/>
                  <a:pt x="292789" y="1960901"/>
                </a:cubicBezTo>
                <a:cubicBezTo>
                  <a:pt x="287041" y="1957754"/>
                  <a:pt x="281989" y="1954102"/>
                  <a:pt x="277631" y="1949945"/>
                </a:cubicBezTo>
                <a:cubicBezTo>
                  <a:pt x="273273" y="1945787"/>
                  <a:pt x="267047" y="1944406"/>
                  <a:pt x="258951" y="1945799"/>
                </a:cubicBezTo>
                <a:cubicBezTo>
                  <a:pt x="257061" y="1946945"/>
                  <a:pt x="254724" y="1946994"/>
                  <a:pt x="251940" y="1945946"/>
                </a:cubicBezTo>
                <a:cubicBezTo>
                  <a:pt x="249156" y="1944899"/>
                  <a:pt x="246140" y="1944021"/>
                  <a:pt x="242892" y="1943312"/>
                </a:cubicBezTo>
                <a:cubicBezTo>
                  <a:pt x="241163" y="1942976"/>
                  <a:pt x="239001" y="1942778"/>
                  <a:pt x="236407" y="1942719"/>
                </a:cubicBezTo>
                <a:cubicBezTo>
                  <a:pt x="233812" y="1942659"/>
                  <a:pt x="231526" y="1943264"/>
                  <a:pt x="229548" y="1944532"/>
                </a:cubicBezTo>
                <a:cubicBezTo>
                  <a:pt x="221653" y="1949061"/>
                  <a:pt x="213403" y="1951892"/>
                  <a:pt x="204800" y="1953024"/>
                </a:cubicBezTo>
                <a:cubicBezTo>
                  <a:pt x="196197" y="1954157"/>
                  <a:pt x="190108" y="1958966"/>
                  <a:pt x="186533" y="1967450"/>
                </a:cubicBezTo>
                <a:cubicBezTo>
                  <a:pt x="185900" y="1967558"/>
                  <a:pt x="183027" y="1967524"/>
                  <a:pt x="177916" y="1967348"/>
                </a:cubicBezTo>
                <a:cubicBezTo>
                  <a:pt x="172804" y="1967173"/>
                  <a:pt x="169253" y="1966212"/>
                  <a:pt x="167262" y="1964466"/>
                </a:cubicBezTo>
                <a:cubicBezTo>
                  <a:pt x="161622" y="1957085"/>
                  <a:pt x="155812" y="1949478"/>
                  <a:pt x="149831" y="1941644"/>
                </a:cubicBezTo>
                <a:cubicBezTo>
                  <a:pt x="143850" y="1933810"/>
                  <a:pt x="138964" y="1925543"/>
                  <a:pt x="135173" y="1916845"/>
                </a:cubicBezTo>
                <a:cubicBezTo>
                  <a:pt x="129317" y="1902894"/>
                  <a:pt x="124469" y="1889076"/>
                  <a:pt x="120628" y="1875388"/>
                </a:cubicBezTo>
                <a:cubicBezTo>
                  <a:pt x="116787" y="1861701"/>
                  <a:pt x="112750" y="1847952"/>
                  <a:pt x="108517" y="1834141"/>
                </a:cubicBezTo>
                <a:cubicBezTo>
                  <a:pt x="108586" y="1832370"/>
                  <a:pt x="107713" y="1830042"/>
                  <a:pt x="105899" y="1827157"/>
                </a:cubicBezTo>
                <a:cubicBezTo>
                  <a:pt x="104084" y="1824272"/>
                  <a:pt x="102409" y="1821820"/>
                  <a:pt x="100872" y="1819800"/>
                </a:cubicBezTo>
                <a:cubicBezTo>
                  <a:pt x="102136" y="1811636"/>
                  <a:pt x="101733" y="1803625"/>
                  <a:pt x="99661" y="1795766"/>
                </a:cubicBezTo>
                <a:cubicBezTo>
                  <a:pt x="97589" y="1787908"/>
                  <a:pt x="93725" y="1781005"/>
                  <a:pt x="88069" y="1775058"/>
                </a:cubicBezTo>
                <a:cubicBezTo>
                  <a:pt x="88307" y="1773519"/>
                  <a:pt x="88577" y="1771779"/>
                  <a:pt x="88877" y="1769838"/>
                </a:cubicBezTo>
                <a:cubicBezTo>
                  <a:pt x="89178" y="1767898"/>
                  <a:pt x="89572" y="1765355"/>
                  <a:pt x="90059" y="1762210"/>
                </a:cubicBezTo>
                <a:cubicBezTo>
                  <a:pt x="90452" y="1760557"/>
                  <a:pt x="91339" y="1758365"/>
                  <a:pt x="92722" y="1755633"/>
                </a:cubicBezTo>
                <a:cubicBezTo>
                  <a:pt x="94104" y="1752900"/>
                  <a:pt x="95117" y="1749905"/>
                  <a:pt x="95758" y="1746646"/>
                </a:cubicBezTo>
                <a:cubicBezTo>
                  <a:pt x="93744" y="1728244"/>
                  <a:pt x="91529" y="1709811"/>
                  <a:pt x="89113" y="1691346"/>
                </a:cubicBezTo>
                <a:cubicBezTo>
                  <a:pt x="86697" y="1672882"/>
                  <a:pt x="83679" y="1654324"/>
                  <a:pt x="80059" y="1635673"/>
                </a:cubicBezTo>
                <a:cubicBezTo>
                  <a:pt x="79180" y="1628958"/>
                  <a:pt x="77499" y="1622120"/>
                  <a:pt x="75014" y="1615156"/>
                </a:cubicBezTo>
                <a:cubicBezTo>
                  <a:pt x="72530" y="1608193"/>
                  <a:pt x="70849" y="1601354"/>
                  <a:pt x="69970" y="1594640"/>
                </a:cubicBezTo>
                <a:cubicBezTo>
                  <a:pt x="70147" y="1573151"/>
                  <a:pt x="70787" y="1551322"/>
                  <a:pt x="71891" y="1529154"/>
                </a:cubicBezTo>
                <a:cubicBezTo>
                  <a:pt x="72995" y="1506986"/>
                  <a:pt x="73635" y="1485158"/>
                  <a:pt x="73812" y="1463669"/>
                </a:cubicBezTo>
                <a:cubicBezTo>
                  <a:pt x="73462" y="1443811"/>
                  <a:pt x="72679" y="1424092"/>
                  <a:pt x="71464" y="1404511"/>
                </a:cubicBezTo>
                <a:cubicBezTo>
                  <a:pt x="70249" y="1384930"/>
                  <a:pt x="69342" y="1366014"/>
                  <a:pt x="68743" y="1347763"/>
                </a:cubicBezTo>
                <a:cubicBezTo>
                  <a:pt x="69838" y="1319905"/>
                  <a:pt x="70790" y="1291638"/>
                  <a:pt x="71600" y="1262965"/>
                </a:cubicBezTo>
                <a:cubicBezTo>
                  <a:pt x="72410" y="1234291"/>
                  <a:pt x="72562" y="1205884"/>
                  <a:pt x="72056" y="1177742"/>
                </a:cubicBezTo>
                <a:cubicBezTo>
                  <a:pt x="71760" y="1157976"/>
                  <a:pt x="70862" y="1138117"/>
                  <a:pt x="69362" y="1118164"/>
                </a:cubicBezTo>
                <a:cubicBezTo>
                  <a:pt x="67862" y="1098211"/>
                  <a:pt x="66161" y="1078227"/>
                  <a:pt x="64259" y="1058212"/>
                </a:cubicBezTo>
                <a:cubicBezTo>
                  <a:pt x="63754" y="1048205"/>
                  <a:pt x="62815" y="1038336"/>
                  <a:pt x="61445" y="1028606"/>
                </a:cubicBezTo>
                <a:cubicBezTo>
                  <a:pt x="60074" y="1018876"/>
                  <a:pt x="60618" y="1010058"/>
                  <a:pt x="63075" y="1002153"/>
                </a:cubicBezTo>
                <a:cubicBezTo>
                  <a:pt x="64462" y="994083"/>
                  <a:pt x="65417" y="986151"/>
                  <a:pt x="65939" y="978357"/>
                </a:cubicBezTo>
                <a:cubicBezTo>
                  <a:pt x="66461" y="970563"/>
                  <a:pt x="65685" y="963185"/>
                  <a:pt x="63612" y="956222"/>
                </a:cubicBezTo>
                <a:cubicBezTo>
                  <a:pt x="62348" y="952876"/>
                  <a:pt x="60623" y="949870"/>
                  <a:pt x="58437" y="947204"/>
                </a:cubicBezTo>
                <a:cubicBezTo>
                  <a:pt x="56252" y="944537"/>
                  <a:pt x="54538" y="941533"/>
                  <a:pt x="53298" y="938191"/>
                </a:cubicBezTo>
                <a:cubicBezTo>
                  <a:pt x="53501" y="936442"/>
                  <a:pt x="54088" y="933520"/>
                  <a:pt x="55060" y="929425"/>
                </a:cubicBezTo>
                <a:cubicBezTo>
                  <a:pt x="56032" y="925330"/>
                  <a:pt x="57660" y="920926"/>
                  <a:pt x="59943" y="916213"/>
                </a:cubicBezTo>
                <a:cubicBezTo>
                  <a:pt x="54937" y="918450"/>
                  <a:pt x="51045" y="920038"/>
                  <a:pt x="48266" y="920978"/>
                </a:cubicBezTo>
                <a:cubicBezTo>
                  <a:pt x="45487" y="921917"/>
                  <a:pt x="42386" y="923628"/>
                  <a:pt x="38963" y="926110"/>
                </a:cubicBezTo>
                <a:cubicBezTo>
                  <a:pt x="39844" y="916934"/>
                  <a:pt x="39391" y="905908"/>
                  <a:pt x="37604" y="893032"/>
                </a:cubicBezTo>
                <a:cubicBezTo>
                  <a:pt x="40151" y="896645"/>
                  <a:pt x="42395" y="899595"/>
                  <a:pt x="44336" y="901881"/>
                </a:cubicBezTo>
                <a:cubicBezTo>
                  <a:pt x="46278" y="904168"/>
                  <a:pt x="48646" y="906315"/>
                  <a:pt x="51442" y="908322"/>
                </a:cubicBezTo>
                <a:cubicBezTo>
                  <a:pt x="56267" y="882844"/>
                  <a:pt x="57633" y="857446"/>
                  <a:pt x="55540" y="832129"/>
                </a:cubicBezTo>
                <a:cubicBezTo>
                  <a:pt x="53447" y="806812"/>
                  <a:pt x="52303" y="781847"/>
                  <a:pt x="52110" y="757235"/>
                </a:cubicBezTo>
                <a:cubicBezTo>
                  <a:pt x="52416" y="755708"/>
                  <a:pt x="53228" y="754875"/>
                  <a:pt x="54545" y="754737"/>
                </a:cubicBezTo>
                <a:cubicBezTo>
                  <a:pt x="55863" y="754598"/>
                  <a:pt x="57342" y="754690"/>
                  <a:pt x="58982" y="755013"/>
                </a:cubicBezTo>
                <a:cubicBezTo>
                  <a:pt x="58297" y="749908"/>
                  <a:pt x="57948" y="745061"/>
                  <a:pt x="57936" y="740471"/>
                </a:cubicBezTo>
                <a:cubicBezTo>
                  <a:pt x="57924" y="735882"/>
                  <a:pt x="57340" y="731820"/>
                  <a:pt x="56183" y="728285"/>
                </a:cubicBezTo>
                <a:cubicBezTo>
                  <a:pt x="52813" y="729270"/>
                  <a:pt x="50112" y="729947"/>
                  <a:pt x="48081" y="730317"/>
                </a:cubicBezTo>
                <a:cubicBezTo>
                  <a:pt x="46049" y="730687"/>
                  <a:pt x="44158" y="731490"/>
                  <a:pt x="42407" y="732725"/>
                </a:cubicBezTo>
                <a:cubicBezTo>
                  <a:pt x="39856" y="729043"/>
                  <a:pt x="37826" y="724620"/>
                  <a:pt x="36319" y="719457"/>
                </a:cubicBezTo>
                <a:cubicBezTo>
                  <a:pt x="34811" y="714293"/>
                  <a:pt x="33030" y="708265"/>
                  <a:pt x="30976" y="701374"/>
                </a:cubicBezTo>
                <a:cubicBezTo>
                  <a:pt x="25392" y="716395"/>
                  <a:pt x="20057" y="729811"/>
                  <a:pt x="14970" y="741622"/>
                </a:cubicBezTo>
                <a:cubicBezTo>
                  <a:pt x="12319" y="741212"/>
                  <a:pt x="11258" y="741048"/>
                  <a:pt x="11789" y="741130"/>
                </a:cubicBezTo>
                <a:cubicBezTo>
                  <a:pt x="10973" y="734567"/>
                  <a:pt x="9896" y="728374"/>
                  <a:pt x="8558" y="722552"/>
                </a:cubicBezTo>
                <a:cubicBezTo>
                  <a:pt x="7221" y="716730"/>
                  <a:pt x="6939" y="710661"/>
                  <a:pt x="7714" y="704344"/>
                </a:cubicBezTo>
                <a:cubicBezTo>
                  <a:pt x="10138" y="696571"/>
                  <a:pt x="10471" y="689091"/>
                  <a:pt x="8714" y="681903"/>
                </a:cubicBezTo>
                <a:cubicBezTo>
                  <a:pt x="6957" y="674715"/>
                  <a:pt x="5568" y="667789"/>
                  <a:pt x="4548" y="661126"/>
                </a:cubicBezTo>
                <a:cubicBezTo>
                  <a:pt x="1758" y="611940"/>
                  <a:pt x="822" y="561398"/>
                  <a:pt x="1739" y="509500"/>
                </a:cubicBezTo>
                <a:cubicBezTo>
                  <a:pt x="1022" y="506171"/>
                  <a:pt x="2342" y="502952"/>
                  <a:pt x="5700" y="499842"/>
                </a:cubicBezTo>
                <a:cubicBezTo>
                  <a:pt x="9057" y="496734"/>
                  <a:pt x="12107" y="492960"/>
                  <a:pt x="14848" y="488523"/>
                </a:cubicBezTo>
                <a:cubicBezTo>
                  <a:pt x="12163" y="488176"/>
                  <a:pt x="7904" y="487379"/>
                  <a:pt x="2071" y="486134"/>
                </a:cubicBezTo>
                <a:cubicBezTo>
                  <a:pt x="1165" y="459710"/>
                  <a:pt x="534" y="432839"/>
                  <a:pt x="178" y="405519"/>
                </a:cubicBezTo>
                <a:cubicBezTo>
                  <a:pt x="-178" y="378199"/>
                  <a:pt x="2" y="351396"/>
                  <a:pt x="718" y="325108"/>
                </a:cubicBezTo>
                <a:cubicBezTo>
                  <a:pt x="1086" y="323618"/>
                  <a:pt x="1763" y="322781"/>
                  <a:pt x="2750" y="322598"/>
                </a:cubicBezTo>
                <a:cubicBezTo>
                  <a:pt x="3738" y="322415"/>
                  <a:pt x="4293" y="322366"/>
                  <a:pt x="4416" y="322453"/>
                </a:cubicBezTo>
                <a:cubicBezTo>
                  <a:pt x="7591" y="326710"/>
                  <a:pt x="9406" y="329143"/>
                  <a:pt x="9859" y="329752"/>
                </a:cubicBezTo>
                <a:cubicBezTo>
                  <a:pt x="16151" y="328036"/>
                  <a:pt x="24291" y="324993"/>
                  <a:pt x="34281" y="320622"/>
                </a:cubicBezTo>
                <a:cubicBezTo>
                  <a:pt x="25456" y="317475"/>
                  <a:pt x="20829" y="313745"/>
                  <a:pt x="20402" y="309434"/>
                </a:cubicBezTo>
                <a:cubicBezTo>
                  <a:pt x="19974" y="305122"/>
                  <a:pt x="20411" y="300533"/>
                  <a:pt x="21712" y="295668"/>
                </a:cubicBezTo>
                <a:cubicBezTo>
                  <a:pt x="24265" y="289353"/>
                  <a:pt x="25476" y="282419"/>
                  <a:pt x="25345" y="274867"/>
                </a:cubicBezTo>
                <a:cubicBezTo>
                  <a:pt x="25214" y="267314"/>
                  <a:pt x="24017" y="260008"/>
                  <a:pt x="21756" y="252947"/>
                </a:cubicBezTo>
                <a:cubicBezTo>
                  <a:pt x="20332" y="241360"/>
                  <a:pt x="18646" y="230142"/>
                  <a:pt x="16697" y="219296"/>
                </a:cubicBezTo>
                <a:cubicBezTo>
                  <a:pt x="14748" y="208449"/>
                  <a:pt x="12259" y="197108"/>
                  <a:pt x="9230" y="185272"/>
                </a:cubicBezTo>
                <a:cubicBezTo>
                  <a:pt x="9889" y="180581"/>
                  <a:pt x="9883" y="176197"/>
                  <a:pt x="9213" y="172122"/>
                </a:cubicBezTo>
                <a:cubicBezTo>
                  <a:pt x="8543" y="168047"/>
                  <a:pt x="7735" y="163539"/>
                  <a:pt x="6788" y="158599"/>
                </a:cubicBezTo>
                <a:cubicBezTo>
                  <a:pt x="6866" y="142181"/>
                  <a:pt x="7748" y="125878"/>
                  <a:pt x="9433" y="109691"/>
                </a:cubicBezTo>
                <a:cubicBezTo>
                  <a:pt x="11119" y="93504"/>
                  <a:pt x="18425" y="78162"/>
                  <a:pt x="31353" y="63665"/>
                </a:cubicBezTo>
                <a:cubicBezTo>
                  <a:pt x="32006" y="62072"/>
                  <a:pt x="33821" y="60862"/>
                  <a:pt x="36797" y="60036"/>
                </a:cubicBezTo>
                <a:cubicBezTo>
                  <a:pt x="39774" y="59210"/>
                  <a:pt x="41466" y="58794"/>
                  <a:pt x="41873" y="58790"/>
                </a:cubicBezTo>
                <a:cubicBezTo>
                  <a:pt x="46925" y="69058"/>
                  <a:pt x="53549" y="77131"/>
                  <a:pt x="61746" y="83009"/>
                </a:cubicBezTo>
                <a:cubicBezTo>
                  <a:pt x="69942" y="88886"/>
                  <a:pt x="78694" y="94036"/>
                  <a:pt x="88001" y="98459"/>
                </a:cubicBezTo>
                <a:cubicBezTo>
                  <a:pt x="80378" y="97278"/>
                  <a:pt x="75314" y="98140"/>
                  <a:pt x="72810" y="101045"/>
                </a:cubicBezTo>
                <a:cubicBezTo>
                  <a:pt x="70306" y="103950"/>
                  <a:pt x="67954" y="108525"/>
                  <a:pt x="65754" y="114769"/>
                </a:cubicBezTo>
                <a:cubicBezTo>
                  <a:pt x="60583" y="127139"/>
                  <a:pt x="58591" y="140000"/>
                  <a:pt x="59778" y="153355"/>
                </a:cubicBezTo>
                <a:cubicBezTo>
                  <a:pt x="62028" y="163581"/>
                  <a:pt x="62674" y="173559"/>
                  <a:pt x="61715" y="183288"/>
                </a:cubicBezTo>
                <a:cubicBezTo>
                  <a:pt x="58869" y="189296"/>
                  <a:pt x="56087" y="194902"/>
                  <a:pt x="53370" y="200105"/>
                </a:cubicBezTo>
                <a:cubicBezTo>
                  <a:pt x="50653" y="205309"/>
                  <a:pt x="49468" y="211162"/>
                  <a:pt x="49817" y="217665"/>
                </a:cubicBezTo>
                <a:cubicBezTo>
                  <a:pt x="48944" y="224183"/>
                  <a:pt x="49182" y="231491"/>
                  <a:pt x="50529" y="239589"/>
                </a:cubicBezTo>
                <a:cubicBezTo>
                  <a:pt x="51877" y="247686"/>
                  <a:pt x="53595" y="256046"/>
                  <a:pt x="55683" y="264670"/>
                </a:cubicBezTo>
                <a:cubicBezTo>
                  <a:pt x="55568" y="266298"/>
                  <a:pt x="55854" y="267989"/>
                  <a:pt x="56541" y="269742"/>
                </a:cubicBezTo>
                <a:cubicBezTo>
                  <a:pt x="57228" y="271494"/>
                  <a:pt x="57514" y="273185"/>
                  <a:pt x="57399" y="274813"/>
                </a:cubicBezTo>
                <a:cubicBezTo>
                  <a:pt x="52369" y="290491"/>
                  <a:pt x="51081" y="305879"/>
                  <a:pt x="53535" y="320978"/>
                </a:cubicBezTo>
                <a:cubicBezTo>
                  <a:pt x="55990" y="336076"/>
                  <a:pt x="58169" y="350299"/>
                  <a:pt x="60073" y="363647"/>
                </a:cubicBezTo>
                <a:cubicBezTo>
                  <a:pt x="61077" y="368664"/>
                  <a:pt x="61647" y="373820"/>
                  <a:pt x="61786" y="379114"/>
                </a:cubicBezTo>
                <a:cubicBezTo>
                  <a:pt x="61925" y="384408"/>
                  <a:pt x="60767" y="390117"/>
                  <a:pt x="58311" y="396242"/>
                </a:cubicBezTo>
                <a:cubicBezTo>
                  <a:pt x="56285" y="400927"/>
                  <a:pt x="55569" y="406431"/>
                  <a:pt x="56165" y="412754"/>
                </a:cubicBezTo>
                <a:cubicBezTo>
                  <a:pt x="56760" y="419077"/>
                  <a:pt x="56723" y="425508"/>
                  <a:pt x="56053" y="432046"/>
                </a:cubicBezTo>
                <a:cubicBezTo>
                  <a:pt x="57397" y="438828"/>
                  <a:pt x="58145" y="445517"/>
                  <a:pt x="58295" y="452114"/>
                </a:cubicBezTo>
                <a:cubicBezTo>
                  <a:pt x="58446" y="458711"/>
                  <a:pt x="53597" y="464534"/>
                  <a:pt x="43747" y="469582"/>
                </a:cubicBezTo>
                <a:cubicBezTo>
                  <a:pt x="43727" y="469715"/>
                  <a:pt x="43520" y="471053"/>
                  <a:pt x="43126" y="473594"/>
                </a:cubicBezTo>
                <a:cubicBezTo>
                  <a:pt x="42732" y="476135"/>
                  <a:pt x="42277" y="479077"/>
                  <a:pt x="41759" y="482420"/>
                </a:cubicBezTo>
                <a:cubicBezTo>
                  <a:pt x="42704" y="485922"/>
                  <a:pt x="43160" y="489964"/>
                  <a:pt x="43126" y="494546"/>
                </a:cubicBezTo>
                <a:cubicBezTo>
                  <a:pt x="43093" y="499129"/>
                  <a:pt x="43424" y="503974"/>
                  <a:pt x="44121" y="509080"/>
                </a:cubicBezTo>
                <a:cubicBezTo>
                  <a:pt x="46954" y="515545"/>
                  <a:pt x="51144" y="523863"/>
                  <a:pt x="56690" y="534034"/>
                </a:cubicBezTo>
                <a:cubicBezTo>
                  <a:pt x="54682" y="535504"/>
                  <a:pt x="52210" y="537312"/>
                  <a:pt x="49276" y="539459"/>
                </a:cubicBezTo>
                <a:cubicBezTo>
                  <a:pt x="46341" y="541607"/>
                  <a:pt x="43870" y="543416"/>
                  <a:pt x="41862" y="544885"/>
                </a:cubicBezTo>
                <a:cubicBezTo>
                  <a:pt x="42752" y="549747"/>
                  <a:pt x="43798" y="553607"/>
                  <a:pt x="44999" y="556463"/>
                </a:cubicBezTo>
                <a:cubicBezTo>
                  <a:pt x="46200" y="559320"/>
                  <a:pt x="47369" y="562377"/>
                  <a:pt x="48508" y="565635"/>
                </a:cubicBezTo>
                <a:cubicBezTo>
                  <a:pt x="51825" y="561903"/>
                  <a:pt x="55204" y="557770"/>
                  <a:pt x="58646" y="553236"/>
                </a:cubicBezTo>
                <a:cubicBezTo>
                  <a:pt x="62087" y="548702"/>
                  <a:pt x="67930" y="549881"/>
                  <a:pt x="76175" y="556773"/>
                </a:cubicBezTo>
                <a:cubicBezTo>
                  <a:pt x="77274" y="548795"/>
                  <a:pt x="77878" y="541356"/>
                  <a:pt x="77988" y="534457"/>
                </a:cubicBezTo>
                <a:cubicBezTo>
                  <a:pt x="78098" y="527559"/>
                  <a:pt x="78578" y="520922"/>
                  <a:pt x="79428" y="514549"/>
                </a:cubicBezTo>
                <a:cubicBezTo>
                  <a:pt x="78617" y="498126"/>
                  <a:pt x="77943" y="482136"/>
                  <a:pt x="77409" y="466578"/>
                </a:cubicBezTo>
                <a:cubicBezTo>
                  <a:pt x="76874" y="451020"/>
                  <a:pt x="77004" y="435155"/>
                  <a:pt x="77797" y="418980"/>
                </a:cubicBezTo>
                <a:cubicBezTo>
                  <a:pt x="76894" y="385905"/>
                  <a:pt x="77565" y="353278"/>
                  <a:pt x="79810" y="321101"/>
                </a:cubicBezTo>
                <a:cubicBezTo>
                  <a:pt x="79080" y="304554"/>
                  <a:pt x="74702" y="290729"/>
                  <a:pt x="66678" y="279625"/>
                </a:cubicBezTo>
                <a:cubicBezTo>
                  <a:pt x="61937" y="267456"/>
                  <a:pt x="59207" y="255393"/>
                  <a:pt x="58490" y="243435"/>
                </a:cubicBezTo>
                <a:cubicBezTo>
                  <a:pt x="57772" y="231478"/>
                  <a:pt x="59921" y="219349"/>
                  <a:pt x="64937" y="207047"/>
                </a:cubicBezTo>
                <a:cubicBezTo>
                  <a:pt x="68984" y="202744"/>
                  <a:pt x="73428" y="198502"/>
                  <a:pt x="78268" y="194321"/>
                </a:cubicBezTo>
                <a:cubicBezTo>
                  <a:pt x="83108" y="190141"/>
                  <a:pt x="87551" y="185899"/>
                  <a:pt x="91599" y="181596"/>
                </a:cubicBezTo>
                <a:cubicBezTo>
                  <a:pt x="98030" y="178758"/>
                  <a:pt x="103125" y="174069"/>
                  <a:pt x="106884" y="167530"/>
                </a:cubicBezTo>
                <a:cubicBezTo>
                  <a:pt x="110047" y="167883"/>
                  <a:pt x="112671" y="167742"/>
                  <a:pt x="114755" y="167105"/>
                </a:cubicBezTo>
                <a:cubicBezTo>
                  <a:pt x="116840" y="166470"/>
                  <a:pt x="118661" y="166204"/>
                  <a:pt x="120220" y="166309"/>
                </a:cubicBezTo>
                <a:cubicBezTo>
                  <a:pt x="121442" y="168141"/>
                  <a:pt x="122264" y="169912"/>
                  <a:pt x="122684" y="171620"/>
                </a:cubicBezTo>
                <a:cubicBezTo>
                  <a:pt x="123104" y="173329"/>
                  <a:pt x="123925" y="175099"/>
                  <a:pt x="125148" y="176932"/>
                </a:cubicBezTo>
                <a:cubicBezTo>
                  <a:pt x="128312" y="181257"/>
                  <a:pt x="133331" y="184225"/>
                  <a:pt x="140202" y="185837"/>
                </a:cubicBezTo>
                <a:cubicBezTo>
                  <a:pt x="140300" y="185647"/>
                  <a:pt x="141155" y="184547"/>
                  <a:pt x="142768" y="182537"/>
                </a:cubicBezTo>
                <a:cubicBezTo>
                  <a:pt x="144380" y="180527"/>
                  <a:pt x="146162" y="178749"/>
                  <a:pt x="148113" y="177202"/>
                </a:cubicBezTo>
                <a:cubicBezTo>
                  <a:pt x="152588" y="167761"/>
                  <a:pt x="157742" y="159247"/>
                  <a:pt x="163573" y="151660"/>
                </a:cubicBezTo>
                <a:cubicBezTo>
                  <a:pt x="169404" y="144072"/>
                  <a:pt x="177270" y="139265"/>
                  <a:pt x="187171" y="137237"/>
                </a:cubicBezTo>
                <a:cubicBezTo>
                  <a:pt x="188927" y="136012"/>
                  <a:pt x="190048" y="135073"/>
                  <a:pt x="190534" y="134420"/>
                </a:cubicBezTo>
                <a:cubicBezTo>
                  <a:pt x="191021" y="133768"/>
                  <a:pt x="191455" y="132620"/>
                  <a:pt x="191838" y="130976"/>
                </a:cubicBezTo>
                <a:cubicBezTo>
                  <a:pt x="194716" y="118959"/>
                  <a:pt x="201203" y="111200"/>
                  <a:pt x="211300" y="107696"/>
                </a:cubicBezTo>
                <a:cubicBezTo>
                  <a:pt x="221396" y="104193"/>
                  <a:pt x="229769" y="100012"/>
                  <a:pt x="236417" y="95153"/>
                </a:cubicBezTo>
                <a:cubicBezTo>
                  <a:pt x="236712" y="93692"/>
                  <a:pt x="237546" y="92726"/>
                  <a:pt x="238920" y="92254"/>
                </a:cubicBezTo>
                <a:cubicBezTo>
                  <a:pt x="240294" y="91782"/>
                  <a:pt x="241931" y="90940"/>
                  <a:pt x="243831" y="89728"/>
                </a:cubicBezTo>
                <a:cubicBezTo>
                  <a:pt x="242962" y="94455"/>
                  <a:pt x="241784" y="98518"/>
                  <a:pt x="240299" y="101917"/>
                </a:cubicBezTo>
                <a:cubicBezTo>
                  <a:pt x="238814" y="105316"/>
                  <a:pt x="237761" y="108577"/>
                  <a:pt x="237141" y="111699"/>
                </a:cubicBezTo>
                <a:cubicBezTo>
                  <a:pt x="236731" y="114785"/>
                  <a:pt x="236986" y="117564"/>
                  <a:pt x="237904" y="120034"/>
                </a:cubicBezTo>
                <a:cubicBezTo>
                  <a:pt x="238822" y="122504"/>
                  <a:pt x="239879" y="125407"/>
                  <a:pt x="241074" y="128742"/>
                </a:cubicBezTo>
                <a:cubicBezTo>
                  <a:pt x="241342" y="128783"/>
                  <a:pt x="242412" y="128949"/>
                  <a:pt x="244284" y="129239"/>
                </a:cubicBezTo>
                <a:cubicBezTo>
                  <a:pt x="246157" y="129529"/>
                  <a:pt x="247227" y="129695"/>
                  <a:pt x="247494" y="129736"/>
                </a:cubicBezTo>
                <a:cubicBezTo>
                  <a:pt x="249301" y="128236"/>
                  <a:pt x="250569" y="126241"/>
                  <a:pt x="251297" y="123752"/>
                </a:cubicBezTo>
                <a:cubicBezTo>
                  <a:pt x="252025" y="121262"/>
                  <a:pt x="252490" y="119143"/>
                  <a:pt x="252692" y="117394"/>
                </a:cubicBezTo>
                <a:cubicBezTo>
                  <a:pt x="253572" y="112600"/>
                  <a:pt x="254728" y="108671"/>
                  <a:pt x="256162" y="105607"/>
                </a:cubicBezTo>
                <a:cubicBezTo>
                  <a:pt x="257595" y="102542"/>
                  <a:pt x="258503" y="100217"/>
                  <a:pt x="258885" y="98633"/>
                </a:cubicBezTo>
                <a:cubicBezTo>
                  <a:pt x="262628" y="96131"/>
                  <a:pt x="266014" y="94602"/>
                  <a:pt x="269045" y="94044"/>
                </a:cubicBezTo>
                <a:cubicBezTo>
                  <a:pt x="272076" y="93486"/>
                  <a:pt x="274536" y="92635"/>
                  <a:pt x="276425" y="91490"/>
                </a:cubicBezTo>
                <a:cubicBezTo>
                  <a:pt x="275364" y="88176"/>
                  <a:pt x="274039" y="85231"/>
                  <a:pt x="272452" y="82657"/>
                </a:cubicBezTo>
                <a:cubicBezTo>
                  <a:pt x="270865" y="80084"/>
                  <a:pt x="268738" y="77015"/>
                  <a:pt x="266072" y="73452"/>
                </a:cubicBezTo>
                <a:cubicBezTo>
                  <a:pt x="267946" y="71962"/>
                  <a:pt x="269882" y="70071"/>
                  <a:pt x="271881" y="67778"/>
                </a:cubicBezTo>
                <a:cubicBezTo>
                  <a:pt x="273879" y="65486"/>
                  <a:pt x="275816" y="63595"/>
                  <a:pt x="277690" y="62105"/>
                </a:cubicBezTo>
                <a:cubicBezTo>
                  <a:pt x="268558" y="57404"/>
                  <a:pt x="259426" y="52702"/>
                  <a:pt x="250294" y="48001"/>
                </a:cubicBezTo>
                <a:cubicBezTo>
                  <a:pt x="257290" y="41731"/>
                  <a:pt x="264135" y="36443"/>
                  <a:pt x="270828" y="32135"/>
                </a:cubicBezTo>
                <a:cubicBezTo>
                  <a:pt x="277521" y="27828"/>
                  <a:pt x="286471" y="30170"/>
                  <a:pt x="297677" y="39163"/>
                </a:cubicBezTo>
                <a:cubicBezTo>
                  <a:pt x="298172" y="35525"/>
                  <a:pt x="298650" y="33322"/>
                  <a:pt x="299111" y="32555"/>
                </a:cubicBezTo>
                <a:cubicBezTo>
                  <a:pt x="292774" y="31034"/>
                  <a:pt x="286680" y="27934"/>
                  <a:pt x="280832" y="23253"/>
                </a:cubicBezTo>
                <a:cubicBezTo>
                  <a:pt x="274902" y="19099"/>
                  <a:pt x="272181" y="15442"/>
                  <a:pt x="272671" y="12283"/>
                </a:cubicBezTo>
                <a:cubicBezTo>
                  <a:pt x="271608" y="10298"/>
                  <a:pt x="272182" y="8365"/>
                  <a:pt x="274391" y="6483"/>
                </a:cubicBezTo>
                <a:cubicBezTo>
                  <a:pt x="276599" y="4601"/>
                  <a:pt x="278655" y="3706"/>
                  <a:pt x="280558" y="3798"/>
                </a:cubicBezTo>
                <a:close/>
                <a:moveTo>
                  <a:pt x="133485" y="71"/>
                </a:moveTo>
                <a:cubicBezTo>
                  <a:pt x="139263" y="487"/>
                  <a:pt x="145266" y="2735"/>
                  <a:pt x="151497" y="6815"/>
                </a:cubicBezTo>
                <a:cubicBezTo>
                  <a:pt x="163554" y="13408"/>
                  <a:pt x="175538" y="16496"/>
                  <a:pt x="187449" y="16081"/>
                </a:cubicBezTo>
                <a:cubicBezTo>
                  <a:pt x="199359" y="15667"/>
                  <a:pt x="211410" y="13014"/>
                  <a:pt x="223603" y="8123"/>
                </a:cubicBezTo>
                <a:cubicBezTo>
                  <a:pt x="227085" y="6198"/>
                  <a:pt x="230192" y="5036"/>
                  <a:pt x="232924" y="4637"/>
                </a:cubicBezTo>
                <a:cubicBezTo>
                  <a:pt x="235657" y="4239"/>
                  <a:pt x="238014" y="4604"/>
                  <a:pt x="239996" y="5733"/>
                </a:cubicBezTo>
                <a:cubicBezTo>
                  <a:pt x="243960" y="7990"/>
                  <a:pt x="247628" y="13488"/>
                  <a:pt x="250999" y="22227"/>
                </a:cubicBezTo>
                <a:cubicBezTo>
                  <a:pt x="250884" y="23853"/>
                  <a:pt x="251171" y="25540"/>
                  <a:pt x="251858" y="27290"/>
                </a:cubicBezTo>
                <a:cubicBezTo>
                  <a:pt x="252546" y="29040"/>
                  <a:pt x="252832" y="30728"/>
                  <a:pt x="252717" y="32353"/>
                </a:cubicBezTo>
                <a:cubicBezTo>
                  <a:pt x="250320" y="36775"/>
                  <a:pt x="248186" y="40827"/>
                  <a:pt x="246315" y="44509"/>
                </a:cubicBezTo>
                <a:cubicBezTo>
                  <a:pt x="244444" y="48190"/>
                  <a:pt x="243112" y="52367"/>
                  <a:pt x="242320" y="57037"/>
                </a:cubicBezTo>
                <a:cubicBezTo>
                  <a:pt x="241553" y="61993"/>
                  <a:pt x="240851" y="66525"/>
                  <a:pt x="240215" y="70634"/>
                </a:cubicBezTo>
                <a:cubicBezTo>
                  <a:pt x="239578" y="74742"/>
                  <a:pt x="239139" y="77579"/>
                  <a:pt x="238896" y="79144"/>
                </a:cubicBezTo>
                <a:cubicBezTo>
                  <a:pt x="234442" y="75188"/>
                  <a:pt x="230265" y="72092"/>
                  <a:pt x="226366" y="69855"/>
                </a:cubicBezTo>
                <a:cubicBezTo>
                  <a:pt x="222468" y="67618"/>
                  <a:pt x="219649" y="66364"/>
                  <a:pt x="217910" y="66095"/>
                </a:cubicBezTo>
                <a:cubicBezTo>
                  <a:pt x="210379" y="68740"/>
                  <a:pt x="204206" y="73227"/>
                  <a:pt x="199391" y="79558"/>
                </a:cubicBezTo>
                <a:cubicBezTo>
                  <a:pt x="199164" y="81029"/>
                  <a:pt x="198998" y="82099"/>
                  <a:pt x="198894" y="82768"/>
                </a:cubicBezTo>
                <a:cubicBezTo>
                  <a:pt x="198791" y="83436"/>
                  <a:pt x="198625" y="84506"/>
                  <a:pt x="198397" y="85977"/>
                </a:cubicBezTo>
                <a:lnTo>
                  <a:pt x="188407" y="84430"/>
                </a:lnTo>
                <a:cubicBezTo>
                  <a:pt x="184691" y="83855"/>
                  <a:pt x="180591" y="83219"/>
                  <a:pt x="176107" y="82525"/>
                </a:cubicBezTo>
                <a:cubicBezTo>
                  <a:pt x="182993" y="71198"/>
                  <a:pt x="186062" y="63593"/>
                  <a:pt x="185313" y="59711"/>
                </a:cubicBezTo>
                <a:cubicBezTo>
                  <a:pt x="184564" y="55829"/>
                  <a:pt x="179098" y="51011"/>
                  <a:pt x="168915" y="45257"/>
                </a:cubicBezTo>
                <a:cubicBezTo>
                  <a:pt x="163138" y="41142"/>
                  <a:pt x="157660" y="37694"/>
                  <a:pt x="152480" y="34911"/>
                </a:cubicBezTo>
                <a:cubicBezTo>
                  <a:pt x="147301" y="32129"/>
                  <a:pt x="141686" y="29494"/>
                  <a:pt x="135633" y="27006"/>
                </a:cubicBezTo>
                <a:cubicBezTo>
                  <a:pt x="130977" y="24799"/>
                  <a:pt x="127016" y="24731"/>
                  <a:pt x="123750" y="26802"/>
                </a:cubicBezTo>
                <a:cubicBezTo>
                  <a:pt x="120485" y="28874"/>
                  <a:pt x="118436" y="32376"/>
                  <a:pt x="117604" y="37309"/>
                </a:cubicBezTo>
                <a:cubicBezTo>
                  <a:pt x="117063" y="40367"/>
                  <a:pt x="115975" y="42954"/>
                  <a:pt x="114337" y="45071"/>
                </a:cubicBezTo>
                <a:cubicBezTo>
                  <a:pt x="112699" y="47189"/>
                  <a:pt x="110773" y="49749"/>
                  <a:pt x="108556" y="52752"/>
                </a:cubicBezTo>
                <a:cubicBezTo>
                  <a:pt x="107020" y="50871"/>
                  <a:pt x="105281" y="48958"/>
                  <a:pt x="103339" y="47014"/>
                </a:cubicBezTo>
                <a:cubicBezTo>
                  <a:pt x="101397" y="45070"/>
                  <a:pt x="100450" y="43280"/>
                  <a:pt x="100499" y="41644"/>
                </a:cubicBezTo>
                <a:cubicBezTo>
                  <a:pt x="100740" y="23262"/>
                  <a:pt x="106184" y="10821"/>
                  <a:pt x="116833" y="4322"/>
                </a:cubicBezTo>
                <a:cubicBezTo>
                  <a:pt x="122157" y="1073"/>
                  <a:pt x="127708" y="-344"/>
                  <a:pt x="133485" y="71"/>
                </a:cubicBez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2751465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00090" y="920814"/>
            <a:ext cx="5222092" cy="4828327"/>
          </a:xfrm>
          <a:custGeom>
            <a:avLst/>
            <a:gdLst/>
            <a:ahLst/>
            <a:cxnLst/>
            <a:rect l="l" t="t" r="r" b="b"/>
            <a:pathLst>
              <a:path w="999686" h="924306">
                <a:moveTo>
                  <a:pt x="48282" y="824071"/>
                </a:moveTo>
                <a:lnTo>
                  <a:pt x="46337" y="826860"/>
                </a:lnTo>
                <a:lnTo>
                  <a:pt x="47217" y="826282"/>
                </a:lnTo>
                <a:cubicBezTo>
                  <a:pt x="48155" y="825666"/>
                  <a:pt x="48859" y="825203"/>
                  <a:pt x="49328" y="824895"/>
                </a:cubicBezTo>
                <a:cubicBezTo>
                  <a:pt x="49019" y="824426"/>
                  <a:pt x="48671" y="824151"/>
                  <a:pt x="48282" y="824071"/>
                </a:cubicBezTo>
                <a:close/>
                <a:moveTo>
                  <a:pt x="371914" y="669830"/>
                </a:moveTo>
                <a:lnTo>
                  <a:pt x="367437" y="672773"/>
                </a:lnTo>
                <a:lnTo>
                  <a:pt x="364284" y="677294"/>
                </a:lnTo>
                <a:lnTo>
                  <a:pt x="367773" y="674818"/>
                </a:lnTo>
                <a:close/>
                <a:moveTo>
                  <a:pt x="390371" y="651880"/>
                </a:moveTo>
                <a:lnTo>
                  <a:pt x="382639" y="655856"/>
                </a:lnTo>
                <a:cubicBezTo>
                  <a:pt x="379842" y="658115"/>
                  <a:pt x="377478" y="660969"/>
                  <a:pt x="375548" y="664420"/>
                </a:cubicBezTo>
                <a:lnTo>
                  <a:pt x="373246" y="668387"/>
                </a:lnTo>
                <a:lnTo>
                  <a:pt x="382519" y="660847"/>
                </a:lnTo>
                <a:close/>
                <a:moveTo>
                  <a:pt x="401711" y="638286"/>
                </a:moveTo>
                <a:lnTo>
                  <a:pt x="397821" y="641976"/>
                </a:lnTo>
                <a:lnTo>
                  <a:pt x="394032" y="648118"/>
                </a:lnTo>
                <a:lnTo>
                  <a:pt x="397922" y="644428"/>
                </a:lnTo>
                <a:close/>
                <a:moveTo>
                  <a:pt x="596651" y="506659"/>
                </a:moveTo>
                <a:lnTo>
                  <a:pt x="593623" y="521996"/>
                </a:lnTo>
                <a:cubicBezTo>
                  <a:pt x="593057" y="528161"/>
                  <a:pt x="592981" y="535136"/>
                  <a:pt x="593397" y="542923"/>
                </a:cubicBezTo>
                <a:cubicBezTo>
                  <a:pt x="595166" y="569632"/>
                  <a:pt x="595353" y="594190"/>
                  <a:pt x="593959" y="616598"/>
                </a:cubicBezTo>
                <a:cubicBezTo>
                  <a:pt x="593812" y="627104"/>
                  <a:pt x="594288" y="637537"/>
                  <a:pt x="595387" y="647897"/>
                </a:cubicBezTo>
                <a:cubicBezTo>
                  <a:pt x="595614" y="648754"/>
                  <a:pt x="596392" y="648915"/>
                  <a:pt x="597718" y="648379"/>
                </a:cubicBezTo>
                <a:cubicBezTo>
                  <a:pt x="598965" y="648232"/>
                  <a:pt x="599668" y="647770"/>
                  <a:pt x="599829" y="646992"/>
                </a:cubicBezTo>
                <a:cubicBezTo>
                  <a:pt x="601344" y="641632"/>
                  <a:pt x="602148" y="631869"/>
                  <a:pt x="602242" y="617703"/>
                </a:cubicBezTo>
                <a:cubicBezTo>
                  <a:pt x="601960" y="601434"/>
                  <a:pt x="601880" y="590069"/>
                  <a:pt x="602000" y="583610"/>
                </a:cubicBezTo>
                <a:cubicBezTo>
                  <a:pt x="601960" y="577927"/>
                  <a:pt x="601773" y="570999"/>
                  <a:pt x="601438" y="562824"/>
                </a:cubicBezTo>
                <a:cubicBezTo>
                  <a:pt x="599749" y="535726"/>
                  <a:pt x="598959" y="519959"/>
                  <a:pt x="599066" y="515523"/>
                </a:cubicBezTo>
                <a:cubicBezTo>
                  <a:pt x="599233" y="513734"/>
                  <a:pt x="599079" y="512031"/>
                  <a:pt x="598603" y="510412"/>
                </a:cubicBezTo>
                <a:close/>
                <a:moveTo>
                  <a:pt x="599126" y="488787"/>
                </a:moveTo>
                <a:cubicBezTo>
                  <a:pt x="597263" y="487997"/>
                  <a:pt x="596091" y="488767"/>
                  <a:pt x="595608" y="491099"/>
                </a:cubicBezTo>
                <a:cubicBezTo>
                  <a:pt x="594965" y="494208"/>
                  <a:pt x="594742" y="496999"/>
                  <a:pt x="594940" y="499472"/>
                </a:cubicBezTo>
                <a:lnTo>
                  <a:pt x="596477" y="504828"/>
                </a:lnTo>
                <a:lnTo>
                  <a:pt x="598845" y="496024"/>
                </a:lnTo>
                <a:cubicBezTo>
                  <a:pt x="599562" y="493538"/>
                  <a:pt x="600118" y="491829"/>
                  <a:pt x="600513" y="490898"/>
                </a:cubicBezTo>
                <a:cubicBezTo>
                  <a:pt x="600674" y="490121"/>
                  <a:pt x="600212" y="489417"/>
                  <a:pt x="599126" y="488787"/>
                </a:cubicBezTo>
                <a:close/>
                <a:moveTo>
                  <a:pt x="681285" y="406087"/>
                </a:moveTo>
                <a:cubicBezTo>
                  <a:pt x="680735" y="406784"/>
                  <a:pt x="680487" y="407493"/>
                  <a:pt x="680541" y="408213"/>
                </a:cubicBezTo>
                <a:lnTo>
                  <a:pt x="681180" y="409530"/>
                </a:lnTo>
                <a:lnTo>
                  <a:pt x="681506" y="407956"/>
                </a:lnTo>
                <a:cubicBezTo>
                  <a:pt x="681586" y="407568"/>
                  <a:pt x="681512" y="406945"/>
                  <a:pt x="681285" y="406087"/>
                </a:cubicBezTo>
                <a:close/>
                <a:moveTo>
                  <a:pt x="999223" y="68209"/>
                </a:moveTo>
                <a:lnTo>
                  <a:pt x="999686" y="68913"/>
                </a:lnTo>
                <a:lnTo>
                  <a:pt x="998983" y="68830"/>
                </a:lnTo>
                <a:close/>
                <a:moveTo>
                  <a:pt x="994419" y="344"/>
                </a:moveTo>
                <a:cubicBezTo>
                  <a:pt x="995197" y="505"/>
                  <a:pt x="995659" y="1208"/>
                  <a:pt x="995806" y="2455"/>
                </a:cubicBezTo>
                <a:cubicBezTo>
                  <a:pt x="995712" y="4867"/>
                  <a:pt x="995351" y="6616"/>
                  <a:pt x="994721" y="7701"/>
                </a:cubicBezTo>
                <a:cubicBezTo>
                  <a:pt x="994238" y="10033"/>
                  <a:pt x="993488" y="11702"/>
                  <a:pt x="992469" y="12707"/>
                </a:cubicBezTo>
                <a:cubicBezTo>
                  <a:pt x="984696" y="22852"/>
                  <a:pt x="978431" y="34524"/>
                  <a:pt x="973674" y="47725"/>
                </a:cubicBezTo>
                <a:cubicBezTo>
                  <a:pt x="970270" y="56342"/>
                  <a:pt x="965505" y="64678"/>
                  <a:pt x="959381" y="72732"/>
                </a:cubicBezTo>
                <a:cubicBezTo>
                  <a:pt x="956553" y="76605"/>
                  <a:pt x="953330" y="81409"/>
                  <a:pt x="949711" y="87145"/>
                </a:cubicBezTo>
                <a:cubicBezTo>
                  <a:pt x="948063" y="89236"/>
                  <a:pt x="947695" y="91997"/>
                  <a:pt x="948606" y="95427"/>
                </a:cubicBezTo>
                <a:cubicBezTo>
                  <a:pt x="949289" y="98000"/>
                  <a:pt x="951360" y="96808"/>
                  <a:pt x="954817" y="91849"/>
                </a:cubicBezTo>
                <a:cubicBezTo>
                  <a:pt x="958824" y="86194"/>
                  <a:pt x="961297" y="83058"/>
                  <a:pt x="962235" y="82442"/>
                </a:cubicBezTo>
                <a:cubicBezTo>
                  <a:pt x="965840" y="78729"/>
                  <a:pt x="971047" y="74133"/>
                  <a:pt x="977855" y="68651"/>
                </a:cubicBezTo>
                <a:cubicBezTo>
                  <a:pt x="980280" y="66722"/>
                  <a:pt x="983008" y="66273"/>
                  <a:pt x="986036" y="67305"/>
                </a:cubicBezTo>
                <a:lnTo>
                  <a:pt x="998983" y="68830"/>
                </a:lnTo>
                <a:lnTo>
                  <a:pt x="997263" y="73275"/>
                </a:lnTo>
                <a:cubicBezTo>
                  <a:pt x="996352" y="75721"/>
                  <a:pt x="995183" y="78924"/>
                  <a:pt x="993756" y="82884"/>
                </a:cubicBezTo>
                <a:cubicBezTo>
                  <a:pt x="991692" y="88941"/>
                  <a:pt x="989521" y="93558"/>
                  <a:pt x="987242" y="96734"/>
                </a:cubicBezTo>
                <a:cubicBezTo>
                  <a:pt x="977808" y="110993"/>
                  <a:pt x="968152" y="123383"/>
                  <a:pt x="958275" y="133903"/>
                </a:cubicBezTo>
                <a:cubicBezTo>
                  <a:pt x="955688" y="136611"/>
                  <a:pt x="951453" y="141408"/>
                  <a:pt x="945570" y="148296"/>
                </a:cubicBezTo>
                <a:cubicBezTo>
                  <a:pt x="939848" y="154407"/>
                  <a:pt x="935418" y="159165"/>
                  <a:pt x="932282" y="162569"/>
                </a:cubicBezTo>
                <a:cubicBezTo>
                  <a:pt x="929696" y="165276"/>
                  <a:pt x="919343" y="177116"/>
                  <a:pt x="901224" y="198090"/>
                </a:cubicBezTo>
                <a:cubicBezTo>
                  <a:pt x="894872" y="205286"/>
                  <a:pt x="884332" y="216074"/>
                  <a:pt x="869603" y="230454"/>
                </a:cubicBezTo>
                <a:cubicBezTo>
                  <a:pt x="854326" y="245531"/>
                  <a:pt x="844569" y="255468"/>
                  <a:pt x="840334" y="260266"/>
                </a:cubicBezTo>
                <a:cubicBezTo>
                  <a:pt x="838056" y="263442"/>
                  <a:pt x="835081" y="266068"/>
                  <a:pt x="831409" y="268146"/>
                </a:cubicBezTo>
                <a:cubicBezTo>
                  <a:pt x="822658" y="273225"/>
                  <a:pt x="812834" y="281527"/>
                  <a:pt x="801939" y="293052"/>
                </a:cubicBezTo>
                <a:cubicBezTo>
                  <a:pt x="796685" y="298855"/>
                  <a:pt x="784771" y="311385"/>
                  <a:pt x="766197" y="330643"/>
                </a:cubicBezTo>
                <a:cubicBezTo>
                  <a:pt x="750839" y="346109"/>
                  <a:pt x="738884" y="358834"/>
                  <a:pt x="730334" y="368817"/>
                </a:cubicBezTo>
                <a:cubicBezTo>
                  <a:pt x="730884" y="368121"/>
                  <a:pt x="730140" y="368777"/>
                  <a:pt x="728103" y="370788"/>
                </a:cubicBezTo>
                <a:cubicBezTo>
                  <a:pt x="723948" y="375197"/>
                  <a:pt x="718641" y="377341"/>
                  <a:pt x="712182" y="377220"/>
                </a:cubicBezTo>
                <a:lnTo>
                  <a:pt x="707377" y="379874"/>
                </a:lnTo>
                <a:cubicBezTo>
                  <a:pt x="704094" y="382031"/>
                  <a:pt x="702834" y="384203"/>
                  <a:pt x="703598" y="386387"/>
                </a:cubicBezTo>
                <a:cubicBezTo>
                  <a:pt x="705287" y="389979"/>
                  <a:pt x="704248" y="394019"/>
                  <a:pt x="700482" y="398508"/>
                </a:cubicBezTo>
                <a:cubicBezTo>
                  <a:pt x="697856" y="401410"/>
                  <a:pt x="694921" y="403842"/>
                  <a:pt x="691677" y="405806"/>
                </a:cubicBezTo>
                <a:lnTo>
                  <a:pt x="681459" y="410105"/>
                </a:lnTo>
                <a:lnTo>
                  <a:pt x="681606" y="410409"/>
                </a:lnTo>
                <a:lnTo>
                  <a:pt x="668017" y="417324"/>
                </a:lnTo>
                <a:cubicBezTo>
                  <a:pt x="667079" y="417940"/>
                  <a:pt x="666141" y="418557"/>
                  <a:pt x="665203" y="419173"/>
                </a:cubicBezTo>
                <a:cubicBezTo>
                  <a:pt x="662080" y="420554"/>
                  <a:pt x="659259" y="423415"/>
                  <a:pt x="656740" y="427757"/>
                </a:cubicBezTo>
                <a:cubicBezTo>
                  <a:pt x="650722" y="431375"/>
                  <a:pt x="642735" y="438639"/>
                  <a:pt x="632778" y="449548"/>
                </a:cubicBezTo>
                <a:cubicBezTo>
                  <a:pt x="629012" y="454037"/>
                  <a:pt x="626720" y="459237"/>
                  <a:pt x="625903" y="465147"/>
                </a:cubicBezTo>
                <a:cubicBezTo>
                  <a:pt x="625487" y="469114"/>
                  <a:pt x="625186" y="473510"/>
                  <a:pt x="624998" y="478334"/>
                </a:cubicBezTo>
                <a:cubicBezTo>
                  <a:pt x="624462" y="488761"/>
                  <a:pt x="624019" y="496775"/>
                  <a:pt x="623671" y="502377"/>
                </a:cubicBezTo>
                <a:cubicBezTo>
                  <a:pt x="623698" y="510082"/>
                  <a:pt x="622833" y="517199"/>
                  <a:pt x="621078" y="523725"/>
                </a:cubicBezTo>
                <a:cubicBezTo>
                  <a:pt x="616052" y="542139"/>
                  <a:pt x="615268" y="560619"/>
                  <a:pt x="618726" y="579167"/>
                </a:cubicBezTo>
                <a:cubicBezTo>
                  <a:pt x="620535" y="588052"/>
                  <a:pt x="620133" y="595872"/>
                  <a:pt x="617519" y="602627"/>
                </a:cubicBezTo>
                <a:cubicBezTo>
                  <a:pt x="615536" y="608295"/>
                  <a:pt x="614316" y="616149"/>
                  <a:pt x="613861" y="626186"/>
                </a:cubicBezTo>
                <a:cubicBezTo>
                  <a:pt x="612936" y="648285"/>
                  <a:pt x="612353" y="659918"/>
                  <a:pt x="612112" y="661084"/>
                </a:cubicBezTo>
                <a:cubicBezTo>
                  <a:pt x="611830" y="668321"/>
                  <a:pt x="609961" y="674418"/>
                  <a:pt x="606503" y="679377"/>
                </a:cubicBezTo>
                <a:cubicBezTo>
                  <a:pt x="604774" y="681856"/>
                  <a:pt x="604050" y="685354"/>
                  <a:pt x="604332" y="689870"/>
                </a:cubicBezTo>
                <a:cubicBezTo>
                  <a:pt x="603823" y="708003"/>
                  <a:pt x="605940" y="723233"/>
                  <a:pt x="610684" y="735563"/>
                </a:cubicBezTo>
                <a:cubicBezTo>
                  <a:pt x="611984" y="739074"/>
                  <a:pt x="611455" y="742612"/>
                  <a:pt x="609096" y="746177"/>
                </a:cubicBezTo>
                <a:cubicBezTo>
                  <a:pt x="606657" y="750130"/>
                  <a:pt x="606201" y="754291"/>
                  <a:pt x="607729" y="758660"/>
                </a:cubicBezTo>
                <a:cubicBezTo>
                  <a:pt x="608493" y="760845"/>
                  <a:pt x="609980" y="765408"/>
                  <a:pt x="612192" y="772350"/>
                </a:cubicBezTo>
                <a:cubicBezTo>
                  <a:pt x="613867" y="777965"/>
                  <a:pt x="615394" y="782334"/>
                  <a:pt x="616775" y="785457"/>
                </a:cubicBezTo>
                <a:cubicBezTo>
                  <a:pt x="618222" y="790214"/>
                  <a:pt x="617559" y="796359"/>
                  <a:pt x="614785" y="803890"/>
                </a:cubicBezTo>
                <a:cubicBezTo>
                  <a:pt x="614543" y="805056"/>
                  <a:pt x="613954" y="805948"/>
                  <a:pt x="613016" y="806564"/>
                </a:cubicBezTo>
                <a:cubicBezTo>
                  <a:pt x="612547" y="806872"/>
                  <a:pt x="610396" y="808454"/>
                  <a:pt x="606563" y="811308"/>
                </a:cubicBezTo>
                <a:cubicBezTo>
                  <a:pt x="610128" y="813667"/>
                  <a:pt x="612064" y="815081"/>
                  <a:pt x="612372" y="815550"/>
                </a:cubicBezTo>
                <a:cubicBezTo>
                  <a:pt x="613458" y="816180"/>
                  <a:pt x="613920" y="816883"/>
                  <a:pt x="613759" y="817661"/>
                </a:cubicBezTo>
                <a:cubicBezTo>
                  <a:pt x="613746" y="819684"/>
                  <a:pt x="612647" y="821078"/>
                  <a:pt x="610463" y="821842"/>
                </a:cubicBezTo>
                <a:cubicBezTo>
                  <a:pt x="610463" y="821842"/>
                  <a:pt x="608399" y="822023"/>
                  <a:pt x="604271" y="822385"/>
                </a:cubicBezTo>
                <a:cubicBezTo>
                  <a:pt x="600840" y="823296"/>
                  <a:pt x="597557" y="825454"/>
                  <a:pt x="594421" y="828858"/>
                </a:cubicBezTo>
                <a:cubicBezTo>
                  <a:pt x="591285" y="832261"/>
                  <a:pt x="590367" y="835719"/>
                  <a:pt x="591667" y="839230"/>
                </a:cubicBezTo>
                <a:cubicBezTo>
                  <a:pt x="591895" y="840088"/>
                  <a:pt x="592277" y="841180"/>
                  <a:pt x="592813" y="842507"/>
                </a:cubicBezTo>
                <a:cubicBezTo>
                  <a:pt x="593657" y="844303"/>
                  <a:pt x="594233" y="845435"/>
                  <a:pt x="594541" y="845904"/>
                </a:cubicBezTo>
                <a:cubicBezTo>
                  <a:pt x="596297" y="851131"/>
                  <a:pt x="594367" y="854582"/>
                  <a:pt x="588752" y="856257"/>
                </a:cubicBezTo>
                <a:cubicBezTo>
                  <a:pt x="585629" y="857637"/>
                  <a:pt x="583834" y="858482"/>
                  <a:pt x="583365" y="858790"/>
                </a:cubicBezTo>
                <a:cubicBezTo>
                  <a:pt x="581394" y="862435"/>
                  <a:pt x="578754" y="867360"/>
                  <a:pt x="575444" y="873565"/>
                </a:cubicBezTo>
                <a:cubicBezTo>
                  <a:pt x="574653" y="875428"/>
                  <a:pt x="574318" y="879006"/>
                  <a:pt x="574439" y="884300"/>
                </a:cubicBezTo>
                <a:cubicBezTo>
                  <a:pt x="574586" y="885546"/>
                  <a:pt x="574452" y="888152"/>
                  <a:pt x="574037" y="892119"/>
                </a:cubicBezTo>
                <a:lnTo>
                  <a:pt x="572851" y="894914"/>
                </a:lnTo>
                <a:cubicBezTo>
                  <a:pt x="571980" y="897165"/>
                  <a:pt x="570063" y="898592"/>
                  <a:pt x="567102" y="899195"/>
                </a:cubicBezTo>
                <a:cubicBezTo>
                  <a:pt x="564448" y="900267"/>
                  <a:pt x="562230" y="900214"/>
                  <a:pt x="560448" y="899034"/>
                </a:cubicBezTo>
                <a:cubicBezTo>
                  <a:pt x="557044" y="895898"/>
                  <a:pt x="552876" y="890578"/>
                  <a:pt x="547944" y="883073"/>
                </a:cubicBezTo>
                <a:cubicBezTo>
                  <a:pt x="546095" y="880259"/>
                  <a:pt x="544239" y="878456"/>
                  <a:pt x="542376" y="877666"/>
                </a:cubicBezTo>
                <a:cubicBezTo>
                  <a:pt x="538959" y="876553"/>
                  <a:pt x="537029" y="874128"/>
                  <a:pt x="536586" y="870389"/>
                </a:cubicBezTo>
                <a:cubicBezTo>
                  <a:pt x="535233" y="863219"/>
                  <a:pt x="534710" y="859868"/>
                  <a:pt x="535019" y="860337"/>
                </a:cubicBezTo>
                <a:cubicBezTo>
                  <a:pt x="533424" y="854334"/>
                  <a:pt x="529082" y="851814"/>
                  <a:pt x="521992" y="852779"/>
                </a:cubicBezTo>
                <a:cubicBezTo>
                  <a:pt x="518562" y="853690"/>
                  <a:pt x="513891" y="853737"/>
                  <a:pt x="507981" y="852920"/>
                </a:cubicBezTo>
                <a:cubicBezTo>
                  <a:pt x="499190" y="852316"/>
                  <a:pt x="492951" y="848189"/>
                  <a:pt x="489266" y="840537"/>
                </a:cubicBezTo>
                <a:cubicBezTo>
                  <a:pt x="485205" y="830780"/>
                  <a:pt x="481480" y="823322"/>
                  <a:pt x="478089" y="818163"/>
                </a:cubicBezTo>
                <a:cubicBezTo>
                  <a:pt x="471013" y="805351"/>
                  <a:pt x="461116" y="783647"/>
                  <a:pt x="448398" y="753051"/>
                </a:cubicBezTo>
                <a:cubicBezTo>
                  <a:pt x="445638" y="746806"/>
                  <a:pt x="444820" y="740963"/>
                  <a:pt x="445946" y="735522"/>
                </a:cubicBezTo>
                <a:cubicBezTo>
                  <a:pt x="446991" y="730470"/>
                  <a:pt x="446636" y="725330"/>
                  <a:pt x="444881" y="720104"/>
                </a:cubicBezTo>
                <a:cubicBezTo>
                  <a:pt x="440136" y="707774"/>
                  <a:pt x="436505" y="692027"/>
                  <a:pt x="433985" y="672863"/>
                </a:cubicBezTo>
                <a:cubicBezTo>
                  <a:pt x="432270" y="661566"/>
                  <a:pt x="430146" y="653223"/>
                  <a:pt x="427613" y="647836"/>
                </a:cubicBezTo>
                <a:cubicBezTo>
                  <a:pt x="426541" y="645182"/>
                  <a:pt x="424015" y="644660"/>
                  <a:pt x="420034" y="646268"/>
                </a:cubicBezTo>
                <a:cubicBezTo>
                  <a:pt x="415893" y="648653"/>
                  <a:pt x="411826" y="651662"/>
                  <a:pt x="407832" y="655294"/>
                </a:cubicBezTo>
                <a:cubicBezTo>
                  <a:pt x="380332" y="682432"/>
                  <a:pt x="366857" y="695652"/>
                  <a:pt x="367407" y="694955"/>
                </a:cubicBezTo>
                <a:cubicBezTo>
                  <a:pt x="361925" y="699900"/>
                  <a:pt x="358052" y="702949"/>
                  <a:pt x="355787" y="704102"/>
                </a:cubicBezTo>
                <a:cubicBezTo>
                  <a:pt x="353214" y="704785"/>
                  <a:pt x="351465" y="704423"/>
                  <a:pt x="350541" y="703016"/>
                </a:cubicBezTo>
                <a:cubicBezTo>
                  <a:pt x="349924" y="702078"/>
                  <a:pt x="349891" y="701261"/>
                  <a:pt x="350440" y="700564"/>
                </a:cubicBezTo>
                <a:cubicBezTo>
                  <a:pt x="351070" y="699478"/>
                  <a:pt x="352290" y="697502"/>
                  <a:pt x="354099" y="694634"/>
                </a:cubicBezTo>
                <a:cubicBezTo>
                  <a:pt x="355828" y="692154"/>
                  <a:pt x="357241" y="690218"/>
                  <a:pt x="358340" y="688824"/>
                </a:cubicBezTo>
                <a:cubicBezTo>
                  <a:pt x="358421" y="688435"/>
                  <a:pt x="358846" y="687358"/>
                  <a:pt x="359617" y="685593"/>
                </a:cubicBezTo>
                <a:lnTo>
                  <a:pt x="362586" y="679062"/>
                </a:lnTo>
                <a:lnTo>
                  <a:pt x="351345" y="687377"/>
                </a:lnTo>
                <a:cubicBezTo>
                  <a:pt x="305042" y="732915"/>
                  <a:pt x="278440" y="759631"/>
                  <a:pt x="271538" y="767524"/>
                </a:cubicBezTo>
                <a:cubicBezTo>
                  <a:pt x="265655" y="774413"/>
                  <a:pt x="248019" y="793054"/>
                  <a:pt x="218629" y="823449"/>
                </a:cubicBezTo>
                <a:cubicBezTo>
                  <a:pt x="214555" y="827469"/>
                  <a:pt x="210052" y="831603"/>
                  <a:pt x="205120" y="835852"/>
                </a:cubicBezTo>
                <a:cubicBezTo>
                  <a:pt x="201676" y="838786"/>
                  <a:pt x="198091" y="839463"/>
                  <a:pt x="194366" y="837882"/>
                </a:cubicBezTo>
                <a:cubicBezTo>
                  <a:pt x="192583" y="836702"/>
                  <a:pt x="190908" y="836964"/>
                  <a:pt x="189340" y="838666"/>
                </a:cubicBezTo>
                <a:cubicBezTo>
                  <a:pt x="185252" y="844710"/>
                  <a:pt x="180743" y="849856"/>
                  <a:pt x="175811" y="854104"/>
                </a:cubicBezTo>
                <a:cubicBezTo>
                  <a:pt x="171268" y="858433"/>
                  <a:pt x="168098" y="861019"/>
                  <a:pt x="166303" y="861864"/>
                </a:cubicBezTo>
                <a:cubicBezTo>
                  <a:pt x="159749" y="864155"/>
                  <a:pt x="151849" y="870018"/>
                  <a:pt x="142602" y="879453"/>
                </a:cubicBezTo>
                <a:cubicBezTo>
                  <a:pt x="135472" y="886489"/>
                  <a:pt x="127519" y="888693"/>
                  <a:pt x="118741" y="886067"/>
                </a:cubicBezTo>
                <a:cubicBezTo>
                  <a:pt x="114157" y="884713"/>
                  <a:pt x="109674" y="885812"/>
                  <a:pt x="105292" y="889363"/>
                </a:cubicBezTo>
                <a:cubicBezTo>
                  <a:pt x="102786" y="891682"/>
                  <a:pt x="101298" y="892995"/>
                  <a:pt x="100829" y="893303"/>
                </a:cubicBezTo>
                <a:cubicBezTo>
                  <a:pt x="95027" y="899803"/>
                  <a:pt x="84406" y="905103"/>
                  <a:pt x="68967" y="909204"/>
                </a:cubicBezTo>
                <a:cubicBezTo>
                  <a:pt x="68498" y="909512"/>
                  <a:pt x="67486" y="909506"/>
                  <a:pt x="65932" y="909184"/>
                </a:cubicBezTo>
                <a:cubicBezTo>
                  <a:pt x="60102" y="907978"/>
                  <a:pt x="55686" y="910712"/>
                  <a:pt x="52684" y="917386"/>
                </a:cubicBezTo>
                <a:cubicBezTo>
                  <a:pt x="51733" y="920026"/>
                  <a:pt x="50286" y="921145"/>
                  <a:pt x="48342" y="920743"/>
                </a:cubicBezTo>
                <a:cubicBezTo>
                  <a:pt x="46399" y="920341"/>
                  <a:pt x="45434" y="919128"/>
                  <a:pt x="45448" y="917104"/>
                </a:cubicBezTo>
                <a:lnTo>
                  <a:pt x="44764" y="914531"/>
                </a:lnTo>
                <a:cubicBezTo>
                  <a:pt x="44174" y="909546"/>
                  <a:pt x="40301" y="906718"/>
                  <a:pt x="33145" y="906048"/>
                </a:cubicBezTo>
                <a:cubicBezTo>
                  <a:pt x="29955" y="905793"/>
                  <a:pt x="27148" y="906631"/>
                  <a:pt x="24722" y="908561"/>
                </a:cubicBezTo>
                <a:cubicBezTo>
                  <a:pt x="26210" y="907247"/>
                  <a:pt x="23429" y="909914"/>
                  <a:pt x="16380" y="916561"/>
                </a:cubicBezTo>
                <a:cubicBezTo>
                  <a:pt x="14503" y="917794"/>
                  <a:pt x="12078" y="919724"/>
                  <a:pt x="9103" y="922351"/>
                </a:cubicBezTo>
                <a:cubicBezTo>
                  <a:pt x="5739" y="924897"/>
                  <a:pt x="3092" y="924957"/>
                  <a:pt x="1162" y="922532"/>
                </a:cubicBezTo>
                <a:cubicBezTo>
                  <a:pt x="10" y="920267"/>
                  <a:pt x="-285" y="917774"/>
                  <a:pt x="278" y="915054"/>
                </a:cubicBezTo>
                <a:cubicBezTo>
                  <a:pt x="439" y="914276"/>
                  <a:pt x="794" y="913539"/>
                  <a:pt x="1343" y="912842"/>
                </a:cubicBezTo>
                <a:cubicBezTo>
                  <a:pt x="8808" y="902228"/>
                  <a:pt x="14323" y="892224"/>
                  <a:pt x="17887" y="882830"/>
                </a:cubicBezTo>
                <a:cubicBezTo>
                  <a:pt x="19080" y="879024"/>
                  <a:pt x="24240" y="869757"/>
                  <a:pt x="33366" y="855028"/>
                </a:cubicBezTo>
                <a:cubicBezTo>
                  <a:pt x="35256" y="851772"/>
                  <a:pt x="38084" y="847899"/>
                  <a:pt x="41850" y="843409"/>
                </a:cubicBezTo>
                <a:cubicBezTo>
                  <a:pt x="43304" y="841278"/>
                  <a:pt x="44302" y="838901"/>
                  <a:pt x="44845" y="836278"/>
                </a:cubicBezTo>
                <a:lnTo>
                  <a:pt x="45088" y="828274"/>
                </a:lnTo>
                <a:lnTo>
                  <a:pt x="40583" y="831901"/>
                </a:lnTo>
                <a:cubicBezTo>
                  <a:pt x="39370" y="832866"/>
                  <a:pt x="38647" y="833425"/>
                  <a:pt x="38412" y="833579"/>
                </a:cubicBezTo>
                <a:cubicBezTo>
                  <a:pt x="36295" y="835978"/>
                  <a:pt x="33118" y="839576"/>
                  <a:pt x="28884" y="844374"/>
                </a:cubicBezTo>
                <a:cubicBezTo>
                  <a:pt x="24180" y="849480"/>
                  <a:pt x="21003" y="853078"/>
                  <a:pt x="19355" y="855169"/>
                </a:cubicBezTo>
                <a:cubicBezTo>
                  <a:pt x="15670" y="859270"/>
                  <a:pt x="11307" y="859786"/>
                  <a:pt x="6268" y="856717"/>
                </a:cubicBezTo>
                <a:cubicBezTo>
                  <a:pt x="6349" y="856328"/>
                  <a:pt x="4412" y="854914"/>
                  <a:pt x="459" y="852475"/>
                </a:cubicBezTo>
                <a:cubicBezTo>
                  <a:pt x="861" y="850532"/>
                  <a:pt x="1230" y="847771"/>
                  <a:pt x="1565" y="844193"/>
                </a:cubicBezTo>
                <a:cubicBezTo>
                  <a:pt x="2221" y="839060"/>
                  <a:pt x="4084" y="833974"/>
                  <a:pt x="7153" y="828936"/>
                </a:cubicBezTo>
                <a:cubicBezTo>
                  <a:pt x="14001" y="817383"/>
                  <a:pt x="21580" y="807198"/>
                  <a:pt x="29889" y="798380"/>
                </a:cubicBezTo>
                <a:cubicBezTo>
                  <a:pt x="35531" y="792658"/>
                  <a:pt x="48390" y="778499"/>
                  <a:pt x="68465" y="755904"/>
                </a:cubicBezTo>
                <a:cubicBezTo>
                  <a:pt x="84614" y="738576"/>
                  <a:pt x="97862" y="724498"/>
                  <a:pt x="108208" y="713669"/>
                </a:cubicBezTo>
                <a:cubicBezTo>
                  <a:pt x="115337" y="706634"/>
                  <a:pt x="121596" y="701849"/>
                  <a:pt x="126983" y="699317"/>
                </a:cubicBezTo>
                <a:cubicBezTo>
                  <a:pt x="132920" y="696087"/>
                  <a:pt x="139963" y="690452"/>
                  <a:pt x="148111" y="682411"/>
                </a:cubicBezTo>
                <a:cubicBezTo>
                  <a:pt x="156889" y="673284"/>
                  <a:pt x="170324" y="660258"/>
                  <a:pt x="188416" y="643332"/>
                </a:cubicBezTo>
                <a:cubicBezTo>
                  <a:pt x="207138" y="625320"/>
                  <a:pt x="220613" y="612100"/>
                  <a:pt x="228842" y="603670"/>
                </a:cubicBezTo>
                <a:cubicBezTo>
                  <a:pt x="229311" y="603362"/>
                  <a:pt x="231542" y="601392"/>
                  <a:pt x="235536" y="597760"/>
                </a:cubicBezTo>
                <a:cubicBezTo>
                  <a:pt x="238900" y="595214"/>
                  <a:pt x="242565" y="594149"/>
                  <a:pt x="246532" y="594564"/>
                </a:cubicBezTo>
                <a:cubicBezTo>
                  <a:pt x="247309" y="594725"/>
                  <a:pt x="248281" y="594926"/>
                  <a:pt x="249447" y="595167"/>
                </a:cubicBezTo>
                <a:cubicBezTo>
                  <a:pt x="253802" y="595663"/>
                  <a:pt x="258057" y="593706"/>
                  <a:pt x="262212" y="589297"/>
                </a:cubicBezTo>
                <a:cubicBezTo>
                  <a:pt x="262212" y="589297"/>
                  <a:pt x="263351" y="587709"/>
                  <a:pt x="265629" y="584533"/>
                </a:cubicBezTo>
                <a:lnTo>
                  <a:pt x="264926" y="584995"/>
                </a:lnTo>
                <a:cubicBezTo>
                  <a:pt x="268048" y="583615"/>
                  <a:pt x="271338" y="580446"/>
                  <a:pt x="274796" y="575487"/>
                </a:cubicBezTo>
                <a:cubicBezTo>
                  <a:pt x="279178" y="571936"/>
                  <a:pt x="280719" y="568404"/>
                  <a:pt x="279419" y="564893"/>
                </a:cubicBezTo>
                <a:cubicBezTo>
                  <a:pt x="281858" y="560940"/>
                  <a:pt x="284954" y="557730"/>
                  <a:pt x="288707" y="555264"/>
                </a:cubicBezTo>
                <a:cubicBezTo>
                  <a:pt x="289779" y="557918"/>
                  <a:pt x="291722" y="558320"/>
                  <a:pt x="294536" y="556470"/>
                </a:cubicBezTo>
                <a:lnTo>
                  <a:pt x="293833" y="556933"/>
                </a:lnTo>
                <a:lnTo>
                  <a:pt x="302034" y="552551"/>
                </a:lnTo>
                <a:lnTo>
                  <a:pt x="301451" y="552430"/>
                </a:lnTo>
                <a:cubicBezTo>
                  <a:pt x="305432" y="550822"/>
                  <a:pt x="308722" y="547652"/>
                  <a:pt x="311322" y="542922"/>
                </a:cubicBezTo>
                <a:cubicBezTo>
                  <a:pt x="315999" y="541863"/>
                  <a:pt x="319591" y="540174"/>
                  <a:pt x="322097" y="537856"/>
                </a:cubicBezTo>
                <a:cubicBezTo>
                  <a:pt x="328677" y="531517"/>
                  <a:pt x="338225" y="523563"/>
                  <a:pt x="350742" y="513995"/>
                </a:cubicBezTo>
                <a:cubicBezTo>
                  <a:pt x="365297" y="502416"/>
                  <a:pt x="375039" y="494502"/>
                  <a:pt x="379971" y="490254"/>
                </a:cubicBezTo>
                <a:cubicBezTo>
                  <a:pt x="386310" y="485081"/>
                  <a:pt x="402667" y="471646"/>
                  <a:pt x="429041" y="449949"/>
                </a:cubicBezTo>
                <a:cubicBezTo>
                  <a:pt x="436787" y="443851"/>
                  <a:pt x="441853" y="436997"/>
                  <a:pt x="444238" y="429385"/>
                </a:cubicBezTo>
                <a:cubicBezTo>
                  <a:pt x="446865" y="420607"/>
                  <a:pt x="448018" y="416995"/>
                  <a:pt x="447696" y="418549"/>
                </a:cubicBezTo>
                <a:cubicBezTo>
                  <a:pt x="448808" y="415132"/>
                  <a:pt x="449137" y="412566"/>
                  <a:pt x="448681" y="410850"/>
                </a:cubicBezTo>
                <a:cubicBezTo>
                  <a:pt x="448024" y="404230"/>
                  <a:pt x="448125" y="383176"/>
                  <a:pt x="448983" y="347689"/>
                </a:cubicBezTo>
                <a:cubicBezTo>
                  <a:pt x="449171" y="342864"/>
                  <a:pt x="449720" y="330414"/>
                  <a:pt x="450631" y="310339"/>
                </a:cubicBezTo>
                <a:cubicBezTo>
                  <a:pt x="450725" y="307927"/>
                  <a:pt x="449680" y="307103"/>
                  <a:pt x="447496" y="307866"/>
                </a:cubicBezTo>
                <a:cubicBezTo>
                  <a:pt x="446638" y="308094"/>
                  <a:pt x="445894" y="308751"/>
                  <a:pt x="445264" y="309836"/>
                </a:cubicBezTo>
                <a:cubicBezTo>
                  <a:pt x="443924" y="312396"/>
                  <a:pt x="442477" y="313515"/>
                  <a:pt x="440922" y="313193"/>
                </a:cubicBezTo>
                <a:cubicBezTo>
                  <a:pt x="439756" y="312952"/>
                  <a:pt x="439026" y="311585"/>
                  <a:pt x="438731" y="309092"/>
                </a:cubicBezTo>
                <a:cubicBezTo>
                  <a:pt x="438986" y="294150"/>
                  <a:pt x="441103" y="279998"/>
                  <a:pt x="445083" y="266636"/>
                </a:cubicBezTo>
                <a:cubicBezTo>
                  <a:pt x="447630" y="258247"/>
                  <a:pt x="449613" y="246702"/>
                  <a:pt x="451034" y="232000"/>
                </a:cubicBezTo>
                <a:cubicBezTo>
                  <a:pt x="451114" y="231612"/>
                  <a:pt x="451416" y="227216"/>
                  <a:pt x="451938" y="218813"/>
                </a:cubicBezTo>
                <a:cubicBezTo>
                  <a:pt x="451885" y="215155"/>
                  <a:pt x="453540" y="212052"/>
                  <a:pt x="456904" y="209506"/>
                </a:cubicBezTo>
                <a:cubicBezTo>
                  <a:pt x="459959" y="206490"/>
                  <a:pt x="461655" y="203194"/>
                  <a:pt x="461990" y="199616"/>
                </a:cubicBezTo>
                <a:cubicBezTo>
                  <a:pt x="462633" y="184753"/>
                  <a:pt x="462881" y="176699"/>
                  <a:pt x="462734" y="175453"/>
                </a:cubicBezTo>
                <a:cubicBezTo>
                  <a:pt x="463028" y="166192"/>
                  <a:pt x="465997" y="158701"/>
                  <a:pt x="471639" y="152978"/>
                </a:cubicBezTo>
                <a:cubicBezTo>
                  <a:pt x="473207" y="151276"/>
                  <a:pt x="474158" y="148636"/>
                  <a:pt x="474494" y="145058"/>
                </a:cubicBezTo>
                <a:cubicBezTo>
                  <a:pt x="474815" y="143503"/>
                  <a:pt x="475914" y="142110"/>
                  <a:pt x="477790" y="140877"/>
                </a:cubicBezTo>
                <a:cubicBezTo>
                  <a:pt x="482950" y="137486"/>
                  <a:pt x="485590" y="132561"/>
                  <a:pt x="485711" y="126102"/>
                </a:cubicBezTo>
                <a:cubicBezTo>
                  <a:pt x="485604" y="107031"/>
                  <a:pt x="485289" y="95821"/>
                  <a:pt x="484766" y="92470"/>
                </a:cubicBezTo>
                <a:cubicBezTo>
                  <a:pt x="484123" y="83827"/>
                  <a:pt x="486709" y="75243"/>
                  <a:pt x="492526" y="66720"/>
                </a:cubicBezTo>
                <a:cubicBezTo>
                  <a:pt x="494335" y="63852"/>
                  <a:pt x="497464" y="61460"/>
                  <a:pt x="501913" y="59543"/>
                </a:cubicBezTo>
                <a:cubicBezTo>
                  <a:pt x="504098" y="58779"/>
                  <a:pt x="504808" y="57305"/>
                  <a:pt x="504044" y="55121"/>
                </a:cubicBezTo>
                <a:cubicBezTo>
                  <a:pt x="502436" y="51140"/>
                  <a:pt x="501746" y="49579"/>
                  <a:pt x="501974" y="50437"/>
                </a:cubicBezTo>
                <a:cubicBezTo>
                  <a:pt x="501371" y="47475"/>
                  <a:pt x="503093" y="46008"/>
                  <a:pt x="507140" y="46034"/>
                </a:cubicBezTo>
                <a:cubicBezTo>
                  <a:pt x="513680" y="45766"/>
                  <a:pt x="516521" y="45746"/>
                  <a:pt x="515663" y="45974"/>
                </a:cubicBezTo>
                <a:cubicBezTo>
                  <a:pt x="517298" y="45907"/>
                  <a:pt x="519248" y="45297"/>
                  <a:pt x="521513" y="44145"/>
                </a:cubicBezTo>
                <a:cubicBezTo>
                  <a:pt x="525654" y="41759"/>
                  <a:pt x="527892" y="38777"/>
                  <a:pt x="528227" y="35200"/>
                </a:cubicBezTo>
                <a:cubicBezTo>
                  <a:pt x="528241" y="33176"/>
                  <a:pt x="528375" y="30569"/>
                  <a:pt x="528629" y="27380"/>
                </a:cubicBezTo>
                <a:cubicBezTo>
                  <a:pt x="528576" y="23721"/>
                  <a:pt x="528710" y="21114"/>
                  <a:pt x="529031" y="19560"/>
                </a:cubicBezTo>
                <a:cubicBezTo>
                  <a:pt x="529125" y="17147"/>
                  <a:pt x="530419" y="15794"/>
                  <a:pt x="532911" y="15499"/>
                </a:cubicBezTo>
                <a:cubicBezTo>
                  <a:pt x="535015" y="15124"/>
                  <a:pt x="536610" y="15251"/>
                  <a:pt x="537696" y="15881"/>
                </a:cubicBezTo>
                <a:cubicBezTo>
                  <a:pt x="540564" y="17690"/>
                  <a:pt x="542420" y="19493"/>
                  <a:pt x="543264" y="21289"/>
                </a:cubicBezTo>
                <a:cubicBezTo>
                  <a:pt x="547633" y="31514"/>
                  <a:pt x="552484" y="39407"/>
                  <a:pt x="557818" y="44969"/>
                </a:cubicBezTo>
                <a:cubicBezTo>
                  <a:pt x="560833" y="48025"/>
                  <a:pt x="564532" y="53653"/>
                  <a:pt x="568914" y="61855"/>
                </a:cubicBezTo>
                <a:cubicBezTo>
                  <a:pt x="572600" y="69507"/>
                  <a:pt x="576747" y="77863"/>
                  <a:pt x="581357" y="86923"/>
                </a:cubicBezTo>
                <a:cubicBezTo>
                  <a:pt x="581974" y="87861"/>
                  <a:pt x="582557" y="87981"/>
                  <a:pt x="583106" y="87285"/>
                </a:cubicBezTo>
                <a:cubicBezTo>
                  <a:pt x="584044" y="86668"/>
                  <a:pt x="584594" y="85971"/>
                  <a:pt x="584755" y="85194"/>
                </a:cubicBezTo>
                <a:cubicBezTo>
                  <a:pt x="585237" y="82862"/>
                  <a:pt x="585365" y="81267"/>
                  <a:pt x="585137" y="80410"/>
                </a:cubicBezTo>
                <a:cubicBezTo>
                  <a:pt x="583408" y="71136"/>
                  <a:pt x="581974" y="64355"/>
                  <a:pt x="580835" y="60066"/>
                </a:cubicBezTo>
                <a:cubicBezTo>
                  <a:pt x="579012" y="53204"/>
                  <a:pt x="581344" y="47810"/>
                  <a:pt x="587831" y="43884"/>
                </a:cubicBezTo>
                <a:cubicBezTo>
                  <a:pt x="587442" y="43803"/>
                  <a:pt x="590772" y="40440"/>
                  <a:pt x="597821" y="33793"/>
                </a:cubicBezTo>
                <a:cubicBezTo>
                  <a:pt x="599309" y="32479"/>
                  <a:pt x="600086" y="32640"/>
                  <a:pt x="600153" y="34275"/>
                </a:cubicBezTo>
                <a:cubicBezTo>
                  <a:pt x="600649" y="41673"/>
                  <a:pt x="602364" y="47093"/>
                  <a:pt x="605299" y="50538"/>
                </a:cubicBezTo>
                <a:cubicBezTo>
                  <a:pt x="611947" y="57587"/>
                  <a:pt x="616590" y="67464"/>
                  <a:pt x="619230" y="80168"/>
                </a:cubicBezTo>
                <a:cubicBezTo>
                  <a:pt x="626922" y="117425"/>
                  <a:pt x="632397" y="148751"/>
                  <a:pt x="635653" y="174147"/>
                </a:cubicBezTo>
                <a:cubicBezTo>
                  <a:pt x="636176" y="177497"/>
                  <a:pt x="636042" y="180104"/>
                  <a:pt x="635251" y="181966"/>
                </a:cubicBezTo>
                <a:cubicBezTo>
                  <a:pt x="632102" y="187394"/>
                  <a:pt x="631237" y="194510"/>
                  <a:pt x="632658" y="203315"/>
                </a:cubicBezTo>
                <a:cubicBezTo>
                  <a:pt x="635043" y="219209"/>
                  <a:pt x="636303" y="234668"/>
                  <a:pt x="636437" y="249691"/>
                </a:cubicBezTo>
                <a:cubicBezTo>
                  <a:pt x="636584" y="250937"/>
                  <a:pt x="637275" y="252499"/>
                  <a:pt x="638507" y="254375"/>
                </a:cubicBezTo>
                <a:cubicBezTo>
                  <a:pt x="639821" y="255862"/>
                  <a:pt x="641610" y="256030"/>
                  <a:pt x="643875" y="254878"/>
                </a:cubicBezTo>
                <a:cubicBezTo>
                  <a:pt x="650830" y="250643"/>
                  <a:pt x="656982" y="244418"/>
                  <a:pt x="662329" y="236203"/>
                </a:cubicBezTo>
                <a:lnTo>
                  <a:pt x="662208" y="236786"/>
                </a:lnTo>
                <a:cubicBezTo>
                  <a:pt x="670959" y="231706"/>
                  <a:pt x="676099" y="225475"/>
                  <a:pt x="677627" y="218090"/>
                </a:cubicBezTo>
                <a:cubicBezTo>
                  <a:pt x="677868" y="216924"/>
                  <a:pt x="678417" y="216228"/>
                  <a:pt x="679275" y="216000"/>
                </a:cubicBezTo>
                <a:cubicBezTo>
                  <a:pt x="679355" y="215611"/>
                  <a:pt x="680803" y="214492"/>
                  <a:pt x="683617" y="212643"/>
                </a:cubicBezTo>
                <a:cubicBezTo>
                  <a:pt x="687557" y="205352"/>
                  <a:pt x="693400" y="198658"/>
                  <a:pt x="701146" y="192561"/>
                </a:cubicBezTo>
                <a:cubicBezTo>
                  <a:pt x="706467" y="188393"/>
                  <a:pt x="710581" y="184178"/>
                  <a:pt x="713489" y="179916"/>
                </a:cubicBezTo>
                <a:cubicBezTo>
                  <a:pt x="716639" y="174489"/>
                  <a:pt x="721148" y="169343"/>
                  <a:pt x="727018" y="164478"/>
                </a:cubicBezTo>
                <a:cubicBezTo>
                  <a:pt x="751985" y="143706"/>
                  <a:pt x="764234" y="133474"/>
                  <a:pt x="763765" y="133782"/>
                </a:cubicBezTo>
                <a:cubicBezTo>
                  <a:pt x="771351" y="128462"/>
                  <a:pt x="783204" y="119161"/>
                  <a:pt x="799326" y="105880"/>
                </a:cubicBezTo>
                <a:cubicBezTo>
                  <a:pt x="813572" y="93832"/>
                  <a:pt x="819717" y="88619"/>
                  <a:pt x="817760" y="90241"/>
                </a:cubicBezTo>
                <a:cubicBezTo>
                  <a:pt x="821285" y="86917"/>
                  <a:pt x="824655" y="83359"/>
                  <a:pt x="827872" y="79566"/>
                </a:cubicBezTo>
                <a:cubicBezTo>
                  <a:pt x="830150" y="76390"/>
                  <a:pt x="833427" y="75244"/>
                  <a:pt x="837702" y="76129"/>
                </a:cubicBezTo>
                <a:cubicBezTo>
                  <a:pt x="840114" y="76223"/>
                  <a:pt x="842024" y="75807"/>
                  <a:pt x="843431" y="74882"/>
                </a:cubicBezTo>
                <a:cubicBezTo>
                  <a:pt x="850788" y="68704"/>
                  <a:pt x="859318" y="61756"/>
                  <a:pt x="869021" y="54037"/>
                </a:cubicBezTo>
                <a:cubicBezTo>
                  <a:pt x="880453" y="43838"/>
                  <a:pt x="888634" y="36615"/>
                  <a:pt x="893566" y="32366"/>
                </a:cubicBezTo>
                <a:cubicBezTo>
                  <a:pt x="899597" y="26725"/>
                  <a:pt x="906512" y="22684"/>
                  <a:pt x="914312" y="20245"/>
                </a:cubicBezTo>
                <a:lnTo>
                  <a:pt x="919699" y="17712"/>
                </a:lnTo>
                <a:cubicBezTo>
                  <a:pt x="922902" y="15943"/>
                  <a:pt x="926520" y="16084"/>
                  <a:pt x="930554" y="18134"/>
                </a:cubicBezTo>
                <a:cubicBezTo>
                  <a:pt x="933114" y="19474"/>
                  <a:pt x="935298" y="18710"/>
                  <a:pt x="937108" y="15842"/>
                </a:cubicBezTo>
                <a:cubicBezTo>
                  <a:pt x="937657" y="15146"/>
                  <a:pt x="938327" y="13866"/>
                  <a:pt x="939118" y="12003"/>
                </a:cubicBezTo>
                <a:cubicBezTo>
                  <a:pt x="940217" y="10609"/>
                  <a:pt x="941081" y="9370"/>
                  <a:pt x="941711" y="8284"/>
                </a:cubicBezTo>
                <a:cubicBezTo>
                  <a:pt x="944150" y="4331"/>
                  <a:pt x="946449" y="3996"/>
                  <a:pt x="948606" y="7279"/>
                </a:cubicBezTo>
                <a:cubicBezTo>
                  <a:pt x="952225" y="13296"/>
                  <a:pt x="953880" y="16070"/>
                  <a:pt x="953571" y="15601"/>
                </a:cubicBezTo>
                <a:cubicBezTo>
                  <a:pt x="955113" y="17947"/>
                  <a:pt x="957712" y="19092"/>
                  <a:pt x="961371" y="19039"/>
                </a:cubicBezTo>
                <a:cubicBezTo>
                  <a:pt x="965727" y="19535"/>
                  <a:pt x="969003" y="18389"/>
                  <a:pt x="971201" y="15602"/>
                </a:cubicBezTo>
                <a:cubicBezTo>
                  <a:pt x="975744" y="11273"/>
                  <a:pt x="980053" y="7098"/>
                  <a:pt x="984127" y="3078"/>
                </a:cubicBezTo>
                <a:cubicBezTo>
                  <a:pt x="985614" y="1764"/>
                  <a:pt x="987216" y="880"/>
                  <a:pt x="988931" y="424"/>
                </a:cubicBezTo>
                <a:cubicBezTo>
                  <a:pt x="990258" y="-112"/>
                  <a:pt x="992087" y="-139"/>
                  <a:pt x="994419" y="344"/>
                </a:cubicBez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217890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87835" y="1359855"/>
            <a:ext cx="2900602" cy="4122548"/>
          </a:xfrm>
          <a:custGeom>
            <a:avLst/>
            <a:gdLst>
              <a:gd name="connsiteX0" fmla="*/ 115714 w 2900602"/>
              <a:gd name="connsiteY0" fmla="*/ 3677159 h 4122548"/>
              <a:gd name="connsiteX1" fmla="*/ 113007 w 2900602"/>
              <a:gd name="connsiteY1" fmla="*/ 3691768 h 4122548"/>
              <a:gd name="connsiteX2" fmla="*/ 123191 w 2900602"/>
              <a:gd name="connsiteY2" fmla="*/ 3681291 h 4122548"/>
              <a:gd name="connsiteX3" fmla="*/ 120537 w 2900602"/>
              <a:gd name="connsiteY3" fmla="*/ 3680799 h 4122548"/>
              <a:gd name="connsiteX4" fmla="*/ 115714 w 2900602"/>
              <a:gd name="connsiteY4" fmla="*/ 3677159 h 4122548"/>
              <a:gd name="connsiteX5" fmla="*/ 2837009 w 2900602"/>
              <a:gd name="connsiteY5" fmla="*/ 3329645 h 4122548"/>
              <a:gd name="connsiteX6" fmla="*/ 2838680 w 2900602"/>
              <a:gd name="connsiteY6" fmla="*/ 3331210 h 4122548"/>
              <a:gd name="connsiteX7" fmla="*/ 2839176 w 2900602"/>
              <a:gd name="connsiteY7" fmla="*/ 3332793 h 4122548"/>
              <a:gd name="connsiteX8" fmla="*/ 2516864 w 2900602"/>
              <a:gd name="connsiteY8" fmla="*/ 3322529 h 4122548"/>
              <a:gd name="connsiteX9" fmla="*/ 2521388 w 2900602"/>
              <a:gd name="connsiteY9" fmla="*/ 3342600 h 4122548"/>
              <a:gd name="connsiteX10" fmla="*/ 2527190 w 2900602"/>
              <a:gd name="connsiteY10" fmla="*/ 3340928 h 4122548"/>
              <a:gd name="connsiteX11" fmla="*/ 2523357 w 2900602"/>
              <a:gd name="connsiteY11" fmla="*/ 3331975 h 4122548"/>
              <a:gd name="connsiteX12" fmla="*/ 2516864 w 2900602"/>
              <a:gd name="connsiteY12" fmla="*/ 3322529 h 4122548"/>
              <a:gd name="connsiteX13" fmla="*/ 1478103 w 2900602"/>
              <a:gd name="connsiteY13" fmla="*/ 3308646 h 4122548"/>
              <a:gd name="connsiteX14" fmla="*/ 1474955 w 2900602"/>
              <a:gd name="connsiteY14" fmla="*/ 3310813 h 4122548"/>
              <a:gd name="connsiteX15" fmla="*/ 1477112 w 2900602"/>
              <a:gd name="connsiteY15" fmla="*/ 3308813 h 4122548"/>
              <a:gd name="connsiteX16" fmla="*/ 2445259 w 2900602"/>
              <a:gd name="connsiteY16" fmla="*/ 3130670 h 4122548"/>
              <a:gd name="connsiteX17" fmla="*/ 2449291 w 2900602"/>
              <a:gd name="connsiteY17" fmla="*/ 3153396 h 4122548"/>
              <a:gd name="connsiteX18" fmla="*/ 2465917 w 2900602"/>
              <a:gd name="connsiteY18" fmla="*/ 3167465 h 4122548"/>
              <a:gd name="connsiteX19" fmla="*/ 2467392 w 2900602"/>
              <a:gd name="connsiteY19" fmla="*/ 3159501 h 4122548"/>
              <a:gd name="connsiteX20" fmla="*/ 2461392 w 2900602"/>
              <a:gd name="connsiteY20" fmla="*/ 3147395 h 4122548"/>
              <a:gd name="connsiteX21" fmla="*/ 2445259 w 2900602"/>
              <a:gd name="connsiteY21" fmla="*/ 3130670 h 4122548"/>
              <a:gd name="connsiteX22" fmla="*/ 1700482 w 2900602"/>
              <a:gd name="connsiteY22" fmla="*/ 2993767 h 4122548"/>
              <a:gd name="connsiteX23" fmla="*/ 1676753 w 2900602"/>
              <a:gd name="connsiteY23" fmla="*/ 2996515 h 4122548"/>
              <a:gd name="connsiteX24" fmla="*/ 1661332 w 2900602"/>
              <a:gd name="connsiteY24" fmla="*/ 3001901 h 4122548"/>
              <a:gd name="connsiteX25" fmla="*/ 1656704 w 2900602"/>
              <a:gd name="connsiteY25" fmla="*/ 3012032 h 4122548"/>
              <a:gd name="connsiteX26" fmla="*/ 1671659 w 2900602"/>
              <a:gd name="connsiteY26" fmla="*/ 3020296 h 4122548"/>
              <a:gd name="connsiteX27" fmla="*/ 2198425 w 2900602"/>
              <a:gd name="connsiteY27" fmla="*/ 2716758 h 4122548"/>
              <a:gd name="connsiteX28" fmla="*/ 2186642 w 2900602"/>
              <a:gd name="connsiteY28" fmla="*/ 2717321 h 4122548"/>
              <a:gd name="connsiteX29" fmla="*/ 2080383 w 2900602"/>
              <a:gd name="connsiteY29" fmla="*/ 2771819 h 4122548"/>
              <a:gd name="connsiteX30" fmla="*/ 1971461 w 2900602"/>
              <a:gd name="connsiteY30" fmla="*/ 2825819 h 4122548"/>
              <a:gd name="connsiteX31" fmla="*/ 1929843 w 2900602"/>
              <a:gd name="connsiteY31" fmla="*/ 2842837 h 4122548"/>
              <a:gd name="connsiteX32" fmla="*/ 1887734 w 2900602"/>
              <a:gd name="connsiteY32" fmla="*/ 2862510 h 4122548"/>
              <a:gd name="connsiteX33" fmla="*/ 1825942 w 2900602"/>
              <a:gd name="connsiteY33" fmla="*/ 2914253 h 4122548"/>
              <a:gd name="connsiteX34" fmla="*/ 1800259 w 2900602"/>
              <a:gd name="connsiteY34" fmla="*/ 2934224 h 4122548"/>
              <a:gd name="connsiteX35" fmla="*/ 1748677 w 2900602"/>
              <a:gd name="connsiteY35" fmla="*/ 2949395 h 4122548"/>
              <a:gd name="connsiteX36" fmla="*/ 1705896 w 2900602"/>
              <a:gd name="connsiteY36" fmla="*/ 2991600 h 4122548"/>
              <a:gd name="connsiteX37" fmla="*/ 1760186 w 2900602"/>
              <a:gd name="connsiteY37" fmla="*/ 2976256 h 4122548"/>
              <a:gd name="connsiteX38" fmla="*/ 1802913 w 2900602"/>
              <a:gd name="connsiteY38" fmla="*/ 2934716 h 4122548"/>
              <a:gd name="connsiteX39" fmla="*/ 1825942 w 2900602"/>
              <a:gd name="connsiteY39" fmla="*/ 2914253 h 4122548"/>
              <a:gd name="connsiteX40" fmla="*/ 1862935 w 2900602"/>
              <a:gd name="connsiteY40" fmla="*/ 2907373 h 4122548"/>
              <a:gd name="connsiteX41" fmla="*/ 2186244 w 2900602"/>
              <a:gd name="connsiteY41" fmla="*/ 2763954 h 4122548"/>
              <a:gd name="connsiteX42" fmla="*/ 2205628 w 2900602"/>
              <a:gd name="connsiteY42" fmla="*/ 2748314 h 4122548"/>
              <a:gd name="connsiteX43" fmla="*/ 2209565 w 2900602"/>
              <a:gd name="connsiteY43" fmla="*/ 2727065 h 4122548"/>
              <a:gd name="connsiteX44" fmla="*/ 2198425 w 2900602"/>
              <a:gd name="connsiteY44" fmla="*/ 2716758 h 4122548"/>
              <a:gd name="connsiteX45" fmla="*/ 2665128 w 2900602"/>
              <a:gd name="connsiteY45" fmla="*/ 2418573 h 4122548"/>
              <a:gd name="connsiteX46" fmla="*/ 2649382 w 2900602"/>
              <a:gd name="connsiteY46" fmla="*/ 2429395 h 4122548"/>
              <a:gd name="connsiteX47" fmla="*/ 2650561 w 2900602"/>
              <a:gd name="connsiteY47" fmla="*/ 2437857 h 4122548"/>
              <a:gd name="connsiteX48" fmla="*/ 2670636 w 2900602"/>
              <a:gd name="connsiteY48" fmla="*/ 2433333 h 4122548"/>
              <a:gd name="connsiteX49" fmla="*/ 2665128 w 2900602"/>
              <a:gd name="connsiteY49" fmla="*/ 2418573 h 4122548"/>
              <a:gd name="connsiteX50" fmla="*/ 1983861 w 2900602"/>
              <a:gd name="connsiteY50" fmla="*/ 1869214 h 4122548"/>
              <a:gd name="connsiteX51" fmla="*/ 1987889 w 2900602"/>
              <a:gd name="connsiteY51" fmla="*/ 1891938 h 4122548"/>
              <a:gd name="connsiteX52" fmla="*/ 1995564 w 2900602"/>
              <a:gd name="connsiteY52" fmla="*/ 1909847 h 4122548"/>
              <a:gd name="connsiteX53" fmla="*/ 1999696 w 2900602"/>
              <a:gd name="connsiteY53" fmla="*/ 1902369 h 4122548"/>
              <a:gd name="connsiteX54" fmla="*/ 1996350 w 2900602"/>
              <a:gd name="connsiteY54" fmla="*/ 1890760 h 4122548"/>
              <a:gd name="connsiteX55" fmla="*/ 1983861 w 2900602"/>
              <a:gd name="connsiteY55" fmla="*/ 1869214 h 4122548"/>
              <a:gd name="connsiteX56" fmla="*/ 1696410 w 2900602"/>
              <a:gd name="connsiteY56" fmla="*/ 1300094 h 4122548"/>
              <a:gd name="connsiteX57" fmla="*/ 1684924 w 2900602"/>
              <a:gd name="connsiteY57" fmla="*/ 1302775 h 4122548"/>
              <a:gd name="connsiteX58" fmla="*/ 1678133 w 2900602"/>
              <a:gd name="connsiteY58" fmla="*/ 1309760 h 4122548"/>
              <a:gd name="connsiteX59" fmla="*/ 1678525 w 2900602"/>
              <a:gd name="connsiteY59" fmla="*/ 1337307 h 4122548"/>
              <a:gd name="connsiteX60" fmla="*/ 1761832 w 2900602"/>
              <a:gd name="connsiteY60" fmla="*/ 1569803 h 4122548"/>
              <a:gd name="connsiteX61" fmla="*/ 1844648 w 2900602"/>
              <a:gd name="connsiteY61" fmla="*/ 1804954 h 4122548"/>
              <a:gd name="connsiteX62" fmla="*/ 1880551 w 2900602"/>
              <a:gd name="connsiteY62" fmla="*/ 1907772 h 4122548"/>
              <a:gd name="connsiteX63" fmla="*/ 1919598 w 2900602"/>
              <a:gd name="connsiteY63" fmla="*/ 2008422 h 4122548"/>
              <a:gd name="connsiteX64" fmla="*/ 1962576 w 2900602"/>
              <a:gd name="connsiteY64" fmla="*/ 2162009 h 4122548"/>
              <a:gd name="connsiteX65" fmla="*/ 1949491 w 2900602"/>
              <a:gd name="connsiteY65" fmla="*/ 2173320 h 4122548"/>
              <a:gd name="connsiteX66" fmla="*/ 1939851 w 2900602"/>
              <a:gd name="connsiteY66" fmla="*/ 2166041 h 4122548"/>
              <a:gd name="connsiteX67" fmla="*/ 1912701 w 2900602"/>
              <a:gd name="connsiteY67" fmla="*/ 2119796 h 4122548"/>
              <a:gd name="connsiteX68" fmla="*/ 1867650 w 2900602"/>
              <a:gd name="connsiteY68" fmla="*/ 2007039 h 4122548"/>
              <a:gd name="connsiteX69" fmla="*/ 1726112 w 2900602"/>
              <a:gd name="connsiteY69" fmla="*/ 1629124 h 4122548"/>
              <a:gd name="connsiteX70" fmla="*/ 1699454 w 2900602"/>
              <a:gd name="connsiteY70" fmla="*/ 1580224 h 4122548"/>
              <a:gd name="connsiteX71" fmla="*/ 1676337 w 2900602"/>
              <a:gd name="connsiteY71" fmla="*/ 1556708 h 4122548"/>
              <a:gd name="connsiteX72" fmla="*/ 1656366 w 2900602"/>
              <a:gd name="connsiteY72" fmla="*/ 1531025 h 4122548"/>
              <a:gd name="connsiteX73" fmla="*/ 1652334 w 2900602"/>
              <a:gd name="connsiteY73" fmla="*/ 1508299 h 4122548"/>
              <a:gd name="connsiteX74" fmla="*/ 1646140 w 2900602"/>
              <a:gd name="connsiteY74" fmla="*/ 1482423 h 4122548"/>
              <a:gd name="connsiteX75" fmla="*/ 1636500 w 2900602"/>
              <a:gd name="connsiteY75" fmla="*/ 1475139 h 4122548"/>
              <a:gd name="connsiteX76" fmla="*/ 1627546 w 2900602"/>
              <a:gd name="connsiteY76" fmla="*/ 1478977 h 4122548"/>
              <a:gd name="connsiteX77" fmla="*/ 1583253 w 2900602"/>
              <a:gd name="connsiteY77" fmla="*/ 1643869 h 4122548"/>
              <a:gd name="connsiteX78" fmla="*/ 1562879 w 2900602"/>
              <a:gd name="connsiteY78" fmla="*/ 1739005 h 4122548"/>
              <a:gd name="connsiteX79" fmla="*/ 1565534 w 2900602"/>
              <a:gd name="connsiteY79" fmla="*/ 1739497 h 4122548"/>
              <a:gd name="connsiteX80" fmla="*/ 1530111 w 2900602"/>
              <a:gd name="connsiteY80" fmla="*/ 1782391 h 4122548"/>
              <a:gd name="connsiteX81" fmla="*/ 1499626 w 2900602"/>
              <a:gd name="connsiteY81" fmla="*/ 1883897 h 4122548"/>
              <a:gd name="connsiteX82" fmla="*/ 1489738 w 2900602"/>
              <a:gd name="connsiteY82" fmla="*/ 1955643 h 4122548"/>
              <a:gd name="connsiteX83" fmla="*/ 1505669 w 2900602"/>
              <a:gd name="connsiteY83" fmla="*/ 1955078 h 4122548"/>
              <a:gd name="connsiteX84" fmla="*/ 1511894 w 2900602"/>
              <a:gd name="connsiteY84" fmla="*/ 1954861 h 4122548"/>
              <a:gd name="connsiteX85" fmla="*/ 1534519 w 2900602"/>
              <a:gd name="connsiteY85" fmla="*/ 1981031 h 4122548"/>
              <a:gd name="connsiteX86" fmla="*/ 1503517 w 2900602"/>
              <a:gd name="connsiteY86" fmla="*/ 2074198 h 4122548"/>
              <a:gd name="connsiteX87" fmla="*/ 1451358 w 2900602"/>
              <a:gd name="connsiteY87" fmla="*/ 2207411 h 4122548"/>
              <a:gd name="connsiteX88" fmla="*/ 1396545 w 2900602"/>
              <a:gd name="connsiteY88" fmla="*/ 2340127 h 4122548"/>
              <a:gd name="connsiteX89" fmla="*/ 1323128 w 2900602"/>
              <a:gd name="connsiteY89" fmla="*/ 2543583 h 4122548"/>
              <a:gd name="connsiteX90" fmla="*/ 1329816 w 2900602"/>
              <a:gd name="connsiteY90" fmla="*/ 2566801 h 4122548"/>
              <a:gd name="connsiteX91" fmla="*/ 1343587 w 2900602"/>
              <a:gd name="connsiteY91" fmla="*/ 2566607 h 4122548"/>
              <a:gd name="connsiteX92" fmla="*/ 1432931 w 2900602"/>
              <a:gd name="connsiteY92" fmla="*/ 2514471 h 4122548"/>
              <a:gd name="connsiteX93" fmla="*/ 1541159 w 2900602"/>
              <a:gd name="connsiteY93" fmla="*/ 2449349 h 4122548"/>
              <a:gd name="connsiteX94" fmla="*/ 1674775 w 2900602"/>
              <a:gd name="connsiteY94" fmla="*/ 2380692 h 4122548"/>
              <a:gd name="connsiteX95" fmla="*/ 1806228 w 2900602"/>
              <a:gd name="connsiteY95" fmla="*/ 2308884 h 4122548"/>
              <a:gd name="connsiteX96" fmla="*/ 1894092 w 2900602"/>
              <a:gd name="connsiteY96" fmla="*/ 2264717 h 4122548"/>
              <a:gd name="connsiteX97" fmla="*/ 1981463 w 2900602"/>
              <a:gd name="connsiteY97" fmla="*/ 2223205 h 4122548"/>
              <a:gd name="connsiteX98" fmla="*/ 2009801 w 2900602"/>
              <a:gd name="connsiteY98" fmla="*/ 2203727 h 4122548"/>
              <a:gd name="connsiteX99" fmla="*/ 2018854 w 2900602"/>
              <a:gd name="connsiteY99" fmla="*/ 2169686 h 4122548"/>
              <a:gd name="connsiteX100" fmla="*/ 2012659 w 2900602"/>
              <a:gd name="connsiteY100" fmla="*/ 2143814 h 4122548"/>
              <a:gd name="connsiteX101" fmla="*/ 1880269 w 2900602"/>
              <a:gd name="connsiteY101" fmla="*/ 1775836 h 4122548"/>
              <a:gd name="connsiteX102" fmla="*/ 1871415 w 2900602"/>
              <a:gd name="connsiteY102" fmla="*/ 1749467 h 4122548"/>
              <a:gd name="connsiteX103" fmla="*/ 1705681 w 2900602"/>
              <a:gd name="connsiteY103" fmla="*/ 1309367 h 4122548"/>
              <a:gd name="connsiteX104" fmla="*/ 1696410 w 2900602"/>
              <a:gd name="connsiteY104" fmla="*/ 1300094 h 4122548"/>
              <a:gd name="connsiteX105" fmla="*/ 1610057 w 2900602"/>
              <a:gd name="connsiteY105" fmla="*/ 633 h 4122548"/>
              <a:gd name="connsiteX106" fmla="*/ 1666067 w 2900602"/>
              <a:gd name="connsiteY106" fmla="*/ 10666 h 4122548"/>
              <a:gd name="connsiteX107" fmla="*/ 1676696 w 2900602"/>
              <a:gd name="connsiteY107" fmla="*/ 12636 h 4122548"/>
              <a:gd name="connsiteX108" fmla="*/ 1689482 w 2900602"/>
              <a:gd name="connsiteY108" fmla="*/ 17756 h 4122548"/>
              <a:gd name="connsiteX109" fmla="*/ 1831247 w 2900602"/>
              <a:gd name="connsiteY109" fmla="*/ 112709 h 4122548"/>
              <a:gd name="connsiteX110" fmla="*/ 1889179 w 2900602"/>
              <a:gd name="connsiteY110" fmla="*/ 274564 h 4122548"/>
              <a:gd name="connsiteX111" fmla="*/ 1903532 w 2900602"/>
              <a:gd name="connsiteY111" fmla="*/ 389870 h 4122548"/>
              <a:gd name="connsiteX112" fmla="*/ 1981827 w 2900602"/>
              <a:gd name="connsiteY112" fmla="*/ 604952 h 4122548"/>
              <a:gd name="connsiteX113" fmla="*/ 2057463 w 2900602"/>
              <a:gd name="connsiteY113" fmla="*/ 819540 h 4122548"/>
              <a:gd name="connsiteX114" fmla="*/ 2066312 w 2900602"/>
              <a:gd name="connsiteY114" fmla="*/ 845909 h 4122548"/>
              <a:gd name="connsiteX115" fmla="*/ 2153656 w 2900602"/>
              <a:gd name="connsiteY115" fmla="*/ 1101131 h 4122548"/>
              <a:gd name="connsiteX116" fmla="*/ 2229094 w 2900602"/>
              <a:gd name="connsiteY116" fmla="*/ 1301943 h 4122548"/>
              <a:gd name="connsiteX117" fmla="*/ 2283193 w 2900602"/>
              <a:gd name="connsiteY117" fmla="*/ 1454845 h 4122548"/>
              <a:gd name="connsiteX118" fmla="*/ 2406729 w 2900602"/>
              <a:gd name="connsiteY118" fmla="*/ 1796452 h 4122548"/>
              <a:gd name="connsiteX119" fmla="*/ 2418924 w 2900602"/>
              <a:gd name="connsiteY119" fmla="*/ 1834430 h 4122548"/>
              <a:gd name="connsiteX120" fmla="*/ 2464170 w 2900602"/>
              <a:gd name="connsiteY120" fmla="*/ 1960957 h 4122548"/>
              <a:gd name="connsiteX121" fmla="*/ 2501009 w 2900602"/>
              <a:gd name="connsiteY121" fmla="*/ 2055018 h 4122548"/>
              <a:gd name="connsiteX122" fmla="*/ 2550456 w 2900602"/>
              <a:gd name="connsiteY122" fmla="*/ 2126963 h 4122548"/>
              <a:gd name="connsiteX123" fmla="*/ 2551818 w 2900602"/>
              <a:gd name="connsiteY123" fmla="*/ 2125567 h 4122548"/>
              <a:gd name="connsiteX124" fmla="*/ 2562044 w 2900602"/>
              <a:gd name="connsiteY124" fmla="*/ 2174170 h 4122548"/>
              <a:gd name="connsiteX125" fmla="*/ 2575715 w 2900602"/>
              <a:gd name="connsiteY125" fmla="*/ 2204182 h 4122548"/>
              <a:gd name="connsiteX126" fmla="*/ 2793833 w 2900602"/>
              <a:gd name="connsiteY126" fmla="*/ 2228112 h 4122548"/>
              <a:gd name="connsiteX127" fmla="*/ 2879822 w 2900602"/>
              <a:gd name="connsiteY127" fmla="*/ 2238548 h 4122548"/>
              <a:gd name="connsiteX128" fmla="*/ 2899494 w 2900602"/>
              <a:gd name="connsiteY128" fmla="*/ 2280658 h 4122548"/>
              <a:gd name="connsiteX129" fmla="*/ 2873517 w 2900602"/>
              <a:gd name="connsiteY129" fmla="*/ 2317059 h 4122548"/>
              <a:gd name="connsiteX130" fmla="*/ 2835932 w 2900602"/>
              <a:gd name="connsiteY130" fmla="*/ 2356802 h 4122548"/>
              <a:gd name="connsiteX131" fmla="*/ 2812415 w 2900602"/>
              <a:gd name="connsiteY131" fmla="*/ 2379925 h 4122548"/>
              <a:gd name="connsiteX132" fmla="*/ 2757022 w 2900602"/>
              <a:gd name="connsiteY132" fmla="*/ 2397136 h 4122548"/>
              <a:gd name="connsiteX133" fmla="*/ 2755740 w 2900602"/>
              <a:gd name="connsiteY133" fmla="*/ 2418877 h 4122548"/>
              <a:gd name="connsiteX134" fmla="*/ 2745210 w 2900602"/>
              <a:gd name="connsiteY134" fmla="*/ 2460887 h 4122548"/>
              <a:gd name="connsiteX135" fmla="*/ 2711065 w 2900602"/>
              <a:gd name="connsiteY135" fmla="*/ 2482035 h 4122548"/>
              <a:gd name="connsiteX136" fmla="*/ 2676925 w 2900602"/>
              <a:gd name="connsiteY136" fmla="*/ 2503184 h 4122548"/>
              <a:gd name="connsiteX137" fmla="*/ 2658425 w 2900602"/>
              <a:gd name="connsiteY137" fmla="*/ 2543718 h 4122548"/>
              <a:gd name="connsiteX138" fmla="*/ 2750382 w 2900602"/>
              <a:gd name="connsiteY138" fmla="*/ 2862993 h 4122548"/>
              <a:gd name="connsiteX139" fmla="*/ 2881385 w 2900602"/>
              <a:gd name="connsiteY139" fmla="*/ 3282917 h 4122548"/>
              <a:gd name="connsiteX140" fmla="*/ 2886004 w 2900602"/>
              <a:gd name="connsiteY140" fmla="*/ 3346967 h 4122548"/>
              <a:gd name="connsiteX141" fmla="*/ 2878725 w 2900602"/>
              <a:gd name="connsiteY141" fmla="*/ 3356607 h 4122548"/>
              <a:gd name="connsiteX142" fmla="*/ 2857964 w 2900602"/>
              <a:gd name="connsiteY142" fmla="*/ 3350014 h 4122548"/>
              <a:gd name="connsiteX143" fmla="*/ 2851644 w 2900602"/>
              <a:gd name="connsiteY143" fmla="*/ 3343346 h 4122548"/>
              <a:gd name="connsiteX144" fmla="*/ 2838680 w 2900602"/>
              <a:gd name="connsiteY144" fmla="*/ 3331210 h 4122548"/>
              <a:gd name="connsiteX145" fmla="*/ 2830987 w 2900602"/>
              <a:gd name="connsiteY145" fmla="*/ 3306551 h 4122548"/>
              <a:gd name="connsiteX146" fmla="*/ 2811534 w 2900602"/>
              <a:gd name="connsiteY146" fmla="*/ 3289207 h 4122548"/>
              <a:gd name="connsiteX147" fmla="*/ 2784087 w 2900602"/>
              <a:gd name="connsiteY147" fmla="*/ 3259392 h 4122548"/>
              <a:gd name="connsiteX148" fmla="*/ 2762740 w 2900602"/>
              <a:gd name="connsiteY148" fmla="*/ 3211475 h 4122548"/>
              <a:gd name="connsiteX149" fmla="*/ 2648549 w 2900602"/>
              <a:gd name="connsiteY149" fmla="*/ 2893577 h 4122548"/>
              <a:gd name="connsiteX150" fmla="*/ 2599958 w 2900602"/>
              <a:gd name="connsiteY150" fmla="*/ 2755441 h 4122548"/>
              <a:gd name="connsiteX151" fmla="*/ 2545565 w 2900602"/>
              <a:gd name="connsiteY151" fmla="*/ 2618971 h 4122548"/>
              <a:gd name="connsiteX152" fmla="*/ 2533564 w 2900602"/>
              <a:gd name="connsiteY152" fmla="*/ 2594769 h 4122548"/>
              <a:gd name="connsiteX153" fmla="*/ 2513300 w 2900602"/>
              <a:gd name="connsiteY153" fmla="*/ 2585517 h 4122548"/>
              <a:gd name="connsiteX154" fmla="*/ 2511330 w 2900602"/>
              <a:gd name="connsiteY154" fmla="*/ 2596146 h 4122548"/>
              <a:gd name="connsiteX155" fmla="*/ 2542904 w 2900602"/>
              <a:gd name="connsiteY155" fmla="*/ 2692665 h 4122548"/>
              <a:gd name="connsiteX156" fmla="*/ 2574966 w 2900602"/>
              <a:gd name="connsiteY156" fmla="*/ 2786528 h 4122548"/>
              <a:gd name="connsiteX157" fmla="*/ 2717284 w 2900602"/>
              <a:gd name="connsiteY157" fmla="*/ 3219539 h 4122548"/>
              <a:gd name="connsiteX158" fmla="*/ 2741480 w 2900602"/>
              <a:gd name="connsiteY158" fmla="*/ 3281723 h 4122548"/>
              <a:gd name="connsiteX159" fmla="*/ 2766954 w 2900602"/>
              <a:gd name="connsiteY159" fmla="*/ 3396344 h 4122548"/>
              <a:gd name="connsiteX160" fmla="*/ 2770687 w 2900602"/>
              <a:gd name="connsiteY160" fmla="*/ 3435504 h 4122548"/>
              <a:gd name="connsiteX161" fmla="*/ 2788773 w 2900602"/>
              <a:gd name="connsiteY161" fmla="*/ 3589971 h 4122548"/>
              <a:gd name="connsiteX162" fmla="*/ 2804706 w 2900602"/>
              <a:gd name="connsiteY162" fmla="*/ 3667106 h 4122548"/>
              <a:gd name="connsiteX163" fmla="*/ 2895474 w 2900602"/>
              <a:gd name="connsiteY163" fmla="*/ 4052100 h 4122548"/>
              <a:gd name="connsiteX164" fmla="*/ 2888688 w 2900602"/>
              <a:gd name="connsiteY164" fmla="*/ 4059086 h 4122548"/>
              <a:gd name="connsiteX165" fmla="*/ 2866450 w 2900602"/>
              <a:gd name="connsiteY165" fmla="*/ 4060462 h 4122548"/>
              <a:gd name="connsiteX166" fmla="*/ 2856810 w 2900602"/>
              <a:gd name="connsiteY166" fmla="*/ 4053179 h 4122548"/>
              <a:gd name="connsiteX167" fmla="*/ 2775063 w 2900602"/>
              <a:gd name="connsiteY167" fmla="*/ 3930878 h 4122548"/>
              <a:gd name="connsiteX168" fmla="*/ 2735818 w 2900602"/>
              <a:gd name="connsiteY168" fmla="*/ 3816451 h 4122548"/>
              <a:gd name="connsiteX169" fmla="*/ 2703747 w 2900602"/>
              <a:gd name="connsiteY169" fmla="*/ 3796769 h 4122548"/>
              <a:gd name="connsiteX170" fmla="*/ 2668822 w 2900602"/>
              <a:gd name="connsiteY170" fmla="*/ 3762822 h 4122548"/>
              <a:gd name="connsiteX171" fmla="*/ 2656433 w 2900602"/>
              <a:gd name="connsiteY171" fmla="*/ 3711069 h 4122548"/>
              <a:gd name="connsiteX172" fmla="*/ 2640893 w 2900602"/>
              <a:gd name="connsiteY172" fmla="*/ 3661482 h 4122548"/>
              <a:gd name="connsiteX173" fmla="*/ 2565450 w 2900602"/>
              <a:gd name="connsiteY173" fmla="*/ 3460669 h 4122548"/>
              <a:gd name="connsiteX174" fmla="*/ 2555616 w 2900602"/>
              <a:gd name="connsiteY174" fmla="*/ 3439615 h 4122548"/>
              <a:gd name="connsiteX175" fmla="*/ 2556794 w 2900602"/>
              <a:gd name="connsiteY175" fmla="*/ 3448076 h 4122548"/>
              <a:gd name="connsiteX176" fmla="*/ 2565450 w 2900602"/>
              <a:gd name="connsiteY176" fmla="*/ 3460669 h 4122548"/>
              <a:gd name="connsiteX177" fmla="*/ 2564366 w 2900602"/>
              <a:gd name="connsiteY177" fmla="*/ 3496186 h 4122548"/>
              <a:gd name="connsiteX178" fmla="*/ 2552459 w 2900602"/>
              <a:gd name="connsiteY178" fmla="*/ 3515958 h 4122548"/>
              <a:gd name="connsiteX179" fmla="*/ 2530520 w 2900602"/>
              <a:gd name="connsiteY179" fmla="*/ 3500904 h 4122548"/>
              <a:gd name="connsiteX180" fmla="*/ 2515371 w 2900602"/>
              <a:gd name="connsiteY180" fmla="*/ 3478865 h 4122548"/>
              <a:gd name="connsiteX181" fmla="*/ 2413272 w 2900602"/>
              <a:gd name="connsiteY181" fmla="*/ 3229152 h 4122548"/>
              <a:gd name="connsiteX182" fmla="*/ 2345307 w 2900602"/>
              <a:gd name="connsiteY182" fmla="*/ 3032471 h 4122548"/>
              <a:gd name="connsiteX183" fmla="*/ 2271540 w 2900602"/>
              <a:gd name="connsiteY183" fmla="*/ 2837461 h 4122548"/>
              <a:gd name="connsiteX184" fmla="*/ 2256883 w 2900602"/>
              <a:gd name="connsiteY184" fmla="*/ 2812766 h 4122548"/>
              <a:gd name="connsiteX185" fmla="*/ 2236123 w 2900602"/>
              <a:gd name="connsiteY185" fmla="*/ 2806169 h 4122548"/>
              <a:gd name="connsiteX186" fmla="*/ 2215068 w 2900602"/>
              <a:gd name="connsiteY186" fmla="*/ 2816007 h 4122548"/>
              <a:gd name="connsiteX187" fmla="*/ 2088436 w 2900602"/>
              <a:gd name="connsiteY187" fmla="*/ 2891455 h 4122548"/>
              <a:gd name="connsiteX188" fmla="*/ 1982859 w 2900602"/>
              <a:gd name="connsiteY188" fmla="*/ 2957069 h 4122548"/>
              <a:gd name="connsiteX189" fmla="*/ 1913789 w 2900602"/>
              <a:gd name="connsiteY189" fmla="*/ 3018453 h 4122548"/>
              <a:gd name="connsiteX190" fmla="*/ 1718380 w 2900602"/>
              <a:gd name="connsiteY190" fmla="*/ 3138858 h 4122548"/>
              <a:gd name="connsiteX191" fmla="*/ 1593916 w 2900602"/>
              <a:gd name="connsiteY191" fmla="*/ 3217458 h 4122548"/>
              <a:gd name="connsiteX192" fmla="*/ 1530527 w 2900602"/>
              <a:gd name="connsiteY192" fmla="*/ 3259287 h 4122548"/>
              <a:gd name="connsiteX193" fmla="*/ 1477112 w 2900602"/>
              <a:gd name="connsiteY193" fmla="*/ 3308813 h 4122548"/>
              <a:gd name="connsiteX194" fmla="*/ 1439119 w 2900602"/>
              <a:gd name="connsiteY194" fmla="*/ 3315162 h 4122548"/>
              <a:gd name="connsiteX195" fmla="*/ 1411101 w 2900602"/>
              <a:gd name="connsiteY195" fmla="*/ 3329203 h 4122548"/>
              <a:gd name="connsiteX196" fmla="*/ 1402539 w 2900602"/>
              <a:gd name="connsiteY196" fmla="*/ 3360588 h 4122548"/>
              <a:gd name="connsiteX197" fmla="*/ 1385218 w 2900602"/>
              <a:gd name="connsiteY197" fmla="*/ 3409583 h 4122548"/>
              <a:gd name="connsiteX198" fmla="*/ 1282102 w 2900602"/>
              <a:gd name="connsiteY198" fmla="*/ 3461913 h 4122548"/>
              <a:gd name="connsiteX199" fmla="*/ 1178991 w 2900602"/>
              <a:gd name="connsiteY199" fmla="*/ 3514244 h 4122548"/>
              <a:gd name="connsiteX200" fmla="*/ 1099291 w 2900602"/>
              <a:gd name="connsiteY200" fmla="*/ 3573663 h 4122548"/>
              <a:gd name="connsiteX201" fmla="*/ 1061507 w 2900602"/>
              <a:gd name="connsiteY201" fmla="*/ 3599629 h 4122548"/>
              <a:gd name="connsiteX202" fmla="*/ 989389 w 2900602"/>
              <a:gd name="connsiteY202" fmla="*/ 3632978 h 4122548"/>
              <a:gd name="connsiteX203" fmla="*/ 907034 w 2900602"/>
              <a:gd name="connsiteY203" fmla="*/ 3691901 h 4122548"/>
              <a:gd name="connsiteX204" fmla="*/ 879188 w 2900602"/>
              <a:gd name="connsiteY204" fmla="*/ 3708724 h 4122548"/>
              <a:gd name="connsiteX205" fmla="*/ 878696 w 2900602"/>
              <a:gd name="connsiteY205" fmla="*/ 3711379 h 4122548"/>
              <a:gd name="connsiteX206" fmla="*/ 832848 w 2900602"/>
              <a:gd name="connsiteY206" fmla="*/ 3691895 h 4122548"/>
              <a:gd name="connsiteX207" fmla="*/ 789064 w 2900602"/>
              <a:gd name="connsiteY207" fmla="*/ 3705760 h 4122548"/>
              <a:gd name="connsiteX208" fmla="*/ 708876 w 2900602"/>
              <a:gd name="connsiteY208" fmla="*/ 3767835 h 4122548"/>
              <a:gd name="connsiteX209" fmla="*/ 625135 w 2900602"/>
              <a:gd name="connsiteY209" fmla="*/ 3878705 h 4122548"/>
              <a:gd name="connsiteX210" fmla="*/ 530382 w 2900602"/>
              <a:gd name="connsiteY210" fmla="*/ 3960060 h 4122548"/>
              <a:gd name="connsiteX211" fmla="*/ 482764 w 2900602"/>
              <a:gd name="connsiteY211" fmla="*/ 3964976 h 4122548"/>
              <a:gd name="connsiteX212" fmla="*/ 446068 w 2900602"/>
              <a:gd name="connsiteY212" fmla="*/ 3955431 h 4122548"/>
              <a:gd name="connsiteX213" fmla="*/ 419799 w 2900602"/>
              <a:gd name="connsiteY213" fmla="*/ 3934077 h 4122548"/>
              <a:gd name="connsiteX214" fmla="*/ 422066 w 2900602"/>
              <a:gd name="connsiteY214" fmla="*/ 3907022 h 4122548"/>
              <a:gd name="connsiteX215" fmla="*/ 475988 w 2900602"/>
              <a:gd name="connsiteY215" fmla="*/ 3823595 h 4122548"/>
              <a:gd name="connsiteX216" fmla="*/ 532571 w 2900602"/>
              <a:gd name="connsiteY216" fmla="*/ 3740660 h 4122548"/>
              <a:gd name="connsiteX217" fmla="*/ 541822 w 2900602"/>
              <a:gd name="connsiteY217" fmla="*/ 3720395 h 4122548"/>
              <a:gd name="connsiteX218" fmla="*/ 537791 w 2900602"/>
              <a:gd name="connsiteY218" fmla="*/ 3697666 h 4122548"/>
              <a:gd name="connsiteX219" fmla="*/ 518700 w 2900602"/>
              <a:gd name="connsiteY219" fmla="*/ 3696879 h 4122548"/>
              <a:gd name="connsiteX220" fmla="*/ 473832 w 2900602"/>
              <a:gd name="connsiteY220" fmla="*/ 3746262 h 4122548"/>
              <a:gd name="connsiteX221" fmla="*/ 438215 w 2900602"/>
              <a:gd name="connsiteY221" fmla="*/ 3775380 h 4122548"/>
              <a:gd name="connsiteX222" fmla="*/ 271432 w 2900602"/>
              <a:gd name="connsiteY222" fmla="*/ 3934061 h 4122548"/>
              <a:gd name="connsiteX223" fmla="*/ 140271 w 2900602"/>
              <a:gd name="connsiteY223" fmla="*/ 4063620 h 4122548"/>
              <a:gd name="connsiteX224" fmla="*/ 109472 w 2900602"/>
              <a:gd name="connsiteY224" fmla="*/ 4096382 h 4122548"/>
              <a:gd name="connsiteX225" fmla="*/ 57916 w 2900602"/>
              <a:gd name="connsiteY225" fmla="*/ 4122548 h 4122548"/>
              <a:gd name="connsiteX226" fmla="*/ 47292 w 2900602"/>
              <a:gd name="connsiteY226" fmla="*/ 4120579 h 4122548"/>
              <a:gd name="connsiteX227" fmla="*/ 35291 w 2900602"/>
              <a:gd name="connsiteY227" fmla="*/ 4096372 h 4122548"/>
              <a:gd name="connsiteX228" fmla="*/ 64027 w 2900602"/>
              <a:gd name="connsiteY228" fmla="*/ 4030261 h 4122548"/>
              <a:gd name="connsiteX229" fmla="*/ 121589 w 2900602"/>
              <a:gd name="connsiteY229" fmla="*/ 3942015 h 4122548"/>
              <a:gd name="connsiteX230" fmla="*/ 122976 w 2900602"/>
              <a:gd name="connsiteY230" fmla="*/ 3890068 h 4122548"/>
              <a:gd name="connsiteX231" fmla="*/ 85198 w 2900602"/>
              <a:gd name="connsiteY231" fmla="*/ 3841853 h 4122548"/>
              <a:gd name="connsiteX232" fmla="*/ 61290 w 2900602"/>
              <a:gd name="connsiteY232" fmla="*/ 3837423 h 4122548"/>
              <a:gd name="connsiteX233" fmla="*/ 26955 w 2900602"/>
              <a:gd name="connsiteY233" fmla="*/ 3844801 h 4122548"/>
              <a:gd name="connsiteX234" fmla="*/ 4031 w 2900602"/>
              <a:gd name="connsiteY234" fmla="*/ 3835056 h 4122548"/>
              <a:gd name="connsiteX235" fmla="*/ 5314 w 2900602"/>
              <a:gd name="connsiteY235" fmla="*/ 3813315 h 4122548"/>
              <a:gd name="connsiteX236" fmla="*/ 44078 w 2900602"/>
              <a:gd name="connsiteY236" fmla="*/ 3782029 h 4122548"/>
              <a:gd name="connsiteX237" fmla="*/ 83338 w 2900602"/>
              <a:gd name="connsiteY237" fmla="*/ 3748093 h 4122548"/>
              <a:gd name="connsiteX238" fmla="*/ 99599 w 2900602"/>
              <a:gd name="connsiteY238" fmla="*/ 3727065 h 4122548"/>
              <a:gd name="connsiteX239" fmla="*/ 109152 w 2900602"/>
              <a:gd name="connsiteY239" fmla="*/ 3696731 h 4122548"/>
              <a:gd name="connsiteX240" fmla="*/ 87475 w 2900602"/>
              <a:gd name="connsiteY240" fmla="*/ 3703523 h 4122548"/>
              <a:gd name="connsiteX241" fmla="*/ 77438 w 2900602"/>
              <a:gd name="connsiteY241" fmla="*/ 3705785 h 4122548"/>
              <a:gd name="connsiteX242" fmla="*/ 47335 w 2900602"/>
              <a:gd name="connsiteY242" fmla="*/ 3675478 h 4122548"/>
              <a:gd name="connsiteX243" fmla="*/ 57577 w 2900602"/>
              <a:gd name="connsiteY243" fmla="*/ 3575718 h 4122548"/>
              <a:gd name="connsiteX244" fmla="*/ 81496 w 2900602"/>
              <a:gd name="connsiteY244" fmla="*/ 3505963 h 4122548"/>
              <a:gd name="connsiteX245" fmla="*/ 109934 w 2900602"/>
              <a:gd name="connsiteY245" fmla="*/ 3456282 h 4122548"/>
              <a:gd name="connsiteX246" fmla="*/ 174684 w 2900602"/>
              <a:gd name="connsiteY246" fmla="*/ 3314418 h 4122548"/>
              <a:gd name="connsiteX247" fmla="*/ 251346 w 2900602"/>
              <a:gd name="connsiteY247" fmla="*/ 3152778 h 4122548"/>
              <a:gd name="connsiteX248" fmla="*/ 254892 w 2900602"/>
              <a:gd name="connsiteY248" fmla="*/ 3103977 h 4122548"/>
              <a:gd name="connsiteX249" fmla="*/ 242892 w 2900602"/>
              <a:gd name="connsiteY249" fmla="*/ 3079771 h 4122548"/>
              <a:gd name="connsiteX250" fmla="*/ 243976 w 2900602"/>
              <a:gd name="connsiteY250" fmla="*/ 3044253 h 4122548"/>
              <a:gd name="connsiteX251" fmla="*/ 298692 w 2900602"/>
              <a:gd name="connsiteY251" fmla="*/ 2941745 h 4122548"/>
              <a:gd name="connsiteX252" fmla="*/ 350851 w 2900602"/>
              <a:gd name="connsiteY252" fmla="*/ 2808532 h 4122548"/>
              <a:gd name="connsiteX253" fmla="*/ 419639 w 2900602"/>
              <a:gd name="connsiteY253" fmla="*/ 2615212 h 4122548"/>
              <a:gd name="connsiteX254" fmla="*/ 521404 w 2900602"/>
              <a:gd name="connsiteY254" fmla="*/ 2318097 h 4122548"/>
              <a:gd name="connsiteX255" fmla="*/ 542757 w 2900602"/>
              <a:gd name="connsiteY255" fmla="*/ 2291828 h 4122548"/>
              <a:gd name="connsiteX256" fmla="*/ 543139 w 2900602"/>
              <a:gd name="connsiteY256" fmla="*/ 2393561 h 4122548"/>
              <a:gd name="connsiteX257" fmla="*/ 529562 w 2900602"/>
              <a:gd name="connsiteY257" fmla="*/ 2407531 h 4122548"/>
              <a:gd name="connsiteX258" fmla="*/ 534380 w 2900602"/>
              <a:gd name="connsiteY258" fmla="*/ 2411170 h 4122548"/>
              <a:gd name="connsiteX259" fmla="*/ 536543 w 2900602"/>
              <a:gd name="connsiteY259" fmla="*/ 2414317 h 4122548"/>
              <a:gd name="connsiteX260" fmla="*/ 543139 w 2900602"/>
              <a:gd name="connsiteY260" fmla="*/ 2393561 h 4122548"/>
              <a:gd name="connsiteX261" fmla="*/ 557702 w 2900602"/>
              <a:gd name="connsiteY261" fmla="*/ 2374276 h 4122548"/>
              <a:gd name="connsiteX262" fmla="*/ 654932 w 2900602"/>
              <a:gd name="connsiteY262" fmla="*/ 2131276 h 4122548"/>
              <a:gd name="connsiteX263" fmla="*/ 692135 w 2900602"/>
              <a:gd name="connsiteY263" fmla="*/ 1989800 h 4122548"/>
              <a:gd name="connsiteX264" fmla="*/ 703848 w 2900602"/>
              <a:gd name="connsiteY264" fmla="*/ 1956252 h 4122548"/>
              <a:gd name="connsiteX265" fmla="*/ 735239 w 2900602"/>
              <a:gd name="connsiteY265" fmla="*/ 1890632 h 4122548"/>
              <a:gd name="connsiteX266" fmla="*/ 776475 w 2900602"/>
              <a:gd name="connsiteY266" fmla="*/ 1771882 h 4122548"/>
              <a:gd name="connsiteX267" fmla="*/ 818202 w 2900602"/>
              <a:gd name="connsiteY267" fmla="*/ 1650480 h 4122548"/>
              <a:gd name="connsiteX268" fmla="*/ 886503 w 2900602"/>
              <a:gd name="connsiteY268" fmla="*/ 1459816 h 4122548"/>
              <a:gd name="connsiteX269" fmla="*/ 932068 w 2900602"/>
              <a:gd name="connsiteY269" fmla="*/ 1347364 h 4122548"/>
              <a:gd name="connsiteX270" fmla="*/ 933152 w 2900602"/>
              <a:gd name="connsiteY270" fmla="*/ 1311847 h 4122548"/>
              <a:gd name="connsiteX271" fmla="*/ 978821 w 2900602"/>
              <a:gd name="connsiteY271" fmla="*/ 1169194 h 4122548"/>
              <a:gd name="connsiteX272" fmla="*/ 990531 w 2900602"/>
              <a:gd name="connsiteY272" fmla="*/ 1135640 h 4122548"/>
              <a:gd name="connsiteX273" fmla="*/ 1011103 w 2900602"/>
              <a:gd name="connsiteY273" fmla="*/ 1054281 h 4122548"/>
              <a:gd name="connsiteX274" fmla="*/ 1037179 w 2900602"/>
              <a:gd name="connsiteY274" fmla="*/ 987676 h 4122548"/>
              <a:gd name="connsiteX275" fmla="*/ 1027838 w 2900602"/>
              <a:gd name="connsiteY275" fmla="*/ 963963 h 4122548"/>
              <a:gd name="connsiteX276" fmla="*/ 1020461 w 2900602"/>
              <a:gd name="connsiteY276" fmla="*/ 929623 h 4122548"/>
              <a:gd name="connsiteX277" fmla="*/ 1049097 w 2900602"/>
              <a:gd name="connsiteY277" fmla="*/ 893719 h 4122548"/>
              <a:gd name="connsiteX278" fmla="*/ 1087081 w 2900602"/>
              <a:gd name="connsiteY278" fmla="*/ 807338 h 4122548"/>
              <a:gd name="connsiteX279" fmla="*/ 1102831 w 2900602"/>
              <a:gd name="connsiteY279" fmla="*/ 722334 h 4122548"/>
              <a:gd name="connsiteX280" fmla="*/ 1123896 w 2900602"/>
              <a:gd name="connsiteY280" fmla="*/ 638315 h 4122548"/>
              <a:gd name="connsiteX281" fmla="*/ 1153817 w 2900602"/>
              <a:gd name="connsiteY281" fmla="*/ 506478 h 4122548"/>
              <a:gd name="connsiteX282" fmla="*/ 1180202 w 2900602"/>
              <a:gd name="connsiteY282" fmla="*/ 349262 h 4122548"/>
              <a:gd name="connsiteX283" fmla="*/ 1203728 w 2900602"/>
              <a:gd name="connsiteY283" fmla="*/ 251959 h 4122548"/>
              <a:gd name="connsiteX284" fmla="*/ 1227049 w 2900602"/>
              <a:gd name="connsiteY284" fmla="*/ 215070 h 4122548"/>
              <a:gd name="connsiteX285" fmla="*/ 1262666 w 2900602"/>
              <a:gd name="connsiteY285" fmla="*/ 185951 h 4122548"/>
              <a:gd name="connsiteX286" fmla="*/ 1329280 w 2900602"/>
              <a:gd name="connsiteY286" fmla="*/ 137847 h 4122548"/>
              <a:gd name="connsiteX287" fmla="*/ 1395399 w 2900602"/>
              <a:gd name="connsiteY287" fmla="*/ 92397 h 4122548"/>
              <a:gd name="connsiteX288" fmla="*/ 1427376 w 2900602"/>
              <a:gd name="connsiteY288" fmla="*/ 68101 h 4122548"/>
              <a:gd name="connsiteX289" fmla="*/ 1459353 w 2900602"/>
              <a:gd name="connsiteY289" fmla="*/ 43800 h 4122548"/>
              <a:gd name="connsiteX290" fmla="*/ 1610057 w 2900602"/>
              <a:gd name="connsiteY290" fmla="*/ 633 h 4122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2900602" h="4122548">
                <a:moveTo>
                  <a:pt x="115714" y="3677159"/>
                </a:moveTo>
                <a:lnTo>
                  <a:pt x="113007" y="3691768"/>
                </a:lnTo>
                <a:lnTo>
                  <a:pt x="123191" y="3681291"/>
                </a:lnTo>
                <a:cubicBezTo>
                  <a:pt x="121420" y="3680963"/>
                  <a:pt x="120537" y="3680799"/>
                  <a:pt x="120537" y="3680799"/>
                </a:cubicBezTo>
                <a:cubicBezTo>
                  <a:pt x="119093" y="3678699"/>
                  <a:pt x="117486" y="3677488"/>
                  <a:pt x="115714" y="3677159"/>
                </a:cubicBezTo>
                <a:close/>
                <a:moveTo>
                  <a:pt x="2837009" y="3329645"/>
                </a:moveTo>
                <a:lnTo>
                  <a:pt x="2838680" y="3331210"/>
                </a:lnTo>
                <a:lnTo>
                  <a:pt x="2839176" y="3332793"/>
                </a:lnTo>
                <a:close/>
                <a:moveTo>
                  <a:pt x="2516864" y="3322529"/>
                </a:moveTo>
                <a:cubicBezTo>
                  <a:pt x="2517979" y="3326400"/>
                  <a:pt x="2519485" y="3333090"/>
                  <a:pt x="2521388" y="3342600"/>
                </a:cubicBezTo>
                <a:cubicBezTo>
                  <a:pt x="2524926" y="3343255"/>
                  <a:pt x="2526862" y="3342700"/>
                  <a:pt x="2527190" y="3340928"/>
                </a:cubicBezTo>
                <a:cubicBezTo>
                  <a:pt x="2525747" y="3338829"/>
                  <a:pt x="2524472" y="3335846"/>
                  <a:pt x="2523357" y="3331975"/>
                </a:cubicBezTo>
                <a:cubicBezTo>
                  <a:pt x="2520470" y="3327776"/>
                  <a:pt x="2518307" y="3324629"/>
                  <a:pt x="2516864" y="3322529"/>
                </a:cubicBezTo>
                <a:close/>
                <a:moveTo>
                  <a:pt x="1478103" y="3308646"/>
                </a:moveTo>
                <a:lnTo>
                  <a:pt x="1474955" y="3310813"/>
                </a:lnTo>
                <a:lnTo>
                  <a:pt x="1477112" y="3308813"/>
                </a:lnTo>
                <a:close/>
                <a:moveTo>
                  <a:pt x="2445259" y="3130670"/>
                </a:moveTo>
                <a:cubicBezTo>
                  <a:pt x="2448272" y="3144050"/>
                  <a:pt x="2449620" y="3151624"/>
                  <a:pt x="2449291" y="3153396"/>
                </a:cubicBezTo>
                <a:cubicBezTo>
                  <a:pt x="2452960" y="3163237"/>
                  <a:pt x="2458502" y="3167924"/>
                  <a:pt x="2465917" y="3167465"/>
                </a:cubicBezTo>
                <a:cubicBezTo>
                  <a:pt x="2468016" y="3166027"/>
                  <a:pt x="2468508" y="3163367"/>
                  <a:pt x="2467392" y="3159501"/>
                </a:cubicBezTo>
                <a:cubicBezTo>
                  <a:pt x="2466606" y="3153858"/>
                  <a:pt x="2464607" y="3149823"/>
                  <a:pt x="2461392" y="3147395"/>
                </a:cubicBezTo>
                <a:cubicBezTo>
                  <a:pt x="2459621" y="3147067"/>
                  <a:pt x="2454243" y="3141492"/>
                  <a:pt x="2445259" y="3130670"/>
                </a:cubicBezTo>
                <a:close/>
                <a:moveTo>
                  <a:pt x="1700482" y="2993767"/>
                </a:moveTo>
                <a:lnTo>
                  <a:pt x="1676753" y="2996515"/>
                </a:lnTo>
                <a:cubicBezTo>
                  <a:pt x="1669621" y="2997940"/>
                  <a:pt x="1664479" y="2999733"/>
                  <a:pt x="1661332" y="3001901"/>
                </a:cubicBezTo>
                <a:cubicBezTo>
                  <a:pt x="1656805" y="3006554"/>
                  <a:pt x="1655265" y="3009934"/>
                  <a:pt x="1656704" y="3012032"/>
                </a:cubicBezTo>
                <a:cubicBezTo>
                  <a:pt x="1656835" y="3021214"/>
                  <a:pt x="1661821" y="3023970"/>
                  <a:pt x="1671659" y="3020296"/>
                </a:cubicBezTo>
                <a:close/>
                <a:moveTo>
                  <a:pt x="2198425" y="2716758"/>
                </a:moveTo>
                <a:cubicBezTo>
                  <a:pt x="2194604" y="2715134"/>
                  <a:pt x="2190677" y="2715323"/>
                  <a:pt x="2186642" y="2717321"/>
                </a:cubicBezTo>
                <a:cubicBezTo>
                  <a:pt x="2164211" y="2729651"/>
                  <a:pt x="2128791" y="2747817"/>
                  <a:pt x="2080383" y="2771819"/>
                </a:cubicBezTo>
                <a:cubicBezTo>
                  <a:pt x="2032303" y="2794046"/>
                  <a:pt x="1995995" y="2812047"/>
                  <a:pt x="1971461" y="2825819"/>
                </a:cubicBezTo>
                <a:cubicBezTo>
                  <a:pt x="1961623" y="2829493"/>
                  <a:pt x="1947751" y="2835166"/>
                  <a:pt x="1929843" y="2842837"/>
                </a:cubicBezTo>
                <a:cubicBezTo>
                  <a:pt x="1909836" y="2851951"/>
                  <a:pt x="1895800" y="2858507"/>
                  <a:pt x="1887734" y="2862510"/>
                </a:cubicBezTo>
                <a:cubicBezTo>
                  <a:pt x="1859656" y="2875625"/>
                  <a:pt x="1839060" y="2892874"/>
                  <a:pt x="1825942" y="2914253"/>
                </a:cubicBezTo>
                <a:cubicBezTo>
                  <a:pt x="1814328" y="2917598"/>
                  <a:pt x="1805770" y="2924256"/>
                  <a:pt x="1800259" y="2934224"/>
                </a:cubicBezTo>
                <a:cubicBezTo>
                  <a:pt x="1781892" y="2934485"/>
                  <a:pt x="1764699" y="2939542"/>
                  <a:pt x="1748677" y="2949395"/>
                </a:cubicBezTo>
                <a:lnTo>
                  <a:pt x="1705896" y="2991600"/>
                </a:lnTo>
                <a:lnTo>
                  <a:pt x="1760186" y="2976256"/>
                </a:lnTo>
                <a:cubicBezTo>
                  <a:pt x="1777093" y="2966563"/>
                  <a:pt x="1791334" y="2952721"/>
                  <a:pt x="1802913" y="2934716"/>
                </a:cubicBezTo>
                <a:cubicBezTo>
                  <a:pt x="1812756" y="2931042"/>
                  <a:pt x="1820430" y="2924221"/>
                  <a:pt x="1825942" y="2914253"/>
                </a:cubicBezTo>
                <a:cubicBezTo>
                  <a:pt x="1848503" y="2911109"/>
                  <a:pt x="1860836" y="2908811"/>
                  <a:pt x="1862935" y="2907373"/>
                </a:cubicBezTo>
                <a:cubicBezTo>
                  <a:pt x="1948598" y="2870123"/>
                  <a:pt x="2056371" y="2822320"/>
                  <a:pt x="2186244" y="2763954"/>
                </a:cubicBezTo>
                <a:cubicBezTo>
                  <a:pt x="2190114" y="2762844"/>
                  <a:pt x="2196577" y="2757631"/>
                  <a:pt x="2205628" y="2748314"/>
                </a:cubicBezTo>
                <a:cubicBezTo>
                  <a:pt x="2212254" y="2742217"/>
                  <a:pt x="2213567" y="2735131"/>
                  <a:pt x="2209565" y="2727065"/>
                </a:cubicBezTo>
                <a:cubicBezTo>
                  <a:pt x="2205959" y="2721816"/>
                  <a:pt x="2202245" y="2718381"/>
                  <a:pt x="2198425" y="2716758"/>
                </a:cubicBezTo>
                <a:close/>
                <a:moveTo>
                  <a:pt x="2665128" y="2418573"/>
                </a:moveTo>
                <a:cubicBezTo>
                  <a:pt x="2663356" y="2418245"/>
                  <a:pt x="2658110" y="2421851"/>
                  <a:pt x="2649382" y="2429395"/>
                </a:cubicBezTo>
                <a:cubicBezTo>
                  <a:pt x="2645511" y="2430510"/>
                  <a:pt x="2645907" y="2433330"/>
                  <a:pt x="2650561" y="2437857"/>
                </a:cubicBezTo>
                <a:cubicBezTo>
                  <a:pt x="2657319" y="2440937"/>
                  <a:pt x="2664009" y="2439430"/>
                  <a:pt x="2670636" y="2433333"/>
                </a:cubicBezTo>
                <a:cubicBezTo>
                  <a:pt x="2679358" y="2425788"/>
                  <a:pt x="2677523" y="2420870"/>
                  <a:pt x="2665128" y="2418573"/>
                </a:cubicBezTo>
                <a:close/>
                <a:moveTo>
                  <a:pt x="1983861" y="1869214"/>
                </a:moveTo>
                <a:cubicBezTo>
                  <a:pt x="1986874" y="1882593"/>
                  <a:pt x="1988216" y="1890171"/>
                  <a:pt x="1987889" y="1891938"/>
                </a:cubicBezTo>
                <a:cubicBezTo>
                  <a:pt x="1987691" y="1902895"/>
                  <a:pt x="1990250" y="1908862"/>
                  <a:pt x="1995564" y="1909847"/>
                </a:cubicBezTo>
                <a:cubicBezTo>
                  <a:pt x="1999107" y="1910503"/>
                  <a:pt x="2000483" y="1908012"/>
                  <a:pt x="1999696" y="1902369"/>
                </a:cubicBezTo>
                <a:cubicBezTo>
                  <a:pt x="2000352" y="1898831"/>
                  <a:pt x="1999237" y="1894960"/>
                  <a:pt x="1996350" y="1890760"/>
                </a:cubicBezTo>
                <a:cubicBezTo>
                  <a:pt x="1996678" y="1888989"/>
                  <a:pt x="1992517" y="1881807"/>
                  <a:pt x="1983861" y="1869214"/>
                </a:cubicBezTo>
                <a:close/>
                <a:moveTo>
                  <a:pt x="1696410" y="1300094"/>
                </a:moveTo>
                <a:cubicBezTo>
                  <a:pt x="1692950" y="1298995"/>
                  <a:pt x="1689121" y="1299888"/>
                  <a:pt x="1684924" y="1302775"/>
                </a:cubicBezTo>
                <a:cubicBezTo>
                  <a:pt x="1681053" y="1303890"/>
                  <a:pt x="1678789" y="1306217"/>
                  <a:pt x="1678133" y="1309760"/>
                </a:cubicBezTo>
                <a:cubicBezTo>
                  <a:pt x="1677608" y="1322484"/>
                  <a:pt x="1677739" y="1331665"/>
                  <a:pt x="1678525" y="1337307"/>
                </a:cubicBezTo>
                <a:cubicBezTo>
                  <a:pt x="1699444" y="1392469"/>
                  <a:pt x="1727213" y="1469969"/>
                  <a:pt x="1761832" y="1569803"/>
                </a:cubicBezTo>
                <a:cubicBezTo>
                  <a:pt x="1799799" y="1681242"/>
                  <a:pt x="1827403" y="1759630"/>
                  <a:pt x="1844648" y="1804954"/>
                </a:cubicBezTo>
                <a:cubicBezTo>
                  <a:pt x="1852782" y="1830272"/>
                  <a:pt x="1864746" y="1864543"/>
                  <a:pt x="1880551" y="1907772"/>
                </a:cubicBezTo>
                <a:cubicBezTo>
                  <a:pt x="1899239" y="1955196"/>
                  <a:pt x="1912255" y="1988743"/>
                  <a:pt x="1919598" y="2008422"/>
                </a:cubicBezTo>
                <a:cubicBezTo>
                  <a:pt x="1944977" y="2079069"/>
                  <a:pt x="1959302" y="2130263"/>
                  <a:pt x="1962576" y="2162009"/>
                </a:cubicBezTo>
                <a:cubicBezTo>
                  <a:pt x="1962379" y="2172962"/>
                  <a:pt x="1958016" y="2176732"/>
                  <a:pt x="1949491" y="2173320"/>
                </a:cubicBezTo>
                <a:cubicBezTo>
                  <a:pt x="1945948" y="2172663"/>
                  <a:pt x="1942738" y="2170236"/>
                  <a:pt x="1939851" y="2166041"/>
                </a:cubicBezTo>
                <a:cubicBezTo>
                  <a:pt x="1924307" y="2141178"/>
                  <a:pt x="1915260" y="2125766"/>
                  <a:pt x="1912701" y="2119796"/>
                </a:cubicBezTo>
                <a:cubicBezTo>
                  <a:pt x="1890470" y="2071715"/>
                  <a:pt x="1875452" y="2034128"/>
                  <a:pt x="1867650" y="2007039"/>
                </a:cubicBezTo>
                <a:cubicBezTo>
                  <a:pt x="1854407" y="1969786"/>
                  <a:pt x="1807226" y="1843814"/>
                  <a:pt x="1726112" y="1629124"/>
                </a:cubicBezTo>
                <a:cubicBezTo>
                  <a:pt x="1723881" y="1621386"/>
                  <a:pt x="1714998" y="1605087"/>
                  <a:pt x="1699454" y="1580224"/>
                </a:cubicBezTo>
                <a:cubicBezTo>
                  <a:pt x="1696896" y="1574253"/>
                  <a:pt x="1689192" y="1566414"/>
                  <a:pt x="1676337" y="1556708"/>
                </a:cubicBezTo>
                <a:cubicBezTo>
                  <a:pt x="1664926" y="1549097"/>
                  <a:pt x="1658268" y="1540538"/>
                  <a:pt x="1656366" y="1531025"/>
                </a:cubicBezTo>
                <a:cubicBezTo>
                  <a:pt x="1654922" y="1528929"/>
                  <a:pt x="1653580" y="1521351"/>
                  <a:pt x="1652334" y="1508299"/>
                </a:cubicBezTo>
                <a:cubicBezTo>
                  <a:pt x="1652531" y="1497347"/>
                  <a:pt x="1650470" y="1488721"/>
                  <a:pt x="1646140" y="1482423"/>
                </a:cubicBezTo>
                <a:cubicBezTo>
                  <a:pt x="1643253" y="1478223"/>
                  <a:pt x="1640043" y="1475796"/>
                  <a:pt x="1636500" y="1475139"/>
                </a:cubicBezTo>
                <a:cubicBezTo>
                  <a:pt x="1631186" y="1474155"/>
                  <a:pt x="1628203" y="1475434"/>
                  <a:pt x="1627546" y="1478977"/>
                </a:cubicBezTo>
                <a:cubicBezTo>
                  <a:pt x="1610681" y="1560110"/>
                  <a:pt x="1595918" y="1615076"/>
                  <a:pt x="1583253" y="1643869"/>
                </a:cubicBezTo>
                <a:cubicBezTo>
                  <a:pt x="1580498" y="1648851"/>
                  <a:pt x="1573708" y="1680564"/>
                  <a:pt x="1562879" y="1739005"/>
                </a:cubicBezTo>
                <a:lnTo>
                  <a:pt x="1565534" y="1739497"/>
                </a:lnTo>
                <a:cubicBezTo>
                  <a:pt x="1548742" y="1751039"/>
                  <a:pt x="1536935" y="1765337"/>
                  <a:pt x="1530111" y="1782391"/>
                </a:cubicBezTo>
                <a:cubicBezTo>
                  <a:pt x="1516530" y="1821086"/>
                  <a:pt x="1506370" y="1854921"/>
                  <a:pt x="1499626" y="1883897"/>
                </a:cubicBezTo>
                <a:lnTo>
                  <a:pt x="1489738" y="1955643"/>
                </a:lnTo>
                <a:lnTo>
                  <a:pt x="1505669" y="1955078"/>
                </a:lnTo>
                <a:cubicBezTo>
                  <a:pt x="1509817" y="1954933"/>
                  <a:pt x="1511894" y="1954861"/>
                  <a:pt x="1511894" y="1954861"/>
                </a:cubicBezTo>
                <a:cubicBezTo>
                  <a:pt x="1528161" y="1956043"/>
                  <a:pt x="1535701" y="1964764"/>
                  <a:pt x="1534519" y="1981031"/>
                </a:cubicBezTo>
                <a:cubicBezTo>
                  <a:pt x="1530581" y="2002284"/>
                  <a:pt x="1520249" y="2033338"/>
                  <a:pt x="1503517" y="2074198"/>
                </a:cubicBezTo>
                <a:cubicBezTo>
                  <a:pt x="1496696" y="2091253"/>
                  <a:pt x="1479307" y="2135656"/>
                  <a:pt x="1451358" y="2207411"/>
                </a:cubicBezTo>
                <a:cubicBezTo>
                  <a:pt x="1428462" y="2261783"/>
                  <a:pt x="1410190" y="2306019"/>
                  <a:pt x="1396545" y="2340127"/>
                </a:cubicBezTo>
                <a:cubicBezTo>
                  <a:pt x="1389393" y="2358953"/>
                  <a:pt x="1364919" y="2426768"/>
                  <a:pt x="1323128" y="2543583"/>
                </a:cubicBezTo>
                <a:cubicBezTo>
                  <a:pt x="1319717" y="2552108"/>
                  <a:pt x="1321947" y="2559846"/>
                  <a:pt x="1329816" y="2566801"/>
                </a:cubicBezTo>
                <a:cubicBezTo>
                  <a:pt x="1334802" y="2569557"/>
                  <a:pt x="1339392" y="2569494"/>
                  <a:pt x="1343587" y="2566607"/>
                </a:cubicBezTo>
                <a:cubicBezTo>
                  <a:pt x="1376515" y="2547065"/>
                  <a:pt x="1406297" y="2529687"/>
                  <a:pt x="1432931" y="2514471"/>
                </a:cubicBezTo>
                <a:cubicBezTo>
                  <a:pt x="1506854" y="2471386"/>
                  <a:pt x="1542930" y="2449677"/>
                  <a:pt x="1541159" y="2449349"/>
                </a:cubicBezTo>
                <a:cubicBezTo>
                  <a:pt x="1574874" y="2435450"/>
                  <a:pt x="1619416" y="2412563"/>
                  <a:pt x="1674775" y="2380692"/>
                </a:cubicBezTo>
                <a:cubicBezTo>
                  <a:pt x="1738204" y="2344819"/>
                  <a:pt x="1782022" y="2320885"/>
                  <a:pt x="1806228" y="2308884"/>
                </a:cubicBezTo>
                <a:cubicBezTo>
                  <a:pt x="1826231" y="2299769"/>
                  <a:pt x="1855521" y="2285045"/>
                  <a:pt x="1894092" y="2264717"/>
                </a:cubicBezTo>
                <a:cubicBezTo>
                  <a:pt x="1934101" y="2246487"/>
                  <a:pt x="1963227" y="2232647"/>
                  <a:pt x="1981463" y="2223205"/>
                </a:cubicBezTo>
                <a:cubicBezTo>
                  <a:pt x="1995499" y="2216649"/>
                  <a:pt x="2004945" y="2210156"/>
                  <a:pt x="2009801" y="2203727"/>
                </a:cubicBezTo>
                <a:cubicBezTo>
                  <a:pt x="2018851" y="2194415"/>
                  <a:pt x="2021871" y="2183071"/>
                  <a:pt x="2018854" y="2169686"/>
                </a:cubicBezTo>
                <a:cubicBezTo>
                  <a:pt x="2018067" y="2164048"/>
                  <a:pt x="2016001" y="2155422"/>
                  <a:pt x="2012659" y="2143814"/>
                </a:cubicBezTo>
                <a:cubicBezTo>
                  <a:pt x="2014886" y="2151551"/>
                  <a:pt x="1970756" y="2028891"/>
                  <a:pt x="1880269" y="1775836"/>
                </a:cubicBezTo>
                <a:cubicBezTo>
                  <a:pt x="1871811" y="1752286"/>
                  <a:pt x="1868861" y="1743497"/>
                  <a:pt x="1871415" y="1749467"/>
                </a:cubicBezTo>
                <a:cubicBezTo>
                  <a:pt x="1872858" y="1751567"/>
                  <a:pt x="1817616" y="1604864"/>
                  <a:pt x="1705681" y="1309367"/>
                </a:cubicBezTo>
                <a:cubicBezTo>
                  <a:pt x="1702961" y="1304285"/>
                  <a:pt x="1699870" y="1301193"/>
                  <a:pt x="1696410" y="1300094"/>
                </a:cubicBezTo>
                <a:close/>
                <a:moveTo>
                  <a:pt x="1610057" y="633"/>
                </a:moveTo>
                <a:cubicBezTo>
                  <a:pt x="1628245" y="1942"/>
                  <a:pt x="1646916" y="5287"/>
                  <a:pt x="1666067" y="10666"/>
                </a:cubicBezTo>
                <a:cubicBezTo>
                  <a:pt x="1667838" y="10995"/>
                  <a:pt x="1671381" y="11651"/>
                  <a:pt x="1676696" y="12636"/>
                </a:cubicBezTo>
                <a:cubicBezTo>
                  <a:pt x="1683777" y="13948"/>
                  <a:pt x="1688039" y="15656"/>
                  <a:pt x="1689482" y="17756"/>
                </a:cubicBezTo>
                <a:cubicBezTo>
                  <a:pt x="1745496" y="31795"/>
                  <a:pt x="1792749" y="63447"/>
                  <a:pt x="1831247" y="112709"/>
                </a:cubicBezTo>
                <a:cubicBezTo>
                  <a:pt x="1869744" y="161976"/>
                  <a:pt x="1889055" y="215926"/>
                  <a:pt x="1889179" y="274564"/>
                </a:cubicBezTo>
                <a:cubicBezTo>
                  <a:pt x="1882157" y="302570"/>
                  <a:pt x="1886943" y="341008"/>
                  <a:pt x="1903532" y="389870"/>
                </a:cubicBezTo>
                <a:cubicBezTo>
                  <a:pt x="1957958" y="541000"/>
                  <a:pt x="1984052" y="612693"/>
                  <a:pt x="1981827" y="604952"/>
                </a:cubicBezTo>
                <a:cubicBezTo>
                  <a:pt x="2029694" y="742040"/>
                  <a:pt x="2054905" y="813569"/>
                  <a:pt x="2057463" y="819540"/>
                </a:cubicBezTo>
                <a:cubicBezTo>
                  <a:pt x="2061461" y="827605"/>
                  <a:pt x="2064415" y="836396"/>
                  <a:pt x="2066312" y="845909"/>
                </a:cubicBezTo>
                <a:cubicBezTo>
                  <a:pt x="2073917" y="883950"/>
                  <a:pt x="2103033" y="969025"/>
                  <a:pt x="2153656" y="1101131"/>
                </a:cubicBezTo>
                <a:cubicBezTo>
                  <a:pt x="2201392" y="1229038"/>
                  <a:pt x="2226539" y="1295978"/>
                  <a:pt x="2229094" y="1301943"/>
                </a:cubicBezTo>
                <a:cubicBezTo>
                  <a:pt x="2238011" y="1332903"/>
                  <a:pt x="2256047" y="1383870"/>
                  <a:pt x="2283193" y="1454845"/>
                </a:cubicBezTo>
                <a:cubicBezTo>
                  <a:pt x="2330798" y="1573566"/>
                  <a:pt x="2371979" y="1687437"/>
                  <a:pt x="2406729" y="1796452"/>
                </a:cubicBezTo>
                <a:cubicBezTo>
                  <a:pt x="2413745" y="1817898"/>
                  <a:pt x="2417809" y="1830559"/>
                  <a:pt x="2418924" y="1834430"/>
                </a:cubicBezTo>
                <a:cubicBezTo>
                  <a:pt x="2436371" y="1868802"/>
                  <a:pt x="2451452" y="1910980"/>
                  <a:pt x="2464170" y="1960957"/>
                </a:cubicBezTo>
                <a:cubicBezTo>
                  <a:pt x="2474202" y="1995789"/>
                  <a:pt x="2486481" y="2027140"/>
                  <a:pt x="2501009" y="2055018"/>
                </a:cubicBezTo>
                <a:lnTo>
                  <a:pt x="2550456" y="2126963"/>
                </a:lnTo>
                <a:lnTo>
                  <a:pt x="2551818" y="2125567"/>
                </a:lnTo>
                <a:cubicBezTo>
                  <a:pt x="2565127" y="2142687"/>
                  <a:pt x="2568535" y="2158891"/>
                  <a:pt x="2562044" y="2174170"/>
                </a:cubicBezTo>
                <a:cubicBezTo>
                  <a:pt x="2555220" y="2191223"/>
                  <a:pt x="2559776" y="2201229"/>
                  <a:pt x="2575715" y="2204182"/>
                </a:cubicBezTo>
                <a:cubicBezTo>
                  <a:pt x="2674231" y="2226097"/>
                  <a:pt x="2746935" y="2234076"/>
                  <a:pt x="2793833" y="2228112"/>
                </a:cubicBezTo>
                <a:cubicBezTo>
                  <a:pt x="2816728" y="2223193"/>
                  <a:pt x="2845390" y="2226671"/>
                  <a:pt x="2879822" y="2238548"/>
                </a:cubicBezTo>
                <a:cubicBezTo>
                  <a:pt x="2896876" y="2245373"/>
                  <a:pt x="2903432" y="2259409"/>
                  <a:pt x="2899494" y="2280658"/>
                </a:cubicBezTo>
                <a:cubicBezTo>
                  <a:pt x="2896213" y="2298368"/>
                  <a:pt x="2887554" y="2310503"/>
                  <a:pt x="2873517" y="2317059"/>
                </a:cubicBezTo>
                <a:cubicBezTo>
                  <a:pt x="2851415" y="2327618"/>
                  <a:pt x="2838884" y="2340868"/>
                  <a:pt x="2835932" y="2356802"/>
                </a:cubicBezTo>
                <a:cubicBezTo>
                  <a:pt x="2833634" y="2369203"/>
                  <a:pt x="2825796" y="2376907"/>
                  <a:pt x="2812415" y="2379925"/>
                </a:cubicBezTo>
                <a:cubicBezTo>
                  <a:pt x="2779684" y="2388514"/>
                  <a:pt x="2761217" y="2394249"/>
                  <a:pt x="2757022" y="2397136"/>
                </a:cubicBezTo>
                <a:cubicBezTo>
                  <a:pt x="2750396" y="2403233"/>
                  <a:pt x="2749966" y="2410482"/>
                  <a:pt x="2755740" y="2418877"/>
                </a:cubicBezTo>
                <a:cubicBezTo>
                  <a:pt x="2765182" y="2437112"/>
                  <a:pt x="2761674" y="2451116"/>
                  <a:pt x="2745210" y="2460887"/>
                </a:cubicBezTo>
                <a:cubicBezTo>
                  <a:pt x="2736811" y="2466660"/>
                  <a:pt x="2725430" y="2473708"/>
                  <a:pt x="2711065" y="2482035"/>
                </a:cubicBezTo>
                <a:cubicBezTo>
                  <a:pt x="2694601" y="2491806"/>
                  <a:pt x="2683219" y="2498858"/>
                  <a:pt x="2676925" y="2503184"/>
                </a:cubicBezTo>
                <a:cubicBezTo>
                  <a:pt x="2660460" y="2512960"/>
                  <a:pt x="2654292" y="2526470"/>
                  <a:pt x="2658425" y="2543718"/>
                </a:cubicBezTo>
                <a:cubicBezTo>
                  <a:pt x="2687466" y="2673658"/>
                  <a:pt x="2718119" y="2780081"/>
                  <a:pt x="2750382" y="2862993"/>
                </a:cubicBezTo>
                <a:cubicBezTo>
                  <a:pt x="2774511" y="2920582"/>
                  <a:pt x="2818183" y="3060557"/>
                  <a:pt x="2881385" y="3282917"/>
                </a:cubicBezTo>
                <a:cubicBezTo>
                  <a:pt x="2888404" y="3304368"/>
                  <a:pt x="2889941" y="3325718"/>
                  <a:pt x="2886004" y="3346967"/>
                </a:cubicBezTo>
                <a:cubicBezTo>
                  <a:pt x="2885019" y="3352281"/>
                  <a:pt x="2882592" y="3355491"/>
                  <a:pt x="2878725" y="3356607"/>
                </a:cubicBezTo>
                <a:cubicBezTo>
                  <a:pt x="2872426" y="3360937"/>
                  <a:pt x="2865508" y="3358741"/>
                  <a:pt x="2857964" y="3350014"/>
                </a:cubicBezTo>
                <a:cubicBezTo>
                  <a:pt x="2857244" y="3348967"/>
                  <a:pt x="2855136" y="3346744"/>
                  <a:pt x="2851644" y="3343346"/>
                </a:cubicBezTo>
                <a:lnTo>
                  <a:pt x="2838680" y="3331210"/>
                </a:lnTo>
                <a:lnTo>
                  <a:pt x="2830987" y="3306551"/>
                </a:lnTo>
                <a:cubicBezTo>
                  <a:pt x="2826379" y="3299286"/>
                  <a:pt x="2819895" y="3293502"/>
                  <a:pt x="2811534" y="3289207"/>
                </a:cubicBezTo>
                <a:cubicBezTo>
                  <a:pt x="2799791" y="3283366"/>
                  <a:pt x="2790643" y="3273428"/>
                  <a:pt x="2784087" y="3259392"/>
                </a:cubicBezTo>
                <a:cubicBezTo>
                  <a:pt x="2771757" y="3236961"/>
                  <a:pt x="2764641" y="3220989"/>
                  <a:pt x="2762740" y="3211475"/>
                </a:cubicBezTo>
                <a:cubicBezTo>
                  <a:pt x="2711072" y="3055364"/>
                  <a:pt x="2673006" y="2949399"/>
                  <a:pt x="2648549" y="2893577"/>
                </a:cubicBezTo>
                <a:cubicBezTo>
                  <a:pt x="2638845" y="2856980"/>
                  <a:pt x="2622648" y="2810931"/>
                  <a:pt x="2599958" y="2755441"/>
                </a:cubicBezTo>
                <a:cubicBezTo>
                  <a:pt x="2568482" y="2678172"/>
                  <a:pt x="2550354" y="2632684"/>
                  <a:pt x="2545565" y="2618971"/>
                </a:cubicBezTo>
                <a:cubicBezTo>
                  <a:pt x="2543335" y="2611233"/>
                  <a:pt x="2539338" y="2603163"/>
                  <a:pt x="2533564" y="2594769"/>
                </a:cubicBezTo>
                <a:cubicBezTo>
                  <a:pt x="2526351" y="2584276"/>
                  <a:pt x="2519598" y="2581192"/>
                  <a:pt x="2513300" y="2585517"/>
                </a:cubicBezTo>
                <a:cubicBezTo>
                  <a:pt x="2510872" y="2588732"/>
                  <a:pt x="2510215" y="2592275"/>
                  <a:pt x="2511330" y="2596146"/>
                </a:cubicBezTo>
                <a:cubicBezTo>
                  <a:pt x="2518346" y="2617592"/>
                  <a:pt x="2528870" y="2649768"/>
                  <a:pt x="2542904" y="2692665"/>
                </a:cubicBezTo>
                <a:cubicBezTo>
                  <a:pt x="2556934" y="2735561"/>
                  <a:pt x="2567623" y="2766849"/>
                  <a:pt x="2574966" y="2786528"/>
                </a:cubicBezTo>
                <a:cubicBezTo>
                  <a:pt x="2584867" y="2812174"/>
                  <a:pt x="2632310" y="2956513"/>
                  <a:pt x="2717284" y="3219539"/>
                </a:cubicBezTo>
                <a:cubicBezTo>
                  <a:pt x="2723188" y="3237119"/>
                  <a:pt x="2731251" y="3257845"/>
                  <a:pt x="2741480" y="3281723"/>
                </a:cubicBezTo>
                <a:cubicBezTo>
                  <a:pt x="2757614" y="3323177"/>
                  <a:pt x="2766102" y="3361386"/>
                  <a:pt x="2766954" y="3396344"/>
                </a:cubicBezTo>
                <a:cubicBezTo>
                  <a:pt x="2765772" y="3412611"/>
                  <a:pt x="2767013" y="3425662"/>
                  <a:pt x="2770687" y="3435504"/>
                </a:cubicBezTo>
                <a:cubicBezTo>
                  <a:pt x="2782950" y="3478073"/>
                  <a:pt x="2788977" y="3529562"/>
                  <a:pt x="2788773" y="3589971"/>
                </a:cubicBezTo>
                <a:cubicBezTo>
                  <a:pt x="2789822" y="3613976"/>
                  <a:pt x="2795132" y="3639689"/>
                  <a:pt x="2804706" y="3667106"/>
                </a:cubicBezTo>
                <a:cubicBezTo>
                  <a:pt x="2847526" y="3772124"/>
                  <a:pt x="2877780" y="3900452"/>
                  <a:pt x="2895474" y="4052100"/>
                </a:cubicBezTo>
                <a:cubicBezTo>
                  <a:pt x="2895146" y="4053872"/>
                  <a:pt x="2892883" y="4056199"/>
                  <a:pt x="2888688" y="4059086"/>
                </a:cubicBezTo>
                <a:cubicBezTo>
                  <a:pt x="2883832" y="4065515"/>
                  <a:pt x="2876419" y="4065969"/>
                  <a:pt x="2866450" y="4060462"/>
                </a:cubicBezTo>
                <a:cubicBezTo>
                  <a:pt x="2863235" y="4058034"/>
                  <a:pt x="2860025" y="4055607"/>
                  <a:pt x="2856810" y="4053179"/>
                </a:cubicBezTo>
                <a:cubicBezTo>
                  <a:pt x="2813129" y="4012113"/>
                  <a:pt x="2785883" y="3971347"/>
                  <a:pt x="2775063" y="3930878"/>
                </a:cubicBezTo>
                <a:cubicBezTo>
                  <a:pt x="2772833" y="3923135"/>
                  <a:pt x="2759755" y="3884994"/>
                  <a:pt x="2735818" y="3816451"/>
                </a:cubicBezTo>
                <a:cubicBezTo>
                  <a:pt x="2730706" y="3804510"/>
                  <a:pt x="2720014" y="3797951"/>
                  <a:pt x="2703747" y="3796769"/>
                </a:cubicBezTo>
                <a:cubicBezTo>
                  <a:pt x="2687480" y="3795587"/>
                  <a:pt x="2675841" y="3784273"/>
                  <a:pt x="2668822" y="3762822"/>
                </a:cubicBezTo>
                <a:cubicBezTo>
                  <a:pt x="2665481" y="3751214"/>
                  <a:pt x="2661348" y="3733962"/>
                  <a:pt x="2656433" y="3711069"/>
                </a:cubicBezTo>
                <a:cubicBezTo>
                  <a:pt x="2649418" y="3689623"/>
                  <a:pt x="2644238" y="3673091"/>
                  <a:pt x="2640893" y="3661482"/>
                </a:cubicBezTo>
                <a:cubicBezTo>
                  <a:pt x="2612698" y="3566503"/>
                  <a:pt x="2587551" y="3499564"/>
                  <a:pt x="2565450" y="3460669"/>
                </a:cubicBezTo>
                <a:cubicBezTo>
                  <a:pt x="2562564" y="3456470"/>
                  <a:pt x="2559286" y="3449451"/>
                  <a:pt x="2555616" y="3439615"/>
                </a:cubicBezTo>
                <a:cubicBezTo>
                  <a:pt x="2556404" y="3445253"/>
                  <a:pt x="2556794" y="3448076"/>
                  <a:pt x="2556794" y="3448076"/>
                </a:cubicBezTo>
                <a:cubicBezTo>
                  <a:pt x="2558238" y="3450171"/>
                  <a:pt x="2561125" y="3454371"/>
                  <a:pt x="2565450" y="3460669"/>
                </a:cubicBezTo>
                <a:cubicBezTo>
                  <a:pt x="2565056" y="3482574"/>
                  <a:pt x="2564694" y="3494415"/>
                  <a:pt x="2564366" y="3496186"/>
                </a:cubicBezTo>
                <a:cubicBezTo>
                  <a:pt x="2563841" y="3508910"/>
                  <a:pt x="2559869" y="3515499"/>
                  <a:pt x="2552459" y="3515958"/>
                </a:cubicBezTo>
                <a:cubicBezTo>
                  <a:pt x="2547145" y="3514974"/>
                  <a:pt x="2539831" y="3509958"/>
                  <a:pt x="2530520" y="3500904"/>
                </a:cubicBezTo>
                <a:cubicBezTo>
                  <a:pt x="2524423" y="3494278"/>
                  <a:pt x="2519374" y="3486931"/>
                  <a:pt x="2515371" y="3478865"/>
                </a:cubicBezTo>
                <a:cubicBezTo>
                  <a:pt x="2459893" y="3353188"/>
                  <a:pt x="2425863" y="3269949"/>
                  <a:pt x="2413272" y="3229152"/>
                </a:cubicBezTo>
                <a:cubicBezTo>
                  <a:pt x="2397340" y="3176742"/>
                  <a:pt x="2374683" y="3111182"/>
                  <a:pt x="2345307" y="3032471"/>
                </a:cubicBezTo>
                <a:cubicBezTo>
                  <a:pt x="2303142" y="2923914"/>
                  <a:pt x="2278554" y="2858911"/>
                  <a:pt x="2271540" y="2837461"/>
                </a:cubicBezTo>
                <a:cubicBezTo>
                  <a:pt x="2267537" y="2829394"/>
                  <a:pt x="2262652" y="2821160"/>
                  <a:pt x="2256883" y="2812766"/>
                </a:cubicBezTo>
                <a:cubicBezTo>
                  <a:pt x="2250782" y="2806139"/>
                  <a:pt x="2243861" y="2803938"/>
                  <a:pt x="2236123" y="2806169"/>
                </a:cubicBezTo>
                <a:cubicBezTo>
                  <a:pt x="2224514" y="2809515"/>
                  <a:pt x="2217496" y="2812793"/>
                  <a:pt x="2215068" y="2816007"/>
                </a:cubicBezTo>
                <a:cubicBezTo>
                  <a:pt x="2185939" y="2854571"/>
                  <a:pt x="2143728" y="2879722"/>
                  <a:pt x="2088436" y="2891455"/>
                </a:cubicBezTo>
                <a:cubicBezTo>
                  <a:pt x="2044752" y="2899847"/>
                  <a:pt x="2009561" y="2921715"/>
                  <a:pt x="1982859" y="2957069"/>
                </a:cubicBezTo>
                <a:cubicBezTo>
                  <a:pt x="1965542" y="2981335"/>
                  <a:pt x="1942518" y="3001798"/>
                  <a:pt x="1913789" y="3018453"/>
                </a:cubicBezTo>
                <a:cubicBezTo>
                  <a:pt x="1840190" y="3059766"/>
                  <a:pt x="1775057" y="3099902"/>
                  <a:pt x="1718380" y="3138858"/>
                </a:cubicBezTo>
                <a:cubicBezTo>
                  <a:pt x="1663803" y="3176371"/>
                  <a:pt x="1622317" y="3202570"/>
                  <a:pt x="1593916" y="3217458"/>
                </a:cubicBezTo>
                <a:cubicBezTo>
                  <a:pt x="1571481" y="3229782"/>
                  <a:pt x="1550353" y="3243729"/>
                  <a:pt x="1530527" y="3259287"/>
                </a:cubicBezTo>
                <a:lnTo>
                  <a:pt x="1477112" y="3308813"/>
                </a:lnTo>
                <a:lnTo>
                  <a:pt x="1439119" y="3315162"/>
                </a:lnTo>
                <a:cubicBezTo>
                  <a:pt x="1427952" y="3318590"/>
                  <a:pt x="1418611" y="3323270"/>
                  <a:pt x="1411101" y="3329203"/>
                </a:cubicBezTo>
                <a:cubicBezTo>
                  <a:pt x="1400279" y="3338187"/>
                  <a:pt x="1397422" y="3348651"/>
                  <a:pt x="1402539" y="3360588"/>
                </a:cubicBezTo>
                <a:cubicBezTo>
                  <a:pt x="1410998" y="3384134"/>
                  <a:pt x="1405225" y="3400469"/>
                  <a:pt x="1385218" y="3409583"/>
                </a:cubicBezTo>
                <a:cubicBezTo>
                  <a:pt x="1363439" y="3418369"/>
                  <a:pt x="1329068" y="3435811"/>
                  <a:pt x="1282102" y="3461913"/>
                </a:cubicBezTo>
                <a:cubicBezTo>
                  <a:pt x="1239336" y="3485129"/>
                  <a:pt x="1204965" y="3502570"/>
                  <a:pt x="1178991" y="3514244"/>
                </a:cubicBezTo>
                <a:cubicBezTo>
                  <a:pt x="1143504" y="3527819"/>
                  <a:pt x="1116938" y="3547621"/>
                  <a:pt x="1099291" y="3573663"/>
                </a:cubicBezTo>
                <a:cubicBezTo>
                  <a:pt x="1092008" y="3583303"/>
                  <a:pt x="1079415" y="3591958"/>
                  <a:pt x="1061507" y="3599629"/>
                </a:cubicBezTo>
                <a:cubicBezTo>
                  <a:pt x="1017298" y="3620745"/>
                  <a:pt x="993255" y="3631862"/>
                  <a:pt x="989389" y="3632978"/>
                </a:cubicBezTo>
                <a:cubicBezTo>
                  <a:pt x="957773" y="3645434"/>
                  <a:pt x="930319" y="3665076"/>
                  <a:pt x="907034" y="3691901"/>
                </a:cubicBezTo>
                <a:cubicBezTo>
                  <a:pt x="906706" y="3693673"/>
                  <a:pt x="897425" y="3699277"/>
                  <a:pt x="879188" y="3708724"/>
                </a:cubicBezTo>
                <a:lnTo>
                  <a:pt x="878696" y="3711379"/>
                </a:lnTo>
                <a:cubicBezTo>
                  <a:pt x="865382" y="3694259"/>
                  <a:pt x="850100" y="3687763"/>
                  <a:pt x="832848" y="3691895"/>
                </a:cubicBezTo>
                <a:cubicBezTo>
                  <a:pt x="834620" y="3692223"/>
                  <a:pt x="820024" y="3696843"/>
                  <a:pt x="789064" y="3705760"/>
                </a:cubicBezTo>
                <a:cubicBezTo>
                  <a:pt x="756009" y="3716122"/>
                  <a:pt x="729279" y="3736811"/>
                  <a:pt x="708876" y="3767835"/>
                </a:cubicBezTo>
                <a:cubicBezTo>
                  <a:pt x="682176" y="3803185"/>
                  <a:pt x="654264" y="3840142"/>
                  <a:pt x="625135" y="3878705"/>
                </a:cubicBezTo>
                <a:cubicBezTo>
                  <a:pt x="593912" y="3918713"/>
                  <a:pt x="562325" y="3945833"/>
                  <a:pt x="530382" y="3960060"/>
                </a:cubicBezTo>
                <a:cubicBezTo>
                  <a:pt x="514245" y="3968064"/>
                  <a:pt x="498374" y="3969701"/>
                  <a:pt x="482764" y="3964976"/>
                </a:cubicBezTo>
                <a:cubicBezTo>
                  <a:pt x="488078" y="3965961"/>
                  <a:pt x="475846" y="3962781"/>
                  <a:pt x="446068" y="3955431"/>
                </a:cubicBezTo>
                <a:cubicBezTo>
                  <a:pt x="433672" y="3953134"/>
                  <a:pt x="424916" y="3946015"/>
                  <a:pt x="419799" y="3934077"/>
                </a:cubicBezTo>
                <a:cubicBezTo>
                  <a:pt x="414358" y="3923908"/>
                  <a:pt x="415111" y="3914890"/>
                  <a:pt x="422066" y="3907022"/>
                </a:cubicBezTo>
                <a:cubicBezTo>
                  <a:pt x="432429" y="3890624"/>
                  <a:pt x="450407" y="3862816"/>
                  <a:pt x="475988" y="3823595"/>
                </a:cubicBezTo>
                <a:cubicBezTo>
                  <a:pt x="497375" y="3787261"/>
                  <a:pt x="516237" y="3759616"/>
                  <a:pt x="532571" y="3740660"/>
                </a:cubicBezTo>
                <a:cubicBezTo>
                  <a:pt x="534998" y="3737449"/>
                  <a:pt x="538082" y="3730692"/>
                  <a:pt x="541822" y="3720395"/>
                </a:cubicBezTo>
                <a:cubicBezTo>
                  <a:pt x="545230" y="3711870"/>
                  <a:pt x="543888" y="3704292"/>
                  <a:pt x="537791" y="3697666"/>
                </a:cubicBezTo>
                <a:cubicBezTo>
                  <a:pt x="530246" y="3688943"/>
                  <a:pt x="523884" y="3688678"/>
                  <a:pt x="518700" y="3696879"/>
                </a:cubicBezTo>
                <a:cubicBezTo>
                  <a:pt x="498626" y="3726131"/>
                  <a:pt x="483673" y="3742593"/>
                  <a:pt x="473832" y="3746262"/>
                </a:cubicBezTo>
                <a:cubicBezTo>
                  <a:pt x="462223" y="3749608"/>
                  <a:pt x="450348" y="3759315"/>
                  <a:pt x="438215" y="3775380"/>
                </a:cubicBezTo>
                <a:cubicBezTo>
                  <a:pt x="393409" y="3829358"/>
                  <a:pt x="337815" y="3882250"/>
                  <a:pt x="271432" y="3934061"/>
                </a:cubicBezTo>
                <a:cubicBezTo>
                  <a:pt x="209577" y="3981215"/>
                  <a:pt x="165857" y="4024400"/>
                  <a:pt x="140271" y="4063620"/>
                </a:cubicBezTo>
                <a:cubicBezTo>
                  <a:pt x="135087" y="4071821"/>
                  <a:pt x="124821" y="4082740"/>
                  <a:pt x="109472" y="4096382"/>
                </a:cubicBezTo>
                <a:cubicBezTo>
                  <a:pt x="92351" y="4109696"/>
                  <a:pt x="75168" y="4118415"/>
                  <a:pt x="57916" y="4122548"/>
                </a:cubicBezTo>
                <a:cubicBezTo>
                  <a:pt x="54373" y="4121891"/>
                  <a:pt x="50830" y="4121235"/>
                  <a:pt x="47292" y="4120579"/>
                </a:cubicBezTo>
                <a:cubicBezTo>
                  <a:pt x="37652" y="4113296"/>
                  <a:pt x="33650" y="4105230"/>
                  <a:pt x="35291" y="4096372"/>
                </a:cubicBezTo>
                <a:cubicBezTo>
                  <a:pt x="38900" y="4076895"/>
                  <a:pt x="48481" y="4054855"/>
                  <a:pt x="64027" y="4030261"/>
                </a:cubicBezTo>
                <a:cubicBezTo>
                  <a:pt x="96891" y="3981400"/>
                  <a:pt x="116082" y="3951984"/>
                  <a:pt x="121589" y="3942015"/>
                </a:cubicBezTo>
                <a:cubicBezTo>
                  <a:pt x="129528" y="3928832"/>
                  <a:pt x="129990" y="3911518"/>
                  <a:pt x="122976" y="3890068"/>
                </a:cubicBezTo>
                <a:cubicBezTo>
                  <a:pt x="114185" y="3868288"/>
                  <a:pt x="101595" y="3852220"/>
                  <a:pt x="85198" y="3841853"/>
                </a:cubicBezTo>
                <a:cubicBezTo>
                  <a:pt x="78444" y="3838769"/>
                  <a:pt x="70475" y="3837292"/>
                  <a:pt x="61290" y="3837423"/>
                </a:cubicBezTo>
                <a:cubicBezTo>
                  <a:pt x="64832" y="3838079"/>
                  <a:pt x="53387" y="3840541"/>
                  <a:pt x="26955" y="3844801"/>
                </a:cubicBezTo>
                <a:cubicBezTo>
                  <a:pt x="17441" y="3846702"/>
                  <a:pt x="9800" y="3843454"/>
                  <a:pt x="4031" y="3835056"/>
                </a:cubicBezTo>
                <a:cubicBezTo>
                  <a:pt x="-1742" y="3826662"/>
                  <a:pt x="-1313" y="3819412"/>
                  <a:pt x="5314" y="3813315"/>
                </a:cubicBezTo>
                <a:cubicBezTo>
                  <a:pt x="13708" y="3807542"/>
                  <a:pt x="26629" y="3797114"/>
                  <a:pt x="44078" y="3782029"/>
                </a:cubicBezTo>
                <a:cubicBezTo>
                  <a:pt x="61526" y="3766949"/>
                  <a:pt x="74612" y="3755634"/>
                  <a:pt x="83338" y="3748093"/>
                </a:cubicBezTo>
                <a:cubicBezTo>
                  <a:pt x="89801" y="3742880"/>
                  <a:pt x="95222" y="3735868"/>
                  <a:pt x="99599" y="3727065"/>
                </a:cubicBezTo>
                <a:lnTo>
                  <a:pt x="109152" y="3696731"/>
                </a:lnTo>
                <a:lnTo>
                  <a:pt x="87475" y="3703523"/>
                </a:lnTo>
                <a:cubicBezTo>
                  <a:pt x="81669" y="3705194"/>
                  <a:pt x="78326" y="3705950"/>
                  <a:pt x="77438" y="3705785"/>
                </a:cubicBezTo>
                <a:cubicBezTo>
                  <a:pt x="52777" y="3710373"/>
                  <a:pt x="42742" y="3700270"/>
                  <a:pt x="47335" y="3675478"/>
                </a:cubicBezTo>
                <a:cubicBezTo>
                  <a:pt x="55211" y="3632976"/>
                  <a:pt x="58626" y="3599723"/>
                  <a:pt x="57577" y="3575718"/>
                </a:cubicBezTo>
                <a:cubicBezTo>
                  <a:pt x="58305" y="3552038"/>
                  <a:pt x="66273" y="3528786"/>
                  <a:pt x="81496" y="3505963"/>
                </a:cubicBezTo>
                <a:cubicBezTo>
                  <a:pt x="94942" y="3482812"/>
                  <a:pt x="104422" y="3466250"/>
                  <a:pt x="109934" y="3456282"/>
                </a:cubicBezTo>
                <a:cubicBezTo>
                  <a:pt x="124234" y="3418635"/>
                  <a:pt x="145818" y="3371344"/>
                  <a:pt x="174684" y="3314418"/>
                </a:cubicBezTo>
                <a:cubicBezTo>
                  <a:pt x="182623" y="3301236"/>
                  <a:pt x="208176" y="3247351"/>
                  <a:pt x="251346" y="3152778"/>
                </a:cubicBezTo>
                <a:cubicBezTo>
                  <a:pt x="257838" y="3137495"/>
                  <a:pt x="259020" y="3121228"/>
                  <a:pt x="254892" y="3103977"/>
                </a:cubicBezTo>
                <a:cubicBezTo>
                  <a:pt x="253121" y="3103649"/>
                  <a:pt x="249119" y="3095578"/>
                  <a:pt x="242892" y="3079771"/>
                </a:cubicBezTo>
                <a:cubicBezTo>
                  <a:pt x="234564" y="3065406"/>
                  <a:pt x="234925" y="3053570"/>
                  <a:pt x="243976" y="3044253"/>
                </a:cubicBezTo>
                <a:cubicBezTo>
                  <a:pt x="264508" y="3022415"/>
                  <a:pt x="282747" y="2988244"/>
                  <a:pt x="298692" y="2941745"/>
                </a:cubicBezTo>
                <a:cubicBezTo>
                  <a:pt x="325527" y="2866119"/>
                  <a:pt x="342911" y="2821715"/>
                  <a:pt x="350851" y="2808532"/>
                </a:cubicBezTo>
                <a:cubicBezTo>
                  <a:pt x="376502" y="2749178"/>
                  <a:pt x="399432" y="2684736"/>
                  <a:pt x="419639" y="2615212"/>
                </a:cubicBezTo>
                <a:cubicBezTo>
                  <a:pt x="434667" y="2553885"/>
                  <a:pt x="468590" y="2454848"/>
                  <a:pt x="521404" y="2318097"/>
                </a:cubicBezTo>
                <a:cubicBezTo>
                  <a:pt x="521732" y="2316325"/>
                  <a:pt x="528847" y="2307569"/>
                  <a:pt x="542757" y="2291828"/>
                </a:cubicBezTo>
                <a:cubicBezTo>
                  <a:pt x="544129" y="2314065"/>
                  <a:pt x="544257" y="2347974"/>
                  <a:pt x="543139" y="2393561"/>
                </a:cubicBezTo>
                <a:lnTo>
                  <a:pt x="529562" y="2407531"/>
                </a:lnTo>
                <a:cubicBezTo>
                  <a:pt x="531000" y="2409630"/>
                  <a:pt x="532608" y="2410842"/>
                  <a:pt x="534380" y="2411170"/>
                </a:cubicBezTo>
                <a:cubicBezTo>
                  <a:pt x="534051" y="2412941"/>
                  <a:pt x="534776" y="2413989"/>
                  <a:pt x="536543" y="2414317"/>
                </a:cubicBezTo>
                <a:cubicBezTo>
                  <a:pt x="537527" y="2409007"/>
                  <a:pt x="539727" y="2402085"/>
                  <a:pt x="543139" y="2393561"/>
                </a:cubicBezTo>
                <a:cubicBezTo>
                  <a:pt x="552517" y="2382477"/>
                  <a:pt x="557373" y="2376048"/>
                  <a:pt x="557702" y="2374276"/>
                </a:cubicBezTo>
                <a:cubicBezTo>
                  <a:pt x="606906" y="2257007"/>
                  <a:pt x="639314" y="2176008"/>
                  <a:pt x="654932" y="2131276"/>
                </a:cubicBezTo>
                <a:cubicBezTo>
                  <a:pt x="680650" y="2051783"/>
                  <a:pt x="693053" y="2004623"/>
                  <a:pt x="692135" y="1989800"/>
                </a:cubicBezTo>
                <a:cubicBezTo>
                  <a:pt x="690692" y="1987700"/>
                  <a:pt x="694597" y="1976516"/>
                  <a:pt x="703848" y="1956252"/>
                </a:cubicBezTo>
                <a:cubicBezTo>
                  <a:pt x="724776" y="1912504"/>
                  <a:pt x="735239" y="1890632"/>
                  <a:pt x="735239" y="1890632"/>
                </a:cubicBezTo>
                <a:cubicBezTo>
                  <a:pt x="743704" y="1864725"/>
                  <a:pt x="757450" y="1825139"/>
                  <a:pt x="776475" y="1771882"/>
                </a:cubicBezTo>
                <a:cubicBezTo>
                  <a:pt x="793733" y="1718296"/>
                  <a:pt x="807642" y="1677831"/>
                  <a:pt x="818202" y="1650480"/>
                </a:cubicBezTo>
                <a:cubicBezTo>
                  <a:pt x="819843" y="1641623"/>
                  <a:pt x="842613" y="1578070"/>
                  <a:pt x="886503" y="1459816"/>
                </a:cubicBezTo>
                <a:cubicBezTo>
                  <a:pt x="895886" y="1448728"/>
                  <a:pt x="911074" y="1411246"/>
                  <a:pt x="932068" y="1347364"/>
                </a:cubicBezTo>
                <a:cubicBezTo>
                  <a:pt x="936136" y="1335297"/>
                  <a:pt x="936498" y="1323456"/>
                  <a:pt x="933152" y="1311847"/>
                </a:cubicBezTo>
                <a:cubicBezTo>
                  <a:pt x="920632" y="1250913"/>
                  <a:pt x="935854" y="1203361"/>
                  <a:pt x="978821" y="1169194"/>
                </a:cubicBezTo>
                <a:cubicBezTo>
                  <a:pt x="987544" y="1161648"/>
                  <a:pt x="991449" y="1150464"/>
                  <a:pt x="990531" y="1135640"/>
                </a:cubicBezTo>
                <a:cubicBezTo>
                  <a:pt x="991455" y="1101012"/>
                  <a:pt x="998308" y="1073888"/>
                  <a:pt x="1011103" y="1054281"/>
                </a:cubicBezTo>
                <a:cubicBezTo>
                  <a:pt x="1016615" y="1044313"/>
                  <a:pt x="1025307" y="1022108"/>
                  <a:pt x="1037179" y="987676"/>
                </a:cubicBezTo>
                <a:cubicBezTo>
                  <a:pt x="1039936" y="982690"/>
                  <a:pt x="1036822" y="974788"/>
                  <a:pt x="1027838" y="963963"/>
                </a:cubicBezTo>
                <a:cubicBezTo>
                  <a:pt x="1015968" y="948942"/>
                  <a:pt x="1013510" y="937497"/>
                  <a:pt x="1020461" y="929623"/>
                </a:cubicBezTo>
                <a:cubicBezTo>
                  <a:pt x="1036138" y="914214"/>
                  <a:pt x="1045685" y="902243"/>
                  <a:pt x="1049097" y="893719"/>
                </a:cubicBezTo>
                <a:cubicBezTo>
                  <a:pt x="1074749" y="834360"/>
                  <a:pt x="1087409" y="805566"/>
                  <a:pt x="1087081" y="807338"/>
                </a:cubicBezTo>
                <a:cubicBezTo>
                  <a:pt x="1084325" y="812324"/>
                  <a:pt x="1089575" y="783989"/>
                  <a:pt x="1102831" y="722334"/>
                </a:cubicBezTo>
                <a:cubicBezTo>
                  <a:pt x="1111691" y="674517"/>
                  <a:pt x="1118713" y="646511"/>
                  <a:pt x="1123896" y="638315"/>
                </a:cubicBezTo>
                <a:cubicBezTo>
                  <a:pt x="1132361" y="612408"/>
                  <a:pt x="1142332" y="568462"/>
                  <a:pt x="1153817" y="506478"/>
                </a:cubicBezTo>
                <a:cubicBezTo>
                  <a:pt x="1166286" y="439185"/>
                  <a:pt x="1175083" y="386778"/>
                  <a:pt x="1180202" y="349262"/>
                </a:cubicBezTo>
                <a:cubicBezTo>
                  <a:pt x="1186108" y="317385"/>
                  <a:pt x="1193950" y="284952"/>
                  <a:pt x="1203728" y="251959"/>
                </a:cubicBezTo>
                <a:cubicBezTo>
                  <a:pt x="1207468" y="241663"/>
                  <a:pt x="1215239" y="229368"/>
                  <a:pt x="1227049" y="215070"/>
                </a:cubicBezTo>
                <a:cubicBezTo>
                  <a:pt x="1231901" y="208640"/>
                  <a:pt x="1243774" y="198937"/>
                  <a:pt x="1262666" y="185951"/>
                </a:cubicBezTo>
                <a:cubicBezTo>
                  <a:pt x="1279459" y="174409"/>
                  <a:pt x="1301662" y="158373"/>
                  <a:pt x="1329280" y="137847"/>
                </a:cubicBezTo>
                <a:cubicBezTo>
                  <a:pt x="1360766" y="116206"/>
                  <a:pt x="1382805" y="101058"/>
                  <a:pt x="1395399" y="92397"/>
                </a:cubicBezTo>
                <a:cubicBezTo>
                  <a:pt x="1402025" y="86300"/>
                  <a:pt x="1412683" y="78200"/>
                  <a:pt x="1427376" y="68101"/>
                </a:cubicBezTo>
                <a:cubicBezTo>
                  <a:pt x="1442396" y="56231"/>
                  <a:pt x="1453059" y="48131"/>
                  <a:pt x="1459353" y="43800"/>
                </a:cubicBezTo>
                <a:cubicBezTo>
                  <a:pt x="1505256" y="11093"/>
                  <a:pt x="1555490" y="-3296"/>
                  <a:pt x="1610057" y="6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35074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855145" y="910676"/>
            <a:ext cx="5043514" cy="4747723"/>
          </a:xfrm>
          <a:custGeom>
            <a:avLst/>
            <a:gdLst/>
            <a:ahLst/>
            <a:cxnLst/>
            <a:rect l="l" t="t" r="r" b="b"/>
            <a:pathLst>
              <a:path w="526329" h="495461">
                <a:moveTo>
                  <a:pt x="106370" y="443719"/>
                </a:moveTo>
                <a:cubicBezTo>
                  <a:pt x="105807" y="443891"/>
                  <a:pt x="105532" y="444403"/>
                  <a:pt x="105547" y="445253"/>
                </a:cubicBezTo>
                <a:cubicBezTo>
                  <a:pt x="105562" y="446104"/>
                  <a:pt x="105639" y="446866"/>
                  <a:pt x="105779" y="447541"/>
                </a:cubicBezTo>
                <a:cubicBezTo>
                  <a:pt x="105619" y="450695"/>
                  <a:pt x="106270" y="453636"/>
                  <a:pt x="107733" y="456361"/>
                </a:cubicBezTo>
                <a:cubicBezTo>
                  <a:pt x="109196" y="459087"/>
                  <a:pt x="111898" y="461371"/>
                  <a:pt x="115841" y="463214"/>
                </a:cubicBezTo>
                <a:cubicBezTo>
                  <a:pt x="113840" y="464792"/>
                  <a:pt x="112441" y="466269"/>
                  <a:pt x="111642" y="467644"/>
                </a:cubicBezTo>
                <a:cubicBezTo>
                  <a:pt x="116532" y="470516"/>
                  <a:pt x="120653" y="472043"/>
                  <a:pt x="124007" y="472227"/>
                </a:cubicBezTo>
                <a:cubicBezTo>
                  <a:pt x="127361" y="472411"/>
                  <a:pt x="129522" y="471478"/>
                  <a:pt x="130490" y="469428"/>
                </a:cubicBezTo>
                <a:cubicBezTo>
                  <a:pt x="131852" y="469870"/>
                  <a:pt x="133390" y="470437"/>
                  <a:pt x="135104" y="471131"/>
                </a:cubicBezTo>
                <a:cubicBezTo>
                  <a:pt x="136818" y="471824"/>
                  <a:pt x="138356" y="472391"/>
                  <a:pt x="139719" y="472834"/>
                </a:cubicBezTo>
                <a:cubicBezTo>
                  <a:pt x="141019" y="473209"/>
                  <a:pt x="142331" y="473660"/>
                  <a:pt x="143657" y="474186"/>
                </a:cubicBezTo>
                <a:cubicBezTo>
                  <a:pt x="144982" y="474712"/>
                  <a:pt x="146345" y="475464"/>
                  <a:pt x="147746" y="476442"/>
                </a:cubicBezTo>
                <a:cubicBezTo>
                  <a:pt x="149101" y="476834"/>
                  <a:pt x="150605" y="477201"/>
                  <a:pt x="152259" y="477542"/>
                </a:cubicBezTo>
                <a:cubicBezTo>
                  <a:pt x="153914" y="477883"/>
                  <a:pt x="155418" y="478250"/>
                  <a:pt x="156772" y="478642"/>
                </a:cubicBezTo>
                <a:cubicBezTo>
                  <a:pt x="158047" y="479021"/>
                  <a:pt x="159058" y="479213"/>
                  <a:pt x="159806" y="479216"/>
                </a:cubicBezTo>
                <a:cubicBezTo>
                  <a:pt x="160553" y="479219"/>
                  <a:pt x="161213" y="479159"/>
                  <a:pt x="161785" y="479037"/>
                </a:cubicBezTo>
                <a:cubicBezTo>
                  <a:pt x="161581" y="477831"/>
                  <a:pt x="161378" y="476624"/>
                  <a:pt x="161174" y="475418"/>
                </a:cubicBezTo>
                <a:cubicBezTo>
                  <a:pt x="158974" y="473980"/>
                  <a:pt x="157349" y="472289"/>
                  <a:pt x="156301" y="470347"/>
                </a:cubicBezTo>
                <a:cubicBezTo>
                  <a:pt x="155252" y="468404"/>
                  <a:pt x="155329" y="465806"/>
                  <a:pt x="156531" y="462553"/>
                </a:cubicBezTo>
                <a:cubicBezTo>
                  <a:pt x="154812" y="462895"/>
                  <a:pt x="153493" y="463324"/>
                  <a:pt x="152576" y="463841"/>
                </a:cubicBezTo>
                <a:cubicBezTo>
                  <a:pt x="151658" y="464358"/>
                  <a:pt x="150640" y="464736"/>
                  <a:pt x="149522" y="464976"/>
                </a:cubicBezTo>
                <a:cubicBezTo>
                  <a:pt x="148925" y="465103"/>
                  <a:pt x="148315" y="465154"/>
                  <a:pt x="147693" y="465130"/>
                </a:cubicBezTo>
                <a:cubicBezTo>
                  <a:pt x="147071" y="465106"/>
                  <a:pt x="146410" y="464855"/>
                  <a:pt x="145711" y="464378"/>
                </a:cubicBezTo>
                <a:cubicBezTo>
                  <a:pt x="144327" y="463345"/>
                  <a:pt x="142879" y="462401"/>
                  <a:pt x="141369" y="461544"/>
                </a:cubicBezTo>
                <a:cubicBezTo>
                  <a:pt x="139860" y="460687"/>
                  <a:pt x="138163" y="460094"/>
                  <a:pt x="136278" y="459766"/>
                </a:cubicBezTo>
                <a:cubicBezTo>
                  <a:pt x="131992" y="457568"/>
                  <a:pt x="127418" y="455496"/>
                  <a:pt x="122557" y="453551"/>
                </a:cubicBezTo>
                <a:cubicBezTo>
                  <a:pt x="117695" y="451605"/>
                  <a:pt x="113569" y="448527"/>
                  <a:pt x="110180" y="444317"/>
                </a:cubicBezTo>
                <a:cubicBezTo>
                  <a:pt x="109571" y="444368"/>
                  <a:pt x="108936" y="444268"/>
                  <a:pt x="108275" y="444018"/>
                </a:cubicBezTo>
                <a:cubicBezTo>
                  <a:pt x="107615" y="443767"/>
                  <a:pt x="106980" y="443668"/>
                  <a:pt x="106370" y="443719"/>
                </a:cubicBezTo>
                <a:close/>
                <a:moveTo>
                  <a:pt x="73079" y="422278"/>
                </a:moveTo>
                <a:cubicBezTo>
                  <a:pt x="71464" y="423118"/>
                  <a:pt x="69897" y="423795"/>
                  <a:pt x="68379" y="424308"/>
                </a:cubicBezTo>
                <a:cubicBezTo>
                  <a:pt x="66862" y="424822"/>
                  <a:pt x="64998" y="425549"/>
                  <a:pt x="62788" y="426489"/>
                </a:cubicBezTo>
                <a:cubicBezTo>
                  <a:pt x="64041" y="426973"/>
                  <a:pt x="65159" y="427558"/>
                  <a:pt x="66140" y="428243"/>
                </a:cubicBezTo>
                <a:cubicBezTo>
                  <a:pt x="67121" y="428928"/>
                  <a:pt x="68188" y="429212"/>
                  <a:pt x="69340" y="429095"/>
                </a:cubicBezTo>
                <a:cubicBezTo>
                  <a:pt x="69979" y="428962"/>
                  <a:pt x="70729" y="428578"/>
                  <a:pt x="71590" y="427943"/>
                </a:cubicBezTo>
                <a:cubicBezTo>
                  <a:pt x="72451" y="427308"/>
                  <a:pt x="73150" y="426623"/>
                  <a:pt x="73688" y="425887"/>
                </a:cubicBezTo>
                <a:cubicBezTo>
                  <a:pt x="74100" y="425122"/>
                  <a:pt x="74124" y="424345"/>
                  <a:pt x="73759" y="423556"/>
                </a:cubicBezTo>
                <a:cubicBezTo>
                  <a:pt x="73394" y="422767"/>
                  <a:pt x="73167" y="422341"/>
                  <a:pt x="73079" y="422278"/>
                </a:cubicBezTo>
                <a:close/>
                <a:moveTo>
                  <a:pt x="41317" y="401653"/>
                </a:moveTo>
                <a:cubicBezTo>
                  <a:pt x="41460" y="402196"/>
                  <a:pt x="41728" y="402564"/>
                  <a:pt x="42121" y="402755"/>
                </a:cubicBezTo>
                <a:cubicBezTo>
                  <a:pt x="42514" y="402947"/>
                  <a:pt x="42782" y="403314"/>
                  <a:pt x="42925" y="403857"/>
                </a:cubicBezTo>
                <a:cubicBezTo>
                  <a:pt x="43527" y="404374"/>
                  <a:pt x="43529" y="404992"/>
                  <a:pt x="42929" y="405712"/>
                </a:cubicBezTo>
                <a:cubicBezTo>
                  <a:pt x="42329" y="406432"/>
                  <a:pt x="41729" y="407152"/>
                  <a:pt x="41129" y="407871"/>
                </a:cubicBezTo>
                <a:cubicBezTo>
                  <a:pt x="40978" y="407278"/>
                  <a:pt x="40676" y="406711"/>
                  <a:pt x="40224" y="406168"/>
                </a:cubicBezTo>
                <a:cubicBezTo>
                  <a:pt x="39772" y="405626"/>
                  <a:pt x="39470" y="405058"/>
                  <a:pt x="39318" y="404465"/>
                </a:cubicBezTo>
                <a:cubicBezTo>
                  <a:pt x="39238" y="403834"/>
                  <a:pt x="39395" y="403241"/>
                  <a:pt x="39791" y="402684"/>
                </a:cubicBezTo>
                <a:cubicBezTo>
                  <a:pt x="40186" y="402128"/>
                  <a:pt x="40695" y="401784"/>
                  <a:pt x="41317" y="401653"/>
                </a:cubicBezTo>
                <a:close/>
                <a:moveTo>
                  <a:pt x="319159" y="393142"/>
                </a:moveTo>
                <a:cubicBezTo>
                  <a:pt x="320490" y="395998"/>
                  <a:pt x="321384" y="398547"/>
                  <a:pt x="321839" y="400788"/>
                </a:cubicBezTo>
                <a:cubicBezTo>
                  <a:pt x="322295" y="403028"/>
                  <a:pt x="320934" y="405041"/>
                  <a:pt x="317757" y="406824"/>
                </a:cubicBezTo>
                <a:cubicBezTo>
                  <a:pt x="317682" y="406837"/>
                  <a:pt x="317231" y="406913"/>
                  <a:pt x="316405" y="407052"/>
                </a:cubicBezTo>
                <a:cubicBezTo>
                  <a:pt x="315578" y="407192"/>
                  <a:pt x="314827" y="407319"/>
                  <a:pt x="314151" y="407433"/>
                </a:cubicBezTo>
                <a:cubicBezTo>
                  <a:pt x="314038" y="406764"/>
                  <a:pt x="313913" y="406021"/>
                  <a:pt x="313775" y="405204"/>
                </a:cubicBezTo>
                <a:cubicBezTo>
                  <a:pt x="313637" y="404387"/>
                  <a:pt x="313562" y="403941"/>
                  <a:pt x="313549" y="403867"/>
                </a:cubicBezTo>
                <a:cubicBezTo>
                  <a:pt x="314384" y="401943"/>
                  <a:pt x="315169" y="400181"/>
                  <a:pt x="315903" y="398580"/>
                </a:cubicBezTo>
                <a:cubicBezTo>
                  <a:pt x="316638" y="396979"/>
                  <a:pt x="317723" y="395167"/>
                  <a:pt x="319159" y="393142"/>
                </a:cubicBezTo>
                <a:close/>
                <a:moveTo>
                  <a:pt x="221701" y="262345"/>
                </a:moveTo>
                <a:cubicBezTo>
                  <a:pt x="222527" y="263469"/>
                  <a:pt x="223266" y="264530"/>
                  <a:pt x="223919" y="265528"/>
                </a:cubicBezTo>
                <a:cubicBezTo>
                  <a:pt x="224571" y="266526"/>
                  <a:pt x="224962" y="267337"/>
                  <a:pt x="225093" y="267959"/>
                </a:cubicBezTo>
                <a:cubicBezTo>
                  <a:pt x="225100" y="268603"/>
                  <a:pt x="224796" y="269221"/>
                  <a:pt x="224183" y="269814"/>
                </a:cubicBezTo>
                <a:cubicBezTo>
                  <a:pt x="223570" y="270407"/>
                  <a:pt x="223216" y="270725"/>
                  <a:pt x="223122" y="270766"/>
                </a:cubicBezTo>
                <a:cubicBezTo>
                  <a:pt x="221782" y="270374"/>
                  <a:pt x="220591" y="269956"/>
                  <a:pt x="219549" y="269513"/>
                </a:cubicBezTo>
                <a:cubicBezTo>
                  <a:pt x="218506" y="269070"/>
                  <a:pt x="217910" y="268552"/>
                  <a:pt x="217759" y="267959"/>
                </a:cubicBezTo>
                <a:cubicBezTo>
                  <a:pt x="217723" y="267295"/>
                  <a:pt x="218034" y="266418"/>
                  <a:pt x="218690" y="265328"/>
                </a:cubicBezTo>
                <a:cubicBezTo>
                  <a:pt x="219346" y="264237"/>
                  <a:pt x="219954" y="263310"/>
                  <a:pt x="220513" y="262546"/>
                </a:cubicBezTo>
                <a:cubicBezTo>
                  <a:pt x="220562" y="262537"/>
                  <a:pt x="220760" y="262504"/>
                  <a:pt x="221107" y="262445"/>
                </a:cubicBezTo>
                <a:cubicBezTo>
                  <a:pt x="221453" y="262387"/>
                  <a:pt x="221652" y="262353"/>
                  <a:pt x="221701" y="262345"/>
                </a:cubicBezTo>
                <a:close/>
                <a:moveTo>
                  <a:pt x="380335" y="220738"/>
                </a:moveTo>
                <a:cubicBezTo>
                  <a:pt x="380085" y="222611"/>
                  <a:pt x="379946" y="224232"/>
                  <a:pt x="379920" y="225603"/>
                </a:cubicBezTo>
                <a:cubicBezTo>
                  <a:pt x="379893" y="226974"/>
                  <a:pt x="379704" y="228294"/>
                  <a:pt x="379352" y="229565"/>
                </a:cubicBezTo>
                <a:cubicBezTo>
                  <a:pt x="381003" y="228668"/>
                  <a:pt x="382505" y="227796"/>
                  <a:pt x="383856" y="226949"/>
                </a:cubicBezTo>
                <a:cubicBezTo>
                  <a:pt x="385207" y="226103"/>
                  <a:pt x="386709" y="225231"/>
                  <a:pt x="388361" y="224334"/>
                </a:cubicBezTo>
                <a:cubicBezTo>
                  <a:pt x="387061" y="223960"/>
                  <a:pt x="385749" y="223511"/>
                  <a:pt x="384424" y="222987"/>
                </a:cubicBezTo>
                <a:cubicBezTo>
                  <a:pt x="383099" y="222463"/>
                  <a:pt x="381736" y="221713"/>
                  <a:pt x="380335" y="220738"/>
                </a:cubicBezTo>
                <a:close/>
                <a:moveTo>
                  <a:pt x="238144" y="169414"/>
                </a:moveTo>
                <a:cubicBezTo>
                  <a:pt x="238549" y="171813"/>
                  <a:pt x="238951" y="174195"/>
                  <a:pt x="239350" y="176561"/>
                </a:cubicBezTo>
                <a:cubicBezTo>
                  <a:pt x="240752" y="176324"/>
                  <a:pt x="242756" y="175986"/>
                  <a:pt x="245361" y="175547"/>
                </a:cubicBezTo>
                <a:cubicBezTo>
                  <a:pt x="245269" y="175003"/>
                  <a:pt x="245202" y="174608"/>
                  <a:pt x="245161" y="174361"/>
                </a:cubicBezTo>
                <a:cubicBezTo>
                  <a:pt x="245119" y="174114"/>
                  <a:pt x="245052" y="173719"/>
                  <a:pt x="244961" y="173176"/>
                </a:cubicBezTo>
                <a:cubicBezTo>
                  <a:pt x="244314" y="172701"/>
                  <a:pt x="243504" y="172176"/>
                  <a:pt x="242531" y="171600"/>
                </a:cubicBezTo>
                <a:cubicBezTo>
                  <a:pt x="241558" y="171024"/>
                  <a:pt x="240096" y="170295"/>
                  <a:pt x="238144" y="169414"/>
                </a:cubicBezTo>
                <a:close/>
                <a:moveTo>
                  <a:pt x="253773" y="166778"/>
                </a:moveTo>
                <a:cubicBezTo>
                  <a:pt x="251368" y="167184"/>
                  <a:pt x="248964" y="167589"/>
                  <a:pt x="246560" y="167995"/>
                </a:cubicBezTo>
                <a:cubicBezTo>
                  <a:pt x="246652" y="168546"/>
                  <a:pt x="246720" y="168946"/>
                  <a:pt x="246762" y="169197"/>
                </a:cubicBezTo>
                <a:cubicBezTo>
                  <a:pt x="246805" y="169447"/>
                  <a:pt x="246872" y="169848"/>
                  <a:pt x="246965" y="170399"/>
                </a:cubicBezTo>
                <a:cubicBezTo>
                  <a:pt x="249336" y="169796"/>
                  <a:pt x="251807" y="169786"/>
                  <a:pt x="254378" y="170368"/>
                </a:cubicBezTo>
                <a:cubicBezTo>
                  <a:pt x="254178" y="169180"/>
                  <a:pt x="253976" y="167983"/>
                  <a:pt x="253773" y="166778"/>
                </a:cubicBezTo>
                <a:close/>
                <a:moveTo>
                  <a:pt x="33495" y="165607"/>
                </a:moveTo>
                <a:cubicBezTo>
                  <a:pt x="33003" y="166359"/>
                  <a:pt x="32537" y="167262"/>
                  <a:pt x="32096" y="168315"/>
                </a:cubicBezTo>
                <a:cubicBezTo>
                  <a:pt x="31654" y="169369"/>
                  <a:pt x="31188" y="170272"/>
                  <a:pt x="30696" y="171024"/>
                </a:cubicBezTo>
                <a:cubicBezTo>
                  <a:pt x="31256" y="170981"/>
                  <a:pt x="31691" y="171114"/>
                  <a:pt x="32001" y="171423"/>
                </a:cubicBezTo>
                <a:cubicBezTo>
                  <a:pt x="32311" y="171731"/>
                  <a:pt x="32746" y="171864"/>
                  <a:pt x="33306" y="171821"/>
                </a:cubicBezTo>
                <a:cubicBezTo>
                  <a:pt x="34340" y="170616"/>
                  <a:pt x="35273" y="168810"/>
                  <a:pt x="36105" y="166403"/>
                </a:cubicBezTo>
                <a:cubicBezTo>
                  <a:pt x="35996" y="166370"/>
                  <a:pt x="35561" y="166237"/>
                  <a:pt x="34800" y="166005"/>
                </a:cubicBezTo>
                <a:cubicBezTo>
                  <a:pt x="34039" y="165772"/>
                  <a:pt x="33604" y="165640"/>
                  <a:pt x="33495" y="165607"/>
                </a:cubicBezTo>
                <a:close/>
                <a:moveTo>
                  <a:pt x="507944" y="133386"/>
                </a:moveTo>
                <a:cubicBezTo>
                  <a:pt x="506416" y="133644"/>
                  <a:pt x="505714" y="134677"/>
                  <a:pt x="505839" y="136485"/>
                </a:cubicBezTo>
                <a:cubicBezTo>
                  <a:pt x="506130" y="138360"/>
                  <a:pt x="506509" y="140302"/>
                  <a:pt x="506976" y="142309"/>
                </a:cubicBezTo>
                <a:cubicBezTo>
                  <a:pt x="507443" y="144316"/>
                  <a:pt x="508073" y="145910"/>
                  <a:pt x="508865" y="147092"/>
                </a:cubicBezTo>
                <a:cubicBezTo>
                  <a:pt x="509638" y="147554"/>
                  <a:pt x="511050" y="147677"/>
                  <a:pt x="513100" y="147460"/>
                </a:cubicBezTo>
                <a:cubicBezTo>
                  <a:pt x="515150" y="147243"/>
                  <a:pt x="517412" y="146913"/>
                  <a:pt x="519888" y="146470"/>
                </a:cubicBezTo>
                <a:cubicBezTo>
                  <a:pt x="518232" y="143681"/>
                  <a:pt x="516816" y="141395"/>
                  <a:pt x="515639" y="139610"/>
                </a:cubicBezTo>
                <a:cubicBezTo>
                  <a:pt x="514463" y="137826"/>
                  <a:pt x="513199" y="136446"/>
                  <a:pt x="511850" y="135471"/>
                </a:cubicBezTo>
                <a:cubicBezTo>
                  <a:pt x="510774" y="133823"/>
                  <a:pt x="509472" y="133129"/>
                  <a:pt x="507944" y="133386"/>
                </a:cubicBezTo>
                <a:close/>
                <a:moveTo>
                  <a:pt x="288545" y="14"/>
                </a:moveTo>
                <a:cubicBezTo>
                  <a:pt x="290144" y="-128"/>
                  <a:pt x="292006" y="835"/>
                  <a:pt x="294133" y="2903"/>
                </a:cubicBezTo>
                <a:cubicBezTo>
                  <a:pt x="297106" y="4649"/>
                  <a:pt x="300580" y="5698"/>
                  <a:pt x="304555" y="6049"/>
                </a:cubicBezTo>
                <a:cubicBezTo>
                  <a:pt x="309556" y="6380"/>
                  <a:pt x="314533" y="6563"/>
                  <a:pt x="319484" y="6596"/>
                </a:cubicBezTo>
                <a:cubicBezTo>
                  <a:pt x="324435" y="6629"/>
                  <a:pt x="329412" y="6812"/>
                  <a:pt x="334414" y="7143"/>
                </a:cubicBezTo>
                <a:cubicBezTo>
                  <a:pt x="335737" y="7507"/>
                  <a:pt x="337299" y="7908"/>
                  <a:pt x="339099" y="8348"/>
                </a:cubicBezTo>
                <a:cubicBezTo>
                  <a:pt x="340899" y="8787"/>
                  <a:pt x="342812" y="9442"/>
                  <a:pt x="344839" y="10312"/>
                </a:cubicBezTo>
                <a:cubicBezTo>
                  <a:pt x="349638" y="12339"/>
                  <a:pt x="354784" y="13224"/>
                  <a:pt x="360279" y="12968"/>
                </a:cubicBezTo>
                <a:cubicBezTo>
                  <a:pt x="365774" y="12711"/>
                  <a:pt x="371120" y="12944"/>
                  <a:pt x="376316" y="13666"/>
                </a:cubicBezTo>
                <a:cubicBezTo>
                  <a:pt x="385285" y="15222"/>
                  <a:pt x="394218" y="17480"/>
                  <a:pt x="403114" y="20440"/>
                </a:cubicBezTo>
                <a:cubicBezTo>
                  <a:pt x="412011" y="23400"/>
                  <a:pt x="420597" y="27264"/>
                  <a:pt x="428871" y="32031"/>
                </a:cubicBezTo>
                <a:cubicBezTo>
                  <a:pt x="435047" y="35966"/>
                  <a:pt x="441111" y="40152"/>
                  <a:pt x="447063" y="44589"/>
                </a:cubicBezTo>
                <a:cubicBezTo>
                  <a:pt x="453014" y="49025"/>
                  <a:pt x="459129" y="53512"/>
                  <a:pt x="465407" y="58049"/>
                </a:cubicBezTo>
                <a:cubicBezTo>
                  <a:pt x="466232" y="59122"/>
                  <a:pt x="466994" y="60282"/>
                  <a:pt x="467694" y="61531"/>
                </a:cubicBezTo>
                <a:cubicBezTo>
                  <a:pt x="468394" y="62779"/>
                  <a:pt x="468907" y="64292"/>
                  <a:pt x="469232" y="66068"/>
                </a:cubicBezTo>
                <a:cubicBezTo>
                  <a:pt x="471049" y="70119"/>
                  <a:pt x="472552" y="74146"/>
                  <a:pt x="473743" y="78148"/>
                </a:cubicBezTo>
                <a:cubicBezTo>
                  <a:pt x="474933" y="82150"/>
                  <a:pt x="476386" y="85876"/>
                  <a:pt x="478101" y="89326"/>
                </a:cubicBezTo>
                <a:cubicBezTo>
                  <a:pt x="480113" y="92700"/>
                  <a:pt x="482726" y="95972"/>
                  <a:pt x="485939" y="99143"/>
                </a:cubicBezTo>
                <a:cubicBezTo>
                  <a:pt x="486099" y="99632"/>
                  <a:pt x="486584" y="99757"/>
                  <a:pt x="487393" y="99517"/>
                </a:cubicBezTo>
                <a:cubicBezTo>
                  <a:pt x="488203" y="99277"/>
                  <a:pt x="488988" y="99351"/>
                  <a:pt x="489749" y="99738"/>
                </a:cubicBezTo>
                <a:cubicBezTo>
                  <a:pt x="489546" y="98535"/>
                  <a:pt x="489343" y="97332"/>
                  <a:pt x="489140" y="96128"/>
                </a:cubicBezTo>
                <a:cubicBezTo>
                  <a:pt x="487409" y="93351"/>
                  <a:pt x="486795" y="91237"/>
                  <a:pt x="487297" y="89786"/>
                </a:cubicBezTo>
                <a:cubicBezTo>
                  <a:pt x="487800" y="88335"/>
                  <a:pt x="489543" y="87370"/>
                  <a:pt x="492528" y="86892"/>
                </a:cubicBezTo>
                <a:cubicBezTo>
                  <a:pt x="494853" y="86474"/>
                  <a:pt x="496112" y="85695"/>
                  <a:pt x="496306" y="84553"/>
                </a:cubicBezTo>
                <a:cubicBezTo>
                  <a:pt x="496500" y="83412"/>
                  <a:pt x="496104" y="81983"/>
                  <a:pt x="495119" y="80267"/>
                </a:cubicBezTo>
                <a:cubicBezTo>
                  <a:pt x="494964" y="79648"/>
                  <a:pt x="494619" y="78830"/>
                  <a:pt x="494087" y="77811"/>
                </a:cubicBezTo>
                <a:cubicBezTo>
                  <a:pt x="493554" y="76792"/>
                  <a:pt x="493159" y="75672"/>
                  <a:pt x="492902" y="74452"/>
                </a:cubicBezTo>
                <a:cubicBezTo>
                  <a:pt x="502675" y="82606"/>
                  <a:pt x="510594" y="91680"/>
                  <a:pt x="516659" y="101676"/>
                </a:cubicBezTo>
                <a:cubicBezTo>
                  <a:pt x="519692" y="106674"/>
                  <a:pt x="521759" y="112136"/>
                  <a:pt x="522862" y="118063"/>
                </a:cubicBezTo>
                <a:cubicBezTo>
                  <a:pt x="523965" y="123989"/>
                  <a:pt x="524103" y="130380"/>
                  <a:pt x="523276" y="137236"/>
                </a:cubicBezTo>
                <a:cubicBezTo>
                  <a:pt x="524693" y="138310"/>
                  <a:pt x="525624" y="140162"/>
                  <a:pt x="526068" y="142792"/>
                </a:cubicBezTo>
                <a:cubicBezTo>
                  <a:pt x="526511" y="145422"/>
                  <a:pt x="526392" y="148379"/>
                  <a:pt x="525709" y="151662"/>
                </a:cubicBezTo>
                <a:cubicBezTo>
                  <a:pt x="523504" y="160122"/>
                  <a:pt x="521400" y="168720"/>
                  <a:pt x="519396" y="177456"/>
                </a:cubicBezTo>
                <a:cubicBezTo>
                  <a:pt x="517392" y="186191"/>
                  <a:pt x="514987" y="194839"/>
                  <a:pt x="512181" y="203401"/>
                </a:cubicBezTo>
                <a:cubicBezTo>
                  <a:pt x="510010" y="211907"/>
                  <a:pt x="507538" y="220464"/>
                  <a:pt x="504765" y="229071"/>
                </a:cubicBezTo>
                <a:cubicBezTo>
                  <a:pt x="501993" y="237679"/>
                  <a:pt x="498217" y="245837"/>
                  <a:pt x="493439" y="253547"/>
                </a:cubicBezTo>
                <a:cubicBezTo>
                  <a:pt x="487992" y="261266"/>
                  <a:pt x="482696" y="268960"/>
                  <a:pt x="477549" y="276628"/>
                </a:cubicBezTo>
                <a:cubicBezTo>
                  <a:pt x="472403" y="284297"/>
                  <a:pt x="467107" y="291990"/>
                  <a:pt x="461660" y="299709"/>
                </a:cubicBezTo>
                <a:cubicBezTo>
                  <a:pt x="461703" y="300269"/>
                  <a:pt x="461570" y="300703"/>
                  <a:pt x="461262" y="301013"/>
                </a:cubicBezTo>
                <a:cubicBezTo>
                  <a:pt x="460953" y="301323"/>
                  <a:pt x="460821" y="301757"/>
                  <a:pt x="460864" y="302317"/>
                </a:cubicBezTo>
                <a:cubicBezTo>
                  <a:pt x="457530" y="303626"/>
                  <a:pt x="455087" y="305635"/>
                  <a:pt x="453534" y="308344"/>
                </a:cubicBezTo>
                <a:cubicBezTo>
                  <a:pt x="451982" y="311053"/>
                  <a:pt x="450292" y="313862"/>
                  <a:pt x="448465" y="316772"/>
                </a:cubicBezTo>
                <a:cubicBezTo>
                  <a:pt x="443468" y="323797"/>
                  <a:pt x="438471" y="330822"/>
                  <a:pt x="433474" y="337848"/>
                </a:cubicBezTo>
                <a:cubicBezTo>
                  <a:pt x="431190" y="335760"/>
                  <a:pt x="428830" y="333685"/>
                  <a:pt x="426396" y="331623"/>
                </a:cubicBezTo>
                <a:cubicBezTo>
                  <a:pt x="423962" y="329561"/>
                  <a:pt x="421903" y="327435"/>
                  <a:pt x="420220" y="325246"/>
                </a:cubicBezTo>
                <a:cubicBezTo>
                  <a:pt x="419289" y="322930"/>
                  <a:pt x="418733" y="320551"/>
                  <a:pt x="418553" y="318109"/>
                </a:cubicBezTo>
                <a:cubicBezTo>
                  <a:pt x="418372" y="315666"/>
                  <a:pt x="418117" y="313237"/>
                  <a:pt x="417787" y="310820"/>
                </a:cubicBezTo>
                <a:cubicBezTo>
                  <a:pt x="417939" y="307754"/>
                  <a:pt x="418268" y="304814"/>
                  <a:pt x="418771" y="301998"/>
                </a:cubicBezTo>
                <a:cubicBezTo>
                  <a:pt x="419275" y="299183"/>
                  <a:pt x="419604" y="296243"/>
                  <a:pt x="419756" y="293177"/>
                </a:cubicBezTo>
                <a:cubicBezTo>
                  <a:pt x="419567" y="292514"/>
                  <a:pt x="418989" y="291838"/>
                  <a:pt x="418024" y="291151"/>
                </a:cubicBezTo>
                <a:cubicBezTo>
                  <a:pt x="417058" y="290464"/>
                  <a:pt x="416230" y="290140"/>
                  <a:pt x="415541" y="290179"/>
                </a:cubicBezTo>
                <a:cubicBezTo>
                  <a:pt x="412391" y="289525"/>
                  <a:pt x="409917" y="288294"/>
                  <a:pt x="408118" y="286486"/>
                </a:cubicBezTo>
                <a:cubicBezTo>
                  <a:pt x="406319" y="284677"/>
                  <a:pt x="404844" y="282041"/>
                  <a:pt x="403693" y="278577"/>
                </a:cubicBezTo>
                <a:cubicBezTo>
                  <a:pt x="403208" y="276160"/>
                  <a:pt x="402059" y="273933"/>
                  <a:pt x="400247" y="271894"/>
                </a:cubicBezTo>
                <a:cubicBezTo>
                  <a:pt x="398435" y="269856"/>
                  <a:pt x="396436" y="268081"/>
                  <a:pt x="394249" y="266569"/>
                </a:cubicBezTo>
                <a:cubicBezTo>
                  <a:pt x="391956" y="264432"/>
                  <a:pt x="390164" y="262055"/>
                  <a:pt x="388873" y="259440"/>
                </a:cubicBezTo>
                <a:cubicBezTo>
                  <a:pt x="387582" y="256824"/>
                  <a:pt x="387293" y="254194"/>
                  <a:pt x="388006" y="251549"/>
                </a:cubicBezTo>
                <a:cubicBezTo>
                  <a:pt x="385184" y="250248"/>
                  <a:pt x="382701" y="248657"/>
                  <a:pt x="380555" y="246778"/>
                </a:cubicBezTo>
                <a:cubicBezTo>
                  <a:pt x="378409" y="244899"/>
                  <a:pt x="377276" y="242154"/>
                  <a:pt x="377157" y="238542"/>
                </a:cubicBezTo>
                <a:cubicBezTo>
                  <a:pt x="376753" y="237374"/>
                  <a:pt x="375749" y="236307"/>
                  <a:pt x="374144" y="235341"/>
                </a:cubicBezTo>
                <a:cubicBezTo>
                  <a:pt x="371557" y="234361"/>
                  <a:pt x="368757" y="233030"/>
                  <a:pt x="365743" y="231349"/>
                </a:cubicBezTo>
                <a:cubicBezTo>
                  <a:pt x="362729" y="229668"/>
                  <a:pt x="359378" y="228739"/>
                  <a:pt x="355690" y="228562"/>
                </a:cubicBezTo>
                <a:cubicBezTo>
                  <a:pt x="353218" y="228258"/>
                  <a:pt x="350794" y="227328"/>
                  <a:pt x="348419" y="225771"/>
                </a:cubicBezTo>
                <a:cubicBezTo>
                  <a:pt x="346044" y="224214"/>
                  <a:pt x="343519" y="222682"/>
                  <a:pt x="340844" y="221176"/>
                </a:cubicBezTo>
                <a:cubicBezTo>
                  <a:pt x="338728" y="219626"/>
                  <a:pt x="336586" y="217927"/>
                  <a:pt x="334420" y="216077"/>
                </a:cubicBezTo>
                <a:cubicBezTo>
                  <a:pt x="332253" y="214227"/>
                  <a:pt x="330112" y="212528"/>
                  <a:pt x="327996" y="210979"/>
                </a:cubicBezTo>
                <a:cubicBezTo>
                  <a:pt x="323817" y="209417"/>
                  <a:pt x="320138" y="207152"/>
                  <a:pt x="316958" y="204185"/>
                </a:cubicBezTo>
                <a:cubicBezTo>
                  <a:pt x="311710" y="202392"/>
                  <a:pt x="306361" y="199997"/>
                  <a:pt x="300909" y="197001"/>
                </a:cubicBezTo>
                <a:cubicBezTo>
                  <a:pt x="297541" y="195663"/>
                  <a:pt x="293997" y="194200"/>
                  <a:pt x="290278" y="192613"/>
                </a:cubicBezTo>
                <a:cubicBezTo>
                  <a:pt x="286558" y="191025"/>
                  <a:pt x="283014" y="189562"/>
                  <a:pt x="279646" y="188224"/>
                </a:cubicBezTo>
                <a:cubicBezTo>
                  <a:pt x="275868" y="186594"/>
                  <a:pt x="272590" y="184262"/>
                  <a:pt x="269811" y="181228"/>
                </a:cubicBezTo>
                <a:cubicBezTo>
                  <a:pt x="268306" y="180245"/>
                  <a:pt x="266250" y="179665"/>
                  <a:pt x="263644" y="179486"/>
                </a:cubicBezTo>
                <a:cubicBezTo>
                  <a:pt x="261038" y="179308"/>
                  <a:pt x="258483" y="179430"/>
                  <a:pt x="255978" y="179852"/>
                </a:cubicBezTo>
                <a:cubicBezTo>
                  <a:pt x="252485" y="181136"/>
                  <a:pt x="249205" y="181846"/>
                  <a:pt x="246137" y="181982"/>
                </a:cubicBezTo>
                <a:cubicBezTo>
                  <a:pt x="243069" y="182119"/>
                  <a:pt x="240138" y="181237"/>
                  <a:pt x="237345" y="179337"/>
                </a:cubicBezTo>
                <a:cubicBezTo>
                  <a:pt x="234574" y="178789"/>
                  <a:pt x="232303" y="177546"/>
                  <a:pt x="230534" y="175609"/>
                </a:cubicBezTo>
                <a:cubicBezTo>
                  <a:pt x="227153" y="170227"/>
                  <a:pt x="223278" y="169243"/>
                  <a:pt x="218908" y="172656"/>
                </a:cubicBezTo>
                <a:cubicBezTo>
                  <a:pt x="217177" y="173541"/>
                  <a:pt x="215483" y="174187"/>
                  <a:pt x="213826" y="174596"/>
                </a:cubicBezTo>
                <a:cubicBezTo>
                  <a:pt x="212169" y="175004"/>
                  <a:pt x="210725" y="175300"/>
                  <a:pt x="209493" y="175481"/>
                </a:cubicBezTo>
                <a:cubicBezTo>
                  <a:pt x="208300" y="175734"/>
                  <a:pt x="207131" y="176138"/>
                  <a:pt x="205988" y="176692"/>
                </a:cubicBezTo>
                <a:cubicBezTo>
                  <a:pt x="204845" y="177246"/>
                  <a:pt x="203677" y="177650"/>
                  <a:pt x="202483" y="177903"/>
                </a:cubicBezTo>
                <a:cubicBezTo>
                  <a:pt x="203330" y="179563"/>
                  <a:pt x="203989" y="181027"/>
                  <a:pt x="204460" y="182294"/>
                </a:cubicBezTo>
                <a:cubicBezTo>
                  <a:pt x="204931" y="183560"/>
                  <a:pt x="205541" y="184728"/>
                  <a:pt x="206287" y="185796"/>
                </a:cubicBezTo>
                <a:cubicBezTo>
                  <a:pt x="203922" y="186195"/>
                  <a:pt x="201784" y="186555"/>
                  <a:pt x="199875" y="186877"/>
                </a:cubicBezTo>
                <a:cubicBezTo>
                  <a:pt x="197965" y="187199"/>
                  <a:pt x="196132" y="187509"/>
                  <a:pt x="194375" y="187805"/>
                </a:cubicBezTo>
                <a:cubicBezTo>
                  <a:pt x="193219" y="188203"/>
                  <a:pt x="191964" y="188009"/>
                  <a:pt x="190609" y="187221"/>
                </a:cubicBezTo>
                <a:cubicBezTo>
                  <a:pt x="187587" y="187019"/>
                  <a:pt x="185867" y="187209"/>
                  <a:pt x="185450" y="187789"/>
                </a:cubicBezTo>
                <a:cubicBezTo>
                  <a:pt x="185033" y="188369"/>
                  <a:pt x="185417" y="190036"/>
                  <a:pt x="186603" y="192791"/>
                </a:cubicBezTo>
                <a:cubicBezTo>
                  <a:pt x="192288" y="213057"/>
                  <a:pt x="198473" y="232621"/>
                  <a:pt x="205158" y="251482"/>
                </a:cubicBezTo>
                <a:cubicBezTo>
                  <a:pt x="205436" y="252672"/>
                  <a:pt x="206090" y="253798"/>
                  <a:pt x="207119" y="254861"/>
                </a:cubicBezTo>
                <a:cubicBezTo>
                  <a:pt x="208148" y="255924"/>
                  <a:pt x="209102" y="256999"/>
                  <a:pt x="209982" y="258087"/>
                </a:cubicBezTo>
                <a:cubicBezTo>
                  <a:pt x="209612" y="257119"/>
                  <a:pt x="209945" y="256651"/>
                  <a:pt x="210981" y="256682"/>
                </a:cubicBezTo>
                <a:cubicBezTo>
                  <a:pt x="211294" y="258536"/>
                  <a:pt x="211632" y="260539"/>
                  <a:pt x="211995" y="262693"/>
                </a:cubicBezTo>
                <a:cubicBezTo>
                  <a:pt x="212358" y="264847"/>
                  <a:pt x="212696" y="266851"/>
                  <a:pt x="213009" y="268704"/>
                </a:cubicBezTo>
                <a:cubicBezTo>
                  <a:pt x="213356" y="271067"/>
                  <a:pt x="214078" y="272903"/>
                  <a:pt x="215174" y="274212"/>
                </a:cubicBezTo>
                <a:cubicBezTo>
                  <a:pt x="216271" y="275521"/>
                  <a:pt x="218094" y="276553"/>
                  <a:pt x="220642" y="277308"/>
                </a:cubicBezTo>
                <a:cubicBezTo>
                  <a:pt x="224655" y="279104"/>
                  <a:pt x="226465" y="282508"/>
                  <a:pt x="226074" y="287520"/>
                </a:cubicBezTo>
                <a:cubicBezTo>
                  <a:pt x="226546" y="289861"/>
                  <a:pt x="227369" y="291989"/>
                  <a:pt x="228542" y="293904"/>
                </a:cubicBezTo>
                <a:cubicBezTo>
                  <a:pt x="229715" y="295818"/>
                  <a:pt x="230838" y="297895"/>
                  <a:pt x="231912" y="300136"/>
                </a:cubicBezTo>
                <a:cubicBezTo>
                  <a:pt x="232800" y="301892"/>
                  <a:pt x="233789" y="303786"/>
                  <a:pt x="234879" y="305817"/>
                </a:cubicBezTo>
                <a:cubicBezTo>
                  <a:pt x="235969" y="307849"/>
                  <a:pt x="237259" y="309692"/>
                  <a:pt x="238748" y="311347"/>
                </a:cubicBezTo>
                <a:cubicBezTo>
                  <a:pt x="240356" y="313548"/>
                  <a:pt x="241964" y="315750"/>
                  <a:pt x="243572" y="317951"/>
                </a:cubicBezTo>
                <a:cubicBezTo>
                  <a:pt x="244021" y="317257"/>
                  <a:pt x="244321" y="316589"/>
                  <a:pt x="244470" y="315945"/>
                </a:cubicBezTo>
                <a:cubicBezTo>
                  <a:pt x="244619" y="315302"/>
                  <a:pt x="244918" y="314633"/>
                  <a:pt x="245368" y="313939"/>
                </a:cubicBezTo>
                <a:cubicBezTo>
                  <a:pt x="248396" y="318580"/>
                  <a:pt x="250727" y="322721"/>
                  <a:pt x="252361" y="326360"/>
                </a:cubicBezTo>
                <a:cubicBezTo>
                  <a:pt x="254075" y="329111"/>
                  <a:pt x="255987" y="331673"/>
                  <a:pt x="258097" y="334048"/>
                </a:cubicBezTo>
                <a:cubicBezTo>
                  <a:pt x="260207" y="336422"/>
                  <a:pt x="262416" y="338935"/>
                  <a:pt x="264726" y="341584"/>
                </a:cubicBezTo>
                <a:cubicBezTo>
                  <a:pt x="264987" y="342828"/>
                  <a:pt x="265422" y="344198"/>
                  <a:pt x="266031" y="345692"/>
                </a:cubicBezTo>
                <a:cubicBezTo>
                  <a:pt x="266640" y="347186"/>
                  <a:pt x="267075" y="348555"/>
                  <a:pt x="267336" y="349799"/>
                </a:cubicBezTo>
                <a:cubicBezTo>
                  <a:pt x="267800" y="352245"/>
                  <a:pt x="268440" y="354816"/>
                  <a:pt x="269255" y="357512"/>
                </a:cubicBezTo>
                <a:cubicBezTo>
                  <a:pt x="270071" y="360208"/>
                  <a:pt x="270710" y="362779"/>
                  <a:pt x="271175" y="365225"/>
                </a:cubicBezTo>
                <a:cubicBezTo>
                  <a:pt x="271612" y="366594"/>
                  <a:pt x="272548" y="367260"/>
                  <a:pt x="273985" y="367224"/>
                </a:cubicBezTo>
                <a:cubicBezTo>
                  <a:pt x="277975" y="366161"/>
                  <a:pt x="281165" y="366711"/>
                  <a:pt x="283556" y="368874"/>
                </a:cubicBezTo>
                <a:cubicBezTo>
                  <a:pt x="285946" y="371037"/>
                  <a:pt x="288231" y="373324"/>
                  <a:pt x="290412" y="375735"/>
                </a:cubicBezTo>
                <a:cubicBezTo>
                  <a:pt x="292894" y="373256"/>
                  <a:pt x="294937" y="372705"/>
                  <a:pt x="296543" y="374083"/>
                </a:cubicBezTo>
                <a:cubicBezTo>
                  <a:pt x="298149" y="375460"/>
                  <a:pt x="299802" y="376212"/>
                  <a:pt x="301502" y="376337"/>
                </a:cubicBezTo>
                <a:cubicBezTo>
                  <a:pt x="302553" y="379251"/>
                  <a:pt x="303456" y="382190"/>
                  <a:pt x="304212" y="385153"/>
                </a:cubicBezTo>
                <a:cubicBezTo>
                  <a:pt x="304968" y="388117"/>
                  <a:pt x="305875" y="391055"/>
                  <a:pt x="306934" y="393968"/>
                </a:cubicBezTo>
                <a:cubicBezTo>
                  <a:pt x="308776" y="396336"/>
                  <a:pt x="308713" y="398407"/>
                  <a:pt x="306745" y="400181"/>
                </a:cubicBezTo>
                <a:cubicBezTo>
                  <a:pt x="305058" y="401033"/>
                  <a:pt x="303344" y="401734"/>
                  <a:pt x="301606" y="402285"/>
                </a:cubicBezTo>
                <a:cubicBezTo>
                  <a:pt x="299867" y="402836"/>
                  <a:pt x="298154" y="403537"/>
                  <a:pt x="296466" y="404388"/>
                </a:cubicBezTo>
                <a:cubicBezTo>
                  <a:pt x="296535" y="404943"/>
                  <a:pt x="296354" y="405386"/>
                  <a:pt x="295925" y="405716"/>
                </a:cubicBezTo>
                <a:cubicBezTo>
                  <a:pt x="295496" y="406046"/>
                  <a:pt x="295015" y="406539"/>
                  <a:pt x="294482" y="407196"/>
                </a:cubicBezTo>
                <a:cubicBezTo>
                  <a:pt x="293652" y="409603"/>
                  <a:pt x="291721" y="412813"/>
                  <a:pt x="288689" y="416828"/>
                </a:cubicBezTo>
                <a:cubicBezTo>
                  <a:pt x="292370" y="416823"/>
                  <a:pt x="295815" y="416859"/>
                  <a:pt x="299021" y="416935"/>
                </a:cubicBezTo>
                <a:cubicBezTo>
                  <a:pt x="302228" y="417010"/>
                  <a:pt x="305353" y="417100"/>
                  <a:pt x="308396" y="417203"/>
                </a:cubicBezTo>
                <a:cubicBezTo>
                  <a:pt x="312192" y="417796"/>
                  <a:pt x="315996" y="418387"/>
                  <a:pt x="319807" y="418977"/>
                </a:cubicBezTo>
                <a:cubicBezTo>
                  <a:pt x="325029" y="420614"/>
                  <a:pt x="330276" y="422400"/>
                  <a:pt x="335549" y="424337"/>
                </a:cubicBezTo>
                <a:cubicBezTo>
                  <a:pt x="340821" y="426274"/>
                  <a:pt x="346068" y="428062"/>
                  <a:pt x="351290" y="429700"/>
                </a:cubicBezTo>
                <a:cubicBezTo>
                  <a:pt x="352596" y="430721"/>
                  <a:pt x="353601" y="431792"/>
                  <a:pt x="354305" y="432914"/>
                </a:cubicBezTo>
                <a:cubicBezTo>
                  <a:pt x="355010" y="434036"/>
                  <a:pt x="356015" y="435107"/>
                  <a:pt x="357320" y="436127"/>
                </a:cubicBezTo>
                <a:cubicBezTo>
                  <a:pt x="358869" y="437675"/>
                  <a:pt x="360543" y="439047"/>
                  <a:pt x="362342" y="440243"/>
                </a:cubicBezTo>
                <a:cubicBezTo>
                  <a:pt x="364141" y="441439"/>
                  <a:pt x="365815" y="442811"/>
                  <a:pt x="367364" y="444359"/>
                </a:cubicBezTo>
                <a:cubicBezTo>
                  <a:pt x="367998" y="446900"/>
                  <a:pt x="368132" y="450137"/>
                  <a:pt x="367765" y="454070"/>
                </a:cubicBezTo>
                <a:cubicBezTo>
                  <a:pt x="365846" y="458418"/>
                  <a:pt x="362634" y="461059"/>
                  <a:pt x="358129" y="461995"/>
                </a:cubicBezTo>
                <a:cubicBezTo>
                  <a:pt x="353624" y="462931"/>
                  <a:pt x="349158" y="463631"/>
                  <a:pt x="344728" y="464096"/>
                </a:cubicBezTo>
                <a:cubicBezTo>
                  <a:pt x="328880" y="466563"/>
                  <a:pt x="312360" y="468526"/>
                  <a:pt x="295166" y="469984"/>
                </a:cubicBezTo>
                <a:cubicBezTo>
                  <a:pt x="289693" y="470423"/>
                  <a:pt x="284585" y="471647"/>
                  <a:pt x="279842" y="473656"/>
                </a:cubicBezTo>
                <a:cubicBezTo>
                  <a:pt x="275098" y="475664"/>
                  <a:pt x="270443" y="477735"/>
                  <a:pt x="265876" y="479870"/>
                </a:cubicBezTo>
                <a:cubicBezTo>
                  <a:pt x="264146" y="480780"/>
                  <a:pt x="262491" y="481677"/>
                  <a:pt x="260912" y="482562"/>
                </a:cubicBezTo>
                <a:cubicBezTo>
                  <a:pt x="259333" y="483447"/>
                  <a:pt x="257979" y="484293"/>
                  <a:pt x="256852" y="485102"/>
                </a:cubicBezTo>
                <a:cubicBezTo>
                  <a:pt x="256187" y="485136"/>
                  <a:pt x="255308" y="484821"/>
                  <a:pt x="254215" y="484155"/>
                </a:cubicBezTo>
                <a:cubicBezTo>
                  <a:pt x="253123" y="483490"/>
                  <a:pt x="252193" y="482874"/>
                  <a:pt x="251427" y="482307"/>
                </a:cubicBezTo>
                <a:cubicBezTo>
                  <a:pt x="249615" y="478906"/>
                  <a:pt x="246803" y="476917"/>
                  <a:pt x="242991" y="476340"/>
                </a:cubicBezTo>
                <a:cubicBezTo>
                  <a:pt x="240549" y="476548"/>
                  <a:pt x="239211" y="475959"/>
                  <a:pt x="238977" y="474572"/>
                </a:cubicBezTo>
                <a:cubicBezTo>
                  <a:pt x="234413" y="471675"/>
                  <a:pt x="230550" y="470187"/>
                  <a:pt x="227389" y="470109"/>
                </a:cubicBezTo>
                <a:cubicBezTo>
                  <a:pt x="224229" y="470031"/>
                  <a:pt x="220265" y="471617"/>
                  <a:pt x="215499" y="474866"/>
                </a:cubicBezTo>
                <a:cubicBezTo>
                  <a:pt x="215666" y="475856"/>
                  <a:pt x="215733" y="476252"/>
                  <a:pt x="215700" y="476054"/>
                </a:cubicBezTo>
                <a:cubicBezTo>
                  <a:pt x="214939" y="474909"/>
                  <a:pt x="214354" y="473887"/>
                  <a:pt x="213944" y="472989"/>
                </a:cubicBezTo>
                <a:cubicBezTo>
                  <a:pt x="213534" y="472090"/>
                  <a:pt x="213050" y="471663"/>
                  <a:pt x="212489" y="471706"/>
                </a:cubicBezTo>
                <a:cubicBezTo>
                  <a:pt x="211181" y="471901"/>
                  <a:pt x="209885" y="472171"/>
                  <a:pt x="208601" y="472515"/>
                </a:cubicBezTo>
                <a:cubicBezTo>
                  <a:pt x="207318" y="472859"/>
                  <a:pt x="206674" y="473324"/>
                  <a:pt x="206670" y="473910"/>
                </a:cubicBezTo>
                <a:cubicBezTo>
                  <a:pt x="206193" y="474602"/>
                  <a:pt x="205992" y="475552"/>
                  <a:pt x="206067" y="476762"/>
                </a:cubicBezTo>
                <a:cubicBezTo>
                  <a:pt x="206142" y="477972"/>
                  <a:pt x="206343" y="479466"/>
                  <a:pt x="206669" y="481245"/>
                </a:cubicBezTo>
                <a:cubicBezTo>
                  <a:pt x="203194" y="485597"/>
                  <a:pt x="197434" y="489184"/>
                  <a:pt x="189390" y="492005"/>
                </a:cubicBezTo>
                <a:cubicBezTo>
                  <a:pt x="181345" y="494826"/>
                  <a:pt x="173933" y="495920"/>
                  <a:pt x="167153" y="495287"/>
                </a:cubicBezTo>
                <a:cubicBezTo>
                  <a:pt x="166951" y="494084"/>
                  <a:pt x="166748" y="492882"/>
                  <a:pt x="166545" y="491680"/>
                </a:cubicBezTo>
                <a:cubicBezTo>
                  <a:pt x="161727" y="492493"/>
                  <a:pt x="156909" y="493306"/>
                  <a:pt x="152091" y="494118"/>
                </a:cubicBezTo>
                <a:cubicBezTo>
                  <a:pt x="151999" y="493573"/>
                  <a:pt x="151932" y="493177"/>
                  <a:pt x="151890" y="492930"/>
                </a:cubicBezTo>
                <a:cubicBezTo>
                  <a:pt x="151849" y="492682"/>
                  <a:pt x="151782" y="492286"/>
                  <a:pt x="151690" y="491741"/>
                </a:cubicBezTo>
                <a:cubicBezTo>
                  <a:pt x="152263" y="491619"/>
                  <a:pt x="152874" y="491261"/>
                  <a:pt x="153522" y="490668"/>
                </a:cubicBezTo>
                <a:cubicBezTo>
                  <a:pt x="154170" y="490075"/>
                  <a:pt x="155032" y="489369"/>
                  <a:pt x="156107" y="488551"/>
                </a:cubicBezTo>
                <a:cubicBezTo>
                  <a:pt x="152259" y="487774"/>
                  <a:pt x="149717" y="487388"/>
                  <a:pt x="148479" y="487393"/>
                </a:cubicBezTo>
                <a:cubicBezTo>
                  <a:pt x="145033" y="488993"/>
                  <a:pt x="141687" y="489354"/>
                  <a:pt x="138442" y="488475"/>
                </a:cubicBezTo>
                <a:cubicBezTo>
                  <a:pt x="135197" y="487597"/>
                  <a:pt x="132253" y="486667"/>
                  <a:pt x="129610" y="485687"/>
                </a:cubicBezTo>
                <a:cubicBezTo>
                  <a:pt x="126316" y="484364"/>
                  <a:pt x="123209" y="482774"/>
                  <a:pt x="120289" y="480917"/>
                </a:cubicBezTo>
                <a:cubicBezTo>
                  <a:pt x="117368" y="479059"/>
                  <a:pt x="114511" y="477112"/>
                  <a:pt x="111716" y="475076"/>
                </a:cubicBezTo>
                <a:cubicBezTo>
                  <a:pt x="106287" y="472269"/>
                  <a:pt x="102063" y="469260"/>
                  <a:pt x="99044" y="466047"/>
                </a:cubicBezTo>
                <a:cubicBezTo>
                  <a:pt x="96160" y="463483"/>
                  <a:pt x="93527" y="461032"/>
                  <a:pt x="91145" y="458694"/>
                </a:cubicBezTo>
                <a:cubicBezTo>
                  <a:pt x="88764" y="456356"/>
                  <a:pt x="86432" y="453854"/>
                  <a:pt x="84150" y="451189"/>
                </a:cubicBezTo>
                <a:cubicBezTo>
                  <a:pt x="83223" y="450130"/>
                  <a:pt x="82359" y="448987"/>
                  <a:pt x="81558" y="447758"/>
                </a:cubicBezTo>
                <a:cubicBezTo>
                  <a:pt x="80757" y="446530"/>
                  <a:pt x="80747" y="444940"/>
                  <a:pt x="81528" y="442988"/>
                </a:cubicBezTo>
                <a:cubicBezTo>
                  <a:pt x="81343" y="442353"/>
                  <a:pt x="80757" y="441632"/>
                  <a:pt x="79769" y="440824"/>
                </a:cubicBezTo>
                <a:cubicBezTo>
                  <a:pt x="78781" y="440017"/>
                  <a:pt x="77894" y="439347"/>
                  <a:pt x="77107" y="438813"/>
                </a:cubicBezTo>
                <a:cubicBezTo>
                  <a:pt x="73776" y="437683"/>
                  <a:pt x="70646" y="436366"/>
                  <a:pt x="67717" y="434861"/>
                </a:cubicBezTo>
                <a:cubicBezTo>
                  <a:pt x="64787" y="433356"/>
                  <a:pt x="62351" y="430691"/>
                  <a:pt x="60407" y="426867"/>
                </a:cubicBezTo>
                <a:cubicBezTo>
                  <a:pt x="59950" y="424458"/>
                  <a:pt x="60052" y="422646"/>
                  <a:pt x="60713" y="421431"/>
                </a:cubicBezTo>
                <a:cubicBezTo>
                  <a:pt x="61374" y="420216"/>
                  <a:pt x="62916" y="419701"/>
                  <a:pt x="65341" y="419884"/>
                </a:cubicBezTo>
                <a:cubicBezTo>
                  <a:pt x="66529" y="419683"/>
                  <a:pt x="67718" y="419483"/>
                  <a:pt x="68907" y="419282"/>
                </a:cubicBezTo>
                <a:cubicBezTo>
                  <a:pt x="67447" y="417725"/>
                  <a:pt x="66236" y="416281"/>
                  <a:pt x="65273" y="414950"/>
                </a:cubicBezTo>
                <a:cubicBezTo>
                  <a:pt x="64310" y="413618"/>
                  <a:pt x="63395" y="412124"/>
                  <a:pt x="62530" y="410466"/>
                </a:cubicBezTo>
                <a:cubicBezTo>
                  <a:pt x="62472" y="410425"/>
                  <a:pt x="62240" y="410258"/>
                  <a:pt x="61835" y="409966"/>
                </a:cubicBezTo>
                <a:cubicBezTo>
                  <a:pt x="61429" y="409673"/>
                  <a:pt x="61197" y="409507"/>
                  <a:pt x="61139" y="409465"/>
                </a:cubicBezTo>
                <a:cubicBezTo>
                  <a:pt x="57246" y="409786"/>
                  <a:pt x="54759" y="408403"/>
                  <a:pt x="53675" y="405314"/>
                </a:cubicBezTo>
                <a:cubicBezTo>
                  <a:pt x="52592" y="402226"/>
                  <a:pt x="51144" y="399740"/>
                  <a:pt x="49331" y="397856"/>
                </a:cubicBezTo>
                <a:cubicBezTo>
                  <a:pt x="49151" y="397242"/>
                  <a:pt x="48907" y="396717"/>
                  <a:pt x="48602" y="396279"/>
                </a:cubicBezTo>
                <a:cubicBezTo>
                  <a:pt x="48296" y="395841"/>
                  <a:pt x="48404" y="395565"/>
                  <a:pt x="48926" y="395451"/>
                </a:cubicBezTo>
                <a:cubicBezTo>
                  <a:pt x="49492" y="392394"/>
                  <a:pt x="48845" y="390391"/>
                  <a:pt x="46985" y="389442"/>
                </a:cubicBezTo>
                <a:cubicBezTo>
                  <a:pt x="45125" y="388494"/>
                  <a:pt x="42826" y="387697"/>
                  <a:pt x="40090" y="387051"/>
                </a:cubicBezTo>
                <a:cubicBezTo>
                  <a:pt x="40538" y="385738"/>
                  <a:pt x="41137" y="384401"/>
                  <a:pt x="41886" y="383038"/>
                </a:cubicBezTo>
                <a:cubicBezTo>
                  <a:pt x="42635" y="381675"/>
                  <a:pt x="43234" y="380338"/>
                  <a:pt x="43682" y="379026"/>
                </a:cubicBezTo>
                <a:cubicBezTo>
                  <a:pt x="43716" y="379226"/>
                  <a:pt x="43648" y="378826"/>
                  <a:pt x="43479" y="377824"/>
                </a:cubicBezTo>
                <a:cubicBezTo>
                  <a:pt x="38051" y="373742"/>
                  <a:pt x="34050" y="368956"/>
                  <a:pt x="31475" y="363466"/>
                </a:cubicBezTo>
                <a:cubicBezTo>
                  <a:pt x="28900" y="357976"/>
                  <a:pt x="26601" y="352285"/>
                  <a:pt x="24577" y="346393"/>
                </a:cubicBezTo>
                <a:cubicBezTo>
                  <a:pt x="22740" y="342377"/>
                  <a:pt x="21278" y="338292"/>
                  <a:pt x="20191" y="334139"/>
                </a:cubicBezTo>
                <a:cubicBezTo>
                  <a:pt x="19104" y="329986"/>
                  <a:pt x="17940" y="325830"/>
                  <a:pt x="16697" y="321672"/>
                </a:cubicBezTo>
                <a:cubicBezTo>
                  <a:pt x="16692" y="321028"/>
                  <a:pt x="16999" y="320409"/>
                  <a:pt x="17620" y="319815"/>
                </a:cubicBezTo>
                <a:cubicBezTo>
                  <a:pt x="18241" y="319220"/>
                  <a:pt x="18600" y="318902"/>
                  <a:pt x="18696" y="318860"/>
                </a:cubicBezTo>
                <a:cubicBezTo>
                  <a:pt x="17896" y="317784"/>
                  <a:pt x="17084" y="316632"/>
                  <a:pt x="16258" y="315405"/>
                </a:cubicBezTo>
                <a:cubicBezTo>
                  <a:pt x="15433" y="314178"/>
                  <a:pt x="14570" y="312725"/>
                  <a:pt x="13669" y="311047"/>
                </a:cubicBezTo>
                <a:cubicBezTo>
                  <a:pt x="12246" y="309483"/>
                  <a:pt x="11524" y="307955"/>
                  <a:pt x="11504" y="306463"/>
                </a:cubicBezTo>
                <a:cubicBezTo>
                  <a:pt x="11485" y="304972"/>
                  <a:pt x="11665" y="303291"/>
                  <a:pt x="12045" y="301423"/>
                </a:cubicBezTo>
                <a:cubicBezTo>
                  <a:pt x="12194" y="298949"/>
                  <a:pt x="12181" y="296425"/>
                  <a:pt x="12004" y="293852"/>
                </a:cubicBezTo>
                <a:cubicBezTo>
                  <a:pt x="11828" y="291278"/>
                  <a:pt x="11763" y="288453"/>
                  <a:pt x="11811" y="285378"/>
                </a:cubicBezTo>
                <a:cubicBezTo>
                  <a:pt x="11215" y="285504"/>
                  <a:pt x="10605" y="285556"/>
                  <a:pt x="9983" y="285532"/>
                </a:cubicBezTo>
                <a:cubicBezTo>
                  <a:pt x="9360" y="285508"/>
                  <a:pt x="8700" y="285258"/>
                  <a:pt x="8002" y="284783"/>
                </a:cubicBezTo>
                <a:cubicBezTo>
                  <a:pt x="8442" y="283420"/>
                  <a:pt x="9006" y="281881"/>
                  <a:pt x="9696" y="280167"/>
                </a:cubicBezTo>
                <a:cubicBezTo>
                  <a:pt x="10386" y="278452"/>
                  <a:pt x="10950" y="276914"/>
                  <a:pt x="11390" y="275551"/>
                </a:cubicBezTo>
                <a:cubicBezTo>
                  <a:pt x="12047" y="274254"/>
                  <a:pt x="12880" y="273083"/>
                  <a:pt x="13888" y="272036"/>
                </a:cubicBezTo>
                <a:cubicBezTo>
                  <a:pt x="14897" y="270990"/>
                  <a:pt x="14527" y="270021"/>
                  <a:pt x="12780" y="269130"/>
                </a:cubicBezTo>
                <a:cubicBezTo>
                  <a:pt x="11624" y="265639"/>
                  <a:pt x="10657" y="262347"/>
                  <a:pt x="9878" y="259255"/>
                </a:cubicBezTo>
                <a:cubicBezTo>
                  <a:pt x="9098" y="256162"/>
                  <a:pt x="8181" y="253167"/>
                  <a:pt x="7125" y="250268"/>
                </a:cubicBezTo>
                <a:cubicBezTo>
                  <a:pt x="7326" y="250234"/>
                  <a:pt x="6925" y="250302"/>
                  <a:pt x="5923" y="250471"/>
                </a:cubicBezTo>
                <a:cubicBezTo>
                  <a:pt x="5129" y="254314"/>
                  <a:pt x="4936" y="258056"/>
                  <a:pt x="5344" y="261696"/>
                </a:cubicBezTo>
                <a:cubicBezTo>
                  <a:pt x="4793" y="261789"/>
                  <a:pt x="4392" y="261857"/>
                  <a:pt x="4142" y="261899"/>
                </a:cubicBezTo>
                <a:cubicBezTo>
                  <a:pt x="3891" y="261941"/>
                  <a:pt x="3490" y="262009"/>
                  <a:pt x="2939" y="262102"/>
                </a:cubicBezTo>
                <a:cubicBezTo>
                  <a:pt x="2779" y="261459"/>
                  <a:pt x="2444" y="260691"/>
                  <a:pt x="1933" y="259799"/>
                </a:cubicBezTo>
                <a:cubicBezTo>
                  <a:pt x="1421" y="258906"/>
                  <a:pt x="1086" y="258138"/>
                  <a:pt x="926" y="257496"/>
                </a:cubicBezTo>
                <a:cubicBezTo>
                  <a:pt x="1825" y="251832"/>
                  <a:pt x="2750" y="246318"/>
                  <a:pt x="3700" y="240954"/>
                </a:cubicBezTo>
                <a:cubicBezTo>
                  <a:pt x="4649" y="235591"/>
                  <a:pt x="5574" y="230077"/>
                  <a:pt x="6473" y="224413"/>
                </a:cubicBezTo>
                <a:cubicBezTo>
                  <a:pt x="6307" y="224647"/>
                  <a:pt x="5438" y="224382"/>
                  <a:pt x="3866" y="223616"/>
                </a:cubicBezTo>
                <a:cubicBezTo>
                  <a:pt x="870" y="218532"/>
                  <a:pt x="-384" y="213231"/>
                  <a:pt x="102" y="207714"/>
                </a:cubicBezTo>
                <a:cubicBezTo>
                  <a:pt x="588" y="202197"/>
                  <a:pt x="886" y="196943"/>
                  <a:pt x="998" y="191953"/>
                </a:cubicBezTo>
                <a:cubicBezTo>
                  <a:pt x="742" y="189523"/>
                  <a:pt x="1238" y="186967"/>
                  <a:pt x="2486" y="184284"/>
                </a:cubicBezTo>
                <a:cubicBezTo>
                  <a:pt x="3733" y="181600"/>
                  <a:pt x="4831" y="178942"/>
                  <a:pt x="5777" y="176310"/>
                </a:cubicBezTo>
                <a:cubicBezTo>
                  <a:pt x="6303" y="171945"/>
                  <a:pt x="7080" y="167693"/>
                  <a:pt x="8107" y="163552"/>
                </a:cubicBezTo>
                <a:cubicBezTo>
                  <a:pt x="9135" y="159412"/>
                  <a:pt x="10212" y="155109"/>
                  <a:pt x="11339" y="150643"/>
                </a:cubicBezTo>
                <a:cubicBezTo>
                  <a:pt x="10255" y="151393"/>
                  <a:pt x="9371" y="151954"/>
                  <a:pt x="8687" y="152327"/>
                </a:cubicBezTo>
                <a:cubicBezTo>
                  <a:pt x="8003" y="152700"/>
                  <a:pt x="7419" y="153210"/>
                  <a:pt x="6936" y="153859"/>
                </a:cubicBezTo>
                <a:cubicBezTo>
                  <a:pt x="6390" y="150319"/>
                  <a:pt x="6710" y="147328"/>
                  <a:pt x="7894" y="144888"/>
                </a:cubicBezTo>
                <a:cubicBezTo>
                  <a:pt x="9078" y="142447"/>
                  <a:pt x="10748" y="140156"/>
                  <a:pt x="12904" y="138015"/>
                </a:cubicBezTo>
                <a:cubicBezTo>
                  <a:pt x="16507" y="134316"/>
                  <a:pt x="19271" y="130140"/>
                  <a:pt x="21195" y="125488"/>
                </a:cubicBezTo>
                <a:cubicBezTo>
                  <a:pt x="23119" y="120836"/>
                  <a:pt x="24503" y="115657"/>
                  <a:pt x="25347" y="109951"/>
                </a:cubicBezTo>
                <a:cubicBezTo>
                  <a:pt x="25334" y="102535"/>
                  <a:pt x="29339" y="96913"/>
                  <a:pt x="37362" y="93087"/>
                </a:cubicBezTo>
                <a:cubicBezTo>
                  <a:pt x="41941" y="91027"/>
                  <a:pt x="46219" y="88553"/>
                  <a:pt x="50195" y="85667"/>
                </a:cubicBezTo>
                <a:cubicBezTo>
                  <a:pt x="54172" y="82781"/>
                  <a:pt x="58047" y="79758"/>
                  <a:pt x="61822" y="76597"/>
                </a:cubicBezTo>
                <a:cubicBezTo>
                  <a:pt x="67343" y="72626"/>
                  <a:pt x="72890" y="68805"/>
                  <a:pt x="78463" y="65135"/>
                </a:cubicBezTo>
                <a:cubicBezTo>
                  <a:pt x="84035" y="61464"/>
                  <a:pt x="89582" y="57644"/>
                  <a:pt x="95103" y="53673"/>
                </a:cubicBezTo>
                <a:cubicBezTo>
                  <a:pt x="97726" y="51325"/>
                  <a:pt x="99947" y="48898"/>
                  <a:pt x="101769" y="46391"/>
                </a:cubicBezTo>
                <a:cubicBezTo>
                  <a:pt x="103590" y="43883"/>
                  <a:pt x="105512" y="41514"/>
                  <a:pt x="107535" y="39284"/>
                </a:cubicBezTo>
                <a:cubicBezTo>
                  <a:pt x="108614" y="38489"/>
                  <a:pt x="109466" y="37732"/>
                  <a:pt x="110093" y="37013"/>
                </a:cubicBezTo>
                <a:cubicBezTo>
                  <a:pt x="110720" y="36294"/>
                  <a:pt x="111271" y="35588"/>
                  <a:pt x="111747" y="34895"/>
                </a:cubicBezTo>
                <a:cubicBezTo>
                  <a:pt x="113270" y="32748"/>
                  <a:pt x="114819" y="31669"/>
                  <a:pt x="116396" y="31658"/>
                </a:cubicBezTo>
                <a:cubicBezTo>
                  <a:pt x="117973" y="31648"/>
                  <a:pt x="119331" y="33053"/>
                  <a:pt x="120469" y="35876"/>
                </a:cubicBezTo>
                <a:cubicBezTo>
                  <a:pt x="121828" y="37894"/>
                  <a:pt x="123882" y="40409"/>
                  <a:pt x="126631" y="43419"/>
                </a:cubicBezTo>
                <a:cubicBezTo>
                  <a:pt x="128262" y="45586"/>
                  <a:pt x="129928" y="46590"/>
                  <a:pt x="131630" y="46431"/>
                </a:cubicBezTo>
                <a:cubicBezTo>
                  <a:pt x="133332" y="46271"/>
                  <a:pt x="134945" y="45123"/>
                  <a:pt x="136469" y="42986"/>
                </a:cubicBezTo>
                <a:cubicBezTo>
                  <a:pt x="135741" y="42495"/>
                  <a:pt x="135088" y="41993"/>
                  <a:pt x="134511" y="41477"/>
                </a:cubicBezTo>
                <a:cubicBezTo>
                  <a:pt x="133933" y="40961"/>
                  <a:pt x="133582" y="40407"/>
                  <a:pt x="133456" y="39816"/>
                </a:cubicBezTo>
                <a:cubicBezTo>
                  <a:pt x="133908" y="38513"/>
                  <a:pt x="134509" y="37186"/>
                  <a:pt x="135262" y="35833"/>
                </a:cubicBezTo>
                <a:cubicBezTo>
                  <a:pt x="136014" y="34479"/>
                  <a:pt x="136616" y="33152"/>
                  <a:pt x="137068" y="31850"/>
                </a:cubicBezTo>
                <a:cubicBezTo>
                  <a:pt x="135737" y="31461"/>
                  <a:pt x="134182" y="31110"/>
                  <a:pt x="132400" y="30798"/>
                </a:cubicBezTo>
                <a:cubicBezTo>
                  <a:pt x="130618" y="30485"/>
                  <a:pt x="128761" y="30186"/>
                  <a:pt x="126828" y="29898"/>
                </a:cubicBezTo>
                <a:cubicBezTo>
                  <a:pt x="127397" y="29751"/>
                  <a:pt x="127715" y="29493"/>
                  <a:pt x="127782" y="29125"/>
                </a:cubicBezTo>
                <a:cubicBezTo>
                  <a:pt x="127848" y="28756"/>
                  <a:pt x="127865" y="28549"/>
                  <a:pt x="127832" y="28503"/>
                </a:cubicBezTo>
                <a:cubicBezTo>
                  <a:pt x="132507" y="27152"/>
                  <a:pt x="137058" y="25976"/>
                  <a:pt x="141482" y="24974"/>
                </a:cubicBezTo>
                <a:cubicBezTo>
                  <a:pt x="145907" y="23972"/>
                  <a:pt x="150458" y="22796"/>
                  <a:pt x="155134" y="21445"/>
                </a:cubicBezTo>
                <a:cubicBezTo>
                  <a:pt x="158203" y="20979"/>
                  <a:pt x="161449" y="20635"/>
                  <a:pt x="164870" y="20416"/>
                </a:cubicBezTo>
                <a:cubicBezTo>
                  <a:pt x="168292" y="20196"/>
                  <a:pt x="171537" y="19853"/>
                  <a:pt x="174607" y="19387"/>
                </a:cubicBezTo>
                <a:cubicBezTo>
                  <a:pt x="175218" y="19335"/>
                  <a:pt x="175853" y="19432"/>
                  <a:pt x="176514" y="19678"/>
                </a:cubicBezTo>
                <a:cubicBezTo>
                  <a:pt x="177175" y="19924"/>
                  <a:pt x="177811" y="20021"/>
                  <a:pt x="178422" y="19969"/>
                </a:cubicBezTo>
                <a:cubicBezTo>
                  <a:pt x="179739" y="20437"/>
                  <a:pt x="181070" y="20979"/>
                  <a:pt x="182412" y="21595"/>
                </a:cubicBezTo>
                <a:cubicBezTo>
                  <a:pt x="183755" y="22212"/>
                  <a:pt x="185035" y="22455"/>
                  <a:pt x="186252" y="22327"/>
                </a:cubicBezTo>
                <a:cubicBezTo>
                  <a:pt x="192277" y="21310"/>
                  <a:pt x="198295" y="20295"/>
                  <a:pt x="204305" y="19281"/>
                </a:cubicBezTo>
                <a:cubicBezTo>
                  <a:pt x="203146" y="18455"/>
                  <a:pt x="202482" y="16932"/>
                  <a:pt x="202311" y="14713"/>
                </a:cubicBezTo>
                <a:cubicBezTo>
                  <a:pt x="203699" y="14479"/>
                  <a:pt x="204492" y="14345"/>
                  <a:pt x="204691" y="14312"/>
                </a:cubicBezTo>
                <a:cubicBezTo>
                  <a:pt x="206080" y="14844"/>
                  <a:pt x="207519" y="15214"/>
                  <a:pt x="209007" y="15423"/>
                </a:cubicBezTo>
                <a:cubicBezTo>
                  <a:pt x="210496" y="15632"/>
                  <a:pt x="211436" y="14860"/>
                  <a:pt x="211829" y="13108"/>
                </a:cubicBezTo>
                <a:cubicBezTo>
                  <a:pt x="212385" y="12478"/>
                  <a:pt x="213153" y="12195"/>
                  <a:pt x="214133" y="12259"/>
                </a:cubicBezTo>
                <a:cubicBezTo>
                  <a:pt x="215112" y="12324"/>
                  <a:pt x="215931" y="12339"/>
                  <a:pt x="216588" y="12305"/>
                </a:cubicBezTo>
                <a:cubicBezTo>
                  <a:pt x="217023" y="13662"/>
                  <a:pt x="218159" y="15514"/>
                  <a:pt x="219997" y="17860"/>
                </a:cubicBezTo>
                <a:cubicBezTo>
                  <a:pt x="220430" y="14314"/>
                  <a:pt x="220562" y="12656"/>
                  <a:pt x="220395" y="12889"/>
                </a:cubicBezTo>
                <a:cubicBezTo>
                  <a:pt x="224524" y="12167"/>
                  <a:pt x="228289" y="11583"/>
                  <a:pt x="231691" y="11137"/>
                </a:cubicBezTo>
                <a:cubicBezTo>
                  <a:pt x="235093" y="10690"/>
                  <a:pt x="238608" y="10455"/>
                  <a:pt x="242236" y="10431"/>
                </a:cubicBezTo>
                <a:cubicBezTo>
                  <a:pt x="243489" y="10219"/>
                  <a:pt x="244891" y="9983"/>
                  <a:pt x="246444" y="9721"/>
                </a:cubicBezTo>
                <a:cubicBezTo>
                  <a:pt x="247997" y="9459"/>
                  <a:pt x="249400" y="9222"/>
                  <a:pt x="250652" y="9011"/>
                </a:cubicBezTo>
                <a:cubicBezTo>
                  <a:pt x="254397" y="9069"/>
                  <a:pt x="258079" y="9214"/>
                  <a:pt x="261698" y="9447"/>
                </a:cubicBezTo>
                <a:cubicBezTo>
                  <a:pt x="265318" y="9679"/>
                  <a:pt x="268650" y="9577"/>
                  <a:pt x="271693" y="9140"/>
                </a:cubicBezTo>
                <a:cubicBezTo>
                  <a:pt x="273634" y="9349"/>
                  <a:pt x="275613" y="8862"/>
                  <a:pt x="277628" y="7679"/>
                </a:cubicBezTo>
                <a:cubicBezTo>
                  <a:pt x="279644" y="6496"/>
                  <a:pt x="281472" y="5115"/>
                  <a:pt x="283112" y="3536"/>
                </a:cubicBezTo>
                <a:cubicBezTo>
                  <a:pt x="285135" y="1330"/>
                  <a:pt x="286946" y="156"/>
                  <a:pt x="288545" y="1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1787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877428" y="940343"/>
            <a:ext cx="6035998" cy="4977317"/>
          </a:xfrm>
          <a:custGeom>
            <a:avLst/>
            <a:gdLst>
              <a:gd name="connsiteX0" fmla="*/ 4581423 w 6035998"/>
              <a:gd name="connsiteY0" fmla="*/ 3 h 4977317"/>
              <a:gd name="connsiteX1" fmla="*/ 6035998 w 6035998"/>
              <a:gd name="connsiteY1" fmla="*/ 3 h 4977317"/>
              <a:gd name="connsiteX2" fmla="*/ 4581423 w 6035998"/>
              <a:gd name="connsiteY2" fmla="*/ 2488660 h 4977317"/>
              <a:gd name="connsiteX3" fmla="*/ 6035998 w 6035998"/>
              <a:gd name="connsiteY3" fmla="*/ 4977317 h 4977317"/>
              <a:gd name="connsiteX4" fmla="*/ 4581423 w 6035998"/>
              <a:gd name="connsiteY4" fmla="*/ 4977317 h 4977317"/>
              <a:gd name="connsiteX5" fmla="*/ 3126849 w 6035998"/>
              <a:gd name="connsiteY5" fmla="*/ 2488660 h 4977317"/>
              <a:gd name="connsiteX6" fmla="*/ 3017999 w 6035998"/>
              <a:gd name="connsiteY6" fmla="*/ 1 h 4977317"/>
              <a:gd name="connsiteX7" fmla="*/ 4472574 w 6035998"/>
              <a:gd name="connsiteY7" fmla="*/ 1 h 4977317"/>
              <a:gd name="connsiteX8" fmla="*/ 3017999 w 6035998"/>
              <a:gd name="connsiteY8" fmla="*/ 2488658 h 4977317"/>
              <a:gd name="connsiteX9" fmla="*/ 4472574 w 6035998"/>
              <a:gd name="connsiteY9" fmla="*/ 4977315 h 4977317"/>
              <a:gd name="connsiteX10" fmla="*/ 3017999 w 6035998"/>
              <a:gd name="connsiteY10" fmla="*/ 4977315 h 4977317"/>
              <a:gd name="connsiteX11" fmla="*/ 1563425 w 6035998"/>
              <a:gd name="connsiteY11" fmla="*/ 2488658 h 4977317"/>
              <a:gd name="connsiteX12" fmla="*/ 1454574 w 6035998"/>
              <a:gd name="connsiteY12" fmla="*/ 0 h 4977317"/>
              <a:gd name="connsiteX13" fmla="*/ 2909149 w 6035998"/>
              <a:gd name="connsiteY13" fmla="*/ 0 h 4977317"/>
              <a:gd name="connsiteX14" fmla="*/ 1454574 w 6035998"/>
              <a:gd name="connsiteY14" fmla="*/ 2488657 h 4977317"/>
              <a:gd name="connsiteX15" fmla="*/ 2909149 w 6035998"/>
              <a:gd name="connsiteY15" fmla="*/ 4977314 h 4977317"/>
              <a:gd name="connsiteX16" fmla="*/ 1454574 w 6035998"/>
              <a:gd name="connsiteY16" fmla="*/ 4977314 h 4977317"/>
              <a:gd name="connsiteX17" fmla="*/ 0 w 6035998"/>
              <a:gd name="connsiteY17" fmla="*/ 2488657 h 497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035998" h="4977317">
                <a:moveTo>
                  <a:pt x="4581423" y="3"/>
                </a:moveTo>
                <a:lnTo>
                  <a:pt x="6035998" y="3"/>
                </a:lnTo>
                <a:lnTo>
                  <a:pt x="4581423" y="2488660"/>
                </a:lnTo>
                <a:lnTo>
                  <a:pt x="6035998" y="4977317"/>
                </a:lnTo>
                <a:lnTo>
                  <a:pt x="4581423" y="4977317"/>
                </a:lnTo>
                <a:lnTo>
                  <a:pt x="3126849" y="2488660"/>
                </a:lnTo>
                <a:close/>
                <a:moveTo>
                  <a:pt x="3017999" y="1"/>
                </a:moveTo>
                <a:lnTo>
                  <a:pt x="4472574" y="1"/>
                </a:lnTo>
                <a:lnTo>
                  <a:pt x="3017999" y="2488658"/>
                </a:lnTo>
                <a:lnTo>
                  <a:pt x="4472574" y="4977315"/>
                </a:lnTo>
                <a:lnTo>
                  <a:pt x="3017999" y="4977315"/>
                </a:lnTo>
                <a:lnTo>
                  <a:pt x="1563425" y="2488658"/>
                </a:lnTo>
                <a:close/>
                <a:moveTo>
                  <a:pt x="1454574" y="0"/>
                </a:moveTo>
                <a:lnTo>
                  <a:pt x="2909149" y="0"/>
                </a:lnTo>
                <a:lnTo>
                  <a:pt x="1454574" y="2488657"/>
                </a:lnTo>
                <a:lnTo>
                  <a:pt x="2909149" y="4977314"/>
                </a:lnTo>
                <a:lnTo>
                  <a:pt x="1454574" y="4977314"/>
                </a:lnTo>
                <a:lnTo>
                  <a:pt x="0" y="2488657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501864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7126355" y="0"/>
            <a:ext cx="3605469" cy="5846642"/>
          </a:xfrm>
          <a:custGeom>
            <a:avLst/>
            <a:gdLst>
              <a:gd name="connsiteX0" fmla="*/ 141660 w 3605469"/>
              <a:gd name="connsiteY0" fmla="*/ 1773921 h 5846642"/>
              <a:gd name="connsiteX1" fmla="*/ 119971 w 3605469"/>
              <a:gd name="connsiteY1" fmla="*/ 1808712 h 5846642"/>
              <a:gd name="connsiteX2" fmla="*/ 120137 w 3605469"/>
              <a:gd name="connsiteY2" fmla="*/ 1826832 h 5846642"/>
              <a:gd name="connsiteX3" fmla="*/ 127604 w 3605469"/>
              <a:gd name="connsiteY3" fmla="*/ 1845434 h 5846642"/>
              <a:gd name="connsiteX4" fmla="*/ 137632 w 3605469"/>
              <a:gd name="connsiteY4" fmla="*/ 1843265 h 5846642"/>
              <a:gd name="connsiteX5" fmla="*/ 148120 w 3605469"/>
              <a:gd name="connsiteY5" fmla="*/ 1833202 h 5846642"/>
              <a:gd name="connsiteX6" fmla="*/ 151525 w 3605469"/>
              <a:gd name="connsiteY6" fmla="*/ 1774569 h 5846642"/>
              <a:gd name="connsiteX7" fmla="*/ 141660 w 3605469"/>
              <a:gd name="connsiteY7" fmla="*/ 1773921 h 5846642"/>
              <a:gd name="connsiteX8" fmla="*/ 166562 w 3605469"/>
              <a:gd name="connsiteY8" fmla="*/ 663330 h 5846642"/>
              <a:gd name="connsiteX9" fmla="*/ 153989 w 3605469"/>
              <a:gd name="connsiteY9" fmla="*/ 709292 h 5846642"/>
              <a:gd name="connsiteX10" fmla="*/ 141941 w 3605469"/>
              <a:gd name="connsiteY10" fmla="*/ 746226 h 5846642"/>
              <a:gd name="connsiteX11" fmla="*/ 179308 w 3605469"/>
              <a:gd name="connsiteY11" fmla="*/ 784899 h 5846642"/>
              <a:gd name="connsiteX12" fmla="*/ 156431 w 3605469"/>
              <a:gd name="connsiteY12" fmla="*/ 837727 h 5846642"/>
              <a:gd name="connsiteX13" fmla="*/ 133558 w 3605469"/>
              <a:gd name="connsiteY13" fmla="*/ 890550 h 5846642"/>
              <a:gd name="connsiteX14" fmla="*/ 121513 w 3605469"/>
              <a:gd name="connsiteY14" fmla="*/ 756955 h 5846642"/>
              <a:gd name="connsiteX15" fmla="*/ 166562 w 3605469"/>
              <a:gd name="connsiteY15" fmla="*/ 663330 h 5846642"/>
              <a:gd name="connsiteX16" fmla="*/ 36361 w 3605469"/>
              <a:gd name="connsiteY16" fmla="*/ 196001 h 5846642"/>
              <a:gd name="connsiteX17" fmla="*/ 90557 w 3605469"/>
              <a:gd name="connsiteY17" fmla="*/ 317275 h 5846642"/>
              <a:gd name="connsiteX18" fmla="*/ 100207 w 3605469"/>
              <a:gd name="connsiteY18" fmla="*/ 347619 h 5846642"/>
              <a:gd name="connsiteX19" fmla="*/ 100054 w 3605469"/>
              <a:gd name="connsiteY19" fmla="*/ 380149 h 5846642"/>
              <a:gd name="connsiteX20" fmla="*/ 70330 w 3605469"/>
              <a:gd name="connsiteY20" fmla="*/ 451768 h 5846642"/>
              <a:gd name="connsiteX21" fmla="*/ 18895 w 3605469"/>
              <a:gd name="connsiteY21" fmla="*/ 496680 h 5846642"/>
              <a:gd name="connsiteX22" fmla="*/ 13146 w 3605469"/>
              <a:gd name="connsiteY22" fmla="*/ 490263 h 5846642"/>
              <a:gd name="connsiteX23" fmla="*/ 0 w 3605469"/>
              <a:gd name="connsiteY23" fmla="*/ 483361 h 5846642"/>
              <a:gd name="connsiteX24" fmla="*/ 51065 w 3605469"/>
              <a:gd name="connsiteY24" fmla="*/ 341842 h 5846642"/>
              <a:gd name="connsiteX25" fmla="*/ 36361 w 3605469"/>
              <a:gd name="connsiteY25" fmla="*/ 196001 h 5846642"/>
              <a:gd name="connsiteX26" fmla="*/ 189534 w 3605469"/>
              <a:gd name="connsiteY26" fmla="*/ 97416 h 5846642"/>
              <a:gd name="connsiteX27" fmla="*/ 175476 w 3605469"/>
              <a:gd name="connsiteY27" fmla="*/ 168929 h 5846642"/>
              <a:gd name="connsiteX28" fmla="*/ 205075 w 3605469"/>
              <a:gd name="connsiteY28" fmla="*/ 170870 h 5846642"/>
              <a:gd name="connsiteX29" fmla="*/ 208564 w 3605469"/>
              <a:gd name="connsiteY29" fmla="*/ 110739 h 5846642"/>
              <a:gd name="connsiteX30" fmla="*/ 189534 w 3605469"/>
              <a:gd name="connsiteY30" fmla="*/ 97416 h 5846642"/>
              <a:gd name="connsiteX31" fmla="*/ 251537 w 3605469"/>
              <a:gd name="connsiteY31" fmla="*/ 0 h 5846642"/>
              <a:gd name="connsiteX32" fmla="*/ 3219163 w 3605469"/>
              <a:gd name="connsiteY32" fmla="*/ 0 h 5846642"/>
              <a:gd name="connsiteX33" fmla="*/ 3219453 w 3605469"/>
              <a:gd name="connsiteY33" fmla="*/ 288268 h 5846642"/>
              <a:gd name="connsiteX34" fmla="*/ 3227441 w 3605469"/>
              <a:gd name="connsiteY34" fmla="*/ 873282 h 5846642"/>
              <a:gd name="connsiteX35" fmla="*/ 3241413 w 3605469"/>
              <a:gd name="connsiteY35" fmla="*/ 1113821 h 5846642"/>
              <a:gd name="connsiteX36" fmla="*/ 3239619 w 3605469"/>
              <a:gd name="connsiteY36" fmla="*/ 1252781 h 5846642"/>
              <a:gd name="connsiteX37" fmla="*/ 3237817 w 3605469"/>
              <a:gd name="connsiteY37" fmla="*/ 1391735 h 5846642"/>
              <a:gd name="connsiteX38" fmla="*/ 3249517 w 3605469"/>
              <a:gd name="connsiteY38" fmla="*/ 1614317 h 5846642"/>
              <a:gd name="connsiteX39" fmla="*/ 3253839 w 3605469"/>
              <a:gd name="connsiteY39" fmla="*/ 1837386 h 5846642"/>
              <a:gd name="connsiteX40" fmla="*/ 3254091 w 3605469"/>
              <a:gd name="connsiteY40" fmla="*/ 2181446 h 5846642"/>
              <a:gd name="connsiteX41" fmla="*/ 3254343 w 3605469"/>
              <a:gd name="connsiteY41" fmla="*/ 2525512 h 5846642"/>
              <a:gd name="connsiteX42" fmla="*/ 3268715 w 3605469"/>
              <a:gd name="connsiteY42" fmla="*/ 2794698 h 5846642"/>
              <a:gd name="connsiteX43" fmla="*/ 3274983 w 3605469"/>
              <a:gd name="connsiteY43" fmla="*/ 3055364 h 5846642"/>
              <a:gd name="connsiteX44" fmla="*/ 3280423 w 3605469"/>
              <a:gd name="connsiteY44" fmla="*/ 3489635 h 5846642"/>
              <a:gd name="connsiteX45" fmla="*/ 3284615 w 3605469"/>
              <a:gd name="connsiteY45" fmla="*/ 3561798 h 5846642"/>
              <a:gd name="connsiteX46" fmla="*/ 3287061 w 3605469"/>
              <a:gd name="connsiteY46" fmla="*/ 3603891 h 5846642"/>
              <a:gd name="connsiteX47" fmla="*/ 3289507 w 3605469"/>
              <a:gd name="connsiteY47" fmla="*/ 3645986 h 5846642"/>
              <a:gd name="connsiteX48" fmla="*/ 3286675 w 3605469"/>
              <a:gd name="connsiteY48" fmla="*/ 3682388 h 5846642"/>
              <a:gd name="connsiteX49" fmla="*/ 3283841 w 3605469"/>
              <a:gd name="connsiteY49" fmla="*/ 3718796 h 5846642"/>
              <a:gd name="connsiteX50" fmla="*/ 3289783 w 3605469"/>
              <a:gd name="connsiteY50" fmla="*/ 3821025 h 5846642"/>
              <a:gd name="connsiteX51" fmla="*/ 3295723 w 3605469"/>
              <a:gd name="connsiteY51" fmla="*/ 3923257 h 5846642"/>
              <a:gd name="connsiteX52" fmla="*/ 3305465 w 3605469"/>
              <a:gd name="connsiteY52" fmla="*/ 4176149 h 5846642"/>
              <a:gd name="connsiteX53" fmla="*/ 3315209 w 3605469"/>
              <a:gd name="connsiteY53" fmla="*/ 4429043 h 5846642"/>
              <a:gd name="connsiteX54" fmla="*/ 3325525 w 3605469"/>
              <a:gd name="connsiteY54" fmla="*/ 4585311 h 5846642"/>
              <a:gd name="connsiteX55" fmla="*/ 3343231 w 3605469"/>
              <a:gd name="connsiteY55" fmla="*/ 4741096 h 5846642"/>
              <a:gd name="connsiteX56" fmla="*/ 3370277 w 3605469"/>
              <a:gd name="connsiteY56" fmla="*/ 4866083 h 5846642"/>
              <a:gd name="connsiteX57" fmla="*/ 3397323 w 3605469"/>
              <a:gd name="connsiteY57" fmla="*/ 4991073 h 5846642"/>
              <a:gd name="connsiteX58" fmla="*/ 3482365 w 3605469"/>
              <a:gd name="connsiteY58" fmla="*/ 5432181 h 5846642"/>
              <a:gd name="connsiteX59" fmla="*/ 3489305 w 3605469"/>
              <a:gd name="connsiteY59" fmla="*/ 5466436 h 5846642"/>
              <a:gd name="connsiteX60" fmla="*/ 3525317 w 3605469"/>
              <a:gd name="connsiteY60" fmla="*/ 5489723 h 5846642"/>
              <a:gd name="connsiteX61" fmla="*/ 3565641 w 3605469"/>
              <a:gd name="connsiteY61" fmla="*/ 5523288 h 5846642"/>
              <a:gd name="connsiteX62" fmla="*/ 3571067 w 3605469"/>
              <a:gd name="connsiteY62" fmla="*/ 5595374 h 5846642"/>
              <a:gd name="connsiteX63" fmla="*/ 3585561 w 3605469"/>
              <a:gd name="connsiteY63" fmla="*/ 5674403 h 5846642"/>
              <a:gd name="connsiteX64" fmla="*/ 3600579 w 3605469"/>
              <a:gd name="connsiteY64" fmla="*/ 5762454 h 5846642"/>
              <a:gd name="connsiteX65" fmla="*/ 3605469 w 3605469"/>
              <a:gd name="connsiteY65" fmla="*/ 5846642 h 5846642"/>
              <a:gd name="connsiteX66" fmla="*/ 3524451 w 3605469"/>
              <a:gd name="connsiteY66" fmla="*/ 5815752 h 5846642"/>
              <a:gd name="connsiteX67" fmla="*/ 3457729 w 3605469"/>
              <a:gd name="connsiteY67" fmla="*/ 5771845 h 5846642"/>
              <a:gd name="connsiteX68" fmla="*/ 3391035 w 3605469"/>
              <a:gd name="connsiteY68" fmla="*/ 5727937 h 5846642"/>
              <a:gd name="connsiteX69" fmla="*/ 3356117 w 3605469"/>
              <a:gd name="connsiteY69" fmla="*/ 5678923 h 5846642"/>
              <a:gd name="connsiteX70" fmla="*/ 3334895 w 3605469"/>
              <a:gd name="connsiteY70" fmla="*/ 5610896 h 5846642"/>
              <a:gd name="connsiteX71" fmla="*/ 3285097 w 3605469"/>
              <a:gd name="connsiteY71" fmla="*/ 5433078 h 5846642"/>
              <a:gd name="connsiteX72" fmla="*/ 3251963 w 3605469"/>
              <a:gd name="connsiteY72" fmla="*/ 5386963 h 5846642"/>
              <a:gd name="connsiteX73" fmla="*/ 3240149 w 3605469"/>
              <a:gd name="connsiteY73" fmla="*/ 5417922 h 5846642"/>
              <a:gd name="connsiteX74" fmla="*/ 3235727 w 3605469"/>
              <a:gd name="connsiteY74" fmla="*/ 5448395 h 5846642"/>
              <a:gd name="connsiteX75" fmla="*/ 3251181 w 3605469"/>
              <a:gd name="connsiteY75" fmla="*/ 5543961 h 5846642"/>
              <a:gd name="connsiteX76" fmla="*/ 3260219 w 3605469"/>
              <a:gd name="connsiteY76" fmla="*/ 5614300 h 5846642"/>
              <a:gd name="connsiteX77" fmla="*/ 3239137 w 3605469"/>
              <a:gd name="connsiteY77" fmla="*/ 5677561 h 5846642"/>
              <a:gd name="connsiteX78" fmla="*/ 3221775 w 3605469"/>
              <a:gd name="connsiteY78" fmla="*/ 5714919 h 5846642"/>
              <a:gd name="connsiteX79" fmla="*/ 3199527 w 3605469"/>
              <a:gd name="connsiteY79" fmla="*/ 5668089 h 5846642"/>
              <a:gd name="connsiteX80" fmla="*/ 3186121 w 3605469"/>
              <a:gd name="connsiteY80" fmla="*/ 5584460 h 5846642"/>
              <a:gd name="connsiteX81" fmla="*/ 3180015 w 3605469"/>
              <a:gd name="connsiteY81" fmla="*/ 5500351 h 5846642"/>
              <a:gd name="connsiteX82" fmla="*/ 3131921 w 3605469"/>
              <a:gd name="connsiteY82" fmla="*/ 5538225 h 5846642"/>
              <a:gd name="connsiteX83" fmla="*/ 3136813 w 3605469"/>
              <a:gd name="connsiteY83" fmla="*/ 5599774 h 5846642"/>
              <a:gd name="connsiteX84" fmla="*/ 3151717 w 3605469"/>
              <a:gd name="connsiteY84" fmla="*/ 5622942 h 5846642"/>
              <a:gd name="connsiteX85" fmla="*/ 3159213 w 3605469"/>
              <a:gd name="connsiteY85" fmla="*/ 5646595 h 5846642"/>
              <a:gd name="connsiteX86" fmla="*/ 3153675 w 3605469"/>
              <a:gd name="connsiteY86" fmla="*/ 5719396 h 5846642"/>
              <a:gd name="connsiteX87" fmla="*/ 3128843 w 3605469"/>
              <a:gd name="connsiteY87" fmla="*/ 5654630 h 5846642"/>
              <a:gd name="connsiteX88" fmla="*/ 3096605 w 3605469"/>
              <a:gd name="connsiteY88" fmla="*/ 5590344 h 5846642"/>
              <a:gd name="connsiteX89" fmla="*/ 3082649 w 3605469"/>
              <a:gd name="connsiteY89" fmla="*/ 5627484 h 5846642"/>
              <a:gd name="connsiteX90" fmla="*/ 3061283 w 3605469"/>
              <a:gd name="connsiteY90" fmla="*/ 5665105 h 5846642"/>
              <a:gd name="connsiteX91" fmla="*/ 3038463 w 3605469"/>
              <a:gd name="connsiteY91" fmla="*/ 5634913 h 5846642"/>
              <a:gd name="connsiteX92" fmla="*/ 3013593 w 3605469"/>
              <a:gd name="connsiteY92" fmla="*/ 5603602 h 5846642"/>
              <a:gd name="connsiteX93" fmla="*/ 3026577 w 3605469"/>
              <a:gd name="connsiteY93" fmla="*/ 5674403 h 5846642"/>
              <a:gd name="connsiteX94" fmla="*/ 3041595 w 3605469"/>
              <a:gd name="connsiteY94" fmla="*/ 5762454 h 5846642"/>
              <a:gd name="connsiteX95" fmla="*/ 3046485 w 3605469"/>
              <a:gd name="connsiteY95" fmla="*/ 5846642 h 5846642"/>
              <a:gd name="connsiteX96" fmla="*/ 2965469 w 3605469"/>
              <a:gd name="connsiteY96" fmla="*/ 5815752 h 5846642"/>
              <a:gd name="connsiteX97" fmla="*/ 2898745 w 3605469"/>
              <a:gd name="connsiteY97" fmla="*/ 5771845 h 5846642"/>
              <a:gd name="connsiteX98" fmla="*/ 2832053 w 3605469"/>
              <a:gd name="connsiteY98" fmla="*/ 5727937 h 5846642"/>
              <a:gd name="connsiteX99" fmla="*/ 2797135 w 3605469"/>
              <a:gd name="connsiteY99" fmla="*/ 5678923 h 5846642"/>
              <a:gd name="connsiteX100" fmla="*/ 2775913 w 3605469"/>
              <a:gd name="connsiteY100" fmla="*/ 5610896 h 5846642"/>
              <a:gd name="connsiteX101" fmla="*/ 2774453 w 3605469"/>
              <a:gd name="connsiteY101" fmla="*/ 5606370 h 5846642"/>
              <a:gd name="connsiteX102" fmla="*/ 2757281 w 3605469"/>
              <a:gd name="connsiteY102" fmla="*/ 5592469 h 5846642"/>
              <a:gd name="connsiteX103" fmla="*/ 2705087 w 3605469"/>
              <a:gd name="connsiteY103" fmla="*/ 5507430 h 5846642"/>
              <a:gd name="connsiteX104" fmla="*/ 2678841 w 3605469"/>
              <a:gd name="connsiteY104" fmla="*/ 5461359 h 5846642"/>
              <a:gd name="connsiteX105" fmla="*/ 2692197 w 3605469"/>
              <a:gd name="connsiteY105" fmla="*/ 5543961 h 5846642"/>
              <a:gd name="connsiteX106" fmla="*/ 2701237 w 3605469"/>
              <a:gd name="connsiteY106" fmla="*/ 5614300 h 5846642"/>
              <a:gd name="connsiteX107" fmla="*/ 2680153 w 3605469"/>
              <a:gd name="connsiteY107" fmla="*/ 5677561 h 5846642"/>
              <a:gd name="connsiteX108" fmla="*/ 2662791 w 3605469"/>
              <a:gd name="connsiteY108" fmla="*/ 5714919 h 5846642"/>
              <a:gd name="connsiteX109" fmla="*/ 2640543 w 3605469"/>
              <a:gd name="connsiteY109" fmla="*/ 5668089 h 5846642"/>
              <a:gd name="connsiteX110" fmla="*/ 2627137 w 3605469"/>
              <a:gd name="connsiteY110" fmla="*/ 5584460 h 5846642"/>
              <a:gd name="connsiteX111" fmla="*/ 2621033 w 3605469"/>
              <a:gd name="connsiteY111" fmla="*/ 5500351 h 5846642"/>
              <a:gd name="connsiteX112" fmla="*/ 2572939 w 3605469"/>
              <a:gd name="connsiteY112" fmla="*/ 5538225 h 5846642"/>
              <a:gd name="connsiteX113" fmla="*/ 2577829 w 3605469"/>
              <a:gd name="connsiteY113" fmla="*/ 5599774 h 5846642"/>
              <a:gd name="connsiteX114" fmla="*/ 2592735 w 3605469"/>
              <a:gd name="connsiteY114" fmla="*/ 5622942 h 5846642"/>
              <a:gd name="connsiteX115" fmla="*/ 2600229 w 3605469"/>
              <a:gd name="connsiteY115" fmla="*/ 5646595 h 5846642"/>
              <a:gd name="connsiteX116" fmla="*/ 2594693 w 3605469"/>
              <a:gd name="connsiteY116" fmla="*/ 5719396 h 5846642"/>
              <a:gd name="connsiteX117" fmla="*/ 2569859 w 3605469"/>
              <a:gd name="connsiteY117" fmla="*/ 5654630 h 5846642"/>
              <a:gd name="connsiteX118" fmla="*/ 2537621 w 3605469"/>
              <a:gd name="connsiteY118" fmla="*/ 5590344 h 5846642"/>
              <a:gd name="connsiteX119" fmla="*/ 2523665 w 3605469"/>
              <a:gd name="connsiteY119" fmla="*/ 5627484 h 5846642"/>
              <a:gd name="connsiteX120" fmla="*/ 2502301 w 3605469"/>
              <a:gd name="connsiteY120" fmla="*/ 5665105 h 5846642"/>
              <a:gd name="connsiteX121" fmla="*/ 2479479 w 3605469"/>
              <a:gd name="connsiteY121" fmla="*/ 5634913 h 5846642"/>
              <a:gd name="connsiteX122" fmla="*/ 2448723 w 3605469"/>
              <a:gd name="connsiteY122" fmla="*/ 5596189 h 5846642"/>
              <a:gd name="connsiteX123" fmla="*/ 2436425 w 3605469"/>
              <a:gd name="connsiteY123" fmla="*/ 5661892 h 5846642"/>
              <a:gd name="connsiteX124" fmla="*/ 2416199 w 3605469"/>
              <a:gd name="connsiteY124" fmla="*/ 5719057 h 5846642"/>
              <a:gd name="connsiteX125" fmla="*/ 2264465 w 3605469"/>
              <a:gd name="connsiteY125" fmla="*/ 5646033 h 5846642"/>
              <a:gd name="connsiteX126" fmla="*/ 2146105 w 3605469"/>
              <a:gd name="connsiteY126" fmla="*/ 5507430 h 5846642"/>
              <a:gd name="connsiteX127" fmla="*/ 2061605 w 3605469"/>
              <a:gd name="connsiteY127" fmla="*/ 5375653 h 5846642"/>
              <a:gd name="connsiteX128" fmla="*/ 1962817 w 3605469"/>
              <a:gd name="connsiteY128" fmla="*/ 5253873 h 5846642"/>
              <a:gd name="connsiteX129" fmla="*/ 1933903 w 3605469"/>
              <a:gd name="connsiteY129" fmla="*/ 5225591 h 5846642"/>
              <a:gd name="connsiteX130" fmla="*/ 1890181 w 3605469"/>
              <a:gd name="connsiteY130" fmla="*/ 5198279 h 5846642"/>
              <a:gd name="connsiteX131" fmla="*/ 1868493 w 3605469"/>
              <a:gd name="connsiteY131" fmla="*/ 5187636 h 5846642"/>
              <a:gd name="connsiteX132" fmla="*/ 1839393 w 3605469"/>
              <a:gd name="connsiteY132" fmla="*/ 5177476 h 5846642"/>
              <a:gd name="connsiteX133" fmla="*/ 1819291 w 3605469"/>
              <a:gd name="connsiteY133" fmla="*/ 5172760 h 5846642"/>
              <a:gd name="connsiteX134" fmla="*/ 1799185 w 3605469"/>
              <a:gd name="connsiteY134" fmla="*/ 5168043 h 5846642"/>
              <a:gd name="connsiteX135" fmla="*/ 1706095 w 3605469"/>
              <a:gd name="connsiteY135" fmla="*/ 5101726 h 5846642"/>
              <a:gd name="connsiteX136" fmla="*/ 1676563 w 3605469"/>
              <a:gd name="connsiteY136" fmla="*/ 5084047 h 5846642"/>
              <a:gd name="connsiteX137" fmla="*/ 1653913 w 3605469"/>
              <a:gd name="connsiteY137" fmla="*/ 5056862 h 5846642"/>
              <a:gd name="connsiteX138" fmla="*/ 1628273 w 3605469"/>
              <a:gd name="connsiteY138" fmla="*/ 5020879 h 5846642"/>
              <a:gd name="connsiteX139" fmla="*/ 1609525 w 3605469"/>
              <a:gd name="connsiteY139" fmla="*/ 4975537 h 5846642"/>
              <a:gd name="connsiteX140" fmla="*/ 1605281 w 3605469"/>
              <a:gd name="connsiteY140" fmla="*/ 4987822 h 5846642"/>
              <a:gd name="connsiteX141" fmla="*/ 1601037 w 3605469"/>
              <a:gd name="connsiteY141" fmla="*/ 5000106 h 5846642"/>
              <a:gd name="connsiteX142" fmla="*/ 1588413 w 3605469"/>
              <a:gd name="connsiteY142" fmla="*/ 5017448 h 5846642"/>
              <a:gd name="connsiteX143" fmla="*/ 1582671 w 3605469"/>
              <a:gd name="connsiteY143" fmla="*/ 5025330 h 5846642"/>
              <a:gd name="connsiteX144" fmla="*/ 1551649 w 3605469"/>
              <a:gd name="connsiteY144" fmla="*/ 5003354 h 5846642"/>
              <a:gd name="connsiteX145" fmla="*/ 1528107 w 3605469"/>
              <a:gd name="connsiteY145" fmla="*/ 4955374 h 5846642"/>
              <a:gd name="connsiteX146" fmla="*/ 1525937 w 3605469"/>
              <a:gd name="connsiteY146" fmla="*/ 4896978 h 5846642"/>
              <a:gd name="connsiteX147" fmla="*/ 1527539 w 3605469"/>
              <a:gd name="connsiteY147" fmla="*/ 4875284 h 5846642"/>
              <a:gd name="connsiteX148" fmla="*/ 1483501 w 3605469"/>
              <a:gd name="connsiteY148" fmla="*/ 4906656 h 5846642"/>
              <a:gd name="connsiteX149" fmla="*/ 1463395 w 3605469"/>
              <a:gd name="connsiteY149" fmla="*/ 4911373 h 5846642"/>
              <a:gd name="connsiteX150" fmla="*/ 1443293 w 3605469"/>
              <a:gd name="connsiteY150" fmla="*/ 4916089 h 5846642"/>
              <a:gd name="connsiteX151" fmla="*/ 1414193 w 3605469"/>
              <a:gd name="connsiteY151" fmla="*/ 4926249 h 5846642"/>
              <a:gd name="connsiteX152" fmla="*/ 1392505 w 3605469"/>
              <a:gd name="connsiteY152" fmla="*/ 4936891 h 5846642"/>
              <a:gd name="connsiteX153" fmla="*/ 1348783 w 3605469"/>
              <a:gd name="connsiteY153" fmla="*/ 4964203 h 5846642"/>
              <a:gd name="connsiteX154" fmla="*/ 1319869 w 3605469"/>
              <a:gd name="connsiteY154" fmla="*/ 4992486 h 5846642"/>
              <a:gd name="connsiteX155" fmla="*/ 1221081 w 3605469"/>
              <a:gd name="connsiteY155" fmla="*/ 5114266 h 5846642"/>
              <a:gd name="connsiteX156" fmla="*/ 1136582 w 3605469"/>
              <a:gd name="connsiteY156" fmla="*/ 5246043 h 5846642"/>
              <a:gd name="connsiteX157" fmla="*/ 1018222 w 3605469"/>
              <a:gd name="connsiteY157" fmla="*/ 5384646 h 5846642"/>
              <a:gd name="connsiteX158" fmla="*/ 866487 w 3605469"/>
              <a:gd name="connsiteY158" fmla="*/ 5457670 h 5846642"/>
              <a:gd name="connsiteX159" fmla="*/ 846261 w 3605469"/>
              <a:gd name="connsiteY159" fmla="*/ 5400504 h 5846642"/>
              <a:gd name="connsiteX160" fmla="*/ 833964 w 3605469"/>
              <a:gd name="connsiteY160" fmla="*/ 5334802 h 5846642"/>
              <a:gd name="connsiteX161" fmla="*/ 803207 w 3605469"/>
              <a:gd name="connsiteY161" fmla="*/ 5373526 h 5846642"/>
              <a:gd name="connsiteX162" fmla="*/ 780386 w 3605469"/>
              <a:gd name="connsiteY162" fmla="*/ 5403717 h 5846642"/>
              <a:gd name="connsiteX163" fmla="*/ 759022 w 3605469"/>
              <a:gd name="connsiteY163" fmla="*/ 5366096 h 5846642"/>
              <a:gd name="connsiteX164" fmla="*/ 745065 w 3605469"/>
              <a:gd name="connsiteY164" fmla="*/ 5328957 h 5846642"/>
              <a:gd name="connsiteX165" fmla="*/ 712827 w 3605469"/>
              <a:gd name="connsiteY165" fmla="*/ 5393243 h 5846642"/>
              <a:gd name="connsiteX166" fmla="*/ 687994 w 3605469"/>
              <a:gd name="connsiteY166" fmla="*/ 5458009 h 5846642"/>
              <a:gd name="connsiteX167" fmla="*/ 682457 w 3605469"/>
              <a:gd name="connsiteY167" fmla="*/ 5385207 h 5846642"/>
              <a:gd name="connsiteX168" fmla="*/ 689952 w 3605469"/>
              <a:gd name="connsiteY168" fmla="*/ 5361555 h 5846642"/>
              <a:gd name="connsiteX169" fmla="*/ 704857 w 3605469"/>
              <a:gd name="connsiteY169" fmla="*/ 5338387 h 5846642"/>
              <a:gd name="connsiteX170" fmla="*/ 709748 w 3605469"/>
              <a:gd name="connsiteY170" fmla="*/ 5276838 h 5846642"/>
              <a:gd name="connsiteX171" fmla="*/ 661654 w 3605469"/>
              <a:gd name="connsiteY171" fmla="*/ 5238964 h 5846642"/>
              <a:gd name="connsiteX172" fmla="*/ 655549 w 3605469"/>
              <a:gd name="connsiteY172" fmla="*/ 5323072 h 5846642"/>
              <a:gd name="connsiteX173" fmla="*/ 642145 w 3605469"/>
              <a:gd name="connsiteY173" fmla="*/ 5406702 h 5846642"/>
              <a:gd name="connsiteX174" fmla="*/ 619896 w 3605469"/>
              <a:gd name="connsiteY174" fmla="*/ 5453532 h 5846642"/>
              <a:gd name="connsiteX175" fmla="*/ 602534 w 3605469"/>
              <a:gd name="connsiteY175" fmla="*/ 5416174 h 5846642"/>
              <a:gd name="connsiteX176" fmla="*/ 581450 w 3605469"/>
              <a:gd name="connsiteY176" fmla="*/ 5352913 h 5846642"/>
              <a:gd name="connsiteX177" fmla="*/ 590490 w 3605469"/>
              <a:gd name="connsiteY177" fmla="*/ 5282574 h 5846642"/>
              <a:gd name="connsiteX178" fmla="*/ 605944 w 3605469"/>
              <a:gd name="connsiteY178" fmla="*/ 5187008 h 5846642"/>
              <a:gd name="connsiteX179" fmla="*/ 601522 w 3605469"/>
              <a:gd name="connsiteY179" fmla="*/ 5156534 h 5846642"/>
              <a:gd name="connsiteX180" fmla="*/ 589707 w 3605469"/>
              <a:gd name="connsiteY180" fmla="*/ 5125575 h 5846642"/>
              <a:gd name="connsiteX181" fmla="*/ 556573 w 3605469"/>
              <a:gd name="connsiteY181" fmla="*/ 5171690 h 5846642"/>
              <a:gd name="connsiteX182" fmla="*/ 506774 w 3605469"/>
              <a:gd name="connsiteY182" fmla="*/ 5349508 h 5846642"/>
              <a:gd name="connsiteX183" fmla="*/ 485552 w 3605469"/>
              <a:gd name="connsiteY183" fmla="*/ 5417536 h 5846642"/>
              <a:gd name="connsiteX184" fmla="*/ 450635 w 3605469"/>
              <a:gd name="connsiteY184" fmla="*/ 5466550 h 5846642"/>
              <a:gd name="connsiteX185" fmla="*/ 383942 w 3605469"/>
              <a:gd name="connsiteY185" fmla="*/ 5510458 h 5846642"/>
              <a:gd name="connsiteX186" fmla="*/ 317219 w 3605469"/>
              <a:gd name="connsiteY186" fmla="*/ 5554364 h 5846642"/>
              <a:gd name="connsiteX187" fmla="*/ 236201 w 3605469"/>
              <a:gd name="connsiteY187" fmla="*/ 5585254 h 5846642"/>
              <a:gd name="connsiteX188" fmla="*/ 241092 w 3605469"/>
              <a:gd name="connsiteY188" fmla="*/ 5501067 h 5846642"/>
              <a:gd name="connsiteX189" fmla="*/ 256109 w 3605469"/>
              <a:gd name="connsiteY189" fmla="*/ 5413015 h 5846642"/>
              <a:gd name="connsiteX190" fmla="*/ 270602 w 3605469"/>
              <a:gd name="connsiteY190" fmla="*/ 5333987 h 5846642"/>
              <a:gd name="connsiteX191" fmla="*/ 276028 w 3605469"/>
              <a:gd name="connsiteY191" fmla="*/ 5261901 h 5846642"/>
              <a:gd name="connsiteX192" fmla="*/ 316353 w 3605469"/>
              <a:gd name="connsiteY192" fmla="*/ 5228335 h 5846642"/>
              <a:gd name="connsiteX193" fmla="*/ 352366 w 3605469"/>
              <a:gd name="connsiteY193" fmla="*/ 5205049 h 5846642"/>
              <a:gd name="connsiteX194" fmla="*/ 359305 w 3605469"/>
              <a:gd name="connsiteY194" fmla="*/ 5170794 h 5846642"/>
              <a:gd name="connsiteX195" fmla="*/ 444347 w 3605469"/>
              <a:gd name="connsiteY195" fmla="*/ 4729686 h 5846642"/>
              <a:gd name="connsiteX196" fmla="*/ 471393 w 3605469"/>
              <a:gd name="connsiteY196" fmla="*/ 4604695 h 5846642"/>
              <a:gd name="connsiteX197" fmla="*/ 487710 w 3605469"/>
              <a:gd name="connsiteY197" fmla="*/ 4529291 h 5846642"/>
              <a:gd name="connsiteX198" fmla="*/ 481202 w 3605469"/>
              <a:gd name="connsiteY198" fmla="*/ 4528069 h 5846642"/>
              <a:gd name="connsiteX199" fmla="*/ 446403 w 3605469"/>
              <a:gd name="connsiteY199" fmla="*/ 4545650 h 5846642"/>
              <a:gd name="connsiteX200" fmla="*/ 439015 w 3605469"/>
              <a:gd name="connsiteY200" fmla="*/ 4505032 h 5846642"/>
              <a:gd name="connsiteX201" fmla="*/ 431122 w 3605469"/>
              <a:gd name="connsiteY201" fmla="*/ 4473149 h 5846642"/>
              <a:gd name="connsiteX202" fmla="*/ 496958 w 3605469"/>
              <a:gd name="connsiteY202" fmla="*/ 4486551 h 5846642"/>
              <a:gd name="connsiteX203" fmla="*/ 498439 w 3605469"/>
              <a:gd name="connsiteY203" fmla="*/ 4479708 h 5846642"/>
              <a:gd name="connsiteX204" fmla="*/ 501937 w 3605469"/>
              <a:gd name="connsiteY204" fmla="*/ 4448937 h 5846642"/>
              <a:gd name="connsiteX205" fmla="*/ 473461 w 3605469"/>
              <a:gd name="connsiteY205" fmla="*/ 4415571 h 5846642"/>
              <a:gd name="connsiteX206" fmla="*/ 440831 w 3605469"/>
              <a:gd name="connsiteY206" fmla="*/ 4473791 h 5846642"/>
              <a:gd name="connsiteX207" fmla="*/ 413262 w 3605469"/>
              <a:gd name="connsiteY207" fmla="*/ 4465941 h 5846642"/>
              <a:gd name="connsiteX208" fmla="*/ 392974 w 3605469"/>
              <a:gd name="connsiteY208" fmla="*/ 4458568 h 5846642"/>
              <a:gd name="connsiteX209" fmla="*/ 399839 w 3605469"/>
              <a:gd name="connsiteY209" fmla="*/ 4424312 h 5846642"/>
              <a:gd name="connsiteX210" fmla="*/ 406180 w 3605469"/>
              <a:gd name="connsiteY210" fmla="*/ 4399077 h 5846642"/>
              <a:gd name="connsiteX211" fmla="*/ 401673 w 3605469"/>
              <a:gd name="connsiteY211" fmla="*/ 4392741 h 5846642"/>
              <a:gd name="connsiteX212" fmla="*/ 397166 w 3605469"/>
              <a:gd name="connsiteY212" fmla="*/ 4386406 h 5846642"/>
              <a:gd name="connsiteX213" fmla="*/ 379736 w 3605469"/>
              <a:gd name="connsiteY213" fmla="*/ 4409409 h 5846642"/>
              <a:gd name="connsiteX214" fmla="*/ 354908 w 3605469"/>
              <a:gd name="connsiteY214" fmla="*/ 4431922 h 5846642"/>
              <a:gd name="connsiteX215" fmla="*/ 347435 w 3605469"/>
              <a:gd name="connsiteY215" fmla="*/ 4454070 h 5846642"/>
              <a:gd name="connsiteX216" fmla="*/ 333083 w 3605469"/>
              <a:gd name="connsiteY216" fmla="*/ 4466703 h 5846642"/>
              <a:gd name="connsiteX217" fmla="*/ 279664 w 3605469"/>
              <a:gd name="connsiteY217" fmla="*/ 4490658 h 5846642"/>
              <a:gd name="connsiteX218" fmla="*/ 285410 w 3605469"/>
              <a:gd name="connsiteY218" fmla="*/ 4311031 h 5846642"/>
              <a:gd name="connsiteX219" fmla="*/ 281684 w 3605469"/>
              <a:gd name="connsiteY219" fmla="*/ 4095117 h 5846642"/>
              <a:gd name="connsiteX220" fmla="*/ 198098 w 3605469"/>
              <a:gd name="connsiteY220" fmla="*/ 3888615 h 5846642"/>
              <a:gd name="connsiteX221" fmla="*/ 177322 w 3605469"/>
              <a:gd name="connsiteY221" fmla="*/ 3819706 h 5846642"/>
              <a:gd name="connsiteX222" fmla="*/ 156556 w 3605469"/>
              <a:gd name="connsiteY222" fmla="*/ 3750802 h 5846642"/>
              <a:gd name="connsiteX223" fmla="*/ 150291 w 3605469"/>
              <a:gd name="connsiteY223" fmla="*/ 3638574 h 5846642"/>
              <a:gd name="connsiteX224" fmla="*/ 144023 w 3605469"/>
              <a:gd name="connsiteY224" fmla="*/ 3526342 h 5846642"/>
              <a:gd name="connsiteX225" fmla="*/ 151961 w 3605469"/>
              <a:gd name="connsiteY225" fmla="*/ 3411811 h 5846642"/>
              <a:gd name="connsiteX226" fmla="*/ 159994 w 3605469"/>
              <a:gd name="connsiteY226" fmla="*/ 3284330 h 5846642"/>
              <a:gd name="connsiteX227" fmla="*/ 133533 w 3605469"/>
              <a:gd name="connsiteY227" fmla="*/ 3025449 h 5846642"/>
              <a:gd name="connsiteX228" fmla="*/ 103126 w 3605469"/>
              <a:gd name="connsiteY228" fmla="*/ 2820592 h 5846642"/>
              <a:gd name="connsiteX229" fmla="*/ 93904 w 3605469"/>
              <a:gd name="connsiteY229" fmla="*/ 2628488 h 5846642"/>
              <a:gd name="connsiteX230" fmla="*/ 83706 w 3605469"/>
              <a:gd name="connsiteY230" fmla="*/ 2328420 h 5846642"/>
              <a:gd name="connsiteX231" fmla="*/ 41494 w 3605469"/>
              <a:gd name="connsiteY231" fmla="*/ 2041620 h 5846642"/>
              <a:gd name="connsiteX232" fmla="*/ 41629 w 3605469"/>
              <a:gd name="connsiteY232" fmla="*/ 2022991 h 5846642"/>
              <a:gd name="connsiteX233" fmla="*/ 44557 w 3605469"/>
              <a:gd name="connsiteY233" fmla="*/ 2014212 h 5846642"/>
              <a:gd name="connsiteX234" fmla="*/ 50471 w 3605469"/>
              <a:gd name="connsiteY234" fmla="*/ 1996471 h 5846642"/>
              <a:gd name="connsiteX235" fmla="*/ 58046 w 3605469"/>
              <a:gd name="connsiteY235" fmla="*/ 1950147 h 5846642"/>
              <a:gd name="connsiteX236" fmla="*/ 65095 w 3605469"/>
              <a:gd name="connsiteY236" fmla="*/ 1912851 h 5846642"/>
              <a:gd name="connsiteX237" fmla="*/ 54789 w 3605469"/>
              <a:gd name="connsiteY237" fmla="*/ 1585908 h 5846642"/>
              <a:gd name="connsiteX238" fmla="*/ 58409 w 3605469"/>
              <a:gd name="connsiteY238" fmla="*/ 1522704 h 5846642"/>
              <a:gd name="connsiteX239" fmla="*/ 90265 w 3605469"/>
              <a:gd name="connsiteY239" fmla="*/ 1479486 h 5846642"/>
              <a:gd name="connsiteX240" fmla="*/ 55343 w 3605469"/>
              <a:gd name="connsiteY240" fmla="*/ 1362393 h 5846642"/>
              <a:gd name="connsiteX241" fmla="*/ 64503 w 3605469"/>
              <a:gd name="connsiteY241" fmla="*/ 1248198 h 5846642"/>
              <a:gd name="connsiteX242" fmla="*/ 93184 w 3605469"/>
              <a:gd name="connsiteY242" fmla="*/ 1176796 h 5846642"/>
              <a:gd name="connsiteX243" fmla="*/ 93099 w 3605469"/>
              <a:gd name="connsiteY243" fmla="*/ 1094532 h 5846642"/>
              <a:gd name="connsiteX244" fmla="*/ 98310 w 3605469"/>
              <a:gd name="connsiteY244" fmla="*/ 1088893 h 5846642"/>
              <a:gd name="connsiteX245" fmla="*/ 103520 w 3605469"/>
              <a:gd name="connsiteY245" fmla="*/ 1083254 h 5846642"/>
              <a:gd name="connsiteX246" fmla="*/ 116549 w 3605469"/>
              <a:gd name="connsiteY246" fmla="*/ 1090091 h 5846642"/>
              <a:gd name="connsiteX247" fmla="*/ 122282 w 3605469"/>
              <a:gd name="connsiteY247" fmla="*/ 1096450 h 5846642"/>
              <a:gd name="connsiteX248" fmla="*/ 133067 w 3605469"/>
              <a:gd name="connsiteY248" fmla="*/ 1162970 h 5846642"/>
              <a:gd name="connsiteX249" fmla="*/ 143852 w 3605469"/>
              <a:gd name="connsiteY249" fmla="*/ 1229485 h 5846642"/>
              <a:gd name="connsiteX250" fmla="*/ 161925 w 3605469"/>
              <a:gd name="connsiteY250" fmla="*/ 1254603 h 5846642"/>
              <a:gd name="connsiteX251" fmla="*/ 136287 w 3605469"/>
              <a:gd name="connsiteY251" fmla="*/ 1296720 h 5846642"/>
              <a:gd name="connsiteX252" fmla="*/ 146602 w 3605469"/>
              <a:gd name="connsiteY252" fmla="*/ 1350268 h 5846642"/>
              <a:gd name="connsiteX253" fmla="*/ 133989 w 3605469"/>
              <a:gd name="connsiteY253" fmla="*/ 1399285 h 5846642"/>
              <a:gd name="connsiteX254" fmla="*/ 120851 w 3605469"/>
              <a:gd name="connsiteY254" fmla="*/ 1457329 h 5846642"/>
              <a:gd name="connsiteX255" fmla="*/ 148721 w 3605469"/>
              <a:gd name="connsiteY255" fmla="*/ 1441036 h 5846642"/>
              <a:gd name="connsiteX256" fmla="*/ 162000 w 3605469"/>
              <a:gd name="connsiteY256" fmla="*/ 1423779 h 5846642"/>
              <a:gd name="connsiteX257" fmla="*/ 154300 w 3605469"/>
              <a:gd name="connsiteY257" fmla="*/ 1387024 h 5846642"/>
              <a:gd name="connsiteX258" fmla="*/ 146602 w 3605469"/>
              <a:gd name="connsiteY258" fmla="*/ 1350268 h 5846642"/>
              <a:gd name="connsiteX259" fmla="*/ 179585 w 3605469"/>
              <a:gd name="connsiteY259" fmla="*/ 1313124 h 5846642"/>
              <a:gd name="connsiteX260" fmla="*/ 161925 w 3605469"/>
              <a:gd name="connsiteY260" fmla="*/ 1254603 h 5846642"/>
              <a:gd name="connsiteX261" fmla="*/ 172657 w 3605469"/>
              <a:gd name="connsiteY261" fmla="*/ 1155076 h 5846642"/>
              <a:gd name="connsiteX262" fmla="*/ 182881 w 3605469"/>
              <a:gd name="connsiteY262" fmla="*/ 1064323 h 5846642"/>
              <a:gd name="connsiteX263" fmla="*/ 121377 w 3605469"/>
              <a:gd name="connsiteY263" fmla="*/ 1024063 h 5846642"/>
              <a:gd name="connsiteX264" fmla="*/ 120640 w 3605469"/>
              <a:gd name="connsiteY264" fmla="*/ 951576 h 5846642"/>
              <a:gd name="connsiteX265" fmla="*/ 124786 w 3605469"/>
              <a:gd name="connsiteY265" fmla="*/ 963921 h 5846642"/>
              <a:gd name="connsiteX266" fmla="*/ 128933 w 3605469"/>
              <a:gd name="connsiteY266" fmla="*/ 976266 h 5846642"/>
              <a:gd name="connsiteX267" fmla="*/ 147374 w 3605469"/>
              <a:gd name="connsiteY267" fmla="*/ 995588 h 5846642"/>
              <a:gd name="connsiteX268" fmla="*/ 165947 w 3605469"/>
              <a:gd name="connsiteY268" fmla="*/ 1014920 h 5846642"/>
              <a:gd name="connsiteX269" fmla="*/ 179305 w 3605469"/>
              <a:gd name="connsiteY269" fmla="*/ 955432 h 5846642"/>
              <a:gd name="connsiteX270" fmla="*/ 175931 w 3605469"/>
              <a:gd name="connsiteY270" fmla="*/ 906918 h 5846642"/>
              <a:gd name="connsiteX271" fmla="*/ 165160 w 3605469"/>
              <a:gd name="connsiteY271" fmla="*/ 857921 h 5846642"/>
              <a:gd name="connsiteX272" fmla="*/ 174950 w 3605469"/>
              <a:gd name="connsiteY272" fmla="*/ 857240 h 5846642"/>
              <a:gd name="connsiteX273" fmla="*/ 176349 w 3605469"/>
              <a:gd name="connsiteY273" fmla="*/ 857147 h 5846642"/>
              <a:gd name="connsiteX274" fmla="*/ 179217 w 3605469"/>
              <a:gd name="connsiteY274" fmla="*/ 786403 h 5846642"/>
              <a:gd name="connsiteX275" fmla="*/ 180538 w 3605469"/>
              <a:gd name="connsiteY275" fmla="*/ 784984 h 5846642"/>
              <a:gd name="connsiteX276" fmla="*/ 211292 w 3605469"/>
              <a:gd name="connsiteY276" fmla="*/ 660238 h 5846642"/>
              <a:gd name="connsiteX277" fmla="*/ 205078 w 3605469"/>
              <a:gd name="connsiteY277" fmla="*/ 533063 h 5846642"/>
              <a:gd name="connsiteX278" fmla="*/ 207523 w 3605469"/>
              <a:gd name="connsiteY278" fmla="*/ 490970 h 5846642"/>
              <a:gd name="connsiteX279" fmla="*/ 209969 w 3605469"/>
              <a:gd name="connsiteY279" fmla="*/ 448876 h 5846642"/>
              <a:gd name="connsiteX280" fmla="*/ 147927 w 3605469"/>
              <a:gd name="connsiteY280" fmla="*/ 387446 h 5846642"/>
              <a:gd name="connsiteX281" fmla="*/ 168327 w 3605469"/>
              <a:gd name="connsiteY281" fmla="*/ 313336 h 5846642"/>
              <a:gd name="connsiteX282" fmla="*/ 181422 w 3605469"/>
              <a:gd name="connsiteY282" fmla="*/ 258354 h 5846642"/>
              <a:gd name="connsiteX283" fmla="*/ 165448 w 3605469"/>
              <a:gd name="connsiteY283" fmla="*/ 192415 h 5846642"/>
              <a:gd name="connsiteX284" fmla="*/ 224557 w 3605469"/>
              <a:gd name="connsiteY284" fmla="*/ 27276 h 5846642"/>
              <a:gd name="connsiteX285" fmla="*/ 149282 w 3605469"/>
              <a:gd name="connsiteY285" fmla="*/ 0 h 5846642"/>
              <a:gd name="connsiteX286" fmla="*/ 194977 w 3605469"/>
              <a:gd name="connsiteY286" fmla="*/ 0 h 5846642"/>
              <a:gd name="connsiteX287" fmla="*/ 183412 w 3605469"/>
              <a:gd name="connsiteY287" fmla="*/ 10994 h 5846642"/>
              <a:gd name="connsiteX288" fmla="*/ 154262 w 3605469"/>
              <a:gd name="connsiteY288" fmla="*/ 22660 h 5846642"/>
              <a:gd name="connsiteX289" fmla="*/ 153382 w 3605469"/>
              <a:gd name="connsiteY289" fmla="*/ 16563 h 5846642"/>
              <a:gd name="connsiteX290" fmla="*/ 145096 w 3605469"/>
              <a:gd name="connsiteY290" fmla="*/ 9981 h 584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3605469" h="5846642">
                <a:moveTo>
                  <a:pt x="141660" y="1773921"/>
                </a:moveTo>
                <a:cubicBezTo>
                  <a:pt x="129499" y="1785194"/>
                  <a:pt x="122268" y="1796791"/>
                  <a:pt x="119971" y="1808712"/>
                </a:cubicBezTo>
                <a:cubicBezTo>
                  <a:pt x="115770" y="1814474"/>
                  <a:pt x="115827" y="1820517"/>
                  <a:pt x="120137" y="1826832"/>
                </a:cubicBezTo>
                <a:cubicBezTo>
                  <a:pt x="124451" y="1833151"/>
                  <a:pt x="126941" y="1839352"/>
                  <a:pt x="127604" y="1845434"/>
                </a:cubicBezTo>
                <a:cubicBezTo>
                  <a:pt x="132151" y="1845260"/>
                  <a:pt x="135495" y="1844539"/>
                  <a:pt x="137632" y="1843265"/>
                </a:cubicBezTo>
                <a:cubicBezTo>
                  <a:pt x="139771" y="1841990"/>
                  <a:pt x="143264" y="1838635"/>
                  <a:pt x="148120" y="1833202"/>
                </a:cubicBezTo>
                <a:lnTo>
                  <a:pt x="151525" y="1774569"/>
                </a:lnTo>
                <a:cubicBezTo>
                  <a:pt x="153170" y="1774678"/>
                  <a:pt x="149880" y="1774463"/>
                  <a:pt x="141660" y="1773921"/>
                </a:cubicBezTo>
                <a:close/>
                <a:moveTo>
                  <a:pt x="166562" y="663330"/>
                </a:moveTo>
                <a:cubicBezTo>
                  <a:pt x="161009" y="680829"/>
                  <a:pt x="156817" y="696148"/>
                  <a:pt x="153989" y="709292"/>
                </a:cubicBezTo>
                <a:cubicBezTo>
                  <a:pt x="151162" y="722437"/>
                  <a:pt x="147149" y="734743"/>
                  <a:pt x="141941" y="746226"/>
                </a:cubicBezTo>
                <a:cubicBezTo>
                  <a:pt x="159327" y="759441"/>
                  <a:pt x="171783" y="772332"/>
                  <a:pt x="179308" y="784899"/>
                </a:cubicBezTo>
                <a:cubicBezTo>
                  <a:pt x="172915" y="802589"/>
                  <a:pt x="165291" y="820199"/>
                  <a:pt x="156431" y="837727"/>
                </a:cubicBezTo>
                <a:cubicBezTo>
                  <a:pt x="147574" y="855255"/>
                  <a:pt x="139951" y="872860"/>
                  <a:pt x="133558" y="890550"/>
                </a:cubicBezTo>
                <a:cubicBezTo>
                  <a:pt x="121171" y="840940"/>
                  <a:pt x="117158" y="796407"/>
                  <a:pt x="121513" y="756955"/>
                </a:cubicBezTo>
                <a:cubicBezTo>
                  <a:pt x="125864" y="717503"/>
                  <a:pt x="140882" y="686294"/>
                  <a:pt x="166562" y="663330"/>
                </a:cubicBezTo>
                <a:close/>
                <a:moveTo>
                  <a:pt x="36361" y="196001"/>
                </a:moveTo>
                <a:cubicBezTo>
                  <a:pt x="53088" y="237845"/>
                  <a:pt x="71152" y="278273"/>
                  <a:pt x="90557" y="317275"/>
                </a:cubicBezTo>
                <a:cubicBezTo>
                  <a:pt x="95407" y="327025"/>
                  <a:pt x="98623" y="337140"/>
                  <a:pt x="100207" y="347619"/>
                </a:cubicBezTo>
                <a:cubicBezTo>
                  <a:pt x="101790" y="358099"/>
                  <a:pt x="101739" y="368943"/>
                  <a:pt x="100054" y="380149"/>
                </a:cubicBezTo>
                <a:cubicBezTo>
                  <a:pt x="96680" y="402568"/>
                  <a:pt x="86774" y="426440"/>
                  <a:pt x="70330" y="451768"/>
                </a:cubicBezTo>
                <a:cubicBezTo>
                  <a:pt x="57698" y="473070"/>
                  <a:pt x="40555" y="488039"/>
                  <a:pt x="18895" y="496680"/>
                </a:cubicBezTo>
                <a:cubicBezTo>
                  <a:pt x="18721" y="496165"/>
                  <a:pt x="16809" y="494022"/>
                  <a:pt x="13146" y="490263"/>
                </a:cubicBezTo>
                <a:cubicBezTo>
                  <a:pt x="9486" y="486500"/>
                  <a:pt x="5102" y="484200"/>
                  <a:pt x="0" y="483361"/>
                </a:cubicBezTo>
                <a:cubicBezTo>
                  <a:pt x="38326" y="437592"/>
                  <a:pt x="55350" y="390417"/>
                  <a:pt x="51065" y="341842"/>
                </a:cubicBezTo>
                <a:cubicBezTo>
                  <a:pt x="46781" y="293267"/>
                  <a:pt x="41879" y="244656"/>
                  <a:pt x="36361" y="196001"/>
                </a:cubicBezTo>
                <a:close/>
                <a:moveTo>
                  <a:pt x="189534" y="97416"/>
                </a:moveTo>
                <a:cubicBezTo>
                  <a:pt x="189781" y="121576"/>
                  <a:pt x="185094" y="145413"/>
                  <a:pt x="175476" y="168929"/>
                </a:cubicBezTo>
                <a:cubicBezTo>
                  <a:pt x="185342" y="169578"/>
                  <a:pt x="195206" y="170222"/>
                  <a:pt x="205075" y="170870"/>
                </a:cubicBezTo>
                <a:cubicBezTo>
                  <a:pt x="206584" y="144818"/>
                  <a:pt x="207749" y="124766"/>
                  <a:pt x="208564" y="110739"/>
                </a:cubicBezTo>
                <a:cubicBezTo>
                  <a:pt x="197637" y="99957"/>
                  <a:pt x="191294" y="95519"/>
                  <a:pt x="189534" y="97416"/>
                </a:cubicBezTo>
                <a:close/>
                <a:moveTo>
                  <a:pt x="251537" y="0"/>
                </a:moveTo>
                <a:lnTo>
                  <a:pt x="3219163" y="0"/>
                </a:lnTo>
                <a:lnTo>
                  <a:pt x="3219453" y="288268"/>
                </a:lnTo>
                <a:cubicBezTo>
                  <a:pt x="3222816" y="484732"/>
                  <a:pt x="3225481" y="679739"/>
                  <a:pt x="3227441" y="873282"/>
                </a:cubicBezTo>
                <a:cubicBezTo>
                  <a:pt x="3232447" y="959476"/>
                  <a:pt x="3237105" y="1039658"/>
                  <a:pt x="3241413" y="1113821"/>
                </a:cubicBezTo>
                <a:cubicBezTo>
                  <a:pt x="3243361" y="1161489"/>
                  <a:pt x="3242761" y="1207804"/>
                  <a:pt x="3239619" y="1252781"/>
                </a:cubicBezTo>
                <a:cubicBezTo>
                  <a:pt x="3236473" y="1297759"/>
                  <a:pt x="3235875" y="1344078"/>
                  <a:pt x="3237817" y="1391735"/>
                </a:cubicBezTo>
                <a:cubicBezTo>
                  <a:pt x="3242245" y="1464385"/>
                  <a:pt x="3246147" y="1538580"/>
                  <a:pt x="3249517" y="1614317"/>
                </a:cubicBezTo>
                <a:cubicBezTo>
                  <a:pt x="3252889" y="1690056"/>
                  <a:pt x="3254333" y="1764412"/>
                  <a:pt x="3253839" y="1837386"/>
                </a:cubicBezTo>
                <a:cubicBezTo>
                  <a:pt x="3255155" y="1951991"/>
                  <a:pt x="3255239" y="2066678"/>
                  <a:pt x="3254091" y="2181446"/>
                </a:cubicBezTo>
                <a:cubicBezTo>
                  <a:pt x="3252947" y="2296218"/>
                  <a:pt x="3253031" y="2410901"/>
                  <a:pt x="3254343" y="2525512"/>
                </a:cubicBezTo>
                <a:cubicBezTo>
                  <a:pt x="3259807" y="2615953"/>
                  <a:pt x="3264599" y="2705677"/>
                  <a:pt x="3268715" y="2794698"/>
                </a:cubicBezTo>
                <a:cubicBezTo>
                  <a:pt x="3272827" y="2883717"/>
                  <a:pt x="3274919" y="2970606"/>
                  <a:pt x="3274983" y="3055364"/>
                </a:cubicBezTo>
                <a:cubicBezTo>
                  <a:pt x="3281725" y="3199796"/>
                  <a:pt x="3283537" y="3344555"/>
                  <a:pt x="3280423" y="3489635"/>
                </a:cubicBezTo>
                <a:cubicBezTo>
                  <a:pt x="3281821" y="3513689"/>
                  <a:pt x="3283219" y="3537745"/>
                  <a:pt x="3284615" y="3561798"/>
                </a:cubicBezTo>
                <a:cubicBezTo>
                  <a:pt x="3285343" y="3574326"/>
                  <a:pt x="3286159" y="3588356"/>
                  <a:pt x="3287061" y="3603891"/>
                </a:cubicBezTo>
                <a:cubicBezTo>
                  <a:pt x="3287963" y="3619428"/>
                  <a:pt x="3288779" y="3633459"/>
                  <a:pt x="3289507" y="3645986"/>
                </a:cubicBezTo>
                <a:cubicBezTo>
                  <a:pt x="3289793" y="3658040"/>
                  <a:pt x="3288851" y="3670174"/>
                  <a:pt x="3286675" y="3682388"/>
                </a:cubicBezTo>
                <a:cubicBezTo>
                  <a:pt x="3284499" y="3694603"/>
                  <a:pt x="3283559" y="3706744"/>
                  <a:pt x="3283841" y="3718796"/>
                </a:cubicBezTo>
                <a:cubicBezTo>
                  <a:pt x="3285911" y="3754378"/>
                  <a:pt x="3287889" y="3788456"/>
                  <a:pt x="3289783" y="3821025"/>
                </a:cubicBezTo>
                <a:cubicBezTo>
                  <a:pt x="3291677" y="3853601"/>
                  <a:pt x="3293655" y="3887679"/>
                  <a:pt x="3295723" y="3923257"/>
                </a:cubicBezTo>
                <a:cubicBezTo>
                  <a:pt x="3300201" y="4007471"/>
                  <a:pt x="3303447" y="4091768"/>
                  <a:pt x="3305465" y="4176149"/>
                </a:cubicBezTo>
                <a:cubicBezTo>
                  <a:pt x="3307479" y="4260527"/>
                  <a:pt x="3310729" y="4344823"/>
                  <a:pt x="3315209" y="4429043"/>
                </a:cubicBezTo>
                <a:cubicBezTo>
                  <a:pt x="3318119" y="4482676"/>
                  <a:pt x="3321557" y="4534763"/>
                  <a:pt x="3325525" y="4585311"/>
                </a:cubicBezTo>
                <a:cubicBezTo>
                  <a:pt x="3329489" y="4635856"/>
                  <a:pt x="3335391" y="4687782"/>
                  <a:pt x="3343231" y="4741096"/>
                </a:cubicBezTo>
                <a:cubicBezTo>
                  <a:pt x="3351013" y="4782839"/>
                  <a:pt x="3360027" y="4824501"/>
                  <a:pt x="3370277" y="4866083"/>
                </a:cubicBezTo>
                <a:cubicBezTo>
                  <a:pt x="3380523" y="4907664"/>
                  <a:pt x="3389539" y="4949331"/>
                  <a:pt x="3397323" y="4991073"/>
                </a:cubicBezTo>
                <a:cubicBezTo>
                  <a:pt x="3426017" y="5144122"/>
                  <a:pt x="3454365" y="5291159"/>
                  <a:pt x="3482365" y="5432181"/>
                </a:cubicBezTo>
                <a:cubicBezTo>
                  <a:pt x="3482257" y="5444513"/>
                  <a:pt x="3484567" y="5455934"/>
                  <a:pt x="3489305" y="5466436"/>
                </a:cubicBezTo>
                <a:cubicBezTo>
                  <a:pt x="3494041" y="5476939"/>
                  <a:pt x="3506045" y="5484700"/>
                  <a:pt x="3525317" y="5489723"/>
                </a:cubicBezTo>
                <a:cubicBezTo>
                  <a:pt x="3548629" y="5489700"/>
                  <a:pt x="3562071" y="5500888"/>
                  <a:pt x="3565641" y="5523288"/>
                </a:cubicBezTo>
                <a:cubicBezTo>
                  <a:pt x="3569213" y="5545694"/>
                  <a:pt x="3571023" y="5569719"/>
                  <a:pt x="3571067" y="5595374"/>
                </a:cubicBezTo>
                <a:cubicBezTo>
                  <a:pt x="3577003" y="5619380"/>
                  <a:pt x="3581831" y="5645723"/>
                  <a:pt x="3585561" y="5674403"/>
                </a:cubicBezTo>
                <a:cubicBezTo>
                  <a:pt x="3589291" y="5703082"/>
                  <a:pt x="3594299" y="5732432"/>
                  <a:pt x="3600579" y="5762454"/>
                </a:cubicBezTo>
                <a:cubicBezTo>
                  <a:pt x="3602557" y="5796532"/>
                  <a:pt x="3604189" y="5824595"/>
                  <a:pt x="3605469" y="5846642"/>
                </a:cubicBezTo>
                <a:cubicBezTo>
                  <a:pt x="3573531" y="5836669"/>
                  <a:pt x="3546525" y="5826372"/>
                  <a:pt x="3524451" y="5815752"/>
                </a:cubicBezTo>
                <a:cubicBezTo>
                  <a:pt x="3503347" y="5799532"/>
                  <a:pt x="3481105" y="5784896"/>
                  <a:pt x="3457729" y="5771845"/>
                </a:cubicBezTo>
                <a:cubicBezTo>
                  <a:pt x="3434353" y="5758793"/>
                  <a:pt x="3412121" y="5744157"/>
                  <a:pt x="3391035" y="5727937"/>
                </a:cubicBezTo>
                <a:cubicBezTo>
                  <a:pt x="3375971" y="5716351"/>
                  <a:pt x="3364333" y="5700011"/>
                  <a:pt x="3356117" y="5678923"/>
                </a:cubicBezTo>
                <a:cubicBezTo>
                  <a:pt x="3347903" y="5657830"/>
                  <a:pt x="3340829" y="5635157"/>
                  <a:pt x="3334895" y="5610896"/>
                </a:cubicBezTo>
                <a:cubicBezTo>
                  <a:pt x="3313381" y="5551949"/>
                  <a:pt x="3296783" y="5492675"/>
                  <a:pt x="3285097" y="5433078"/>
                </a:cubicBezTo>
                <a:cubicBezTo>
                  <a:pt x="3274825" y="5423689"/>
                  <a:pt x="3263779" y="5408323"/>
                  <a:pt x="3251963" y="5386963"/>
                </a:cubicBezTo>
                <a:cubicBezTo>
                  <a:pt x="3247497" y="5398826"/>
                  <a:pt x="3243557" y="5409148"/>
                  <a:pt x="3240149" y="5417922"/>
                </a:cubicBezTo>
                <a:cubicBezTo>
                  <a:pt x="3236737" y="5426701"/>
                  <a:pt x="3235263" y="5436857"/>
                  <a:pt x="3235727" y="5448395"/>
                </a:cubicBezTo>
                <a:cubicBezTo>
                  <a:pt x="3236295" y="5486592"/>
                  <a:pt x="3241447" y="5518444"/>
                  <a:pt x="3251181" y="5543961"/>
                </a:cubicBezTo>
                <a:cubicBezTo>
                  <a:pt x="3257939" y="5567919"/>
                  <a:pt x="3260951" y="5591361"/>
                  <a:pt x="3260219" y="5614300"/>
                </a:cubicBezTo>
                <a:cubicBezTo>
                  <a:pt x="3259489" y="5637234"/>
                  <a:pt x="3252463" y="5658324"/>
                  <a:pt x="3239137" y="5677561"/>
                </a:cubicBezTo>
                <a:cubicBezTo>
                  <a:pt x="3238213" y="5689694"/>
                  <a:pt x="3232427" y="5702147"/>
                  <a:pt x="3221775" y="5714919"/>
                </a:cubicBezTo>
                <a:cubicBezTo>
                  <a:pt x="3209143" y="5693613"/>
                  <a:pt x="3201729" y="5678007"/>
                  <a:pt x="3199527" y="5668089"/>
                </a:cubicBezTo>
                <a:cubicBezTo>
                  <a:pt x="3193145" y="5638828"/>
                  <a:pt x="3188677" y="5610952"/>
                  <a:pt x="3186121" y="5584460"/>
                </a:cubicBezTo>
                <a:cubicBezTo>
                  <a:pt x="3183567" y="5557968"/>
                  <a:pt x="3181531" y="5529931"/>
                  <a:pt x="3180015" y="5500351"/>
                </a:cubicBezTo>
                <a:cubicBezTo>
                  <a:pt x="3155767" y="5508236"/>
                  <a:pt x="3139735" y="5520858"/>
                  <a:pt x="3131921" y="5538225"/>
                </a:cubicBezTo>
                <a:cubicBezTo>
                  <a:pt x="3124109" y="5555585"/>
                  <a:pt x="3125741" y="5576106"/>
                  <a:pt x="3136813" y="5599774"/>
                </a:cubicBezTo>
                <a:cubicBezTo>
                  <a:pt x="3142331" y="5605952"/>
                  <a:pt x="3147297" y="5613672"/>
                  <a:pt x="3151717" y="5622942"/>
                </a:cubicBezTo>
                <a:cubicBezTo>
                  <a:pt x="3156139" y="5632209"/>
                  <a:pt x="3158637" y="5640091"/>
                  <a:pt x="3159213" y="5646595"/>
                </a:cubicBezTo>
                <a:cubicBezTo>
                  <a:pt x="3162233" y="5670540"/>
                  <a:pt x="3160387" y="5694810"/>
                  <a:pt x="3153675" y="5719396"/>
                </a:cubicBezTo>
                <a:cubicBezTo>
                  <a:pt x="3147165" y="5696184"/>
                  <a:pt x="3138889" y="5674591"/>
                  <a:pt x="3128843" y="5654630"/>
                </a:cubicBezTo>
                <a:cubicBezTo>
                  <a:pt x="3118801" y="5634662"/>
                  <a:pt x="3108055" y="5613233"/>
                  <a:pt x="3096605" y="5590344"/>
                </a:cubicBezTo>
                <a:cubicBezTo>
                  <a:pt x="3092571" y="5602683"/>
                  <a:pt x="3087921" y="5615065"/>
                  <a:pt x="3082649" y="5627484"/>
                </a:cubicBezTo>
                <a:cubicBezTo>
                  <a:pt x="3077381" y="5639902"/>
                  <a:pt x="3070259" y="5652442"/>
                  <a:pt x="3061283" y="5665105"/>
                </a:cubicBezTo>
                <a:cubicBezTo>
                  <a:pt x="3055485" y="5654169"/>
                  <a:pt x="3047879" y="5644101"/>
                  <a:pt x="3038463" y="5634913"/>
                </a:cubicBezTo>
                <a:lnTo>
                  <a:pt x="3013593" y="5603602"/>
                </a:lnTo>
                <a:lnTo>
                  <a:pt x="3026577" y="5674403"/>
                </a:lnTo>
                <a:cubicBezTo>
                  <a:pt x="3030309" y="5703082"/>
                  <a:pt x="3035315" y="5732432"/>
                  <a:pt x="3041595" y="5762454"/>
                </a:cubicBezTo>
                <a:cubicBezTo>
                  <a:pt x="3043575" y="5796532"/>
                  <a:pt x="3045205" y="5824595"/>
                  <a:pt x="3046485" y="5846642"/>
                </a:cubicBezTo>
                <a:cubicBezTo>
                  <a:pt x="3014547" y="5836669"/>
                  <a:pt x="2987541" y="5826372"/>
                  <a:pt x="2965469" y="5815752"/>
                </a:cubicBezTo>
                <a:cubicBezTo>
                  <a:pt x="2944363" y="5799532"/>
                  <a:pt x="2922123" y="5784896"/>
                  <a:pt x="2898745" y="5771845"/>
                </a:cubicBezTo>
                <a:cubicBezTo>
                  <a:pt x="2875369" y="5758793"/>
                  <a:pt x="2853139" y="5744157"/>
                  <a:pt x="2832053" y="5727937"/>
                </a:cubicBezTo>
                <a:cubicBezTo>
                  <a:pt x="2816987" y="5716351"/>
                  <a:pt x="2805349" y="5700011"/>
                  <a:pt x="2797135" y="5678923"/>
                </a:cubicBezTo>
                <a:cubicBezTo>
                  <a:pt x="2788919" y="5657830"/>
                  <a:pt x="2781847" y="5635157"/>
                  <a:pt x="2775913" y="5610896"/>
                </a:cubicBezTo>
                <a:lnTo>
                  <a:pt x="2774453" y="5606370"/>
                </a:lnTo>
                <a:lnTo>
                  <a:pt x="2757281" y="5592469"/>
                </a:lnTo>
                <a:cubicBezTo>
                  <a:pt x="2737555" y="5569369"/>
                  <a:pt x="2720157" y="5541022"/>
                  <a:pt x="2705087" y="5507430"/>
                </a:cubicBezTo>
                <a:lnTo>
                  <a:pt x="2678841" y="5461359"/>
                </a:lnTo>
                <a:lnTo>
                  <a:pt x="2692197" y="5543961"/>
                </a:lnTo>
                <a:cubicBezTo>
                  <a:pt x="2698955" y="5567919"/>
                  <a:pt x="2701967" y="5591361"/>
                  <a:pt x="2701237" y="5614300"/>
                </a:cubicBezTo>
                <a:cubicBezTo>
                  <a:pt x="2700505" y="5637234"/>
                  <a:pt x="2693479" y="5658324"/>
                  <a:pt x="2680153" y="5677561"/>
                </a:cubicBezTo>
                <a:cubicBezTo>
                  <a:pt x="2679231" y="5689694"/>
                  <a:pt x="2673443" y="5702147"/>
                  <a:pt x="2662791" y="5714919"/>
                </a:cubicBezTo>
                <a:cubicBezTo>
                  <a:pt x="2650161" y="5693613"/>
                  <a:pt x="2642747" y="5678007"/>
                  <a:pt x="2640543" y="5668089"/>
                </a:cubicBezTo>
                <a:cubicBezTo>
                  <a:pt x="2634163" y="5638828"/>
                  <a:pt x="2629693" y="5610952"/>
                  <a:pt x="2627137" y="5584460"/>
                </a:cubicBezTo>
                <a:cubicBezTo>
                  <a:pt x="2624583" y="5557968"/>
                  <a:pt x="2622549" y="5529931"/>
                  <a:pt x="2621033" y="5500351"/>
                </a:cubicBezTo>
                <a:cubicBezTo>
                  <a:pt x="2596783" y="5508236"/>
                  <a:pt x="2580753" y="5520858"/>
                  <a:pt x="2572939" y="5538225"/>
                </a:cubicBezTo>
                <a:cubicBezTo>
                  <a:pt x="2565127" y="5555585"/>
                  <a:pt x="2566757" y="5576106"/>
                  <a:pt x="2577829" y="5599774"/>
                </a:cubicBezTo>
                <a:cubicBezTo>
                  <a:pt x="2583349" y="5605952"/>
                  <a:pt x="2588313" y="5613672"/>
                  <a:pt x="2592735" y="5622942"/>
                </a:cubicBezTo>
                <a:cubicBezTo>
                  <a:pt x="2597155" y="5632209"/>
                  <a:pt x="2599653" y="5640091"/>
                  <a:pt x="2600229" y="5646595"/>
                </a:cubicBezTo>
                <a:cubicBezTo>
                  <a:pt x="2603249" y="5670540"/>
                  <a:pt x="2601403" y="5694810"/>
                  <a:pt x="2594693" y="5719396"/>
                </a:cubicBezTo>
                <a:cubicBezTo>
                  <a:pt x="2588181" y="5696184"/>
                  <a:pt x="2579905" y="5674591"/>
                  <a:pt x="2569859" y="5654630"/>
                </a:cubicBezTo>
                <a:cubicBezTo>
                  <a:pt x="2559817" y="5634662"/>
                  <a:pt x="2549071" y="5613233"/>
                  <a:pt x="2537621" y="5590344"/>
                </a:cubicBezTo>
                <a:cubicBezTo>
                  <a:pt x="2533589" y="5602683"/>
                  <a:pt x="2528939" y="5615065"/>
                  <a:pt x="2523665" y="5627484"/>
                </a:cubicBezTo>
                <a:cubicBezTo>
                  <a:pt x="2518399" y="5639902"/>
                  <a:pt x="2511275" y="5652442"/>
                  <a:pt x="2502301" y="5665105"/>
                </a:cubicBezTo>
                <a:cubicBezTo>
                  <a:pt x="2496501" y="5654169"/>
                  <a:pt x="2488897" y="5644101"/>
                  <a:pt x="2479479" y="5634913"/>
                </a:cubicBezTo>
                <a:cubicBezTo>
                  <a:pt x="2470059" y="5625723"/>
                  <a:pt x="2459809" y="5612816"/>
                  <a:pt x="2448723" y="5596189"/>
                </a:cubicBezTo>
                <a:cubicBezTo>
                  <a:pt x="2445373" y="5620302"/>
                  <a:pt x="2441275" y="5642205"/>
                  <a:pt x="2436425" y="5661892"/>
                </a:cubicBezTo>
                <a:cubicBezTo>
                  <a:pt x="2431581" y="5681579"/>
                  <a:pt x="2424837" y="5700632"/>
                  <a:pt x="2416199" y="5719057"/>
                </a:cubicBezTo>
                <a:cubicBezTo>
                  <a:pt x="2363813" y="5695590"/>
                  <a:pt x="2313235" y="5671249"/>
                  <a:pt x="2264465" y="5646033"/>
                </a:cubicBezTo>
                <a:cubicBezTo>
                  <a:pt x="2215695" y="5620813"/>
                  <a:pt x="2176241" y="5574615"/>
                  <a:pt x="2146105" y="5507430"/>
                </a:cubicBezTo>
                <a:cubicBezTo>
                  <a:pt x="2122749" y="5460923"/>
                  <a:pt x="2094583" y="5416998"/>
                  <a:pt x="2061605" y="5375653"/>
                </a:cubicBezTo>
                <a:cubicBezTo>
                  <a:pt x="2028631" y="5334307"/>
                  <a:pt x="1995703" y="5293714"/>
                  <a:pt x="1962817" y="5253873"/>
                </a:cubicBezTo>
                <a:cubicBezTo>
                  <a:pt x="1956797" y="5242695"/>
                  <a:pt x="1947161" y="5233269"/>
                  <a:pt x="1933903" y="5225591"/>
                </a:cubicBezTo>
                <a:cubicBezTo>
                  <a:pt x="1920655" y="5217908"/>
                  <a:pt x="1906075" y="5208806"/>
                  <a:pt x="1890181" y="5198279"/>
                </a:cubicBezTo>
                <a:cubicBezTo>
                  <a:pt x="1884713" y="5193107"/>
                  <a:pt x="1877485" y="5189561"/>
                  <a:pt x="1868493" y="5187636"/>
                </a:cubicBezTo>
                <a:cubicBezTo>
                  <a:pt x="1859499" y="5185711"/>
                  <a:pt x="1849801" y="5182324"/>
                  <a:pt x="1839393" y="5177476"/>
                </a:cubicBezTo>
                <a:cubicBezTo>
                  <a:pt x="1833753" y="5172812"/>
                  <a:pt x="1827049" y="5171244"/>
                  <a:pt x="1819291" y="5172760"/>
                </a:cubicBezTo>
                <a:cubicBezTo>
                  <a:pt x="1811529" y="5174276"/>
                  <a:pt x="1804825" y="5172705"/>
                  <a:pt x="1799185" y="5168043"/>
                </a:cubicBezTo>
                <a:cubicBezTo>
                  <a:pt x="1768155" y="5145940"/>
                  <a:pt x="1737125" y="5123835"/>
                  <a:pt x="1706095" y="5101726"/>
                </a:cubicBezTo>
                <a:cubicBezTo>
                  <a:pt x="1695677" y="5096623"/>
                  <a:pt x="1685833" y="5090735"/>
                  <a:pt x="1676563" y="5084047"/>
                </a:cubicBezTo>
                <a:cubicBezTo>
                  <a:pt x="1667287" y="5077365"/>
                  <a:pt x="1659741" y="5068305"/>
                  <a:pt x="1653913" y="5056862"/>
                </a:cubicBezTo>
                <a:cubicBezTo>
                  <a:pt x="1643555" y="5045723"/>
                  <a:pt x="1635007" y="5033728"/>
                  <a:pt x="1628273" y="5020879"/>
                </a:cubicBezTo>
                <a:cubicBezTo>
                  <a:pt x="1621537" y="5008029"/>
                  <a:pt x="1615285" y="4992918"/>
                  <a:pt x="1609525" y="4975537"/>
                </a:cubicBezTo>
                <a:cubicBezTo>
                  <a:pt x="1609431" y="4981046"/>
                  <a:pt x="1608019" y="4985140"/>
                  <a:pt x="1605281" y="4987822"/>
                </a:cubicBezTo>
                <a:cubicBezTo>
                  <a:pt x="1602545" y="4990503"/>
                  <a:pt x="1601131" y="4994598"/>
                  <a:pt x="1601037" y="5000106"/>
                </a:cubicBezTo>
                <a:cubicBezTo>
                  <a:pt x="1596255" y="5006678"/>
                  <a:pt x="1592047" y="5012456"/>
                  <a:pt x="1588413" y="5017448"/>
                </a:cubicBezTo>
                <a:cubicBezTo>
                  <a:pt x="1584777" y="5022438"/>
                  <a:pt x="1582861" y="5025066"/>
                  <a:pt x="1582671" y="5025330"/>
                </a:cubicBezTo>
                <a:cubicBezTo>
                  <a:pt x="1572679" y="5023983"/>
                  <a:pt x="1562335" y="5016660"/>
                  <a:pt x="1551649" y="5003354"/>
                </a:cubicBezTo>
                <a:cubicBezTo>
                  <a:pt x="1540719" y="4986816"/>
                  <a:pt x="1532871" y="4970816"/>
                  <a:pt x="1528107" y="4955374"/>
                </a:cubicBezTo>
                <a:cubicBezTo>
                  <a:pt x="1523345" y="4939926"/>
                  <a:pt x="1522619" y="4920462"/>
                  <a:pt x="1525937" y="4896978"/>
                </a:cubicBezTo>
                <a:lnTo>
                  <a:pt x="1527539" y="4875284"/>
                </a:lnTo>
                <a:lnTo>
                  <a:pt x="1483501" y="4906656"/>
                </a:lnTo>
                <a:cubicBezTo>
                  <a:pt x="1477861" y="4911318"/>
                  <a:pt x="1471157" y="4912889"/>
                  <a:pt x="1463395" y="4911373"/>
                </a:cubicBezTo>
                <a:cubicBezTo>
                  <a:pt x="1455637" y="4909856"/>
                  <a:pt x="1448933" y="4911424"/>
                  <a:pt x="1443293" y="4916089"/>
                </a:cubicBezTo>
                <a:cubicBezTo>
                  <a:pt x="1432885" y="4920936"/>
                  <a:pt x="1423189" y="4924324"/>
                  <a:pt x="1414193" y="4926249"/>
                </a:cubicBezTo>
                <a:cubicBezTo>
                  <a:pt x="1405201" y="4928174"/>
                  <a:pt x="1397975" y="4931720"/>
                  <a:pt x="1392505" y="4936891"/>
                </a:cubicBezTo>
                <a:cubicBezTo>
                  <a:pt x="1376611" y="4947419"/>
                  <a:pt x="1362031" y="4956521"/>
                  <a:pt x="1348783" y="4964203"/>
                </a:cubicBezTo>
                <a:cubicBezTo>
                  <a:pt x="1335525" y="4971882"/>
                  <a:pt x="1325889" y="4981308"/>
                  <a:pt x="1319869" y="4992486"/>
                </a:cubicBezTo>
                <a:cubicBezTo>
                  <a:pt x="1286983" y="5032326"/>
                  <a:pt x="1254055" y="5072920"/>
                  <a:pt x="1221081" y="5114266"/>
                </a:cubicBezTo>
                <a:cubicBezTo>
                  <a:pt x="1188103" y="5155610"/>
                  <a:pt x="1159937" y="5199536"/>
                  <a:pt x="1136582" y="5246043"/>
                </a:cubicBezTo>
                <a:cubicBezTo>
                  <a:pt x="1106445" y="5313228"/>
                  <a:pt x="1066991" y="5359426"/>
                  <a:pt x="1018222" y="5384646"/>
                </a:cubicBezTo>
                <a:cubicBezTo>
                  <a:pt x="969452" y="5409861"/>
                  <a:pt x="918873" y="5434203"/>
                  <a:pt x="866487" y="5457670"/>
                </a:cubicBezTo>
                <a:cubicBezTo>
                  <a:pt x="857849" y="5439244"/>
                  <a:pt x="851106" y="5420192"/>
                  <a:pt x="846261" y="5400504"/>
                </a:cubicBezTo>
                <a:cubicBezTo>
                  <a:pt x="841412" y="5380818"/>
                  <a:pt x="837313" y="5358915"/>
                  <a:pt x="833964" y="5334802"/>
                </a:cubicBezTo>
                <a:cubicBezTo>
                  <a:pt x="822878" y="5351429"/>
                  <a:pt x="812627" y="5364336"/>
                  <a:pt x="803207" y="5373526"/>
                </a:cubicBezTo>
                <a:cubicBezTo>
                  <a:pt x="793791" y="5382714"/>
                  <a:pt x="786186" y="5392781"/>
                  <a:pt x="780386" y="5403717"/>
                </a:cubicBezTo>
                <a:cubicBezTo>
                  <a:pt x="771411" y="5391054"/>
                  <a:pt x="764288" y="5378515"/>
                  <a:pt x="759022" y="5366096"/>
                </a:cubicBezTo>
                <a:cubicBezTo>
                  <a:pt x="753750" y="5353677"/>
                  <a:pt x="749099" y="5341295"/>
                  <a:pt x="745065" y="5328957"/>
                </a:cubicBezTo>
                <a:cubicBezTo>
                  <a:pt x="733616" y="5351846"/>
                  <a:pt x="722869" y="5373275"/>
                  <a:pt x="712827" y="5393243"/>
                </a:cubicBezTo>
                <a:cubicBezTo>
                  <a:pt x="702782" y="5413204"/>
                  <a:pt x="694507" y="5434797"/>
                  <a:pt x="687994" y="5458009"/>
                </a:cubicBezTo>
                <a:cubicBezTo>
                  <a:pt x="681283" y="5433423"/>
                  <a:pt x="679439" y="5409152"/>
                  <a:pt x="682457" y="5385207"/>
                </a:cubicBezTo>
                <a:cubicBezTo>
                  <a:pt x="683034" y="5378703"/>
                  <a:pt x="685531" y="5370821"/>
                  <a:pt x="689952" y="5361555"/>
                </a:cubicBezTo>
                <a:cubicBezTo>
                  <a:pt x="694373" y="5352285"/>
                  <a:pt x="699339" y="5344565"/>
                  <a:pt x="704857" y="5338387"/>
                </a:cubicBezTo>
                <a:cubicBezTo>
                  <a:pt x="715929" y="5314719"/>
                  <a:pt x="717561" y="5294198"/>
                  <a:pt x="709748" y="5276838"/>
                </a:cubicBezTo>
                <a:cubicBezTo>
                  <a:pt x="701934" y="5259471"/>
                  <a:pt x="685904" y="5246848"/>
                  <a:pt x="661654" y="5238964"/>
                </a:cubicBezTo>
                <a:cubicBezTo>
                  <a:pt x="660139" y="5268544"/>
                  <a:pt x="658105" y="5296581"/>
                  <a:pt x="655549" y="5323072"/>
                </a:cubicBezTo>
                <a:cubicBezTo>
                  <a:pt x="652995" y="5349565"/>
                  <a:pt x="648524" y="5377441"/>
                  <a:pt x="642145" y="5406702"/>
                </a:cubicBezTo>
                <a:cubicBezTo>
                  <a:pt x="639941" y="5416620"/>
                  <a:pt x="632527" y="5432226"/>
                  <a:pt x="619896" y="5453532"/>
                </a:cubicBezTo>
                <a:cubicBezTo>
                  <a:pt x="609243" y="5440759"/>
                  <a:pt x="603456" y="5428306"/>
                  <a:pt x="602534" y="5416174"/>
                </a:cubicBezTo>
                <a:cubicBezTo>
                  <a:pt x="589208" y="5396936"/>
                  <a:pt x="582182" y="5375847"/>
                  <a:pt x="581450" y="5352913"/>
                </a:cubicBezTo>
                <a:cubicBezTo>
                  <a:pt x="580719" y="5329974"/>
                  <a:pt x="583732" y="5306532"/>
                  <a:pt x="590490" y="5282574"/>
                </a:cubicBezTo>
                <a:cubicBezTo>
                  <a:pt x="600223" y="5257057"/>
                  <a:pt x="605375" y="5225205"/>
                  <a:pt x="605944" y="5187008"/>
                </a:cubicBezTo>
                <a:cubicBezTo>
                  <a:pt x="606407" y="5175470"/>
                  <a:pt x="604933" y="5165314"/>
                  <a:pt x="601522" y="5156534"/>
                </a:cubicBezTo>
                <a:cubicBezTo>
                  <a:pt x="598114" y="5147761"/>
                  <a:pt x="594173" y="5137438"/>
                  <a:pt x="589707" y="5125575"/>
                </a:cubicBezTo>
                <a:cubicBezTo>
                  <a:pt x="577890" y="5146936"/>
                  <a:pt x="566846" y="5162302"/>
                  <a:pt x="556573" y="5171690"/>
                </a:cubicBezTo>
                <a:cubicBezTo>
                  <a:pt x="544887" y="5231288"/>
                  <a:pt x="528290" y="5290562"/>
                  <a:pt x="506774" y="5349508"/>
                </a:cubicBezTo>
                <a:cubicBezTo>
                  <a:pt x="500840" y="5373770"/>
                  <a:pt x="493768" y="5396443"/>
                  <a:pt x="485552" y="5417536"/>
                </a:cubicBezTo>
                <a:cubicBezTo>
                  <a:pt x="477338" y="5438624"/>
                  <a:pt x="465699" y="5454964"/>
                  <a:pt x="450635" y="5466550"/>
                </a:cubicBezTo>
                <a:cubicBezTo>
                  <a:pt x="429548" y="5482770"/>
                  <a:pt x="407317" y="5497406"/>
                  <a:pt x="383942" y="5510458"/>
                </a:cubicBezTo>
                <a:cubicBezTo>
                  <a:pt x="360564" y="5523509"/>
                  <a:pt x="338324" y="5538144"/>
                  <a:pt x="317219" y="5554364"/>
                </a:cubicBezTo>
                <a:cubicBezTo>
                  <a:pt x="295146" y="5564985"/>
                  <a:pt x="268139" y="5575282"/>
                  <a:pt x="236201" y="5585254"/>
                </a:cubicBezTo>
                <a:cubicBezTo>
                  <a:pt x="237483" y="5563208"/>
                  <a:pt x="239112" y="5535144"/>
                  <a:pt x="241092" y="5501067"/>
                </a:cubicBezTo>
                <a:cubicBezTo>
                  <a:pt x="247372" y="5471045"/>
                  <a:pt x="252379" y="5441694"/>
                  <a:pt x="256109" y="5413015"/>
                </a:cubicBezTo>
                <a:cubicBezTo>
                  <a:pt x="259839" y="5384335"/>
                  <a:pt x="264667" y="5357993"/>
                  <a:pt x="270602" y="5333987"/>
                </a:cubicBezTo>
                <a:cubicBezTo>
                  <a:pt x="270648" y="5308331"/>
                  <a:pt x="272456" y="5284306"/>
                  <a:pt x="276028" y="5261901"/>
                </a:cubicBezTo>
                <a:cubicBezTo>
                  <a:pt x="279599" y="5239501"/>
                  <a:pt x="293041" y="5228313"/>
                  <a:pt x="316353" y="5228335"/>
                </a:cubicBezTo>
                <a:cubicBezTo>
                  <a:pt x="335624" y="5223312"/>
                  <a:pt x="347628" y="5215552"/>
                  <a:pt x="352366" y="5205049"/>
                </a:cubicBezTo>
                <a:cubicBezTo>
                  <a:pt x="357104" y="5194547"/>
                  <a:pt x="359414" y="5183125"/>
                  <a:pt x="359305" y="5170794"/>
                </a:cubicBezTo>
                <a:cubicBezTo>
                  <a:pt x="387306" y="5029771"/>
                  <a:pt x="415652" y="4882735"/>
                  <a:pt x="444347" y="4729686"/>
                </a:cubicBezTo>
                <a:cubicBezTo>
                  <a:pt x="452131" y="4687943"/>
                  <a:pt x="461148" y="4646277"/>
                  <a:pt x="471393" y="4604695"/>
                </a:cubicBezTo>
                <a:lnTo>
                  <a:pt x="487710" y="4529291"/>
                </a:lnTo>
                <a:lnTo>
                  <a:pt x="481202" y="4528069"/>
                </a:lnTo>
                <a:cubicBezTo>
                  <a:pt x="470585" y="4530095"/>
                  <a:pt x="458985" y="4535956"/>
                  <a:pt x="446403" y="4545650"/>
                </a:cubicBezTo>
                <a:cubicBezTo>
                  <a:pt x="442942" y="4528343"/>
                  <a:pt x="440481" y="4514803"/>
                  <a:pt x="439015" y="4505032"/>
                </a:cubicBezTo>
                <a:cubicBezTo>
                  <a:pt x="437555" y="4495261"/>
                  <a:pt x="434921" y="4484634"/>
                  <a:pt x="431122" y="4473149"/>
                </a:cubicBezTo>
                <a:lnTo>
                  <a:pt x="496958" y="4486551"/>
                </a:lnTo>
                <a:lnTo>
                  <a:pt x="498439" y="4479708"/>
                </a:lnTo>
                <a:lnTo>
                  <a:pt x="501937" y="4448937"/>
                </a:lnTo>
                <a:lnTo>
                  <a:pt x="473461" y="4415571"/>
                </a:lnTo>
                <a:cubicBezTo>
                  <a:pt x="462232" y="4440990"/>
                  <a:pt x="451359" y="4460399"/>
                  <a:pt x="440831" y="4473791"/>
                </a:cubicBezTo>
                <a:cubicBezTo>
                  <a:pt x="430949" y="4472634"/>
                  <a:pt x="421756" y="4470021"/>
                  <a:pt x="413262" y="4465941"/>
                </a:cubicBezTo>
                <a:cubicBezTo>
                  <a:pt x="404764" y="4461859"/>
                  <a:pt x="398003" y="4459407"/>
                  <a:pt x="392974" y="4458568"/>
                </a:cubicBezTo>
                <a:cubicBezTo>
                  <a:pt x="394091" y="4446317"/>
                  <a:pt x="396382" y="4434899"/>
                  <a:pt x="399839" y="4424312"/>
                </a:cubicBezTo>
                <a:cubicBezTo>
                  <a:pt x="403296" y="4413726"/>
                  <a:pt x="405409" y="4405316"/>
                  <a:pt x="406180" y="4399077"/>
                </a:cubicBezTo>
                <a:cubicBezTo>
                  <a:pt x="405802" y="4398547"/>
                  <a:pt x="404301" y="4396436"/>
                  <a:pt x="401673" y="4392741"/>
                </a:cubicBezTo>
                <a:cubicBezTo>
                  <a:pt x="399045" y="4389051"/>
                  <a:pt x="397540" y="4386934"/>
                  <a:pt x="397166" y="4386406"/>
                </a:cubicBezTo>
                <a:cubicBezTo>
                  <a:pt x="392059" y="4392612"/>
                  <a:pt x="386252" y="4400277"/>
                  <a:pt x="379736" y="4409409"/>
                </a:cubicBezTo>
                <a:cubicBezTo>
                  <a:pt x="373224" y="4418538"/>
                  <a:pt x="364950" y="4426045"/>
                  <a:pt x="354908" y="4431922"/>
                </a:cubicBezTo>
                <a:cubicBezTo>
                  <a:pt x="354310" y="4438675"/>
                  <a:pt x="351818" y="4446055"/>
                  <a:pt x="347435" y="4454070"/>
                </a:cubicBezTo>
                <a:cubicBezTo>
                  <a:pt x="343048" y="4462079"/>
                  <a:pt x="338266" y="4466289"/>
                  <a:pt x="333083" y="4466703"/>
                </a:cubicBezTo>
                <a:lnTo>
                  <a:pt x="279664" y="4490658"/>
                </a:lnTo>
                <a:lnTo>
                  <a:pt x="285410" y="4311031"/>
                </a:lnTo>
                <a:cubicBezTo>
                  <a:pt x="283299" y="4236907"/>
                  <a:pt x="282055" y="4164939"/>
                  <a:pt x="281684" y="4095117"/>
                </a:cubicBezTo>
                <a:cubicBezTo>
                  <a:pt x="282321" y="4008735"/>
                  <a:pt x="254459" y="3939901"/>
                  <a:pt x="198098" y="3888615"/>
                </a:cubicBezTo>
                <a:cubicBezTo>
                  <a:pt x="191140" y="3869967"/>
                  <a:pt x="184219" y="3846995"/>
                  <a:pt x="177322" y="3819706"/>
                </a:cubicBezTo>
                <a:cubicBezTo>
                  <a:pt x="170435" y="3792418"/>
                  <a:pt x="163509" y="3769451"/>
                  <a:pt x="156556" y="3750802"/>
                </a:cubicBezTo>
                <a:cubicBezTo>
                  <a:pt x="156222" y="3715537"/>
                  <a:pt x="154139" y="3678125"/>
                  <a:pt x="150291" y="3638574"/>
                </a:cubicBezTo>
                <a:cubicBezTo>
                  <a:pt x="146444" y="3599014"/>
                  <a:pt x="144354" y="3561607"/>
                  <a:pt x="144023" y="3526342"/>
                </a:cubicBezTo>
                <a:cubicBezTo>
                  <a:pt x="144872" y="3491420"/>
                  <a:pt x="147521" y="3453247"/>
                  <a:pt x="151961" y="3411811"/>
                </a:cubicBezTo>
                <a:cubicBezTo>
                  <a:pt x="156404" y="3370379"/>
                  <a:pt x="159087" y="3327887"/>
                  <a:pt x="159994" y="3284330"/>
                </a:cubicBezTo>
                <a:cubicBezTo>
                  <a:pt x="158269" y="3197970"/>
                  <a:pt x="149448" y="3111674"/>
                  <a:pt x="133533" y="3025449"/>
                </a:cubicBezTo>
                <a:cubicBezTo>
                  <a:pt x="125177" y="2956069"/>
                  <a:pt x="115043" y="2887779"/>
                  <a:pt x="103126" y="2820592"/>
                </a:cubicBezTo>
                <a:cubicBezTo>
                  <a:pt x="91212" y="2753405"/>
                  <a:pt x="88136" y="2689366"/>
                  <a:pt x="93904" y="2628488"/>
                </a:cubicBezTo>
                <a:cubicBezTo>
                  <a:pt x="110923" y="2525031"/>
                  <a:pt x="107523" y="2425007"/>
                  <a:pt x="83706" y="2328420"/>
                </a:cubicBezTo>
                <a:cubicBezTo>
                  <a:pt x="59891" y="2231829"/>
                  <a:pt x="45818" y="2136231"/>
                  <a:pt x="41494" y="2041620"/>
                </a:cubicBezTo>
                <a:lnTo>
                  <a:pt x="41629" y="2022991"/>
                </a:lnTo>
                <a:lnTo>
                  <a:pt x="44557" y="2014212"/>
                </a:lnTo>
                <a:cubicBezTo>
                  <a:pt x="47743" y="2008377"/>
                  <a:pt x="49714" y="2002464"/>
                  <a:pt x="50471" y="1996471"/>
                </a:cubicBezTo>
                <a:cubicBezTo>
                  <a:pt x="51909" y="1978697"/>
                  <a:pt x="54434" y="1963255"/>
                  <a:pt x="58046" y="1950147"/>
                </a:cubicBezTo>
                <a:cubicBezTo>
                  <a:pt x="61654" y="1937040"/>
                  <a:pt x="64004" y="1924610"/>
                  <a:pt x="65095" y="1912851"/>
                </a:cubicBezTo>
                <a:cubicBezTo>
                  <a:pt x="61659" y="1803867"/>
                  <a:pt x="58224" y="1694888"/>
                  <a:pt x="54789" y="1585908"/>
                </a:cubicBezTo>
                <a:cubicBezTo>
                  <a:pt x="54961" y="1561752"/>
                  <a:pt x="56169" y="1540685"/>
                  <a:pt x="58409" y="1522704"/>
                </a:cubicBezTo>
                <a:cubicBezTo>
                  <a:pt x="60650" y="1504726"/>
                  <a:pt x="71268" y="1490319"/>
                  <a:pt x="90265" y="1479486"/>
                </a:cubicBezTo>
                <a:cubicBezTo>
                  <a:pt x="72711" y="1437046"/>
                  <a:pt x="61070" y="1398014"/>
                  <a:pt x="55343" y="1362393"/>
                </a:cubicBezTo>
                <a:cubicBezTo>
                  <a:pt x="49617" y="1326773"/>
                  <a:pt x="52669" y="1288707"/>
                  <a:pt x="64503" y="1248198"/>
                </a:cubicBezTo>
                <a:cubicBezTo>
                  <a:pt x="72830" y="1225067"/>
                  <a:pt x="82390" y="1201266"/>
                  <a:pt x="93184" y="1176796"/>
                </a:cubicBezTo>
                <a:cubicBezTo>
                  <a:pt x="103981" y="1152333"/>
                  <a:pt x="103951" y="1124910"/>
                  <a:pt x="93099" y="1094532"/>
                </a:cubicBezTo>
                <a:cubicBezTo>
                  <a:pt x="93531" y="1094066"/>
                  <a:pt x="95268" y="1092182"/>
                  <a:pt x="98310" y="1088893"/>
                </a:cubicBezTo>
                <a:cubicBezTo>
                  <a:pt x="101347" y="1085604"/>
                  <a:pt x="103084" y="1083724"/>
                  <a:pt x="103520" y="1083254"/>
                </a:cubicBezTo>
                <a:cubicBezTo>
                  <a:pt x="108557" y="1084083"/>
                  <a:pt x="112903" y="1086362"/>
                  <a:pt x="116549" y="1090091"/>
                </a:cubicBezTo>
                <a:cubicBezTo>
                  <a:pt x="120199" y="1093821"/>
                  <a:pt x="122109" y="1095940"/>
                  <a:pt x="122282" y="1096450"/>
                </a:cubicBezTo>
                <a:cubicBezTo>
                  <a:pt x="125791" y="1120113"/>
                  <a:pt x="129386" y="1142286"/>
                  <a:pt x="133067" y="1162970"/>
                </a:cubicBezTo>
                <a:cubicBezTo>
                  <a:pt x="136749" y="1183649"/>
                  <a:pt x="140344" y="1205822"/>
                  <a:pt x="143852" y="1229485"/>
                </a:cubicBezTo>
                <a:cubicBezTo>
                  <a:pt x="145358" y="1231576"/>
                  <a:pt x="151383" y="1239953"/>
                  <a:pt x="161925" y="1254603"/>
                </a:cubicBezTo>
                <a:cubicBezTo>
                  <a:pt x="146819" y="1265948"/>
                  <a:pt x="138275" y="1279984"/>
                  <a:pt x="136287" y="1296720"/>
                </a:cubicBezTo>
                <a:cubicBezTo>
                  <a:pt x="134294" y="1313456"/>
                  <a:pt x="137735" y="1331305"/>
                  <a:pt x="146602" y="1350268"/>
                </a:cubicBezTo>
                <a:cubicBezTo>
                  <a:pt x="141140" y="1367275"/>
                  <a:pt x="136931" y="1383617"/>
                  <a:pt x="133989" y="1399285"/>
                </a:cubicBezTo>
                <a:cubicBezTo>
                  <a:pt x="131046" y="1414952"/>
                  <a:pt x="126667" y="1434297"/>
                  <a:pt x="120851" y="1457329"/>
                </a:cubicBezTo>
                <a:cubicBezTo>
                  <a:pt x="131340" y="1451975"/>
                  <a:pt x="140631" y="1446543"/>
                  <a:pt x="148721" y="1441036"/>
                </a:cubicBezTo>
                <a:cubicBezTo>
                  <a:pt x="156813" y="1435525"/>
                  <a:pt x="161239" y="1429772"/>
                  <a:pt x="162000" y="1423779"/>
                </a:cubicBezTo>
                <a:cubicBezTo>
                  <a:pt x="161881" y="1411690"/>
                  <a:pt x="159318" y="1399435"/>
                  <a:pt x="154300" y="1387024"/>
                </a:cubicBezTo>
                <a:cubicBezTo>
                  <a:pt x="149285" y="1374608"/>
                  <a:pt x="146717" y="1362357"/>
                  <a:pt x="146602" y="1350268"/>
                </a:cubicBezTo>
                <a:cubicBezTo>
                  <a:pt x="166732" y="1339979"/>
                  <a:pt x="177728" y="1327600"/>
                  <a:pt x="179585" y="1313124"/>
                </a:cubicBezTo>
                <a:cubicBezTo>
                  <a:pt x="181446" y="1298650"/>
                  <a:pt x="175559" y="1279140"/>
                  <a:pt x="161925" y="1254603"/>
                </a:cubicBezTo>
                <a:cubicBezTo>
                  <a:pt x="164399" y="1219124"/>
                  <a:pt x="167978" y="1185948"/>
                  <a:pt x="172657" y="1155076"/>
                </a:cubicBezTo>
                <a:cubicBezTo>
                  <a:pt x="177339" y="1124200"/>
                  <a:pt x="180747" y="1093951"/>
                  <a:pt x="182881" y="1064323"/>
                </a:cubicBezTo>
                <a:cubicBezTo>
                  <a:pt x="150050" y="1051601"/>
                  <a:pt x="129549" y="1038181"/>
                  <a:pt x="121377" y="1024063"/>
                </a:cubicBezTo>
                <a:cubicBezTo>
                  <a:pt x="113210" y="1009944"/>
                  <a:pt x="112964" y="985779"/>
                  <a:pt x="120640" y="951576"/>
                </a:cubicBezTo>
                <a:cubicBezTo>
                  <a:pt x="120723" y="957112"/>
                  <a:pt x="122104" y="961227"/>
                  <a:pt x="124786" y="963921"/>
                </a:cubicBezTo>
                <a:cubicBezTo>
                  <a:pt x="127464" y="966613"/>
                  <a:pt x="128849" y="970725"/>
                  <a:pt x="128933" y="976266"/>
                </a:cubicBezTo>
                <a:cubicBezTo>
                  <a:pt x="133835" y="982627"/>
                  <a:pt x="139980" y="989064"/>
                  <a:pt x="147374" y="995588"/>
                </a:cubicBezTo>
                <a:cubicBezTo>
                  <a:pt x="154763" y="1002113"/>
                  <a:pt x="160954" y="1008553"/>
                  <a:pt x="165947" y="1014920"/>
                </a:cubicBezTo>
                <a:cubicBezTo>
                  <a:pt x="174981" y="1001425"/>
                  <a:pt x="179435" y="981598"/>
                  <a:pt x="179305" y="955432"/>
                </a:cubicBezTo>
                <a:cubicBezTo>
                  <a:pt x="180117" y="937879"/>
                  <a:pt x="178993" y="921707"/>
                  <a:pt x="175931" y="906918"/>
                </a:cubicBezTo>
                <a:cubicBezTo>
                  <a:pt x="172869" y="892128"/>
                  <a:pt x="169281" y="875794"/>
                  <a:pt x="165160" y="857921"/>
                </a:cubicBezTo>
                <a:cubicBezTo>
                  <a:pt x="170520" y="857547"/>
                  <a:pt x="173785" y="857321"/>
                  <a:pt x="174950" y="857240"/>
                </a:cubicBezTo>
                <a:cubicBezTo>
                  <a:pt x="176116" y="857160"/>
                  <a:pt x="176580" y="857129"/>
                  <a:pt x="176349" y="857147"/>
                </a:cubicBezTo>
                <a:cubicBezTo>
                  <a:pt x="176643" y="834275"/>
                  <a:pt x="177604" y="810698"/>
                  <a:pt x="179217" y="786403"/>
                </a:cubicBezTo>
                <a:lnTo>
                  <a:pt x="180538" y="784984"/>
                </a:lnTo>
                <a:cubicBezTo>
                  <a:pt x="201265" y="744087"/>
                  <a:pt x="211516" y="702507"/>
                  <a:pt x="211292" y="660238"/>
                </a:cubicBezTo>
                <a:cubicBezTo>
                  <a:pt x="211069" y="617967"/>
                  <a:pt x="208999" y="575577"/>
                  <a:pt x="205078" y="533063"/>
                </a:cubicBezTo>
                <a:cubicBezTo>
                  <a:pt x="205806" y="520537"/>
                  <a:pt x="206621" y="506500"/>
                  <a:pt x="207523" y="490970"/>
                </a:cubicBezTo>
                <a:cubicBezTo>
                  <a:pt x="208426" y="475434"/>
                  <a:pt x="209241" y="461403"/>
                  <a:pt x="209969" y="448876"/>
                </a:cubicBezTo>
                <a:cubicBezTo>
                  <a:pt x="172814" y="424297"/>
                  <a:pt x="152136" y="403826"/>
                  <a:pt x="147927" y="387446"/>
                </a:cubicBezTo>
                <a:cubicBezTo>
                  <a:pt x="143723" y="371076"/>
                  <a:pt x="150520" y="346369"/>
                  <a:pt x="168327" y="313336"/>
                </a:cubicBezTo>
                <a:cubicBezTo>
                  <a:pt x="178813" y="296165"/>
                  <a:pt x="183180" y="277838"/>
                  <a:pt x="181422" y="258354"/>
                </a:cubicBezTo>
                <a:cubicBezTo>
                  <a:pt x="179664" y="238875"/>
                  <a:pt x="174341" y="216892"/>
                  <a:pt x="165448" y="192415"/>
                </a:cubicBezTo>
                <a:cubicBezTo>
                  <a:pt x="131938" y="115761"/>
                  <a:pt x="151639" y="60717"/>
                  <a:pt x="224557" y="27276"/>
                </a:cubicBezTo>
                <a:close/>
                <a:moveTo>
                  <a:pt x="149282" y="0"/>
                </a:moveTo>
                <a:lnTo>
                  <a:pt x="194977" y="0"/>
                </a:lnTo>
                <a:lnTo>
                  <a:pt x="183412" y="10994"/>
                </a:lnTo>
                <a:cubicBezTo>
                  <a:pt x="174358" y="14168"/>
                  <a:pt x="164638" y="18058"/>
                  <a:pt x="154262" y="22660"/>
                </a:cubicBezTo>
                <a:cubicBezTo>
                  <a:pt x="154497" y="22172"/>
                  <a:pt x="154202" y="20135"/>
                  <a:pt x="153382" y="16563"/>
                </a:cubicBezTo>
                <a:cubicBezTo>
                  <a:pt x="152554" y="12986"/>
                  <a:pt x="149796" y="10793"/>
                  <a:pt x="145096" y="998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057499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573899" y="1458596"/>
            <a:ext cx="3783760" cy="3913169"/>
          </a:xfrm>
          <a:custGeom>
            <a:avLst/>
            <a:gdLst/>
            <a:ahLst/>
            <a:cxnLst/>
            <a:rect l="l" t="t" r="r" b="b"/>
            <a:pathLst>
              <a:path w="1768384" h="1828865">
                <a:moveTo>
                  <a:pt x="857293" y="1666362"/>
                </a:moveTo>
                <a:cubicBezTo>
                  <a:pt x="851422" y="1666902"/>
                  <a:pt x="845172" y="1667442"/>
                  <a:pt x="838541" y="1667982"/>
                </a:cubicBezTo>
                <a:cubicBezTo>
                  <a:pt x="841445" y="1674831"/>
                  <a:pt x="844562" y="1680679"/>
                  <a:pt x="847892" y="1685525"/>
                </a:cubicBezTo>
                <a:cubicBezTo>
                  <a:pt x="851221" y="1690372"/>
                  <a:pt x="856813" y="1692146"/>
                  <a:pt x="864666" y="1690848"/>
                </a:cubicBezTo>
                <a:cubicBezTo>
                  <a:pt x="866583" y="1690368"/>
                  <a:pt x="868500" y="1688042"/>
                  <a:pt x="870417" y="1683871"/>
                </a:cubicBezTo>
                <a:cubicBezTo>
                  <a:pt x="872334" y="1679699"/>
                  <a:pt x="872608" y="1676563"/>
                  <a:pt x="871238" y="1674463"/>
                </a:cubicBezTo>
                <a:cubicBezTo>
                  <a:pt x="867812" y="1668522"/>
                  <a:pt x="863163" y="1665822"/>
                  <a:pt x="857293" y="1666362"/>
                </a:cubicBezTo>
                <a:close/>
                <a:moveTo>
                  <a:pt x="881097" y="1634162"/>
                </a:moveTo>
                <a:cubicBezTo>
                  <a:pt x="878838" y="1634778"/>
                  <a:pt x="876784" y="1635189"/>
                  <a:pt x="874935" y="1635395"/>
                </a:cubicBezTo>
                <a:cubicBezTo>
                  <a:pt x="876441" y="1638612"/>
                  <a:pt x="877537" y="1641214"/>
                  <a:pt x="878221" y="1643199"/>
                </a:cubicBezTo>
                <a:cubicBezTo>
                  <a:pt x="878906" y="1645185"/>
                  <a:pt x="880001" y="1646965"/>
                  <a:pt x="881508" y="1648539"/>
                </a:cubicBezTo>
                <a:cubicBezTo>
                  <a:pt x="885341" y="1648539"/>
                  <a:pt x="887532" y="1648539"/>
                  <a:pt x="888080" y="1648539"/>
                </a:cubicBezTo>
                <a:cubicBezTo>
                  <a:pt x="888627" y="1642515"/>
                  <a:pt x="887532" y="1638133"/>
                  <a:pt x="884794" y="1635395"/>
                </a:cubicBezTo>
                <a:cubicBezTo>
                  <a:pt x="884588" y="1633957"/>
                  <a:pt x="883356" y="1633546"/>
                  <a:pt x="881097" y="1634162"/>
                </a:cubicBezTo>
                <a:close/>
                <a:moveTo>
                  <a:pt x="910566" y="1548312"/>
                </a:moveTo>
                <a:cubicBezTo>
                  <a:pt x="910226" y="1547696"/>
                  <a:pt x="909276" y="1548107"/>
                  <a:pt x="907714" y="1549545"/>
                </a:cubicBezTo>
                <a:cubicBezTo>
                  <a:pt x="901046" y="1554679"/>
                  <a:pt x="897234" y="1560841"/>
                  <a:pt x="896278" y="1568029"/>
                </a:cubicBezTo>
                <a:cubicBezTo>
                  <a:pt x="895322" y="1575218"/>
                  <a:pt x="898048" y="1582201"/>
                  <a:pt x="904456" y="1588978"/>
                </a:cubicBezTo>
                <a:cubicBezTo>
                  <a:pt x="908226" y="1592264"/>
                  <a:pt x="913721" y="1595550"/>
                  <a:pt x="920941" y="1598836"/>
                </a:cubicBezTo>
                <a:cubicBezTo>
                  <a:pt x="921489" y="1592264"/>
                  <a:pt x="920393" y="1585692"/>
                  <a:pt x="917655" y="1579120"/>
                </a:cubicBezTo>
                <a:cubicBezTo>
                  <a:pt x="917107" y="1569261"/>
                  <a:pt x="914916" y="1559403"/>
                  <a:pt x="911083" y="1549545"/>
                </a:cubicBezTo>
                <a:lnTo>
                  <a:pt x="910973" y="1549545"/>
                </a:lnTo>
                <a:cubicBezTo>
                  <a:pt x="911041" y="1549339"/>
                  <a:pt x="910905" y="1548928"/>
                  <a:pt x="910566" y="1548312"/>
                </a:cubicBezTo>
                <a:close/>
                <a:moveTo>
                  <a:pt x="500317" y="1497377"/>
                </a:moveTo>
                <a:cubicBezTo>
                  <a:pt x="497579" y="1516546"/>
                  <a:pt x="496483" y="1534072"/>
                  <a:pt x="497031" y="1549955"/>
                </a:cubicBezTo>
                <a:cubicBezTo>
                  <a:pt x="497579" y="1549955"/>
                  <a:pt x="499769" y="1549955"/>
                  <a:pt x="503603" y="1549955"/>
                </a:cubicBezTo>
                <a:cubicBezTo>
                  <a:pt x="508567" y="1538317"/>
                  <a:pt x="510877" y="1527911"/>
                  <a:pt x="510535" y="1518737"/>
                </a:cubicBezTo>
                <a:cubicBezTo>
                  <a:pt x="510192" y="1509563"/>
                  <a:pt x="506787" y="1502444"/>
                  <a:pt x="500317" y="1497377"/>
                </a:cubicBezTo>
                <a:close/>
                <a:moveTo>
                  <a:pt x="664513" y="1309658"/>
                </a:moveTo>
                <a:cubicBezTo>
                  <a:pt x="664376" y="1317736"/>
                  <a:pt x="663828" y="1325403"/>
                  <a:pt x="662869" y="1332660"/>
                </a:cubicBezTo>
                <a:cubicBezTo>
                  <a:pt x="661910" y="1339917"/>
                  <a:pt x="661362" y="1347585"/>
                  <a:pt x="661225" y="1355663"/>
                </a:cubicBezTo>
                <a:cubicBezTo>
                  <a:pt x="661293" y="1355663"/>
                  <a:pt x="661978" y="1355663"/>
                  <a:pt x="663280" y="1355663"/>
                </a:cubicBezTo>
                <a:cubicBezTo>
                  <a:pt x="664581" y="1355663"/>
                  <a:pt x="666088" y="1355663"/>
                  <a:pt x="667800" y="1355663"/>
                </a:cubicBezTo>
                <a:cubicBezTo>
                  <a:pt x="667935" y="1349023"/>
                  <a:pt x="668487" y="1341766"/>
                  <a:pt x="669458" y="1333893"/>
                </a:cubicBezTo>
                <a:cubicBezTo>
                  <a:pt x="670428" y="1326020"/>
                  <a:pt x="671007" y="1317941"/>
                  <a:pt x="671196" y="1309658"/>
                </a:cubicBezTo>
                <a:lnTo>
                  <a:pt x="671088" y="1309658"/>
                </a:lnTo>
                <a:cubicBezTo>
                  <a:pt x="671020" y="1309658"/>
                  <a:pt x="670335" y="1309658"/>
                  <a:pt x="669033" y="1309658"/>
                </a:cubicBezTo>
                <a:cubicBezTo>
                  <a:pt x="667732" y="1309658"/>
                  <a:pt x="666225" y="1309658"/>
                  <a:pt x="664513" y="1309658"/>
                </a:cubicBezTo>
                <a:close/>
                <a:moveTo>
                  <a:pt x="674244" y="1161782"/>
                </a:moveTo>
                <a:cubicBezTo>
                  <a:pt x="674107" y="1168354"/>
                  <a:pt x="673559" y="1174926"/>
                  <a:pt x="672599" y="1181499"/>
                </a:cubicBezTo>
                <a:cubicBezTo>
                  <a:pt x="671640" y="1188071"/>
                  <a:pt x="671092" y="1194643"/>
                  <a:pt x="670955" y="1201215"/>
                </a:cubicBezTo>
                <a:cubicBezTo>
                  <a:pt x="672462" y="1201215"/>
                  <a:pt x="673559" y="1201215"/>
                  <a:pt x="674244" y="1201215"/>
                </a:cubicBezTo>
                <a:cubicBezTo>
                  <a:pt x="674929" y="1201215"/>
                  <a:pt x="676026" y="1201215"/>
                  <a:pt x="677533" y="1201215"/>
                </a:cubicBezTo>
                <a:cubicBezTo>
                  <a:pt x="681988" y="1194643"/>
                  <a:pt x="683770" y="1188071"/>
                  <a:pt x="682879" y="1181499"/>
                </a:cubicBezTo>
                <a:cubicBezTo>
                  <a:pt x="681988" y="1174926"/>
                  <a:pt x="681303" y="1168354"/>
                  <a:pt x="680823" y="1161782"/>
                </a:cubicBezTo>
                <a:cubicBezTo>
                  <a:pt x="679315" y="1161782"/>
                  <a:pt x="678219" y="1161782"/>
                  <a:pt x="677533" y="1161782"/>
                </a:cubicBezTo>
                <a:cubicBezTo>
                  <a:pt x="676848" y="1161782"/>
                  <a:pt x="675752" y="1161782"/>
                  <a:pt x="674244" y="1161782"/>
                </a:cubicBezTo>
                <a:close/>
                <a:moveTo>
                  <a:pt x="838762" y="1000762"/>
                </a:moveTo>
                <a:cubicBezTo>
                  <a:pt x="835543" y="1002405"/>
                  <a:pt x="832940" y="1004048"/>
                  <a:pt x="830954" y="1005691"/>
                </a:cubicBezTo>
                <a:cubicBezTo>
                  <a:pt x="828968" y="1007334"/>
                  <a:pt x="827187" y="1008977"/>
                  <a:pt x="825611" y="1010620"/>
                </a:cubicBezTo>
                <a:cubicBezTo>
                  <a:pt x="824036" y="1012400"/>
                  <a:pt x="823077" y="1014591"/>
                  <a:pt x="822735" y="1017192"/>
                </a:cubicBezTo>
                <a:cubicBezTo>
                  <a:pt x="822392" y="1019794"/>
                  <a:pt x="822255" y="1021985"/>
                  <a:pt x="822324" y="1023765"/>
                </a:cubicBezTo>
                <a:cubicBezTo>
                  <a:pt x="822461" y="1025339"/>
                  <a:pt x="823009" y="1026298"/>
                  <a:pt x="823967" y="1026640"/>
                </a:cubicBezTo>
                <a:cubicBezTo>
                  <a:pt x="824926" y="1026982"/>
                  <a:pt x="825474" y="1027119"/>
                  <a:pt x="825611" y="1027051"/>
                </a:cubicBezTo>
                <a:cubicBezTo>
                  <a:pt x="827392" y="1025408"/>
                  <a:pt x="829584" y="1023765"/>
                  <a:pt x="832187" y="1022122"/>
                </a:cubicBezTo>
                <a:cubicBezTo>
                  <a:pt x="834790" y="1020478"/>
                  <a:pt x="836981" y="1018836"/>
                  <a:pt x="838762" y="1017192"/>
                </a:cubicBezTo>
                <a:cubicBezTo>
                  <a:pt x="838762" y="1014043"/>
                  <a:pt x="838762" y="1011305"/>
                  <a:pt x="838762" y="1008977"/>
                </a:cubicBezTo>
                <a:cubicBezTo>
                  <a:pt x="838762" y="1006649"/>
                  <a:pt x="838762" y="1003911"/>
                  <a:pt x="838762" y="1000762"/>
                </a:cubicBezTo>
                <a:close/>
                <a:moveTo>
                  <a:pt x="861791" y="981045"/>
                </a:moveTo>
                <a:lnTo>
                  <a:pt x="861802" y="981087"/>
                </a:lnTo>
                <a:lnTo>
                  <a:pt x="861380" y="981456"/>
                </a:lnTo>
                <a:close/>
                <a:moveTo>
                  <a:pt x="546323" y="968311"/>
                </a:moveTo>
                <a:cubicBezTo>
                  <a:pt x="546460" y="968311"/>
                  <a:pt x="547007" y="968311"/>
                  <a:pt x="547966" y="968311"/>
                </a:cubicBezTo>
                <a:cubicBezTo>
                  <a:pt x="548924" y="968311"/>
                  <a:pt x="549472" y="968311"/>
                  <a:pt x="549609" y="968311"/>
                </a:cubicBezTo>
                <a:cubicBezTo>
                  <a:pt x="549472" y="979950"/>
                  <a:pt x="548924" y="991999"/>
                  <a:pt x="547966" y="1004459"/>
                </a:cubicBezTo>
                <a:cubicBezTo>
                  <a:pt x="547007" y="1016919"/>
                  <a:pt x="546460" y="1028968"/>
                  <a:pt x="546323" y="1040606"/>
                </a:cubicBezTo>
                <a:cubicBezTo>
                  <a:pt x="546323" y="1028968"/>
                  <a:pt x="546323" y="1016919"/>
                  <a:pt x="546323" y="1004459"/>
                </a:cubicBezTo>
                <a:cubicBezTo>
                  <a:pt x="546323" y="991999"/>
                  <a:pt x="546323" y="979950"/>
                  <a:pt x="546323" y="968311"/>
                </a:cubicBezTo>
                <a:close/>
                <a:moveTo>
                  <a:pt x="861556" y="967901"/>
                </a:moveTo>
                <a:cubicBezTo>
                  <a:pt x="857796" y="970639"/>
                  <a:pt x="855546" y="975020"/>
                  <a:pt x="854808" y="981045"/>
                </a:cubicBezTo>
                <a:cubicBezTo>
                  <a:pt x="853296" y="986043"/>
                  <a:pt x="852212" y="991656"/>
                  <a:pt x="851558" y="997886"/>
                </a:cubicBezTo>
                <a:cubicBezTo>
                  <a:pt x="850904" y="1004116"/>
                  <a:pt x="849894" y="1010552"/>
                  <a:pt x="848529" y="1017192"/>
                </a:cubicBezTo>
                <a:cubicBezTo>
                  <a:pt x="848461" y="1020615"/>
                  <a:pt x="848597" y="1023628"/>
                  <a:pt x="848936" y="1026229"/>
                </a:cubicBezTo>
                <a:cubicBezTo>
                  <a:pt x="849275" y="1028831"/>
                  <a:pt x="850225" y="1030200"/>
                  <a:pt x="851786" y="1030337"/>
                </a:cubicBezTo>
                <a:cubicBezTo>
                  <a:pt x="853550" y="1031980"/>
                  <a:pt x="855721" y="1032802"/>
                  <a:pt x="858299" y="1032802"/>
                </a:cubicBezTo>
                <a:cubicBezTo>
                  <a:pt x="860878" y="1032802"/>
                  <a:pt x="863049" y="1031980"/>
                  <a:pt x="864813" y="1030337"/>
                </a:cubicBezTo>
                <a:cubicBezTo>
                  <a:pt x="866367" y="1028557"/>
                  <a:pt x="867329" y="1026366"/>
                  <a:pt x="867699" y="1023765"/>
                </a:cubicBezTo>
                <a:cubicBezTo>
                  <a:pt x="868069" y="1021163"/>
                  <a:pt x="868290" y="1018972"/>
                  <a:pt x="868363" y="1017192"/>
                </a:cubicBezTo>
                <a:cubicBezTo>
                  <a:pt x="868089" y="1010346"/>
                  <a:pt x="867405" y="1003911"/>
                  <a:pt x="866309" y="997887"/>
                </a:cubicBezTo>
                <a:lnTo>
                  <a:pt x="861802" y="981087"/>
                </a:lnTo>
                <a:lnTo>
                  <a:pt x="864666" y="978580"/>
                </a:lnTo>
                <a:cubicBezTo>
                  <a:pt x="865351" y="978238"/>
                  <a:pt x="866446" y="978101"/>
                  <a:pt x="867952" y="978170"/>
                </a:cubicBezTo>
                <a:cubicBezTo>
                  <a:pt x="866237" y="976535"/>
                  <a:pt x="864738" y="974875"/>
                  <a:pt x="863456" y="973189"/>
                </a:cubicBezTo>
                <a:cubicBezTo>
                  <a:pt x="862173" y="971503"/>
                  <a:pt x="861540" y="969740"/>
                  <a:pt x="861556" y="967901"/>
                </a:cubicBezTo>
                <a:close/>
                <a:moveTo>
                  <a:pt x="832051" y="902178"/>
                </a:moveTo>
                <a:cubicBezTo>
                  <a:pt x="832051" y="918609"/>
                  <a:pt x="832051" y="935039"/>
                  <a:pt x="832051" y="951470"/>
                </a:cubicBezTo>
                <a:cubicBezTo>
                  <a:pt x="834756" y="951470"/>
                  <a:pt x="835837" y="951470"/>
                  <a:pt x="835296" y="951470"/>
                </a:cubicBezTo>
                <a:cubicBezTo>
                  <a:pt x="835296" y="934492"/>
                  <a:pt x="835296" y="919156"/>
                  <a:pt x="835296" y="905464"/>
                </a:cubicBezTo>
                <a:cubicBezTo>
                  <a:pt x="835837" y="902726"/>
                  <a:pt x="834756" y="901630"/>
                  <a:pt x="832051" y="902178"/>
                </a:cubicBezTo>
                <a:close/>
                <a:moveTo>
                  <a:pt x="815785" y="879175"/>
                </a:moveTo>
                <a:cubicBezTo>
                  <a:pt x="813937" y="880887"/>
                  <a:pt x="811883" y="883214"/>
                  <a:pt x="809624" y="886158"/>
                </a:cubicBezTo>
                <a:cubicBezTo>
                  <a:pt x="807364" y="889102"/>
                  <a:pt x="806132" y="892251"/>
                  <a:pt x="805927" y="895606"/>
                </a:cubicBezTo>
                <a:cubicBezTo>
                  <a:pt x="806474" y="919156"/>
                  <a:pt x="805379" y="941064"/>
                  <a:pt x="802641" y="961328"/>
                </a:cubicBezTo>
                <a:cubicBezTo>
                  <a:pt x="802846" y="967832"/>
                  <a:pt x="803257" y="973720"/>
                  <a:pt x="803873" y="978991"/>
                </a:cubicBezTo>
                <a:cubicBezTo>
                  <a:pt x="804489" y="984263"/>
                  <a:pt x="804078" y="989329"/>
                  <a:pt x="802641" y="994189"/>
                </a:cubicBezTo>
                <a:cubicBezTo>
                  <a:pt x="800861" y="1000830"/>
                  <a:pt x="800313" y="1007266"/>
                  <a:pt x="800997" y="1013495"/>
                </a:cubicBezTo>
                <a:cubicBezTo>
                  <a:pt x="801682" y="1019725"/>
                  <a:pt x="804421" y="1025339"/>
                  <a:pt x="809213" y="1030337"/>
                </a:cubicBezTo>
                <a:lnTo>
                  <a:pt x="810445" y="1030337"/>
                </a:lnTo>
                <a:cubicBezTo>
                  <a:pt x="811404" y="1030337"/>
                  <a:pt x="811951" y="1030337"/>
                  <a:pt x="812088" y="1030337"/>
                </a:cubicBezTo>
                <a:cubicBezTo>
                  <a:pt x="813800" y="1005554"/>
                  <a:pt x="815306" y="980360"/>
                  <a:pt x="816607" y="954756"/>
                </a:cubicBezTo>
                <a:cubicBezTo>
                  <a:pt x="817907" y="929152"/>
                  <a:pt x="818592" y="903958"/>
                  <a:pt x="818660" y="879175"/>
                </a:cubicBezTo>
                <a:cubicBezTo>
                  <a:pt x="818515" y="879175"/>
                  <a:pt x="817984" y="879175"/>
                  <a:pt x="817069" y="879175"/>
                </a:cubicBezTo>
                <a:cubicBezTo>
                  <a:pt x="816153" y="879175"/>
                  <a:pt x="815725" y="879175"/>
                  <a:pt x="815785" y="879175"/>
                </a:cubicBezTo>
                <a:close/>
                <a:moveTo>
                  <a:pt x="979681" y="859458"/>
                </a:moveTo>
                <a:cubicBezTo>
                  <a:pt x="974546" y="864524"/>
                  <a:pt x="971671" y="870001"/>
                  <a:pt x="971054" y="875889"/>
                </a:cubicBezTo>
                <a:cubicBezTo>
                  <a:pt x="970438" y="881776"/>
                  <a:pt x="973314" y="887253"/>
                  <a:pt x="979681" y="892320"/>
                </a:cubicBezTo>
                <a:cubicBezTo>
                  <a:pt x="979681" y="887253"/>
                  <a:pt x="979681" y="881776"/>
                  <a:pt x="979681" y="875889"/>
                </a:cubicBezTo>
                <a:cubicBezTo>
                  <a:pt x="979681" y="870001"/>
                  <a:pt x="979681" y="864524"/>
                  <a:pt x="979681" y="859458"/>
                </a:cubicBezTo>
                <a:close/>
                <a:moveTo>
                  <a:pt x="881097" y="846416"/>
                </a:moveTo>
                <a:cubicBezTo>
                  <a:pt x="881028" y="853008"/>
                  <a:pt x="880344" y="860235"/>
                  <a:pt x="879043" y="868097"/>
                </a:cubicBezTo>
                <a:cubicBezTo>
                  <a:pt x="877742" y="875960"/>
                  <a:pt x="876236" y="884034"/>
                  <a:pt x="874525" y="892320"/>
                </a:cubicBezTo>
                <a:cubicBezTo>
                  <a:pt x="874388" y="892320"/>
                  <a:pt x="873840" y="892320"/>
                  <a:pt x="872881" y="892320"/>
                </a:cubicBezTo>
                <a:cubicBezTo>
                  <a:pt x="871923" y="892320"/>
                  <a:pt x="871375" y="892320"/>
                  <a:pt x="871238" y="892320"/>
                </a:cubicBezTo>
                <a:cubicBezTo>
                  <a:pt x="869458" y="885747"/>
                  <a:pt x="867268" y="879175"/>
                  <a:pt x="864666" y="872603"/>
                </a:cubicBezTo>
                <a:cubicBezTo>
                  <a:pt x="862065" y="866031"/>
                  <a:pt x="859874" y="859458"/>
                  <a:pt x="858094" y="852886"/>
                </a:cubicBezTo>
                <a:cubicBezTo>
                  <a:pt x="858017" y="852886"/>
                  <a:pt x="857349" y="852886"/>
                  <a:pt x="856091" y="852886"/>
                </a:cubicBezTo>
                <a:cubicBezTo>
                  <a:pt x="854833" y="852886"/>
                  <a:pt x="853447" y="852886"/>
                  <a:pt x="851932" y="852886"/>
                </a:cubicBezTo>
                <a:cubicBezTo>
                  <a:pt x="851932" y="869864"/>
                  <a:pt x="851932" y="885200"/>
                  <a:pt x="851932" y="898892"/>
                </a:cubicBezTo>
                <a:cubicBezTo>
                  <a:pt x="861243" y="906012"/>
                  <a:pt x="868911" y="914775"/>
                  <a:pt x="874935" y="925181"/>
                </a:cubicBezTo>
                <a:cubicBezTo>
                  <a:pt x="874388" y="925677"/>
                  <a:pt x="872197" y="927971"/>
                  <a:pt x="868363" y="932061"/>
                </a:cubicBezTo>
                <a:cubicBezTo>
                  <a:pt x="861928" y="933477"/>
                  <a:pt x="858368" y="935498"/>
                  <a:pt x="857683" y="938127"/>
                </a:cubicBezTo>
                <a:cubicBezTo>
                  <a:pt x="856998" y="940755"/>
                  <a:pt x="858368" y="945203"/>
                  <a:pt x="861791" y="951470"/>
                </a:cubicBezTo>
                <a:cubicBezTo>
                  <a:pt x="876031" y="946420"/>
                  <a:pt x="884520" y="938703"/>
                  <a:pt x="887258" y="928319"/>
                </a:cubicBezTo>
                <a:cubicBezTo>
                  <a:pt x="889997" y="917936"/>
                  <a:pt x="890271" y="906073"/>
                  <a:pt x="888080" y="892730"/>
                </a:cubicBezTo>
                <a:cubicBezTo>
                  <a:pt x="888217" y="891087"/>
                  <a:pt x="888764" y="889444"/>
                  <a:pt x="889723" y="887801"/>
                </a:cubicBezTo>
                <a:cubicBezTo>
                  <a:pt x="890681" y="886158"/>
                  <a:pt x="891229" y="884515"/>
                  <a:pt x="891366" y="882872"/>
                </a:cubicBezTo>
                <a:cubicBezTo>
                  <a:pt x="891914" y="869180"/>
                  <a:pt x="890818" y="857131"/>
                  <a:pt x="888080" y="846725"/>
                </a:cubicBezTo>
                <a:lnTo>
                  <a:pt x="887669" y="846416"/>
                </a:lnTo>
                <a:cubicBezTo>
                  <a:pt x="887121" y="846416"/>
                  <a:pt x="884931" y="846416"/>
                  <a:pt x="881097" y="846416"/>
                </a:cubicBezTo>
                <a:close/>
                <a:moveTo>
                  <a:pt x="979681" y="800719"/>
                </a:moveTo>
                <a:cubicBezTo>
                  <a:pt x="979544" y="807291"/>
                  <a:pt x="978996" y="813863"/>
                  <a:pt x="978037" y="820436"/>
                </a:cubicBezTo>
                <a:cubicBezTo>
                  <a:pt x="977079" y="827008"/>
                  <a:pt x="976531" y="833580"/>
                  <a:pt x="976394" y="840152"/>
                </a:cubicBezTo>
                <a:cubicBezTo>
                  <a:pt x="977901" y="840152"/>
                  <a:pt x="978996" y="840152"/>
                  <a:pt x="979681" y="840152"/>
                </a:cubicBezTo>
                <a:cubicBezTo>
                  <a:pt x="980365" y="840152"/>
                  <a:pt x="981460" y="840152"/>
                  <a:pt x="982967" y="840152"/>
                </a:cubicBezTo>
                <a:cubicBezTo>
                  <a:pt x="983104" y="833580"/>
                  <a:pt x="983651" y="827008"/>
                  <a:pt x="984610" y="820436"/>
                </a:cubicBezTo>
                <a:cubicBezTo>
                  <a:pt x="985568" y="813863"/>
                  <a:pt x="986116" y="807291"/>
                  <a:pt x="986253" y="800719"/>
                </a:cubicBezTo>
                <a:cubicBezTo>
                  <a:pt x="984747" y="800719"/>
                  <a:pt x="983651" y="800719"/>
                  <a:pt x="982967" y="800719"/>
                </a:cubicBezTo>
                <a:cubicBezTo>
                  <a:pt x="982282" y="800719"/>
                  <a:pt x="981187" y="800719"/>
                  <a:pt x="979681" y="800719"/>
                </a:cubicBezTo>
                <a:close/>
                <a:moveTo>
                  <a:pt x="950105" y="790860"/>
                </a:moveTo>
                <a:cubicBezTo>
                  <a:pt x="947709" y="803864"/>
                  <a:pt x="945108" y="816418"/>
                  <a:pt x="942301" y="828522"/>
                </a:cubicBezTo>
                <a:cubicBezTo>
                  <a:pt x="939494" y="840627"/>
                  <a:pt x="941000" y="853130"/>
                  <a:pt x="946819" y="866031"/>
                </a:cubicBezTo>
                <a:lnTo>
                  <a:pt x="946819" y="866441"/>
                </a:lnTo>
                <a:cubicBezTo>
                  <a:pt x="941387" y="876710"/>
                  <a:pt x="938402" y="887390"/>
                  <a:pt x="937865" y="898481"/>
                </a:cubicBezTo>
                <a:cubicBezTo>
                  <a:pt x="937327" y="909572"/>
                  <a:pt x="942503" y="918609"/>
                  <a:pt x="953392" y="925592"/>
                </a:cubicBezTo>
                <a:cubicBezTo>
                  <a:pt x="949558" y="905943"/>
                  <a:pt x="947367" y="886090"/>
                  <a:pt x="946819" y="866031"/>
                </a:cubicBezTo>
                <a:cubicBezTo>
                  <a:pt x="948531" y="862880"/>
                  <a:pt x="950858" y="860144"/>
                  <a:pt x="953802" y="857822"/>
                </a:cubicBezTo>
                <a:cubicBezTo>
                  <a:pt x="956746" y="855500"/>
                  <a:pt x="959895" y="852776"/>
                  <a:pt x="963250" y="849651"/>
                </a:cubicBezTo>
                <a:cubicBezTo>
                  <a:pt x="949558" y="839442"/>
                  <a:pt x="947367" y="827513"/>
                  <a:pt x="956678" y="813863"/>
                </a:cubicBezTo>
                <a:cubicBezTo>
                  <a:pt x="961333" y="809003"/>
                  <a:pt x="962702" y="804758"/>
                  <a:pt x="960785" y="801130"/>
                </a:cubicBezTo>
                <a:cubicBezTo>
                  <a:pt x="958868" y="797501"/>
                  <a:pt x="955308" y="794078"/>
                  <a:pt x="950105" y="790860"/>
                </a:cubicBezTo>
                <a:close/>
                <a:moveTo>
                  <a:pt x="953429" y="748141"/>
                </a:moveTo>
                <a:cubicBezTo>
                  <a:pt x="954917" y="754576"/>
                  <a:pt x="956002" y="760601"/>
                  <a:pt x="956682" y="766215"/>
                </a:cubicBezTo>
                <a:cubicBezTo>
                  <a:pt x="957363" y="771829"/>
                  <a:pt x="958457" y="777853"/>
                  <a:pt x="959964" y="784288"/>
                </a:cubicBezTo>
                <a:cubicBezTo>
                  <a:pt x="960101" y="784288"/>
                  <a:pt x="960648" y="784288"/>
                  <a:pt x="961607" y="784288"/>
                </a:cubicBezTo>
                <a:cubicBezTo>
                  <a:pt x="962565" y="784288"/>
                  <a:pt x="963113" y="784288"/>
                  <a:pt x="963250" y="784288"/>
                </a:cubicBezTo>
                <a:cubicBezTo>
                  <a:pt x="965167" y="777648"/>
                  <a:pt x="966262" y="771212"/>
                  <a:pt x="966536" y="764982"/>
                </a:cubicBezTo>
                <a:cubicBezTo>
                  <a:pt x="966810" y="758752"/>
                  <a:pt x="964619" y="753139"/>
                  <a:pt x="959964" y="748141"/>
                </a:cubicBezTo>
                <a:cubicBezTo>
                  <a:pt x="959894" y="748141"/>
                  <a:pt x="959211" y="748141"/>
                  <a:pt x="957915" y="748141"/>
                </a:cubicBezTo>
                <a:cubicBezTo>
                  <a:pt x="956618" y="748141"/>
                  <a:pt x="955122" y="748141"/>
                  <a:pt x="953429" y="748141"/>
                </a:cubicBezTo>
                <a:close/>
                <a:moveTo>
                  <a:pt x="982967" y="738283"/>
                </a:moveTo>
                <a:cubicBezTo>
                  <a:pt x="981392" y="746224"/>
                  <a:pt x="980434" y="754165"/>
                  <a:pt x="980091" y="762107"/>
                </a:cubicBezTo>
                <a:cubicBezTo>
                  <a:pt x="979749" y="770048"/>
                  <a:pt x="979612" y="779633"/>
                  <a:pt x="979681" y="790860"/>
                </a:cubicBezTo>
                <a:cubicBezTo>
                  <a:pt x="986390" y="782098"/>
                  <a:pt x="990224" y="772513"/>
                  <a:pt x="991182" y="762107"/>
                </a:cubicBezTo>
                <a:cubicBezTo>
                  <a:pt x="992140" y="751701"/>
                  <a:pt x="989402" y="743759"/>
                  <a:pt x="982967" y="738283"/>
                </a:cubicBezTo>
                <a:close/>
                <a:moveTo>
                  <a:pt x="890955" y="705421"/>
                </a:moveTo>
                <a:cubicBezTo>
                  <a:pt x="887669" y="747593"/>
                  <a:pt x="884383" y="788122"/>
                  <a:pt x="881097" y="827008"/>
                </a:cubicBezTo>
                <a:cubicBezTo>
                  <a:pt x="884383" y="827008"/>
                  <a:pt x="887669" y="827008"/>
                  <a:pt x="890955" y="827008"/>
                </a:cubicBezTo>
                <a:cubicBezTo>
                  <a:pt x="892461" y="807291"/>
                  <a:pt x="893557" y="787574"/>
                  <a:pt x="894241" y="767858"/>
                </a:cubicBezTo>
                <a:cubicBezTo>
                  <a:pt x="894926" y="748141"/>
                  <a:pt x="896021" y="728424"/>
                  <a:pt x="897527" y="708707"/>
                </a:cubicBezTo>
                <a:cubicBezTo>
                  <a:pt x="896980" y="705969"/>
                  <a:pt x="894789" y="704874"/>
                  <a:pt x="890955" y="705421"/>
                </a:cubicBezTo>
                <a:close/>
                <a:moveTo>
                  <a:pt x="50118" y="176355"/>
                </a:moveTo>
                <a:cubicBezTo>
                  <a:pt x="50118" y="179641"/>
                  <a:pt x="50118" y="182927"/>
                  <a:pt x="50118" y="186214"/>
                </a:cubicBezTo>
                <a:cubicBezTo>
                  <a:pt x="51898" y="186214"/>
                  <a:pt x="54089" y="186214"/>
                  <a:pt x="56690" y="186214"/>
                </a:cubicBezTo>
                <a:cubicBezTo>
                  <a:pt x="59292" y="186214"/>
                  <a:pt x="61482" y="186214"/>
                  <a:pt x="63262" y="186214"/>
                </a:cubicBezTo>
                <a:cubicBezTo>
                  <a:pt x="63399" y="186008"/>
                  <a:pt x="63947" y="184776"/>
                  <a:pt x="64905" y="182517"/>
                </a:cubicBezTo>
                <a:cubicBezTo>
                  <a:pt x="65864" y="180258"/>
                  <a:pt x="66412" y="178204"/>
                  <a:pt x="66549" y="176355"/>
                </a:cubicBezTo>
                <a:cubicBezTo>
                  <a:pt x="59429" y="176355"/>
                  <a:pt x="53952" y="176355"/>
                  <a:pt x="50118" y="176355"/>
                </a:cubicBezTo>
                <a:close/>
                <a:moveTo>
                  <a:pt x="1327291" y="137"/>
                </a:moveTo>
                <a:cubicBezTo>
                  <a:pt x="1333179" y="-137"/>
                  <a:pt x="1338758" y="0"/>
                  <a:pt x="1344030" y="548"/>
                </a:cubicBezTo>
                <a:cubicBezTo>
                  <a:pt x="1354573" y="1643"/>
                  <a:pt x="1364705" y="7668"/>
                  <a:pt x="1374426" y="18621"/>
                </a:cubicBezTo>
                <a:cubicBezTo>
                  <a:pt x="1378192" y="23277"/>
                  <a:pt x="1384627" y="26289"/>
                  <a:pt x="1393732" y="27658"/>
                </a:cubicBezTo>
                <a:cubicBezTo>
                  <a:pt x="1402838" y="29027"/>
                  <a:pt x="1411738" y="30397"/>
                  <a:pt x="1420432" y="31766"/>
                </a:cubicBezTo>
                <a:cubicBezTo>
                  <a:pt x="1427141" y="31492"/>
                  <a:pt x="1432618" y="32039"/>
                  <a:pt x="1436863" y="33409"/>
                </a:cubicBezTo>
                <a:cubicBezTo>
                  <a:pt x="1441107" y="34778"/>
                  <a:pt x="1443298" y="38612"/>
                  <a:pt x="1443435" y="44910"/>
                </a:cubicBezTo>
                <a:cubicBezTo>
                  <a:pt x="1445215" y="48128"/>
                  <a:pt x="1447406" y="50729"/>
                  <a:pt x="1450007" y="52715"/>
                </a:cubicBezTo>
                <a:cubicBezTo>
                  <a:pt x="1452609" y="54700"/>
                  <a:pt x="1454800" y="56480"/>
                  <a:pt x="1456580" y="58055"/>
                </a:cubicBezTo>
                <a:cubicBezTo>
                  <a:pt x="1479514" y="63120"/>
                  <a:pt x="1501832" y="66954"/>
                  <a:pt x="1523534" y="69554"/>
                </a:cubicBezTo>
                <a:cubicBezTo>
                  <a:pt x="1545236" y="72155"/>
                  <a:pt x="1566733" y="72703"/>
                  <a:pt x="1588025" y="71199"/>
                </a:cubicBezTo>
                <a:cubicBezTo>
                  <a:pt x="1591311" y="71747"/>
                  <a:pt x="1594597" y="70651"/>
                  <a:pt x="1597883" y="67913"/>
                </a:cubicBezTo>
                <a:cubicBezTo>
                  <a:pt x="1606304" y="61683"/>
                  <a:pt x="1615751" y="58534"/>
                  <a:pt x="1626226" y="58465"/>
                </a:cubicBezTo>
                <a:cubicBezTo>
                  <a:pt x="1636700" y="58397"/>
                  <a:pt x="1646969" y="59355"/>
                  <a:pt x="1657033" y="61341"/>
                </a:cubicBezTo>
                <a:cubicBezTo>
                  <a:pt x="1666892" y="62848"/>
                  <a:pt x="1675928" y="65585"/>
                  <a:pt x="1684144" y="69553"/>
                </a:cubicBezTo>
                <a:cubicBezTo>
                  <a:pt x="1692359" y="73522"/>
                  <a:pt x="1699753" y="79540"/>
                  <a:pt x="1706325" y="87607"/>
                </a:cubicBezTo>
                <a:cubicBezTo>
                  <a:pt x="1711389" y="92393"/>
                  <a:pt x="1716849" y="96769"/>
                  <a:pt x="1722704" y="100734"/>
                </a:cubicBezTo>
                <a:cubicBezTo>
                  <a:pt x="1728560" y="104699"/>
                  <a:pt x="1733999" y="109075"/>
                  <a:pt x="1739022" y="113861"/>
                </a:cubicBezTo>
                <a:cubicBezTo>
                  <a:pt x="1733383" y="119877"/>
                  <a:pt x="1727533" y="125073"/>
                  <a:pt x="1721472" y="129448"/>
                </a:cubicBezTo>
                <a:cubicBezTo>
                  <a:pt x="1715412" y="133824"/>
                  <a:pt x="1713649" y="140661"/>
                  <a:pt x="1716183" y="149959"/>
                </a:cubicBezTo>
                <a:cubicBezTo>
                  <a:pt x="1716320" y="150027"/>
                  <a:pt x="1716868" y="149890"/>
                  <a:pt x="1717826" y="149549"/>
                </a:cubicBezTo>
                <a:cubicBezTo>
                  <a:pt x="1718785" y="149207"/>
                  <a:pt x="1719333" y="148250"/>
                  <a:pt x="1719470" y="146677"/>
                </a:cubicBezTo>
                <a:cubicBezTo>
                  <a:pt x="1722592" y="148318"/>
                  <a:pt x="1725308" y="149959"/>
                  <a:pt x="1727616" y="151600"/>
                </a:cubicBezTo>
                <a:cubicBezTo>
                  <a:pt x="1729925" y="153241"/>
                  <a:pt x="1732640" y="154881"/>
                  <a:pt x="1735763" y="156522"/>
                </a:cubicBezTo>
                <a:cubicBezTo>
                  <a:pt x="1739565" y="157069"/>
                  <a:pt x="1744996" y="159257"/>
                  <a:pt x="1752057" y="163085"/>
                </a:cubicBezTo>
                <a:cubicBezTo>
                  <a:pt x="1755587" y="166367"/>
                  <a:pt x="1759118" y="169649"/>
                  <a:pt x="1762648" y="172930"/>
                </a:cubicBezTo>
                <a:cubicBezTo>
                  <a:pt x="1766178" y="176212"/>
                  <a:pt x="1768079" y="179494"/>
                  <a:pt x="1768351" y="182775"/>
                </a:cubicBezTo>
                <a:cubicBezTo>
                  <a:pt x="1768486" y="187903"/>
                  <a:pt x="1768215" y="193236"/>
                  <a:pt x="1767536" y="198774"/>
                </a:cubicBezTo>
                <a:cubicBezTo>
                  <a:pt x="1766857" y="204311"/>
                  <a:pt x="1764956" y="208824"/>
                  <a:pt x="1761833" y="212310"/>
                </a:cubicBezTo>
                <a:cubicBezTo>
                  <a:pt x="1757420" y="220715"/>
                  <a:pt x="1753211" y="228519"/>
                  <a:pt x="1749206" y="235723"/>
                </a:cubicBezTo>
                <a:cubicBezTo>
                  <a:pt x="1745200" y="242927"/>
                  <a:pt x="1738547" y="248332"/>
                  <a:pt x="1729246" y="251936"/>
                </a:cubicBezTo>
                <a:cubicBezTo>
                  <a:pt x="1727752" y="253511"/>
                  <a:pt x="1726666" y="255291"/>
                  <a:pt x="1725987" y="257276"/>
                </a:cubicBezTo>
                <a:cubicBezTo>
                  <a:pt x="1725308" y="259261"/>
                  <a:pt x="1724222" y="261863"/>
                  <a:pt x="1722728" y="265081"/>
                </a:cubicBezTo>
                <a:cubicBezTo>
                  <a:pt x="1728703" y="265081"/>
                  <a:pt x="1733048" y="265081"/>
                  <a:pt x="1735763" y="265081"/>
                </a:cubicBezTo>
                <a:cubicBezTo>
                  <a:pt x="1738479" y="265622"/>
                  <a:pt x="1742824" y="267788"/>
                  <a:pt x="1748798" y="271578"/>
                </a:cubicBezTo>
                <a:cubicBezTo>
                  <a:pt x="1745539" y="272120"/>
                  <a:pt x="1742281" y="274285"/>
                  <a:pt x="1739022" y="278076"/>
                </a:cubicBezTo>
                <a:cubicBezTo>
                  <a:pt x="1713417" y="284573"/>
                  <a:pt x="1689374" y="291071"/>
                  <a:pt x="1666892" y="297568"/>
                </a:cubicBezTo>
                <a:cubicBezTo>
                  <a:pt x="1656485" y="300276"/>
                  <a:pt x="1647722" y="301359"/>
                  <a:pt x="1640603" y="300817"/>
                </a:cubicBezTo>
                <a:cubicBezTo>
                  <a:pt x="1635742" y="300682"/>
                  <a:pt x="1631497" y="300140"/>
                  <a:pt x="1627869" y="299193"/>
                </a:cubicBezTo>
                <a:cubicBezTo>
                  <a:pt x="1624240" y="298245"/>
                  <a:pt x="1620817" y="297704"/>
                  <a:pt x="1617600" y="297568"/>
                </a:cubicBezTo>
                <a:cubicBezTo>
                  <a:pt x="1607536" y="299330"/>
                  <a:pt x="1600553" y="303153"/>
                  <a:pt x="1596651" y="309037"/>
                </a:cubicBezTo>
                <a:cubicBezTo>
                  <a:pt x="1592748" y="314921"/>
                  <a:pt x="1593159" y="322039"/>
                  <a:pt x="1597883" y="330392"/>
                </a:cubicBezTo>
                <a:cubicBezTo>
                  <a:pt x="1602266" y="340045"/>
                  <a:pt x="1602536" y="347850"/>
                  <a:pt x="1598694" y="353806"/>
                </a:cubicBezTo>
                <a:cubicBezTo>
                  <a:pt x="1594852" y="359763"/>
                  <a:pt x="1590172" y="365104"/>
                  <a:pt x="1584655" y="369830"/>
                </a:cubicBezTo>
                <a:cubicBezTo>
                  <a:pt x="1582874" y="372977"/>
                  <a:pt x="1579860" y="374893"/>
                  <a:pt x="1575613" y="375577"/>
                </a:cubicBezTo>
                <a:cubicBezTo>
                  <a:pt x="1571366" y="376261"/>
                  <a:pt x="1566708" y="376535"/>
                  <a:pt x="1561639" y="376398"/>
                </a:cubicBezTo>
                <a:cubicBezTo>
                  <a:pt x="1556639" y="376261"/>
                  <a:pt x="1551022" y="375713"/>
                  <a:pt x="1544788" y="374755"/>
                </a:cubicBezTo>
                <a:cubicBezTo>
                  <a:pt x="1538554" y="373797"/>
                  <a:pt x="1532115" y="373249"/>
                  <a:pt x="1525471" y="373112"/>
                </a:cubicBezTo>
                <a:cubicBezTo>
                  <a:pt x="1515675" y="373317"/>
                  <a:pt x="1505674" y="373728"/>
                  <a:pt x="1495467" y="374344"/>
                </a:cubicBezTo>
                <a:cubicBezTo>
                  <a:pt x="1485261" y="374960"/>
                  <a:pt x="1474438" y="374550"/>
                  <a:pt x="1462998" y="373112"/>
                </a:cubicBezTo>
                <a:cubicBezTo>
                  <a:pt x="1457929" y="373591"/>
                  <a:pt x="1452449" y="374276"/>
                  <a:pt x="1446558" y="375166"/>
                </a:cubicBezTo>
                <a:cubicBezTo>
                  <a:pt x="1440667" y="376057"/>
                  <a:pt x="1435187" y="374278"/>
                  <a:pt x="1430118" y="369830"/>
                </a:cubicBezTo>
                <a:cubicBezTo>
                  <a:pt x="1428268" y="368395"/>
                  <a:pt x="1425391" y="367984"/>
                  <a:pt x="1421487" y="368600"/>
                </a:cubicBezTo>
                <a:cubicBezTo>
                  <a:pt x="1417582" y="369215"/>
                  <a:pt x="1413883" y="369625"/>
                  <a:pt x="1410390" y="369830"/>
                </a:cubicBezTo>
                <a:cubicBezTo>
                  <a:pt x="1397238" y="372565"/>
                  <a:pt x="1384086" y="373659"/>
                  <a:pt x="1370933" y="373112"/>
                </a:cubicBezTo>
                <a:cubicBezTo>
                  <a:pt x="1369152" y="373112"/>
                  <a:pt x="1366960" y="373112"/>
                  <a:pt x="1364357" y="373112"/>
                </a:cubicBezTo>
                <a:cubicBezTo>
                  <a:pt x="1361754" y="373112"/>
                  <a:pt x="1359562" y="373112"/>
                  <a:pt x="1357781" y="373112"/>
                </a:cubicBezTo>
                <a:cubicBezTo>
                  <a:pt x="1349424" y="374755"/>
                  <a:pt x="1340656" y="376398"/>
                  <a:pt x="1331477" y="378041"/>
                </a:cubicBezTo>
                <a:cubicBezTo>
                  <a:pt x="1322298" y="379684"/>
                  <a:pt x="1313530" y="381327"/>
                  <a:pt x="1305173" y="382970"/>
                </a:cubicBezTo>
                <a:cubicBezTo>
                  <a:pt x="1301816" y="384613"/>
                  <a:pt x="1297843" y="386256"/>
                  <a:pt x="1293254" y="387899"/>
                </a:cubicBezTo>
                <a:cubicBezTo>
                  <a:pt x="1288664" y="389543"/>
                  <a:pt x="1283869" y="391186"/>
                  <a:pt x="1278869" y="392829"/>
                </a:cubicBezTo>
                <a:cubicBezTo>
                  <a:pt x="1278869" y="392692"/>
                  <a:pt x="1278047" y="391323"/>
                  <a:pt x="1276403" y="388721"/>
                </a:cubicBezTo>
                <a:cubicBezTo>
                  <a:pt x="1274758" y="386120"/>
                  <a:pt x="1272292" y="383107"/>
                  <a:pt x="1269004" y="379684"/>
                </a:cubicBezTo>
                <a:cubicBezTo>
                  <a:pt x="1265716" y="386256"/>
                  <a:pt x="1262428" y="392829"/>
                  <a:pt x="1259140" y="399401"/>
                </a:cubicBezTo>
                <a:cubicBezTo>
                  <a:pt x="1259003" y="399264"/>
                  <a:pt x="1258455" y="398716"/>
                  <a:pt x="1257496" y="397758"/>
                </a:cubicBezTo>
                <a:cubicBezTo>
                  <a:pt x="1256537" y="396799"/>
                  <a:pt x="1255989" y="396252"/>
                  <a:pt x="1255852" y="396115"/>
                </a:cubicBezTo>
                <a:cubicBezTo>
                  <a:pt x="1255852" y="394609"/>
                  <a:pt x="1255852" y="392692"/>
                  <a:pt x="1255852" y="390364"/>
                </a:cubicBezTo>
                <a:cubicBezTo>
                  <a:pt x="1255852" y="388036"/>
                  <a:pt x="1255852" y="384476"/>
                  <a:pt x="1255852" y="379684"/>
                </a:cubicBezTo>
                <a:cubicBezTo>
                  <a:pt x="1244344" y="392076"/>
                  <a:pt x="1232836" y="400154"/>
                  <a:pt x="1221328" y="403919"/>
                </a:cubicBezTo>
                <a:cubicBezTo>
                  <a:pt x="1209820" y="407685"/>
                  <a:pt x="1198312" y="401797"/>
                  <a:pt x="1186804" y="386256"/>
                </a:cubicBezTo>
                <a:cubicBezTo>
                  <a:pt x="1183516" y="395567"/>
                  <a:pt x="1180228" y="406521"/>
                  <a:pt x="1176940" y="419117"/>
                </a:cubicBezTo>
                <a:cubicBezTo>
                  <a:pt x="1170500" y="410218"/>
                  <a:pt x="1164472" y="406658"/>
                  <a:pt x="1158855" y="408438"/>
                </a:cubicBezTo>
                <a:cubicBezTo>
                  <a:pt x="1153238" y="410218"/>
                  <a:pt x="1147210" y="411587"/>
                  <a:pt x="1140771" y="412545"/>
                </a:cubicBezTo>
                <a:cubicBezTo>
                  <a:pt x="1130839" y="415558"/>
                  <a:pt x="1120289" y="417748"/>
                  <a:pt x="1109124" y="419117"/>
                </a:cubicBezTo>
                <a:cubicBezTo>
                  <a:pt x="1097958" y="420487"/>
                  <a:pt x="1086587" y="422677"/>
                  <a:pt x="1075011" y="425690"/>
                </a:cubicBezTo>
                <a:cubicBezTo>
                  <a:pt x="1071654" y="425758"/>
                  <a:pt x="1068503" y="426443"/>
                  <a:pt x="1065557" y="427744"/>
                </a:cubicBezTo>
                <a:cubicBezTo>
                  <a:pt x="1062612" y="429044"/>
                  <a:pt x="1060283" y="430551"/>
                  <a:pt x="1058570" y="432262"/>
                </a:cubicBezTo>
                <a:cubicBezTo>
                  <a:pt x="1060283" y="434110"/>
                  <a:pt x="1062612" y="436164"/>
                  <a:pt x="1065557" y="438424"/>
                </a:cubicBezTo>
                <a:cubicBezTo>
                  <a:pt x="1068503" y="440683"/>
                  <a:pt x="1071654" y="441915"/>
                  <a:pt x="1075011" y="442120"/>
                </a:cubicBezTo>
                <a:cubicBezTo>
                  <a:pt x="1080011" y="443490"/>
                  <a:pt x="1085628" y="444037"/>
                  <a:pt x="1091862" y="443763"/>
                </a:cubicBezTo>
                <a:cubicBezTo>
                  <a:pt x="1098095" y="443490"/>
                  <a:pt x="1104534" y="444037"/>
                  <a:pt x="1111179" y="445407"/>
                </a:cubicBezTo>
                <a:cubicBezTo>
                  <a:pt x="1112960" y="445270"/>
                  <a:pt x="1115152" y="445543"/>
                  <a:pt x="1117755" y="446228"/>
                </a:cubicBezTo>
                <a:cubicBezTo>
                  <a:pt x="1120358" y="446913"/>
                  <a:pt x="1122550" y="448830"/>
                  <a:pt x="1124331" y="451979"/>
                </a:cubicBezTo>
                <a:cubicBezTo>
                  <a:pt x="1115974" y="453485"/>
                  <a:pt x="1107206" y="454580"/>
                  <a:pt x="1098027" y="455265"/>
                </a:cubicBezTo>
                <a:cubicBezTo>
                  <a:pt x="1088848" y="455950"/>
                  <a:pt x="1080080" y="457045"/>
                  <a:pt x="1071723" y="458551"/>
                </a:cubicBezTo>
                <a:cubicBezTo>
                  <a:pt x="1074462" y="464781"/>
                  <a:pt x="1073915" y="469573"/>
                  <a:pt x="1070078" y="472928"/>
                </a:cubicBezTo>
                <a:cubicBezTo>
                  <a:pt x="1066243" y="476283"/>
                  <a:pt x="1062406" y="480253"/>
                  <a:pt x="1058570" y="484840"/>
                </a:cubicBezTo>
                <a:cubicBezTo>
                  <a:pt x="1052063" y="489838"/>
                  <a:pt x="1046172" y="495451"/>
                  <a:pt x="1040897" y="501681"/>
                </a:cubicBezTo>
                <a:cubicBezTo>
                  <a:pt x="1035623" y="507911"/>
                  <a:pt x="1030554" y="514347"/>
                  <a:pt x="1025690" y="520987"/>
                </a:cubicBezTo>
                <a:cubicBezTo>
                  <a:pt x="1025690" y="522836"/>
                  <a:pt x="1025690" y="524890"/>
                  <a:pt x="1025690" y="527149"/>
                </a:cubicBezTo>
                <a:cubicBezTo>
                  <a:pt x="1025690" y="529408"/>
                  <a:pt x="1025690" y="530640"/>
                  <a:pt x="1025690" y="530846"/>
                </a:cubicBezTo>
                <a:cubicBezTo>
                  <a:pt x="1031787" y="535775"/>
                  <a:pt x="1034390" y="540704"/>
                  <a:pt x="1033499" y="545633"/>
                </a:cubicBezTo>
                <a:cubicBezTo>
                  <a:pt x="1032609" y="550563"/>
                  <a:pt x="1031102" y="555492"/>
                  <a:pt x="1028978" y="560421"/>
                </a:cubicBezTo>
                <a:cubicBezTo>
                  <a:pt x="1018607" y="589996"/>
                  <a:pt x="1009939" y="619571"/>
                  <a:pt x="1002977" y="649146"/>
                </a:cubicBezTo>
                <a:cubicBezTo>
                  <a:pt x="1001565" y="655582"/>
                  <a:pt x="1001161" y="661606"/>
                  <a:pt x="1001766" y="667220"/>
                </a:cubicBezTo>
                <a:cubicBezTo>
                  <a:pt x="1002372" y="672834"/>
                  <a:pt x="1002775" y="678858"/>
                  <a:pt x="1002977" y="685294"/>
                </a:cubicBezTo>
                <a:cubicBezTo>
                  <a:pt x="1001498" y="685294"/>
                  <a:pt x="1000422" y="685294"/>
                  <a:pt x="999749" y="685294"/>
                </a:cubicBezTo>
                <a:cubicBezTo>
                  <a:pt x="999077" y="685294"/>
                  <a:pt x="998001" y="685294"/>
                  <a:pt x="996522" y="685294"/>
                </a:cubicBezTo>
                <a:cubicBezTo>
                  <a:pt x="995016" y="680365"/>
                  <a:pt x="993920" y="675435"/>
                  <a:pt x="993236" y="670506"/>
                </a:cubicBezTo>
                <a:cubicBezTo>
                  <a:pt x="992551" y="665577"/>
                  <a:pt x="991456" y="660648"/>
                  <a:pt x="989950" y="655718"/>
                </a:cubicBezTo>
                <a:cubicBezTo>
                  <a:pt x="989813" y="655718"/>
                  <a:pt x="989265" y="655718"/>
                  <a:pt x="988307" y="655718"/>
                </a:cubicBezTo>
                <a:cubicBezTo>
                  <a:pt x="987348" y="655718"/>
                  <a:pt x="986800" y="655718"/>
                  <a:pt x="986664" y="655718"/>
                </a:cubicBezTo>
                <a:cubicBezTo>
                  <a:pt x="985027" y="667143"/>
                  <a:pt x="985014" y="677977"/>
                  <a:pt x="986627" y="688221"/>
                </a:cubicBezTo>
                <a:cubicBezTo>
                  <a:pt x="988239" y="698464"/>
                  <a:pt x="991440" y="708579"/>
                  <a:pt x="996229" y="718566"/>
                </a:cubicBezTo>
                <a:cubicBezTo>
                  <a:pt x="999994" y="728424"/>
                  <a:pt x="1002146" y="738283"/>
                  <a:pt x="1002683" y="748141"/>
                </a:cubicBezTo>
                <a:cubicBezTo>
                  <a:pt x="999456" y="794694"/>
                  <a:pt x="996229" y="842891"/>
                  <a:pt x="993001" y="892730"/>
                </a:cubicBezTo>
                <a:cubicBezTo>
                  <a:pt x="989236" y="912464"/>
                  <a:pt x="987084" y="932044"/>
                  <a:pt x="986546" y="951470"/>
                </a:cubicBezTo>
                <a:cubicBezTo>
                  <a:pt x="985067" y="951470"/>
                  <a:pt x="983991" y="951470"/>
                  <a:pt x="983319" y="951470"/>
                </a:cubicBezTo>
                <a:cubicBezTo>
                  <a:pt x="982646" y="951470"/>
                  <a:pt x="981571" y="951470"/>
                  <a:pt x="980091" y="951470"/>
                </a:cubicBezTo>
                <a:cubicBezTo>
                  <a:pt x="979954" y="949920"/>
                  <a:pt x="979407" y="948168"/>
                  <a:pt x="978448" y="946213"/>
                </a:cubicBezTo>
                <a:cubicBezTo>
                  <a:pt x="977490" y="944259"/>
                  <a:pt x="976942" y="941698"/>
                  <a:pt x="976805" y="938531"/>
                </a:cubicBezTo>
                <a:cubicBezTo>
                  <a:pt x="972022" y="945005"/>
                  <a:pt x="967623" y="951517"/>
                  <a:pt x="963609" y="958068"/>
                </a:cubicBezTo>
                <a:cubicBezTo>
                  <a:pt x="959596" y="964619"/>
                  <a:pt x="955094" y="971182"/>
                  <a:pt x="950105" y="977759"/>
                </a:cubicBezTo>
                <a:cubicBezTo>
                  <a:pt x="956541" y="976184"/>
                  <a:pt x="962565" y="974404"/>
                  <a:pt x="968179" y="972419"/>
                </a:cubicBezTo>
                <a:cubicBezTo>
                  <a:pt x="973793" y="970434"/>
                  <a:pt x="979817" y="967832"/>
                  <a:pt x="986253" y="964614"/>
                </a:cubicBezTo>
                <a:cubicBezTo>
                  <a:pt x="981460" y="972761"/>
                  <a:pt x="977079" y="980292"/>
                  <a:pt x="973108" y="987206"/>
                </a:cubicBezTo>
                <a:cubicBezTo>
                  <a:pt x="969137" y="994121"/>
                  <a:pt x="964756" y="1000830"/>
                  <a:pt x="959964" y="1007334"/>
                </a:cubicBezTo>
                <a:cubicBezTo>
                  <a:pt x="958321" y="1004185"/>
                  <a:pt x="956678" y="1001446"/>
                  <a:pt x="955035" y="999119"/>
                </a:cubicBezTo>
                <a:cubicBezTo>
                  <a:pt x="953392" y="996791"/>
                  <a:pt x="951748" y="994052"/>
                  <a:pt x="950105" y="990903"/>
                </a:cubicBezTo>
                <a:cubicBezTo>
                  <a:pt x="949968" y="994121"/>
                  <a:pt x="949421" y="996723"/>
                  <a:pt x="948462" y="998708"/>
                </a:cubicBezTo>
                <a:cubicBezTo>
                  <a:pt x="947504" y="1000693"/>
                  <a:pt x="946956" y="1002473"/>
                  <a:pt x="946819" y="1004048"/>
                </a:cubicBezTo>
                <a:cubicBezTo>
                  <a:pt x="950105" y="1013906"/>
                  <a:pt x="953392" y="1020478"/>
                  <a:pt x="956678" y="1023765"/>
                </a:cubicBezTo>
                <a:cubicBezTo>
                  <a:pt x="958595" y="1026709"/>
                  <a:pt x="961333" y="1028215"/>
                  <a:pt x="964893" y="1028283"/>
                </a:cubicBezTo>
                <a:cubicBezTo>
                  <a:pt x="968453" y="1028352"/>
                  <a:pt x="971191" y="1029036"/>
                  <a:pt x="973108" y="1030337"/>
                </a:cubicBezTo>
                <a:cubicBezTo>
                  <a:pt x="982485" y="1035540"/>
                  <a:pt x="988377" y="1042386"/>
                  <a:pt x="990786" y="1050875"/>
                </a:cubicBezTo>
                <a:cubicBezTo>
                  <a:pt x="993194" y="1059364"/>
                  <a:pt x="995008" y="1067853"/>
                  <a:pt x="996229" y="1076342"/>
                </a:cubicBezTo>
                <a:cubicBezTo>
                  <a:pt x="996363" y="1086201"/>
                  <a:pt x="996901" y="1096059"/>
                  <a:pt x="997842" y="1105918"/>
                </a:cubicBezTo>
                <a:cubicBezTo>
                  <a:pt x="998784" y="1115776"/>
                  <a:pt x="999322" y="1125635"/>
                  <a:pt x="999456" y="1135493"/>
                </a:cubicBezTo>
                <a:cubicBezTo>
                  <a:pt x="1002145" y="1148637"/>
                  <a:pt x="1003221" y="1161782"/>
                  <a:pt x="1002683" y="1174926"/>
                </a:cubicBezTo>
                <a:cubicBezTo>
                  <a:pt x="1005422" y="1174926"/>
                  <a:pt x="1009803" y="1174926"/>
                  <a:pt x="1015828" y="1174926"/>
                </a:cubicBezTo>
                <a:cubicBezTo>
                  <a:pt x="1015828" y="1181635"/>
                  <a:pt x="1015828" y="1188755"/>
                  <a:pt x="1015828" y="1196286"/>
                </a:cubicBezTo>
                <a:cubicBezTo>
                  <a:pt x="1015828" y="1203817"/>
                  <a:pt x="1015828" y="1210937"/>
                  <a:pt x="1015828" y="1217646"/>
                </a:cubicBezTo>
                <a:cubicBezTo>
                  <a:pt x="1015143" y="1227641"/>
                  <a:pt x="1014869" y="1238047"/>
                  <a:pt x="1015006" y="1248864"/>
                </a:cubicBezTo>
                <a:cubicBezTo>
                  <a:pt x="1015143" y="1259681"/>
                  <a:pt x="1019799" y="1270087"/>
                  <a:pt x="1028972" y="1280082"/>
                </a:cubicBezTo>
                <a:cubicBezTo>
                  <a:pt x="1028972" y="1281931"/>
                  <a:pt x="1028972" y="1283985"/>
                  <a:pt x="1028972" y="1286244"/>
                </a:cubicBezTo>
                <a:cubicBezTo>
                  <a:pt x="1028972" y="1288503"/>
                  <a:pt x="1028972" y="1289735"/>
                  <a:pt x="1028972" y="1289941"/>
                </a:cubicBezTo>
                <a:cubicBezTo>
                  <a:pt x="1018361" y="1301511"/>
                  <a:pt x="1013295" y="1313697"/>
                  <a:pt x="1013774" y="1326499"/>
                </a:cubicBezTo>
                <a:cubicBezTo>
                  <a:pt x="1014253" y="1339301"/>
                  <a:pt x="1014938" y="1352309"/>
                  <a:pt x="1015828" y="1365522"/>
                </a:cubicBezTo>
                <a:cubicBezTo>
                  <a:pt x="1011994" y="1379214"/>
                  <a:pt x="1013089" y="1394549"/>
                  <a:pt x="1019114" y="1411527"/>
                </a:cubicBezTo>
                <a:cubicBezTo>
                  <a:pt x="1022058" y="1414950"/>
                  <a:pt x="1022742" y="1419606"/>
                  <a:pt x="1021168" y="1425493"/>
                </a:cubicBezTo>
                <a:cubicBezTo>
                  <a:pt x="1019593" y="1431381"/>
                  <a:pt x="1017813" y="1437679"/>
                  <a:pt x="1015828" y="1444389"/>
                </a:cubicBezTo>
                <a:cubicBezTo>
                  <a:pt x="1014180" y="1450884"/>
                  <a:pt x="1012547" y="1457610"/>
                  <a:pt x="1010928" y="1464568"/>
                </a:cubicBezTo>
                <a:cubicBezTo>
                  <a:pt x="1009309" y="1471525"/>
                  <a:pt x="1007735" y="1479175"/>
                  <a:pt x="1006204" y="1487519"/>
                </a:cubicBezTo>
                <a:cubicBezTo>
                  <a:pt x="1003515" y="1494639"/>
                  <a:pt x="1002439" y="1503402"/>
                  <a:pt x="1002977" y="1513808"/>
                </a:cubicBezTo>
                <a:cubicBezTo>
                  <a:pt x="1001498" y="1513808"/>
                  <a:pt x="1000422" y="1513808"/>
                  <a:pt x="999749" y="1513808"/>
                </a:cubicBezTo>
                <a:cubicBezTo>
                  <a:pt x="999077" y="1513808"/>
                  <a:pt x="998001" y="1513808"/>
                  <a:pt x="996522" y="1513808"/>
                </a:cubicBezTo>
                <a:cubicBezTo>
                  <a:pt x="995974" y="1467255"/>
                  <a:pt x="993783" y="1422344"/>
                  <a:pt x="989950" y="1379077"/>
                </a:cubicBezTo>
                <a:cubicBezTo>
                  <a:pt x="989402" y="1379077"/>
                  <a:pt x="987211" y="1379077"/>
                  <a:pt x="983377" y="1379077"/>
                </a:cubicBezTo>
                <a:cubicBezTo>
                  <a:pt x="983104" y="1380788"/>
                  <a:pt x="982008" y="1383116"/>
                  <a:pt x="980091" y="1386060"/>
                </a:cubicBezTo>
                <a:cubicBezTo>
                  <a:pt x="978174" y="1389004"/>
                  <a:pt x="977079" y="1392153"/>
                  <a:pt x="976805" y="1395508"/>
                </a:cubicBezTo>
                <a:cubicBezTo>
                  <a:pt x="976805" y="1406872"/>
                  <a:pt x="976805" y="1417826"/>
                  <a:pt x="976805" y="1428369"/>
                </a:cubicBezTo>
                <a:cubicBezTo>
                  <a:pt x="976805" y="1438912"/>
                  <a:pt x="976805" y="1449866"/>
                  <a:pt x="976805" y="1461230"/>
                </a:cubicBezTo>
                <a:cubicBezTo>
                  <a:pt x="975778" y="1464859"/>
                  <a:pt x="975368" y="1468281"/>
                  <a:pt x="975573" y="1471499"/>
                </a:cubicBezTo>
                <a:cubicBezTo>
                  <a:pt x="975778" y="1474717"/>
                  <a:pt x="972903" y="1475675"/>
                  <a:pt x="966947" y="1474375"/>
                </a:cubicBezTo>
                <a:cubicBezTo>
                  <a:pt x="965235" y="1474648"/>
                  <a:pt x="963729" y="1476565"/>
                  <a:pt x="962428" y="1480125"/>
                </a:cubicBezTo>
                <a:cubicBezTo>
                  <a:pt x="961128" y="1483685"/>
                  <a:pt x="960443" y="1487245"/>
                  <a:pt x="960375" y="1490805"/>
                </a:cubicBezTo>
                <a:cubicBezTo>
                  <a:pt x="958800" y="1495871"/>
                  <a:pt x="957841" y="1501348"/>
                  <a:pt x="957499" y="1507236"/>
                </a:cubicBezTo>
                <a:cubicBezTo>
                  <a:pt x="957157" y="1513123"/>
                  <a:pt x="957020" y="1518600"/>
                  <a:pt x="957088" y="1523666"/>
                </a:cubicBezTo>
                <a:cubicBezTo>
                  <a:pt x="955591" y="1533388"/>
                  <a:pt x="954478" y="1542699"/>
                  <a:pt x="953751" y="1551598"/>
                </a:cubicBezTo>
                <a:cubicBezTo>
                  <a:pt x="953024" y="1560498"/>
                  <a:pt x="951808" y="1569809"/>
                  <a:pt x="950105" y="1579530"/>
                </a:cubicBezTo>
                <a:cubicBezTo>
                  <a:pt x="948257" y="1584323"/>
                  <a:pt x="945382" y="1588704"/>
                  <a:pt x="941479" y="1592675"/>
                </a:cubicBezTo>
                <a:cubicBezTo>
                  <a:pt x="937577" y="1596646"/>
                  <a:pt x="933880" y="1601027"/>
                  <a:pt x="930389" y="1605819"/>
                </a:cubicBezTo>
                <a:cubicBezTo>
                  <a:pt x="928814" y="1610612"/>
                  <a:pt x="927856" y="1614993"/>
                  <a:pt x="927513" y="1618964"/>
                </a:cubicBezTo>
                <a:cubicBezTo>
                  <a:pt x="927171" y="1622935"/>
                  <a:pt x="927034" y="1627316"/>
                  <a:pt x="927102" y="1632109"/>
                </a:cubicBezTo>
                <a:cubicBezTo>
                  <a:pt x="927993" y="1635601"/>
                  <a:pt x="929499" y="1639296"/>
                  <a:pt x="931621" y="1643193"/>
                </a:cubicBezTo>
                <a:cubicBezTo>
                  <a:pt x="933743" y="1647091"/>
                  <a:pt x="931142" y="1649953"/>
                  <a:pt x="923816" y="1651779"/>
                </a:cubicBezTo>
                <a:cubicBezTo>
                  <a:pt x="931689" y="1661959"/>
                  <a:pt x="935660" y="1669144"/>
                  <a:pt x="935729" y="1673333"/>
                </a:cubicBezTo>
                <a:cubicBezTo>
                  <a:pt x="935797" y="1677523"/>
                  <a:pt x="934017" y="1685689"/>
                  <a:pt x="930389" y="1697831"/>
                </a:cubicBezTo>
                <a:cubicBezTo>
                  <a:pt x="927239" y="1702760"/>
                  <a:pt x="925323" y="1707689"/>
                  <a:pt x="924638" y="1712618"/>
                </a:cubicBezTo>
                <a:cubicBezTo>
                  <a:pt x="923953" y="1717548"/>
                  <a:pt x="923680" y="1722477"/>
                  <a:pt x="923816" y="1727406"/>
                </a:cubicBezTo>
                <a:cubicBezTo>
                  <a:pt x="923884" y="1729186"/>
                  <a:pt x="923749" y="1731377"/>
                  <a:pt x="923413" y="1733979"/>
                </a:cubicBezTo>
                <a:cubicBezTo>
                  <a:pt x="923077" y="1736580"/>
                  <a:pt x="922135" y="1738771"/>
                  <a:pt x="920589" y="1740550"/>
                </a:cubicBezTo>
                <a:cubicBezTo>
                  <a:pt x="920522" y="1742057"/>
                  <a:pt x="919849" y="1743152"/>
                  <a:pt x="918572" y="1743837"/>
                </a:cubicBezTo>
                <a:cubicBezTo>
                  <a:pt x="917294" y="1744521"/>
                  <a:pt x="915815" y="1745617"/>
                  <a:pt x="914134" y="1747123"/>
                </a:cubicBezTo>
                <a:cubicBezTo>
                  <a:pt x="912319" y="1745480"/>
                  <a:pt x="910302" y="1743837"/>
                  <a:pt x="908083" y="1742194"/>
                </a:cubicBezTo>
                <a:cubicBezTo>
                  <a:pt x="905864" y="1740550"/>
                  <a:pt x="904653" y="1738908"/>
                  <a:pt x="904452" y="1737265"/>
                </a:cubicBezTo>
                <a:cubicBezTo>
                  <a:pt x="903914" y="1730145"/>
                  <a:pt x="904990" y="1721382"/>
                  <a:pt x="907679" y="1710976"/>
                </a:cubicBezTo>
                <a:cubicBezTo>
                  <a:pt x="910638" y="1705978"/>
                  <a:pt x="911176" y="1701186"/>
                  <a:pt x="909293" y="1696599"/>
                </a:cubicBezTo>
                <a:cubicBezTo>
                  <a:pt x="907410" y="1692012"/>
                  <a:pt x="904721" y="1688041"/>
                  <a:pt x="901224" y="1684686"/>
                </a:cubicBezTo>
                <a:cubicBezTo>
                  <a:pt x="900950" y="1681537"/>
                  <a:pt x="899034" y="1679620"/>
                  <a:pt x="895474" y="1678936"/>
                </a:cubicBezTo>
                <a:cubicBezTo>
                  <a:pt x="891914" y="1678251"/>
                  <a:pt x="888354" y="1677977"/>
                  <a:pt x="884794" y="1678114"/>
                </a:cubicBezTo>
                <a:cubicBezTo>
                  <a:pt x="883082" y="1678320"/>
                  <a:pt x="881576" y="1679552"/>
                  <a:pt x="880275" y="1681811"/>
                </a:cubicBezTo>
                <a:cubicBezTo>
                  <a:pt x="878974" y="1684070"/>
                  <a:pt x="878290" y="1686124"/>
                  <a:pt x="878221" y="1687973"/>
                </a:cubicBezTo>
                <a:cubicBezTo>
                  <a:pt x="876441" y="1694477"/>
                  <a:pt x="873429" y="1698721"/>
                  <a:pt x="869185" y="1700706"/>
                </a:cubicBezTo>
                <a:cubicBezTo>
                  <a:pt x="864940" y="1702692"/>
                  <a:pt x="860285" y="1702829"/>
                  <a:pt x="855219" y="1701117"/>
                </a:cubicBezTo>
                <a:cubicBezTo>
                  <a:pt x="843854" y="1699406"/>
                  <a:pt x="835365" y="1700364"/>
                  <a:pt x="829751" y="1703993"/>
                </a:cubicBezTo>
                <a:cubicBezTo>
                  <a:pt x="824137" y="1707621"/>
                  <a:pt x="820577" y="1714330"/>
                  <a:pt x="819071" y="1724120"/>
                </a:cubicBezTo>
                <a:cubicBezTo>
                  <a:pt x="817291" y="1728981"/>
                  <a:pt x="815100" y="1733225"/>
                  <a:pt x="812499" y="1736854"/>
                </a:cubicBezTo>
                <a:cubicBezTo>
                  <a:pt x="809897" y="1740482"/>
                  <a:pt x="807707" y="1743905"/>
                  <a:pt x="805927" y="1747123"/>
                </a:cubicBezTo>
                <a:cubicBezTo>
                  <a:pt x="803188" y="1750409"/>
                  <a:pt x="802093" y="1753695"/>
                  <a:pt x="802641" y="1756981"/>
                </a:cubicBezTo>
                <a:cubicBezTo>
                  <a:pt x="803188" y="1760248"/>
                  <a:pt x="805379" y="1763516"/>
                  <a:pt x="809213" y="1766783"/>
                </a:cubicBezTo>
                <a:cubicBezTo>
                  <a:pt x="815785" y="1770051"/>
                  <a:pt x="822357" y="1773318"/>
                  <a:pt x="828930" y="1776586"/>
                </a:cubicBezTo>
                <a:cubicBezTo>
                  <a:pt x="829477" y="1769506"/>
                  <a:pt x="831668" y="1764060"/>
                  <a:pt x="835502" y="1760248"/>
                </a:cubicBezTo>
                <a:cubicBezTo>
                  <a:pt x="835502" y="1757526"/>
                  <a:pt x="835502" y="1756437"/>
                  <a:pt x="835502" y="1756981"/>
                </a:cubicBezTo>
                <a:cubicBezTo>
                  <a:pt x="848715" y="1756981"/>
                  <a:pt x="861722" y="1756981"/>
                  <a:pt x="874525" y="1756981"/>
                </a:cubicBezTo>
                <a:cubicBezTo>
                  <a:pt x="873018" y="1761882"/>
                  <a:pt x="871923" y="1765966"/>
                  <a:pt x="871238" y="1769234"/>
                </a:cubicBezTo>
                <a:cubicBezTo>
                  <a:pt x="870554" y="1772501"/>
                  <a:pt x="869458" y="1774952"/>
                  <a:pt x="867952" y="1776586"/>
                </a:cubicBezTo>
                <a:cubicBezTo>
                  <a:pt x="863092" y="1775088"/>
                  <a:pt x="858847" y="1773999"/>
                  <a:pt x="855219" y="1773318"/>
                </a:cubicBezTo>
                <a:cubicBezTo>
                  <a:pt x="851590" y="1772637"/>
                  <a:pt x="848167" y="1771548"/>
                  <a:pt x="844949" y="1770051"/>
                </a:cubicBezTo>
                <a:cubicBezTo>
                  <a:pt x="845492" y="1776586"/>
                  <a:pt x="844407" y="1783121"/>
                  <a:pt x="841693" y="1789656"/>
                </a:cubicBezTo>
                <a:cubicBezTo>
                  <a:pt x="839929" y="1794557"/>
                  <a:pt x="837757" y="1799458"/>
                  <a:pt x="835179" y="1804359"/>
                </a:cubicBezTo>
                <a:cubicBezTo>
                  <a:pt x="832601" y="1809260"/>
                  <a:pt x="830430" y="1814162"/>
                  <a:pt x="828666" y="1819063"/>
                </a:cubicBezTo>
                <a:cubicBezTo>
                  <a:pt x="818563" y="1815319"/>
                  <a:pt x="813528" y="1808920"/>
                  <a:pt x="813559" y="1799866"/>
                </a:cubicBezTo>
                <a:cubicBezTo>
                  <a:pt x="813590" y="1790813"/>
                  <a:pt x="810909" y="1781963"/>
                  <a:pt x="805516" y="1773318"/>
                </a:cubicBezTo>
                <a:cubicBezTo>
                  <a:pt x="805516" y="1784618"/>
                  <a:pt x="805516" y="1794693"/>
                  <a:pt x="805516" y="1803542"/>
                </a:cubicBezTo>
                <a:cubicBezTo>
                  <a:pt x="805516" y="1812392"/>
                  <a:pt x="805516" y="1820833"/>
                  <a:pt x="805516" y="1828865"/>
                </a:cubicBezTo>
                <a:cubicBezTo>
                  <a:pt x="804010" y="1828865"/>
                  <a:pt x="802914" y="1828865"/>
                  <a:pt x="802230" y="1828865"/>
                </a:cubicBezTo>
                <a:cubicBezTo>
                  <a:pt x="801545" y="1828865"/>
                  <a:pt x="800450" y="1828865"/>
                  <a:pt x="798944" y="1828865"/>
                </a:cubicBezTo>
                <a:cubicBezTo>
                  <a:pt x="798944" y="1825734"/>
                  <a:pt x="798944" y="1823011"/>
                  <a:pt x="798944" y="1820696"/>
                </a:cubicBezTo>
                <a:cubicBezTo>
                  <a:pt x="798944" y="1818382"/>
                  <a:pt x="798944" y="1815659"/>
                  <a:pt x="798944" y="1812528"/>
                </a:cubicBezTo>
                <a:cubicBezTo>
                  <a:pt x="799149" y="1810826"/>
                  <a:pt x="799560" y="1808512"/>
                  <a:pt x="800176" y="1805585"/>
                </a:cubicBezTo>
                <a:cubicBezTo>
                  <a:pt x="800792" y="1802657"/>
                  <a:pt x="800381" y="1799526"/>
                  <a:pt x="798944" y="1796190"/>
                </a:cubicBezTo>
                <a:cubicBezTo>
                  <a:pt x="797232" y="1793059"/>
                  <a:pt x="794904" y="1790336"/>
                  <a:pt x="791961" y="1788022"/>
                </a:cubicBezTo>
                <a:cubicBezTo>
                  <a:pt x="789017" y="1785707"/>
                  <a:pt x="785868" y="1782985"/>
                  <a:pt x="782513" y="1779853"/>
                </a:cubicBezTo>
                <a:cubicBezTo>
                  <a:pt x="779227" y="1786388"/>
                  <a:pt x="775941" y="1792923"/>
                  <a:pt x="772655" y="1799458"/>
                </a:cubicBezTo>
                <a:cubicBezTo>
                  <a:pt x="771285" y="1801092"/>
                  <a:pt x="770738" y="1803542"/>
                  <a:pt x="771012" y="1806810"/>
                </a:cubicBezTo>
                <a:cubicBezTo>
                  <a:pt x="771285" y="1810077"/>
                  <a:pt x="770738" y="1814162"/>
                  <a:pt x="769369" y="1819063"/>
                </a:cubicBezTo>
                <a:cubicBezTo>
                  <a:pt x="763527" y="1810418"/>
                  <a:pt x="758093" y="1800751"/>
                  <a:pt x="753066" y="1790064"/>
                </a:cubicBezTo>
                <a:cubicBezTo>
                  <a:pt x="748040" y="1779377"/>
                  <a:pt x="739345" y="1770527"/>
                  <a:pt x="726983" y="1763516"/>
                </a:cubicBezTo>
                <a:cubicBezTo>
                  <a:pt x="725352" y="1758536"/>
                  <a:pt x="723722" y="1752112"/>
                  <a:pt x="722092" y="1744243"/>
                </a:cubicBezTo>
                <a:cubicBezTo>
                  <a:pt x="720462" y="1736374"/>
                  <a:pt x="718831" y="1727475"/>
                  <a:pt x="717201" y="1717548"/>
                </a:cubicBezTo>
                <a:cubicBezTo>
                  <a:pt x="712601" y="1722819"/>
                  <a:pt x="708619" y="1727064"/>
                  <a:pt x="705255" y="1730281"/>
                </a:cubicBezTo>
                <a:cubicBezTo>
                  <a:pt x="701891" y="1733499"/>
                  <a:pt x="697085" y="1733636"/>
                  <a:pt x="690837" y="1730692"/>
                </a:cubicBezTo>
                <a:cubicBezTo>
                  <a:pt x="690563" y="1730898"/>
                  <a:pt x="689464" y="1732130"/>
                  <a:pt x="687542" y="1734389"/>
                </a:cubicBezTo>
                <a:cubicBezTo>
                  <a:pt x="685619" y="1736648"/>
                  <a:pt x="684521" y="1738702"/>
                  <a:pt x="684246" y="1740550"/>
                </a:cubicBezTo>
                <a:cubicBezTo>
                  <a:pt x="680951" y="1744385"/>
                  <a:pt x="677656" y="1749861"/>
                  <a:pt x="674360" y="1756981"/>
                </a:cubicBezTo>
                <a:cubicBezTo>
                  <a:pt x="672850" y="1753695"/>
                  <a:pt x="671751" y="1751231"/>
                  <a:pt x="671065" y="1749587"/>
                </a:cubicBezTo>
                <a:cubicBezTo>
                  <a:pt x="670378" y="1747945"/>
                  <a:pt x="669279" y="1747123"/>
                  <a:pt x="667769" y="1747123"/>
                </a:cubicBezTo>
                <a:cubicBezTo>
                  <a:pt x="666121" y="1745343"/>
                  <a:pt x="664474" y="1743152"/>
                  <a:pt x="662826" y="1740550"/>
                </a:cubicBezTo>
                <a:cubicBezTo>
                  <a:pt x="661178" y="1737949"/>
                  <a:pt x="659530" y="1735758"/>
                  <a:pt x="657883" y="1733979"/>
                </a:cubicBezTo>
                <a:cubicBezTo>
                  <a:pt x="656304" y="1737196"/>
                  <a:pt x="655343" y="1739798"/>
                  <a:pt x="654999" y="1741783"/>
                </a:cubicBezTo>
                <a:cubicBezTo>
                  <a:pt x="654656" y="1743768"/>
                  <a:pt x="654519" y="1745548"/>
                  <a:pt x="654587" y="1747123"/>
                </a:cubicBezTo>
                <a:cubicBezTo>
                  <a:pt x="651155" y="1753548"/>
                  <a:pt x="647310" y="1759555"/>
                  <a:pt x="643053" y="1765143"/>
                </a:cubicBezTo>
                <a:cubicBezTo>
                  <a:pt x="638797" y="1770730"/>
                  <a:pt x="634952" y="1776723"/>
                  <a:pt x="631519" y="1783121"/>
                </a:cubicBezTo>
                <a:cubicBezTo>
                  <a:pt x="631588" y="1783189"/>
                  <a:pt x="631450" y="1783869"/>
                  <a:pt x="631107" y="1785163"/>
                </a:cubicBezTo>
                <a:cubicBezTo>
                  <a:pt x="630764" y="1786456"/>
                  <a:pt x="629803" y="1787954"/>
                  <a:pt x="628224" y="1789656"/>
                </a:cubicBezTo>
                <a:cubicBezTo>
                  <a:pt x="625409" y="1802317"/>
                  <a:pt x="621976" y="1809669"/>
                  <a:pt x="617925" y="1811711"/>
                </a:cubicBezTo>
                <a:cubicBezTo>
                  <a:pt x="613875" y="1813753"/>
                  <a:pt x="606323" y="1812936"/>
                  <a:pt x="595269" y="1809260"/>
                </a:cubicBezTo>
                <a:cubicBezTo>
                  <a:pt x="592042" y="1808920"/>
                  <a:pt x="589433" y="1807150"/>
                  <a:pt x="587442" y="1803951"/>
                </a:cubicBezTo>
                <a:cubicBezTo>
                  <a:pt x="585451" y="1800751"/>
                  <a:pt x="583666" y="1798165"/>
                  <a:pt x="582087" y="1796190"/>
                </a:cubicBezTo>
                <a:cubicBezTo>
                  <a:pt x="578792" y="1790200"/>
                  <a:pt x="575496" y="1785844"/>
                  <a:pt x="572201" y="1783121"/>
                </a:cubicBezTo>
                <a:cubicBezTo>
                  <a:pt x="568966" y="1786388"/>
                  <a:pt x="565731" y="1789656"/>
                  <a:pt x="562497" y="1792923"/>
                </a:cubicBezTo>
                <a:cubicBezTo>
                  <a:pt x="559397" y="1794489"/>
                  <a:pt x="556701" y="1796258"/>
                  <a:pt x="554410" y="1798233"/>
                </a:cubicBezTo>
                <a:cubicBezTo>
                  <a:pt x="552118" y="1800207"/>
                  <a:pt x="549423" y="1802793"/>
                  <a:pt x="546323" y="1805993"/>
                </a:cubicBezTo>
                <a:cubicBezTo>
                  <a:pt x="543088" y="1790200"/>
                  <a:pt x="539699" y="1776041"/>
                  <a:pt x="536156" y="1763516"/>
                </a:cubicBezTo>
                <a:cubicBezTo>
                  <a:pt x="534666" y="1763516"/>
                  <a:pt x="533582" y="1763516"/>
                  <a:pt x="532904" y="1763516"/>
                </a:cubicBezTo>
                <a:cubicBezTo>
                  <a:pt x="532227" y="1763516"/>
                  <a:pt x="531143" y="1763516"/>
                  <a:pt x="529652" y="1763516"/>
                </a:cubicBezTo>
                <a:cubicBezTo>
                  <a:pt x="527891" y="1769983"/>
                  <a:pt x="525723" y="1776654"/>
                  <a:pt x="523149" y="1783529"/>
                </a:cubicBezTo>
                <a:cubicBezTo>
                  <a:pt x="520574" y="1790404"/>
                  <a:pt x="518406" y="1797892"/>
                  <a:pt x="516645" y="1805993"/>
                </a:cubicBezTo>
                <a:cubicBezTo>
                  <a:pt x="509593" y="1786936"/>
                  <a:pt x="504151" y="1769503"/>
                  <a:pt x="500317" y="1753695"/>
                </a:cubicBezTo>
                <a:cubicBezTo>
                  <a:pt x="495319" y="1732472"/>
                  <a:pt x="490527" y="1711660"/>
                  <a:pt x="485940" y="1691259"/>
                </a:cubicBezTo>
                <a:cubicBezTo>
                  <a:pt x="481353" y="1670857"/>
                  <a:pt x="477383" y="1650045"/>
                  <a:pt x="474028" y="1628822"/>
                </a:cubicBezTo>
                <a:cubicBezTo>
                  <a:pt x="474096" y="1620470"/>
                  <a:pt x="474781" y="1611707"/>
                  <a:pt x="476082" y="1602533"/>
                </a:cubicBezTo>
                <a:cubicBezTo>
                  <a:pt x="477383" y="1593360"/>
                  <a:pt x="478889" y="1584597"/>
                  <a:pt x="480600" y="1576245"/>
                </a:cubicBezTo>
                <a:cubicBezTo>
                  <a:pt x="482312" y="1556733"/>
                  <a:pt x="484639" y="1538249"/>
                  <a:pt x="487583" y="1520791"/>
                </a:cubicBezTo>
                <a:cubicBezTo>
                  <a:pt x="490527" y="1503334"/>
                  <a:pt x="493676" y="1485671"/>
                  <a:pt x="497031" y="1467802"/>
                </a:cubicBezTo>
                <a:cubicBezTo>
                  <a:pt x="496963" y="1464653"/>
                  <a:pt x="497099" y="1461915"/>
                  <a:pt x="497442" y="1459587"/>
                </a:cubicBezTo>
                <a:cubicBezTo>
                  <a:pt x="497784" y="1457259"/>
                  <a:pt x="498742" y="1454521"/>
                  <a:pt x="500317" y="1451372"/>
                </a:cubicBezTo>
                <a:cubicBezTo>
                  <a:pt x="501893" y="1454384"/>
                  <a:pt x="503670" y="1456575"/>
                  <a:pt x="505648" y="1457944"/>
                </a:cubicBezTo>
                <a:cubicBezTo>
                  <a:pt x="507627" y="1459313"/>
                  <a:pt x="510208" y="1461504"/>
                  <a:pt x="513393" y="1464516"/>
                </a:cubicBezTo>
                <a:cubicBezTo>
                  <a:pt x="513529" y="1451577"/>
                  <a:pt x="514071" y="1438843"/>
                  <a:pt x="515019" y="1426315"/>
                </a:cubicBezTo>
                <a:cubicBezTo>
                  <a:pt x="515967" y="1413787"/>
                  <a:pt x="516509" y="1400231"/>
                  <a:pt x="516645" y="1385649"/>
                </a:cubicBezTo>
                <a:cubicBezTo>
                  <a:pt x="511970" y="1389004"/>
                  <a:pt x="508303" y="1392153"/>
                  <a:pt x="505644" y="1395097"/>
                </a:cubicBezTo>
                <a:cubicBezTo>
                  <a:pt x="502985" y="1398041"/>
                  <a:pt x="500114" y="1400368"/>
                  <a:pt x="497031" y="1402080"/>
                </a:cubicBezTo>
                <a:cubicBezTo>
                  <a:pt x="494156" y="1395302"/>
                  <a:pt x="494156" y="1389141"/>
                  <a:pt x="497031" y="1383595"/>
                </a:cubicBezTo>
                <a:cubicBezTo>
                  <a:pt x="499906" y="1378050"/>
                  <a:pt x="503192" y="1374353"/>
                  <a:pt x="506889" y="1372505"/>
                </a:cubicBezTo>
                <a:cubicBezTo>
                  <a:pt x="517593" y="1367302"/>
                  <a:pt x="523013" y="1360455"/>
                  <a:pt x="523149" y="1351966"/>
                </a:cubicBezTo>
                <a:cubicBezTo>
                  <a:pt x="523284" y="1343477"/>
                  <a:pt x="522200" y="1334988"/>
                  <a:pt x="519897" y="1326499"/>
                </a:cubicBezTo>
                <a:cubicBezTo>
                  <a:pt x="519355" y="1336357"/>
                  <a:pt x="517187" y="1346216"/>
                  <a:pt x="513393" y="1356074"/>
                </a:cubicBezTo>
                <a:cubicBezTo>
                  <a:pt x="511768" y="1352925"/>
                  <a:pt x="510140" y="1350186"/>
                  <a:pt x="508511" y="1347859"/>
                </a:cubicBezTo>
                <a:cubicBezTo>
                  <a:pt x="506881" y="1345531"/>
                  <a:pt x="505245" y="1342793"/>
                  <a:pt x="503603" y="1339643"/>
                </a:cubicBezTo>
                <a:cubicBezTo>
                  <a:pt x="501960" y="1337863"/>
                  <a:pt x="501139" y="1335673"/>
                  <a:pt x="501139" y="1333071"/>
                </a:cubicBezTo>
                <a:cubicBezTo>
                  <a:pt x="501139" y="1330470"/>
                  <a:pt x="501960" y="1328279"/>
                  <a:pt x="503603" y="1326499"/>
                </a:cubicBezTo>
                <a:cubicBezTo>
                  <a:pt x="513929" y="1317188"/>
                  <a:pt x="516109" y="1306235"/>
                  <a:pt x="510141" y="1293638"/>
                </a:cubicBezTo>
                <a:cubicBezTo>
                  <a:pt x="510141" y="1291652"/>
                  <a:pt x="510141" y="1289051"/>
                  <a:pt x="510141" y="1285833"/>
                </a:cubicBezTo>
                <a:cubicBezTo>
                  <a:pt x="510141" y="1282615"/>
                  <a:pt x="510141" y="1280836"/>
                  <a:pt x="510141" y="1280493"/>
                </a:cubicBezTo>
                <a:cubicBezTo>
                  <a:pt x="519152" y="1273853"/>
                  <a:pt x="523894" y="1266595"/>
                  <a:pt x="524368" y="1258723"/>
                </a:cubicBezTo>
                <a:cubicBezTo>
                  <a:pt x="524842" y="1250850"/>
                  <a:pt x="525520" y="1242771"/>
                  <a:pt x="526401" y="1234487"/>
                </a:cubicBezTo>
                <a:cubicBezTo>
                  <a:pt x="526943" y="1218604"/>
                  <a:pt x="525859" y="1204365"/>
                  <a:pt x="523149" y="1191768"/>
                </a:cubicBezTo>
                <a:cubicBezTo>
                  <a:pt x="523013" y="1195122"/>
                  <a:pt x="522471" y="1199093"/>
                  <a:pt x="521523" y="1203680"/>
                </a:cubicBezTo>
                <a:cubicBezTo>
                  <a:pt x="520574" y="1208267"/>
                  <a:pt x="520032" y="1213059"/>
                  <a:pt x="519897" y="1218057"/>
                </a:cubicBezTo>
                <a:cubicBezTo>
                  <a:pt x="518542" y="1219700"/>
                  <a:pt x="518000" y="1221343"/>
                  <a:pt x="518271" y="1222986"/>
                </a:cubicBezTo>
                <a:cubicBezTo>
                  <a:pt x="518542" y="1224629"/>
                  <a:pt x="518000" y="1226272"/>
                  <a:pt x="516645" y="1227915"/>
                </a:cubicBezTo>
                <a:cubicBezTo>
                  <a:pt x="516577" y="1229695"/>
                  <a:pt x="515900" y="1231886"/>
                  <a:pt x="514613" y="1234487"/>
                </a:cubicBezTo>
                <a:cubicBezTo>
                  <a:pt x="513325" y="1237089"/>
                  <a:pt x="511835" y="1239280"/>
                  <a:pt x="510141" y="1241060"/>
                </a:cubicBezTo>
                <a:cubicBezTo>
                  <a:pt x="508446" y="1237842"/>
                  <a:pt x="506950" y="1235240"/>
                  <a:pt x="505653" y="1233255"/>
                </a:cubicBezTo>
                <a:cubicBezTo>
                  <a:pt x="504355" y="1231270"/>
                  <a:pt x="503672" y="1229490"/>
                  <a:pt x="503603" y="1227915"/>
                </a:cubicBezTo>
                <a:cubicBezTo>
                  <a:pt x="503055" y="1204912"/>
                  <a:pt x="504151" y="1181909"/>
                  <a:pt x="506889" y="1158907"/>
                </a:cubicBezTo>
                <a:cubicBezTo>
                  <a:pt x="506684" y="1145830"/>
                  <a:pt x="506273" y="1133371"/>
                  <a:pt x="505657" y="1121527"/>
                </a:cubicBezTo>
                <a:cubicBezTo>
                  <a:pt x="505041" y="1109683"/>
                  <a:pt x="505452" y="1098045"/>
                  <a:pt x="506889" y="1086612"/>
                </a:cubicBezTo>
                <a:cubicBezTo>
                  <a:pt x="507431" y="1069634"/>
                  <a:pt x="509599" y="1051012"/>
                  <a:pt x="513393" y="1030748"/>
                </a:cubicBezTo>
                <a:cubicBezTo>
                  <a:pt x="518474" y="1048753"/>
                  <a:pt x="522132" y="1068607"/>
                  <a:pt x="524368" y="1090308"/>
                </a:cubicBezTo>
                <a:cubicBezTo>
                  <a:pt x="526604" y="1112011"/>
                  <a:pt x="526197" y="1126114"/>
                  <a:pt x="523149" y="1132618"/>
                </a:cubicBezTo>
                <a:cubicBezTo>
                  <a:pt x="524639" y="1140491"/>
                  <a:pt x="525723" y="1147747"/>
                  <a:pt x="526401" y="1154388"/>
                </a:cubicBezTo>
                <a:cubicBezTo>
                  <a:pt x="527078" y="1161029"/>
                  <a:pt x="528162" y="1169107"/>
                  <a:pt x="529652" y="1178623"/>
                </a:cubicBezTo>
                <a:cubicBezTo>
                  <a:pt x="536156" y="1169313"/>
                  <a:pt x="539408" y="1161645"/>
                  <a:pt x="539408" y="1155620"/>
                </a:cubicBezTo>
                <a:cubicBezTo>
                  <a:pt x="544373" y="1134192"/>
                  <a:pt x="549145" y="1112148"/>
                  <a:pt x="553725" y="1089487"/>
                </a:cubicBezTo>
                <a:cubicBezTo>
                  <a:pt x="558305" y="1066827"/>
                  <a:pt x="562273" y="1043961"/>
                  <a:pt x="565629" y="1020889"/>
                </a:cubicBezTo>
                <a:cubicBezTo>
                  <a:pt x="566989" y="1006042"/>
                  <a:pt x="567554" y="990552"/>
                  <a:pt x="567323" y="974421"/>
                </a:cubicBezTo>
                <a:cubicBezTo>
                  <a:pt x="567092" y="958290"/>
                  <a:pt x="567760" y="941877"/>
                  <a:pt x="569326" y="925181"/>
                </a:cubicBezTo>
                <a:cubicBezTo>
                  <a:pt x="569600" y="918472"/>
                  <a:pt x="570695" y="911352"/>
                  <a:pt x="572612" y="903821"/>
                </a:cubicBezTo>
                <a:cubicBezTo>
                  <a:pt x="574529" y="896290"/>
                  <a:pt x="575624" y="889170"/>
                  <a:pt x="575898" y="882461"/>
                </a:cubicBezTo>
                <a:cubicBezTo>
                  <a:pt x="575351" y="846861"/>
                  <a:pt x="576445" y="812905"/>
                  <a:pt x="579178" y="780591"/>
                </a:cubicBezTo>
                <a:cubicBezTo>
                  <a:pt x="579178" y="741158"/>
                  <a:pt x="579178" y="701724"/>
                  <a:pt x="579178" y="662291"/>
                </a:cubicBezTo>
                <a:cubicBezTo>
                  <a:pt x="580613" y="657293"/>
                  <a:pt x="581023" y="651679"/>
                  <a:pt x="580408" y="645449"/>
                </a:cubicBezTo>
                <a:cubicBezTo>
                  <a:pt x="579793" y="639219"/>
                  <a:pt x="579383" y="632784"/>
                  <a:pt x="579178" y="626144"/>
                </a:cubicBezTo>
                <a:cubicBezTo>
                  <a:pt x="578632" y="626144"/>
                  <a:pt x="576444" y="626144"/>
                  <a:pt x="572612" y="626144"/>
                </a:cubicBezTo>
                <a:cubicBezTo>
                  <a:pt x="566040" y="643122"/>
                  <a:pt x="559467" y="661743"/>
                  <a:pt x="552895" y="682008"/>
                </a:cubicBezTo>
                <a:cubicBezTo>
                  <a:pt x="551389" y="682008"/>
                  <a:pt x="550294" y="682008"/>
                  <a:pt x="549609" y="682008"/>
                </a:cubicBezTo>
                <a:cubicBezTo>
                  <a:pt x="548924" y="682008"/>
                  <a:pt x="547829" y="682008"/>
                  <a:pt x="546323" y="682008"/>
                </a:cubicBezTo>
                <a:cubicBezTo>
                  <a:pt x="549061" y="675435"/>
                  <a:pt x="550157" y="668863"/>
                  <a:pt x="549609" y="662291"/>
                </a:cubicBezTo>
                <a:cubicBezTo>
                  <a:pt x="552074" y="655650"/>
                  <a:pt x="554538" y="648394"/>
                  <a:pt x="557003" y="640524"/>
                </a:cubicBezTo>
                <a:cubicBezTo>
                  <a:pt x="559467" y="632654"/>
                  <a:pt x="557003" y="624585"/>
                  <a:pt x="549609" y="616317"/>
                </a:cubicBezTo>
                <a:cubicBezTo>
                  <a:pt x="549609" y="613041"/>
                  <a:pt x="549609" y="609765"/>
                  <a:pt x="549609" y="606490"/>
                </a:cubicBezTo>
                <a:cubicBezTo>
                  <a:pt x="549746" y="598164"/>
                  <a:pt x="550294" y="589429"/>
                  <a:pt x="551252" y="580285"/>
                </a:cubicBezTo>
                <a:cubicBezTo>
                  <a:pt x="552210" y="571141"/>
                  <a:pt x="552758" y="562406"/>
                  <a:pt x="552895" y="554080"/>
                </a:cubicBezTo>
                <a:cubicBezTo>
                  <a:pt x="552895" y="537157"/>
                  <a:pt x="552895" y="521870"/>
                  <a:pt x="552895" y="508222"/>
                </a:cubicBezTo>
                <a:cubicBezTo>
                  <a:pt x="556737" y="500023"/>
                  <a:pt x="558911" y="492636"/>
                  <a:pt x="559416" y="486061"/>
                </a:cubicBezTo>
                <a:cubicBezTo>
                  <a:pt x="559921" y="479486"/>
                  <a:pt x="555420" y="473719"/>
                  <a:pt x="545912" y="468762"/>
                </a:cubicBezTo>
                <a:cubicBezTo>
                  <a:pt x="544422" y="468490"/>
                  <a:pt x="543337" y="467404"/>
                  <a:pt x="542660" y="465505"/>
                </a:cubicBezTo>
                <a:cubicBezTo>
                  <a:pt x="541983" y="463605"/>
                  <a:pt x="540899" y="462519"/>
                  <a:pt x="539408" y="462248"/>
                </a:cubicBezTo>
                <a:cubicBezTo>
                  <a:pt x="545946" y="457798"/>
                  <a:pt x="549215" y="454375"/>
                  <a:pt x="549215" y="451979"/>
                </a:cubicBezTo>
                <a:cubicBezTo>
                  <a:pt x="549215" y="449583"/>
                  <a:pt x="545946" y="445338"/>
                  <a:pt x="539408" y="439245"/>
                </a:cubicBezTo>
                <a:cubicBezTo>
                  <a:pt x="537647" y="442531"/>
                  <a:pt x="535479" y="445817"/>
                  <a:pt x="532904" y="449103"/>
                </a:cubicBezTo>
                <a:cubicBezTo>
                  <a:pt x="530330" y="452390"/>
                  <a:pt x="528162" y="455676"/>
                  <a:pt x="526401" y="458962"/>
                </a:cubicBezTo>
                <a:cubicBezTo>
                  <a:pt x="526401" y="459099"/>
                  <a:pt x="526401" y="459646"/>
                  <a:pt x="526401" y="460605"/>
                </a:cubicBezTo>
                <a:cubicBezTo>
                  <a:pt x="526401" y="461563"/>
                  <a:pt x="526401" y="462111"/>
                  <a:pt x="526401" y="462248"/>
                </a:cubicBezTo>
                <a:cubicBezTo>
                  <a:pt x="532362" y="462248"/>
                  <a:pt x="536698" y="462248"/>
                  <a:pt x="539408" y="462248"/>
                </a:cubicBezTo>
                <a:cubicBezTo>
                  <a:pt x="536156" y="464012"/>
                  <a:pt x="532904" y="466183"/>
                  <a:pt x="529652" y="468762"/>
                </a:cubicBezTo>
                <a:cubicBezTo>
                  <a:pt x="526401" y="471340"/>
                  <a:pt x="523149" y="473511"/>
                  <a:pt x="519897" y="475275"/>
                </a:cubicBezTo>
                <a:cubicBezTo>
                  <a:pt x="518203" y="478396"/>
                  <a:pt x="516713" y="481110"/>
                  <a:pt x="515425" y="483417"/>
                </a:cubicBezTo>
                <a:cubicBezTo>
                  <a:pt x="514138" y="485724"/>
                  <a:pt x="513461" y="488438"/>
                  <a:pt x="513393" y="491559"/>
                </a:cubicBezTo>
                <a:cubicBezTo>
                  <a:pt x="513596" y="491830"/>
                  <a:pt x="514816" y="492916"/>
                  <a:pt x="517051" y="494816"/>
                </a:cubicBezTo>
                <a:cubicBezTo>
                  <a:pt x="519287" y="496716"/>
                  <a:pt x="521319" y="497801"/>
                  <a:pt x="523149" y="498073"/>
                </a:cubicBezTo>
                <a:cubicBezTo>
                  <a:pt x="527890" y="498073"/>
                  <a:pt x="532228" y="498073"/>
                  <a:pt x="536161" y="498073"/>
                </a:cubicBezTo>
                <a:cubicBezTo>
                  <a:pt x="540093" y="498073"/>
                  <a:pt x="544439" y="498073"/>
                  <a:pt x="549198" y="498073"/>
                </a:cubicBezTo>
                <a:cubicBezTo>
                  <a:pt x="549335" y="498276"/>
                  <a:pt x="549883" y="499497"/>
                  <a:pt x="550841" y="501736"/>
                </a:cubicBezTo>
                <a:cubicBezTo>
                  <a:pt x="551800" y="503975"/>
                  <a:pt x="552347" y="506011"/>
                  <a:pt x="552484" y="507843"/>
                </a:cubicBezTo>
                <a:cubicBezTo>
                  <a:pt x="532936" y="511403"/>
                  <a:pt x="513328" y="515784"/>
                  <a:pt x="493660" y="520987"/>
                </a:cubicBezTo>
                <a:cubicBezTo>
                  <a:pt x="473992" y="526191"/>
                  <a:pt x="454282" y="530572"/>
                  <a:pt x="434530" y="534132"/>
                </a:cubicBezTo>
                <a:cubicBezTo>
                  <a:pt x="401776" y="540430"/>
                  <a:pt x="369433" y="545907"/>
                  <a:pt x="337502" y="550563"/>
                </a:cubicBezTo>
                <a:cubicBezTo>
                  <a:pt x="305570" y="555218"/>
                  <a:pt x="273228" y="560695"/>
                  <a:pt x="240474" y="566993"/>
                </a:cubicBezTo>
                <a:cubicBezTo>
                  <a:pt x="228825" y="568636"/>
                  <a:pt x="216765" y="570279"/>
                  <a:pt x="204294" y="571922"/>
                </a:cubicBezTo>
                <a:cubicBezTo>
                  <a:pt x="191823" y="573565"/>
                  <a:pt x="179763" y="575209"/>
                  <a:pt x="168114" y="576851"/>
                </a:cubicBezTo>
                <a:cubicBezTo>
                  <a:pt x="151669" y="576851"/>
                  <a:pt x="138512" y="570279"/>
                  <a:pt x="128645" y="557135"/>
                </a:cubicBezTo>
                <a:cubicBezTo>
                  <a:pt x="125356" y="553849"/>
                  <a:pt x="122067" y="550563"/>
                  <a:pt x="118778" y="547277"/>
                </a:cubicBezTo>
                <a:cubicBezTo>
                  <a:pt x="110692" y="547140"/>
                  <a:pt x="104662" y="544949"/>
                  <a:pt x="100688" y="540704"/>
                </a:cubicBezTo>
                <a:cubicBezTo>
                  <a:pt x="96714" y="536460"/>
                  <a:pt x="93973" y="530983"/>
                  <a:pt x="92465" y="524274"/>
                </a:cubicBezTo>
                <a:cubicBezTo>
                  <a:pt x="92534" y="517499"/>
                  <a:pt x="90752" y="511353"/>
                  <a:pt x="87120" y="505837"/>
                </a:cubicBezTo>
                <a:cubicBezTo>
                  <a:pt x="83489" y="500320"/>
                  <a:pt x="77596" y="496646"/>
                  <a:pt x="69442" y="494816"/>
                </a:cubicBezTo>
                <a:cubicBezTo>
                  <a:pt x="66084" y="492780"/>
                  <a:pt x="62932" y="488709"/>
                  <a:pt x="59986" y="482603"/>
                </a:cubicBezTo>
                <a:cubicBezTo>
                  <a:pt x="57039" y="476496"/>
                  <a:pt x="54709" y="470797"/>
                  <a:pt x="52996" y="465504"/>
                </a:cubicBezTo>
                <a:cubicBezTo>
                  <a:pt x="51489" y="463738"/>
                  <a:pt x="51215" y="461554"/>
                  <a:pt x="52174" y="458951"/>
                </a:cubicBezTo>
                <a:cubicBezTo>
                  <a:pt x="53133" y="456347"/>
                  <a:pt x="54504" y="454153"/>
                  <a:pt x="56285" y="452369"/>
                </a:cubicBezTo>
                <a:cubicBezTo>
                  <a:pt x="60600" y="436178"/>
                  <a:pt x="59379" y="422458"/>
                  <a:pt x="52623" y="411207"/>
                </a:cubicBezTo>
                <a:cubicBezTo>
                  <a:pt x="45867" y="399956"/>
                  <a:pt x="37291" y="389528"/>
                  <a:pt x="26896" y="379923"/>
                </a:cubicBezTo>
                <a:cubicBezTo>
                  <a:pt x="25131" y="378414"/>
                  <a:pt x="22958" y="377316"/>
                  <a:pt x="20379" y="376630"/>
                </a:cubicBezTo>
                <a:cubicBezTo>
                  <a:pt x="17799" y="375944"/>
                  <a:pt x="15626" y="374846"/>
                  <a:pt x="13861" y="373337"/>
                </a:cubicBezTo>
                <a:cubicBezTo>
                  <a:pt x="12164" y="369976"/>
                  <a:pt x="10670" y="365996"/>
                  <a:pt x="9380" y="361400"/>
                </a:cubicBezTo>
                <a:cubicBezTo>
                  <a:pt x="8090" y="356804"/>
                  <a:pt x="7411" y="352001"/>
                  <a:pt x="7344" y="346993"/>
                </a:cubicBezTo>
                <a:cubicBezTo>
                  <a:pt x="5850" y="343769"/>
                  <a:pt x="5578" y="341162"/>
                  <a:pt x="6529" y="339172"/>
                </a:cubicBezTo>
                <a:cubicBezTo>
                  <a:pt x="7479" y="337183"/>
                  <a:pt x="8837" y="335399"/>
                  <a:pt x="10602" y="333821"/>
                </a:cubicBezTo>
                <a:cubicBezTo>
                  <a:pt x="12367" y="332380"/>
                  <a:pt x="14540" y="331969"/>
                  <a:pt x="17120" y="332586"/>
                </a:cubicBezTo>
                <a:cubicBezTo>
                  <a:pt x="19700" y="333204"/>
                  <a:pt x="21872" y="333615"/>
                  <a:pt x="23637" y="333821"/>
                </a:cubicBezTo>
                <a:cubicBezTo>
                  <a:pt x="27303" y="334164"/>
                  <a:pt x="31377" y="335125"/>
                  <a:pt x="35858" y="336703"/>
                </a:cubicBezTo>
                <a:cubicBezTo>
                  <a:pt x="40338" y="338280"/>
                  <a:pt x="42782" y="338418"/>
                  <a:pt x="43190" y="337114"/>
                </a:cubicBezTo>
                <a:cubicBezTo>
                  <a:pt x="44887" y="333753"/>
                  <a:pt x="46381" y="329774"/>
                  <a:pt x="47670" y="325177"/>
                </a:cubicBezTo>
                <a:cubicBezTo>
                  <a:pt x="48960" y="320581"/>
                  <a:pt x="49639" y="315778"/>
                  <a:pt x="49707" y="310770"/>
                </a:cubicBezTo>
                <a:cubicBezTo>
                  <a:pt x="49571" y="309124"/>
                  <a:pt x="48214" y="307477"/>
                  <a:pt x="45634" y="305831"/>
                </a:cubicBezTo>
                <a:cubicBezTo>
                  <a:pt x="43054" y="304184"/>
                  <a:pt x="40067" y="302538"/>
                  <a:pt x="36672" y="300891"/>
                </a:cubicBezTo>
                <a:cubicBezTo>
                  <a:pt x="30494" y="299245"/>
                  <a:pt x="27371" y="296775"/>
                  <a:pt x="27303" y="293482"/>
                </a:cubicBezTo>
                <a:cubicBezTo>
                  <a:pt x="27235" y="290189"/>
                  <a:pt x="28186" y="286073"/>
                  <a:pt x="30155" y="281133"/>
                </a:cubicBezTo>
                <a:cubicBezTo>
                  <a:pt x="32463" y="277566"/>
                  <a:pt x="34364" y="273999"/>
                  <a:pt x="35858" y="270432"/>
                </a:cubicBezTo>
                <a:cubicBezTo>
                  <a:pt x="37351" y="266865"/>
                  <a:pt x="34364" y="264944"/>
                  <a:pt x="26896" y="264670"/>
                </a:cubicBezTo>
                <a:cubicBezTo>
                  <a:pt x="25199" y="264534"/>
                  <a:pt x="23705" y="263989"/>
                  <a:pt x="22415" y="263035"/>
                </a:cubicBezTo>
                <a:cubicBezTo>
                  <a:pt x="21125" y="262082"/>
                  <a:pt x="20446" y="261537"/>
                  <a:pt x="20379" y="261401"/>
                </a:cubicBezTo>
                <a:cubicBezTo>
                  <a:pt x="13861" y="235251"/>
                  <a:pt x="7344" y="209094"/>
                  <a:pt x="826" y="182927"/>
                </a:cubicBezTo>
                <a:cubicBezTo>
                  <a:pt x="-747" y="174719"/>
                  <a:pt x="-72" y="167312"/>
                  <a:pt x="2852" y="160706"/>
                </a:cubicBezTo>
                <a:cubicBezTo>
                  <a:pt x="5777" y="154101"/>
                  <a:pt x="10533" y="148258"/>
                  <a:pt x="17120" y="143176"/>
                </a:cubicBezTo>
                <a:cubicBezTo>
                  <a:pt x="26896" y="133892"/>
                  <a:pt x="30155" y="122969"/>
                  <a:pt x="26896" y="110408"/>
                </a:cubicBezTo>
                <a:cubicBezTo>
                  <a:pt x="26887" y="90202"/>
                  <a:pt x="36681" y="81463"/>
                  <a:pt x="56279" y="84194"/>
                </a:cubicBezTo>
                <a:cubicBezTo>
                  <a:pt x="65795" y="85286"/>
                  <a:pt x="73052" y="83102"/>
                  <a:pt x="78050" y="77641"/>
                </a:cubicBezTo>
                <a:cubicBezTo>
                  <a:pt x="83048" y="72179"/>
                  <a:pt x="87840" y="66718"/>
                  <a:pt x="92427" y="61256"/>
                </a:cubicBezTo>
                <a:cubicBezTo>
                  <a:pt x="93796" y="61052"/>
                  <a:pt x="93522" y="59004"/>
                  <a:pt x="91605" y="55112"/>
                </a:cubicBezTo>
                <a:cubicBezTo>
                  <a:pt x="89688" y="51221"/>
                  <a:pt x="87771" y="46716"/>
                  <a:pt x="85855" y="41596"/>
                </a:cubicBezTo>
                <a:cubicBezTo>
                  <a:pt x="90647" y="43234"/>
                  <a:pt x="95028" y="44873"/>
                  <a:pt x="98999" y="46511"/>
                </a:cubicBezTo>
                <a:cubicBezTo>
                  <a:pt x="102970" y="48149"/>
                  <a:pt x="107351" y="49788"/>
                  <a:pt x="112144" y="51426"/>
                </a:cubicBezTo>
                <a:cubicBezTo>
                  <a:pt x="118990" y="42074"/>
                  <a:pt x="127479" y="36203"/>
                  <a:pt x="137611" y="33813"/>
                </a:cubicBezTo>
                <a:cubicBezTo>
                  <a:pt x="147743" y="31422"/>
                  <a:pt x="157875" y="29645"/>
                  <a:pt x="168008" y="28480"/>
                </a:cubicBezTo>
                <a:cubicBezTo>
                  <a:pt x="194434" y="28617"/>
                  <a:pt x="221270" y="29164"/>
                  <a:pt x="248518" y="30123"/>
                </a:cubicBezTo>
                <a:cubicBezTo>
                  <a:pt x="275765" y="31081"/>
                  <a:pt x="302602" y="31629"/>
                  <a:pt x="329028" y="31766"/>
                </a:cubicBezTo>
                <a:cubicBezTo>
                  <a:pt x="335600" y="33745"/>
                  <a:pt x="342172" y="36339"/>
                  <a:pt x="348745" y="39548"/>
                </a:cubicBezTo>
                <a:cubicBezTo>
                  <a:pt x="355317" y="42756"/>
                  <a:pt x="361889" y="44531"/>
                  <a:pt x="368461" y="44873"/>
                </a:cubicBezTo>
                <a:cubicBezTo>
                  <a:pt x="392970" y="44668"/>
                  <a:pt x="417069" y="43439"/>
                  <a:pt x="440756" y="41186"/>
                </a:cubicBezTo>
                <a:cubicBezTo>
                  <a:pt x="464444" y="38933"/>
                  <a:pt x="488542" y="36886"/>
                  <a:pt x="513051" y="35042"/>
                </a:cubicBezTo>
                <a:cubicBezTo>
                  <a:pt x="539340" y="34498"/>
                  <a:pt x="565629" y="32310"/>
                  <a:pt x="591918" y="28480"/>
                </a:cubicBezTo>
                <a:cubicBezTo>
                  <a:pt x="651068" y="22455"/>
                  <a:pt x="710218" y="21360"/>
                  <a:pt x="769369" y="25193"/>
                </a:cubicBezTo>
                <a:cubicBezTo>
                  <a:pt x="794015" y="25056"/>
                  <a:pt x="818660" y="24509"/>
                  <a:pt x="843306" y="23550"/>
                </a:cubicBezTo>
                <a:cubicBezTo>
                  <a:pt x="867952" y="22592"/>
                  <a:pt x="892598" y="22044"/>
                  <a:pt x="917244" y="21907"/>
                </a:cubicBezTo>
                <a:cubicBezTo>
                  <a:pt x="970301" y="18073"/>
                  <a:pt x="1021921" y="15883"/>
                  <a:pt x="1072103" y="15335"/>
                </a:cubicBezTo>
                <a:cubicBezTo>
                  <a:pt x="1098939" y="11501"/>
                  <a:pt x="1124133" y="9311"/>
                  <a:pt x="1147684" y="8763"/>
                </a:cubicBezTo>
                <a:cubicBezTo>
                  <a:pt x="1175547" y="7257"/>
                  <a:pt x="1202795" y="6161"/>
                  <a:pt x="1229426" y="5477"/>
                </a:cubicBezTo>
                <a:cubicBezTo>
                  <a:pt x="1256057" y="4792"/>
                  <a:pt x="1282483" y="3697"/>
                  <a:pt x="1308704" y="2191"/>
                </a:cubicBezTo>
                <a:cubicBezTo>
                  <a:pt x="1315208" y="1095"/>
                  <a:pt x="1321403" y="411"/>
                  <a:pt x="1327291" y="137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0062166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1"/>
          </p:nvPr>
        </p:nvSpPr>
        <p:spPr>
          <a:xfrm>
            <a:off x="6180364" y="999605"/>
            <a:ext cx="4629149" cy="4320370"/>
          </a:xfrm>
          <a:custGeom>
            <a:avLst/>
            <a:gdLst>
              <a:gd name="connsiteX0" fmla="*/ 1075781 w 2165056"/>
              <a:gd name="connsiteY0" fmla="*/ 903 h 2020640"/>
              <a:gd name="connsiteX1" fmla="*/ 1108537 w 2165056"/>
              <a:gd name="connsiteY1" fmla="*/ 20781 h 2020640"/>
              <a:gd name="connsiteX2" fmla="*/ 1175941 w 2165056"/>
              <a:gd name="connsiteY2" fmla="*/ 73657 h 2020640"/>
              <a:gd name="connsiteX3" fmla="*/ 1243989 w 2165056"/>
              <a:gd name="connsiteY3" fmla="*/ 120448 h 2020640"/>
              <a:gd name="connsiteX4" fmla="*/ 1303309 w 2165056"/>
              <a:gd name="connsiteY4" fmla="*/ 160573 h 2020640"/>
              <a:gd name="connsiteX5" fmla="*/ 1364935 w 2165056"/>
              <a:gd name="connsiteY5" fmla="*/ 202172 h 2020640"/>
              <a:gd name="connsiteX6" fmla="*/ 1404082 w 2165056"/>
              <a:gd name="connsiteY6" fmla="*/ 225598 h 2020640"/>
              <a:gd name="connsiteX7" fmla="*/ 1441756 w 2165056"/>
              <a:gd name="connsiteY7" fmla="*/ 251329 h 2020640"/>
              <a:gd name="connsiteX8" fmla="*/ 1466831 w 2165056"/>
              <a:gd name="connsiteY8" fmla="*/ 293361 h 2020640"/>
              <a:gd name="connsiteX9" fmla="*/ 1476173 w 2165056"/>
              <a:gd name="connsiteY9" fmla="*/ 305836 h 2020640"/>
              <a:gd name="connsiteX10" fmla="*/ 1485515 w 2165056"/>
              <a:gd name="connsiteY10" fmla="*/ 318310 h 2020640"/>
              <a:gd name="connsiteX11" fmla="*/ 1504505 w 2165056"/>
              <a:gd name="connsiteY11" fmla="*/ 332626 h 2020640"/>
              <a:gd name="connsiteX12" fmla="*/ 1523495 w 2165056"/>
              <a:gd name="connsiteY12" fmla="*/ 346945 h 2020640"/>
              <a:gd name="connsiteX13" fmla="*/ 1544836 w 2165056"/>
              <a:gd name="connsiteY13" fmla="*/ 358435 h 2020640"/>
              <a:gd name="connsiteX14" fmla="*/ 1568481 w 2165056"/>
              <a:gd name="connsiteY14" fmla="*/ 371400 h 2020640"/>
              <a:gd name="connsiteX15" fmla="*/ 1610640 w 2165056"/>
              <a:gd name="connsiteY15" fmla="*/ 407040 h 2020640"/>
              <a:gd name="connsiteX16" fmla="*/ 1642706 w 2165056"/>
              <a:gd name="connsiteY16" fmla="*/ 437303 h 2020640"/>
              <a:gd name="connsiteX17" fmla="*/ 1675417 w 2165056"/>
              <a:gd name="connsiteY17" fmla="*/ 461482 h 2020640"/>
              <a:gd name="connsiteX18" fmla="*/ 1727086 w 2165056"/>
              <a:gd name="connsiteY18" fmla="*/ 498335 h 2020640"/>
              <a:gd name="connsiteX19" fmla="*/ 1772027 w 2165056"/>
              <a:gd name="connsiteY19" fmla="*/ 540627 h 2020640"/>
              <a:gd name="connsiteX20" fmla="*/ 1873430 w 2165056"/>
              <a:gd name="connsiteY20" fmla="*/ 605514 h 2020640"/>
              <a:gd name="connsiteX21" fmla="*/ 1886275 w 2165056"/>
              <a:gd name="connsiteY21" fmla="*/ 615898 h 2020640"/>
              <a:gd name="connsiteX22" fmla="*/ 1899119 w 2165056"/>
              <a:gd name="connsiteY22" fmla="*/ 626284 h 2020640"/>
              <a:gd name="connsiteX23" fmla="*/ 1981226 w 2165056"/>
              <a:gd name="connsiteY23" fmla="*/ 687485 h 2020640"/>
              <a:gd name="connsiteX24" fmla="*/ 1982025 w 2165056"/>
              <a:gd name="connsiteY24" fmla="*/ 689620 h 2020640"/>
              <a:gd name="connsiteX25" fmla="*/ 1984298 w 2165056"/>
              <a:gd name="connsiteY25" fmla="*/ 689452 h 2020640"/>
              <a:gd name="connsiteX26" fmla="*/ 2005527 w 2165056"/>
              <a:gd name="connsiteY26" fmla="*/ 717653 h 2020640"/>
              <a:gd name="connsiteX27" fmla="*/ 2036418 w 2165056"/>
              <a:gd name="connsiteY27" fmla="*/ 735796 h 2020640"/>
              <a:gd name="connsiteX28" fmla="*/ 2027199 w 2165056"/>
              <a:gd name="connsiteY28" fmla="*/ 734228 h 2020640"/>
              <a:gd name="connsiteX29" fmla="*/ 2020271 w 2165056"/>
              <a:gd name="connsiteY29" fmla="*/ 734125 h 2020640"/>
              <a:gd name="connsiteX30" fmla="*/ 2027823 w 2165056"/>
              <a:gd name="connsiteY30" fmla="*/ 749244 h 2020640"/>
              <a:gd name="connsiteX31" fmla="*/ 2036893 w 2165056"/>
              <a:gd name="connsiteY31" fmla="*/ 762085 h 2020640"/>
              <a:gd name="connsiteX32" fmla="*/ 2016712 w 2165056"/>
              <a:gd name="connsiteY32" fmla="*/ 770827 h 2020640"/>
              <a:gd name="connsiteX33" fmla="*/ 2017229 w 2165056"/>
              <a:gd name="connsiteY33" fmla="*/ 792813 h 2020640"/>
              <a:gd name="connsiteX34" fmla="*/ 2023392 w 2165056"/>
              <a:gd name="connsiteY34" fmla="*/ 817871 h 2020640"/>
              <a:gd name="connsiteX35" fmla="*/ 2018217 w 2165056"/>
              <a:gd name="connsiteY35" fmla="*/ 845418 h 2020640"/>
              <a:gd name="connsiteX36" fmla="*/ 2019907 w 2165056"/>
              <a:gd name="connsiteY36" fmla="*/ 854620 h 2020640"/>
              <a:gd name="connsiteX37" fmla="*/ 2027683 w 2165056"/>
              <a:gd name="connsiteY37" fmla="*/ 864468 h 2020640"/>
              <a:gd name="connsiteX38" fmla="*/ 2044722 w 2165056"/>
              <a:gd name="connsiteY38" fmla="*/ 889447 h 2020640"/>
              <a:gd name="connsiteX39" fmla="*/ 2067016 w 2165056"/>
              <a:gd name="connsiteY39" fmla="*/ 911292 h 2020640"/>
              <a:gd name="connsiteX40" fmla="*/ 2076787 w 2165056"/>
              <a:gd name="connsiteY40" fmla="*/ 919711 h 2020640"/>
              <a:gd name="connsiteX41" fmla="*/ 2086559 w 2165056"/>
              <a:gd name="connsiteY41" fmla="*/ 928129 h 2020640"/>
              <a:gd name="connsiteX42" fmla="*/ 2089878 w 2165056"/>
              <a:gd name="connsiteY42" fmla="*/ 943246 h 2020640"/>
              <a:gd name="connsiteX43" fmla="*/ 2088559 w 2165056"/>
              <a:gd name="connsiteY43" fmla="*/ 953770 h 2020640"/>
              <a:gd name="connsiteX44" fmla="*/ 2096272 w 2165056"/>
              <a:gd name="connsiteY44" fmla="*/ 960330 h 2020640"/>
              <a:gd name="connsiteX45" fmla="*/ 2110529 w 2165056"/>
              <a:gd name="connsiteY45" fmla="*/ 965122 h 2020640"/>
              <a:gd name="connsiteX46" fmla="*/ 2124786 w 2165056"/>
              <a:gd name="connsiteY46" fmla="*/ 969914 h 2020640"/>
              <a:gd name="connsiteX47" fmla="*/ 2119257 w 2165056"/>
              <a:gd name="connsiteY47" fmla="*/ 985324 h 2020640"/>
              <a:gd name="connsiteX48" fmla="*/ 2130319 w 2165056"/>
              <a:gd name="connsiteY48" fmla="*/ 995110 h 2020640"/>
              <a:gd name="connsiteX49" fmla="*/ 2150153 w 2165056"/>
              <a:gd name="connsiteY49" fmla="*/ 1007261 h 2020640"/>
              <a:gd name="connsiteX50" fmla="*/ 2163260 w 2165056"/>
              <a:gd name="connsiteY50" fmla="*/ 1024851 h 2020640"/>
              <a:gd name="connsiteX51" fmla="*/ 2160542 w 2165056"/>
              <a:gd name="connsiteY51" fmla="*/ 1035022 h 2020640"/>
              <a:gd name="connsiteX52" fmla="*/ 2143351 w 2165056"/>
              <a:gd name="connsiteY52" fmla="*/ 1042428 h 2020640"/>
              <a:gd name="connsiteX53" fmla="*/ 2131306 w 2165056"/>
              <a:gd name="connsiteY53" fmla="*/ 1047713 h 2020640"/>
              <a:gd name="connsiteX54" fmla="*/ 2119262 w 2165056"/>
              <a:gd name="connsiteY54" fmla="*/ 1052999 h 2020640"/>
              <a:gd name="connsiteX55" fmla="*/ 2111735 w 2165056"/>
              <a:gd name="connsiteY55" fmla="*/ 1069838 h 2020640"/>
              <a:gd name="connsiteX56" fmla="*/ 2123935 w 2165056"/>
              <a:gd name="connsiteY56" fmla="*/ 1086307 h 2020640"/>
              <a:gd name="connsiteX57" fmla="*/ 2114104 w 2165056"/>
              <a:gd name="connsiteY57" fmla="*/ 1101671 h 2020640"/>
              <a:gd name="connsiteX58" fmla="*/ 2104272 w 2165056"/>
              <a:gd name="connsiteY58" fmla="*/ 1117036 h 2020640"/>
              <a:gd name="connsiteX59" fmla="*/ 2119023 w 2165056"/>
              <a:gd name="connsiteY59" fmla="*/ 1148129 h 2020640"/>
              <a:gd name="connsiteX60" fmla="*/ 2116197 w 2165056"/>
              <a:gd name="connsiteY60" fmla="*/ 1159314 h 2020640"/>
              <a:gd name="connsiteX61" fmla="*/ 2113372 w 2165056"/>
              <a:gd name="connsiteY61" fmla="*/ 1170499 h 2020640"/>
              <a:gd name="connsiteX62" fmla="*/ 2131808 w 2165056"/>
              <a:gd name="connsiteY62" fmla="*/ 1182296 h 2020640"/>
              <a:gd name="connsiteX63" fmla="*/ 2130837 w 2165056"/>
              <a:gd name="connsiteY63" fmla="*/ 1183814 h 2020640"/>
              <a:gd name="connsiteX64" fmla="*/ 2129866 w 2165056"/>
              <a:gd name="connsiteY64" fmla="*/ 1185331 h 2020640"/>
              <a:gd name="connsiteX65" fmla="*/ 2111750 w 2165056"/>
              <a:gd name="connsiteY65" fmla="*/ 1186569 h 2020640"/>
              <a:gd name="connsiteX66" fmla="*/ 2121129 w 2165056"/>
              <a:gd name="connsiteY66" fmla="*/ 1198986 h 2020640"/>
              <a:gd name="connsiteX67" fmla="*/ 2130507 w 2165056"/>
              <a:gd name="connsiteY67" fmla="*/ 1211403 h 2020640"/>
              <a:gd name="connsiteX68" fmla="*/ 2136066 w 2165056"/>
              <a:gd name="connsiteY68" fmla="*/ 1217098 h 2020640"/>
              <a:gd name="connsiteX69" fmla="*/ 2143930 w 2165056"/>
              <a:gd name="connsiteY69" fmla="*/ 1224268 h 2020640"/>
              <a:gd name="connsiteX70" fmla="*/ 2136973 w 2165056"/>
              <a:gd name="connsiteY70" fmla="*/ 1228370 h 2020640"/>
              <a:gd name="connsiteX71" fmla="*/ 2127018 w 2165056"/>
              <a:gd name="connsiteY71" fmla="*/ 1223624 h 2020640"/>
              <a:gd name="connsiteX72" fmla="*/ 2118537 w 2165056"/>
              <a:gd name="connsiteY72" fmla="*/ 1216573 h 2020640"/>
              <a:gd name="connsiteX73" fmla="*/ 2114898 w 2165056"/>
              <a:gd name="connsiteY73" fmla="*/ 1212107 h 2020640"/>
              <a:gd name="connsiteX74" fmla="*/ 2111260 w 2165056"/>
              <a:gd name="connsiteY74" fmla="*/ 1207640 h 2020640"/>
              <a:gd name="connsiteX75" fmla="*/ 2101066 w 2165056"/>
              <a:gd name="connsiteY75" fmla="*/ 1193112 h 2020640"/>
              <a:gd name="connsiteX76" fmla="*/ 2086949 w 2165056"/>
              <a:gd name="connsiteY76" fmla="*/ 1205022 h 2020640"/>
              <a:gd name="connsiteX77" fmla="*/ 2074582 w 2165056"/>
              <a:gd name="connsiteY77" fmla="*/ 1213349 h 2020640"/>
              <a:gd name="connsiteX78" fmla="*/ 2062860 w 2165056"/>
              <a:gd name="connsiteY78" fmla="*/ 1215594 h 2020640"/>
              <a:gd name="connsiteX79" fmla="*/ 2022653 w 2165056"/>
              <a:gd name="connsiteY79" fmla="*/ 1209897 h 2020640"/>
              <a:gd name="connsiteX80" fmla="*/ 1984566 w 2165056"/>
              <a:gd name="connsiteY80" fmla="*/ 1195811 h 2020640"/>
              <a:gd name="connsiteX81" fmla="*/ 1966683 w 2165056"/>
              <a:gd name="connsiteY81" fmla="*/ 1186534 h 2020640"/>
              <a:gd name="connsiteX82" fmla="*/ 1948799 w 2165056"/>
              <a:gd name="connsiteY82" fmla="*/ 1177256 h 2020640"/>
              <a:gd name="connsiteX83" fmla="*/ 1946220 w 2165056"/>
              <a:gd name="connsiteY83" fmla="*/ 1201592 h 2020640"/>
              <a:gd name="connsiteX84" fmla="*/ 1923850 w 2165056"/>
              <a:gd name="connsiteY84" fmla="*/ 1195939 h 2020640"/>
              <a:gd name="connsiteX85" fmla="*/ 1901481 w 2165056"/>
              <a:gd name="connsiteY85" fmla="*/ 1190287 h 2020640"/>
              <a:gd name="connsiteX86" fmla="*/ 1872828 w 2165056"/>
              <a:gd name="connsiteY86" fmla="*/ 1180072 h 2020640"/>
              <a:gd name="connsiteX87" fmla="*/ 1843345 w 2165056"/>
              <a:gd name="connsiteY87" fmla="*/ 1166079 h 2020640"/>
              <a:gd name="connsiteX88" fmla="*/ 1838953 w 2165056"/>
              <a:gd name="connsiteY88" fmla="*/ 1163801 h 2020640"/>
              <a:gd name="connsiteX89" fmla="*/ 1831655 w 2165056"/>
              <a:gd name="connsiteY89" fmla="*/ 1166962 h 2020640"/>
              <a:gd name="connsiteX90" fmla="*/ 1832172 w 2165056"/>
              <a:gd name="connsiteY90" fmla="*/ 1188948 h 2020640"/>
              <a:gd name="connsiteX91" fmla="*/ 1838336 w 2165056"/>
              <a:gd name="connsiteY91" fmla="*/ 1214006 h 2020640"/>
              <a:gd name="connsiteX92" fmla="*/ 1833159 w 2165056"/>
              <a:gd name="connsiteY92" fmla="*/ 1241552 h 2020640"/>
              <a:gd name="connsiteX93" fmla="*/ 1834850 w 2165056"/>
              <a:gd name="connsiteY93" fmla="*/ 1250754 h 2020640"/>
              <a:gd name="connsiteX94" fmla="*/ 1842626 w 2165056"/>
              <a:gd name="connsiteY94" fmla="*/ 1260603 h 2020640"/>
              <a:gd name="connsiteX95" fmla="*/ 1859666 w 2165056"/>
              <a:gd name="connsiteY95" fmla="*/ 1285582 h 2020640"/>
              <a:gd name="connsiteX96" fmla="*/ 1881959 w 2165056"/>
              <a:gd name="connsiteY96" fmla="*/ 1307426 h 2020640"/>
              <a:gd name="connsiteX97" fmla="*/ 1891730 w 2165056"/>
              <a:gd name="connsiteY97" fmla="*/ 1315845 h 2020640"/>
              <a:gd name="connsiteX98" fmla="*/ 1901502 w 2165056"/>
              <a:gd name="connsiteY98" fmla="*/ 1324264 h 2020640"/>
              <a:gd name="connsiteX99" fmla="*/ 1904821 w 2165056"/>
              <a:gd name="connsiteY99" fmla="*/ 1339380 h 2020640"/>
              <a:gd name="connsiteX100" fmla="*/ 1903501 w 2165056"/>
              <a:gd name="connsiteY100" fmla="*/ 1349905 h 2020640"/>
              <a:gd name="connsiteX101" fmla="*/ 1911215 w 2165056"/>
              <a:gd name="connsiteY101" fmla="*/ 1356465 h 2020640"/>
              <a:gd name="connsiteX102" fmla="*/ 1925472 w 2165056"/>
              <a:gd name="connsiteY102" fmla="*/ 1361257 h 2020640"/>
              <a:gd name="connsiteX103" fmla="*/ 1939730 w 2165056"/>
              <a:gd name="connsiteY103" fmla="*/ 1366049 h 2020640"/>
              <a:gd name="connsiteX104" fmla="*/ 1934200 w 2165056"/>
              <a:gd name="connsiteY104" fmla="*/ 1381459 h 2020640"/>
              <a:gd name="connsiteX105" fmla="*/ 1945262 w 2165056"/>
              <a:gd name="connsiteY105" fmla="*/ 1391244 h 2020640"/>
              <a:gd name="connsiteX106" fmla="*/ 1965096 w 2165056"/>
              <a:gd name="connsiteY106" fmla="*/ 1403396 h 2020640"/>
              <a:gd name="connsiteX107" fmla="*/ 1978203 w 2165056"/>
              <a:gd name="connsiteY107" fmla="*/ 1420986 h 2020640"/>
              <a:gd name="connsiteX108" fmla="*/ 1975485 w 2165056"/>
              <a:gd name="connsiteY108" fmla="*/ 1431157 h 2020640"/>
              <a:gd name="connsiteX109" fmla="*/ 1958295 w 2165056"/>
              <a:gd name="connsiteY109" fmla="*/ 1438563 h 2020640"/>
              <a:gd name="connsiteX110" fmla="*/ 1946250 w 2165056"/>
              <a:gd name="connsiteY110" fmla="*/ 1443848 h 2020640"/>
              <a:gd name="connsiteX111" fmla="*/ 1934205 w 2165056"/>
              <a:gd name="connsiteY111" fmla="*/ 1449134 h 2020640"/>
              <a:gd name="connsiteX112" fmla="*/ 1926678 w 2165056"/>
              <a:gd name="connsiteY112" fmla="*/ 1465974 h 2020640"/>
              <a:gd name="connsiteX113" fmla="*/ 1938879 w 2165056"/>
              <a:gd name="connsiteY113" fmla="*/ 1482442 h 2020640"/>
              <a:gd name="connsiteX114" fmla="*/ 1929046 w 2165056"/>
              <a:gd name="connsiteY114" fmla="*/ 1497806 h 2020640"/>
              <a:gd name="connsiteX115" fmla="*/ 1919216 w 2165056"/>
              <a:gd name="connsiteY115" fmla="*/ 1513171 h 2020640"/>
              <a:gd name="connsiteX116" fmla="*/ 1933966 w 2165056"/>
              <a:gd name="connsiteY116" fmla="*/ 1544264 h 2020640"/>
              <a:gd name="connsiteX117" fmla="*/ 1931140 w 2165056"/>
              <a:gd name="connsiteY117" fmla="*/ 1555448 h 2020640"/>
              <a:gd name="connsiteX118" fmla="*/ 1928314 w 2165056"/>
              <a:gd name="connsiteY118" fmla="*/ 1566633 h 2020640"/>
              <a:gd name="connsiteX119" fmla="*/ 1946751 w 2165056"/>
              <a:gd name="connsiteY119" fmla="*/ 1578431 h 2020640"/>
              <a:gd name="connsiteX120" fmla="*/ 1945781 w 2165056"/>
              <a:gd name="connsiteY120" fmla="*/ 1579949 h 2020640"/>
              <a:gd name="connsiteX121" fmla="*/ 1944809 w 2165056"/>
              <a:gd name="connsiteY121" fmla="*/ 1581466 h 2020640"/>
              <a:gd name="connsiteX122" fmla="*/ 1926693 w 2165056"/>
              <a:gd name="connsiteY122" fmla="*/ 1582704 h 2020640"/>
              <a:gd name="connsiteX123" fmla="*/ 1936071 w 2165056"/>
              <a:gd name="connsiteY123" fmla="*/ 1595120 h 2020640"/>
              <a:gd name="connsiteX124" fmla="*/ 1945451 w 2165056"/>
              <a:gd name="connsiteY124" fmla="*/ 1607538 h 2020640"/>
              <a:gd name="connsiteX125" fmla="*/ 1951009 w 2165056"/>
              <a:gd name="connsiteY125" fmla="*/ 1613232 h 2020640"/>
              <a:gd name="connsiteX126" fmla="*/ 1958874 w 2165056"/>
              <a:gd name="connsiteY126" fmla="*/ 1620403 h 2020640"/>
              <a:gd name="connsiteX127" fmla="*/ 1951917 w 2165056"/>
              <a:gd name="connsiteY127" fmla="*/ 1624506 h 2020640"/>
              <a:gd name="connsiteX128" fmla="*/ 1941961 w 2165056"/>
              <a:gd name="connsiteY128" fmla="*/ 1619759 h 2020640"/>
              <a:gd name="connsiteX129" fmla="*/ 1933480 w 2165056"/>
              <a:gd name="connsiteY129" fmla="*/ 1612708 h 2020640"/>
              <a:gd name="connsiteX130" fmla="*/ 1929842 w 2165056"/>
              <a:gd name="connsiteY130" fmla="*/ 1608242 h 2020640"/>
              <a:gd name="connsiteX131" fmla="*/ 1926203 w 2165056"/>
              <a:gd name="connsiteY131" fmla="*/ 1603775 h 2020640"/>
              <a:gd name="connsiteX132" fmla="*/ 1916010 w 2165056"/>
              <a:gd name="connsiteY132" fmla="*/ 1589247 h 2020640"/>
              <a:gd name="connsiteX133" fmla="*/ 1901892 w 2165056"/>
              <a:gd name="connsiteY133" fmla="*/ 1601157 h 2020640"/>
              <a:gd name="connsiteX134" fmla="*/ 1889525 w 2165056"/>
              <a:gd name="connsiteY134" fmla="*/ 1609484 h 2020640"/>
              <a:gd name="connsiteX135" fmla="*/ 1877803 w 2165056"/>
              <a:gd name="connsiteY135" fmla="*/ 1611729 h 2020640"/>
              <a:gd name="connsiteX136" fmla="*/ 1837596 w 2165056"/>
              <a:gd name="connsiteY136" fmla="*/ 1606032 h 2020640"/>
              <a:gd name="connsiteX137" fmla="*/ 1799509 w 2165056"/>
              <a:gd name="connsiteY137" fmla="*/ 1591946 h 2020640"/>
              <a:gd name="connsiteX138" fmla="*/ 1781626 w 2165056"/>
              <a:gd name="connsiteY138" fmla="*/ 1582669 h 2020640"/>
              <a:gd name="connsiteX139" fmla="*/ 1763742 w 2165056"/>
              <a:gd name="connsiteY139" fmla="*/ 1573391 h 2020640"/>
              <a:gd name="connsiteX140" fmla="*/ 1761164 w 2165056"/>
              <a:gd name="connsiteY140" fmla="*/ 1597727 h 2020640"/>
              <a:gd name="connsiteX141" fmla="*/ 1738793 w 2165056"/>
              <a:gd name="connsiteY141" fmla="*/ 1592074 h 2020640"/>
              <a:gd name="connsiteX142" fmla="*/ 1716424 w 2165056"/>
              <a:gd name="connsiteY142" fmla="*/ 1586422 h 2020640"/>
              <a:gd name="connsiteX143" fmla="*/ 1687771 w 2165056"/>
              <a:gd name="connsiteY143" fmla="*/ 1576208 h 2020640"/>
              <a:gd name="connsiteX144" fmla="*/ 1658289 w 2165056"/>
              <a:gd name="connsiteY144" fmla="*/ 1562214 h 2020640"/>
              <a:gd name="connsiteX145" fmla="*/ 1586829 w 2165056"/>
              <a:gd name="connsiteY145" fmla="*/ 1525151 h 2020640"/>
              <a:gd name="connsiteX146" fmla="*/ 1541906 w 2165056"/>
              <a:gd name="connsiteY146" fmla="*/ 1487741 h 2020640"/>
              <a:gd name="connsiteX147" fmla="*/ 1533793 w 2165056"/>
              <a:gd name="connsiteY147" fmla="*/ 1486881 h 2020640"/>
              <a:gd name="connsiteX148" fmla="*/ 1513866 w 2165056"/>
              <a:gd name="connsiteY148" fmla="*/ 1483334 h 2020640"/>
              <a:gd name="connsiteX149" fmla="*/ 1496060 w 2165056"/>
              <a:gd name="connsiteY149" fmla="*/ 1471399 h 2020640"/>
              <a:gd name="connsiteX150" fmla="*/ 1479040 w 2165056"/>
              <a:gd name="connsiteY150" fmla="*/ 1457639 h 2020640"/>
              <a:gd name="connsiteX151" fmla="*/ 1472199 w 2165056"/>
              <a:gd name="connsiteY151" fmla="*/ 1472945 h 2020640"/>
              <a:gd name="connsiteX152" fmla="*/ 1484399 w 2165056"/>
              <a:gd name="connsiteY152" fmla="*/ 1489413 h 2020640"/>
              <a:gd name="connsiteX153" fmla="*/ 1474568 w 2165056"/>
              <a:gd name="connsiteY153" fmla="*/ 1504777 h 2020640"/>
              <a:gd name="connsiteX154" fmla="*/ 1464736 w 2165056"/>
              <a:gd name="connsiteY154" fmla="*/ 1520142 h 2020640"/>
              <a:gd name="connsiteX155" fmla="*/ 1479487 w 2165056"/>
              <a:gd name="connsiteY155" fmla="*/ 1551235 h 2020640"/>
              <a:gd name="connsiteX156" fmla="*/ 1476661 w 2165056"/>
              <a:gd name="connsiteY156" fmla="*/ 1562420 h 2020640"/>
              <a:gd name="connsiteX157" fmla="*/ 1473836 w 2165056"/>
              <a:gd name="connsiteY157" fmla="*/ 1573605 h 2020640"/>
              <a:gd name="connsiteX158" fmla="*/ 1492272 w 2165056"/>
              <a:gd name="connsiteY158" fmla="*/ 1585402 h 2020640"/>
              <a:gd name="connsiteX159" fmla="*/ 1491301 w 2165056"/>
              <a:gd name="connsiteY159" fmla="*/ 1586920 h 2020640"/>
              <a:gd name="connsiteX160" fmla="*/ 1490330 w 2165056"/>
              <a:gd name="connsiteY160" fmla="*/ 1588437 h 2020640"/>
              <a:gd name="connsiteX161" fmla="*/ 1472215 w 2165056"/>
              <a:gd name="connsiteY161" fmla="*/ 1589675 h 2020640"/>
              <a:gd name="connsiteX162" fmla="*/ 1481593 w 2165056"/>
              <a:gd name="connsiteY162" fmla="*/ 1602092 h 2020640"/>
              <a:gd name="connsiteX163" fmla="*/ 1490971 w 2165056"/>
              <a:gd name="connsiteY163" fmla="*/ 1614509 h 2020640"/>
              <a:gd name="connsiteX164" fmla="*/ 1496530 w 2165056"/>
              <a:gd name="connsiteY164" fmla="*/ 1620204 h 2020640"/>
              <a:gd name="connsiteX165" fmla="*/ 1504394 w 2165056"/>
              <a:gd name="connsiteY165" fmla="*/ 1627374 h 2020640"/>
              <a:gd name="connsiteX166" fmla="*/ 1497437 w 2165056"/>
              <a:gd name="connsiteY166" fmla="*/ 1631477 h 2020640"/>
              <a:gd name="connsiteX167" fmla="*/ 1487482 w 2165056"/>
              <a:gd name="connsiteY167" fmla="*/ 1626730 h 2020640"/>
              <a:gd name="connsiteX168" fmla="*/ 1479001 w 2165056"/>
              <a:gd name="connsiteY168" fmla="*/ 1619679 h 2020640"/>
              <a:gd name="connsiteX169" fmla="*/ 1475362 w 2165056"/>
              <a:gd name="connsiteY169" fmla="*/ 1615213 h 2020640"/>
              <a:gd name="connsiteX170" fmla="*/ 1471724 w 2165056"/>
              <a:gd name="connsiteY170" fmla="*/ 1610746 h 2020640"/>
              <a:gd name="connsiteX171" fmla="*/ 1461530 w 2165056"/>
              <a:gd name="connsiteY171" fmla="*/ 1596218 h 2020640"/>
              <a:gd name="connsiteX172" fmla="*/ 1447414 w 2165056"/>
              <a:gd name="connsiteY172" fmla="*/ 1608128 h 2020640"/>
              <a:gd name="connsiteX173" fmla="*/ 1435046 w 2165056"/>
              <a:gd name="connsiteY173" fmla="*/ 1616456 h 2020640"/>
              <a:gd name="connsiteX174" fmla="*/ 1423324 w 2165056"/>
              <a:gd name="connsiteY174" fmla="*/ 1618700 h 2020640"/>
              <a:gd name="connsiteX175" fmla="*/ 1383313 w 2165056"/>
              <a:gd name="connsiteY175" fmla="*/ 1613031 h 2020640"/>
              <a:gd name="connsiteX176" fmla="*/ 1378681 w 2165056"/>
              <a:gd name="connsiteY176" fmla="*/ 1637687 h 2020640"/>
              <a:gd name="connsiteX177" fmla="*/ 1380372 w 2165056"/>
              <a:gd name="connsiteY177" fmla="*/ 1646890 h 2020640"/>
              <a:gd name="connsiteX178" fmla="*/ 1388147 w 2165056"/>
              <a:gd name="connsiteY178" fmla="*/ 1656737 h 2020640"/>
              <a:gd name="connsiteX179" fmla="*/ 1405187 w 2165056"/>
              <a:gd name="connsiteY179" fmla="*/ 1681716 h 2020640"/>
              <a:gd name="connsiteX180" fmla="*/ 1427481 w 2165056"/>
              <a:gd name="connsiteY180" fmla="*/ 1703562 h 2020640"/>
              <a:gd name="connsiteX181" fmla="*/ 1437252 w 2165056"/>
              <a:gd name="connsiteY181" fmla="*/ 1711981 h 2020640"/>
              <a:gd name="connsiteX182" fmla="*/ 1447023 w 2165056"/>
              <a:gd name="connsiteY182" fmla="*/ 1720399 h 2020640"/>
              <a:gd name="connsiteX183" fmla="*/ 1450343 w 2165056"/>
              <a:gd name="connsiteY183" fmla="*/ 1735516 h 2020640"/>
              <a:gd name="connsiteX184" fmla="*/ 1449023 w 2165056"/>
              <a:gd name="connsiteY184" fmla="*/ 1746041 h 2020640"/>
              <a:gd name="connsiteX185" fmla="*/ 1456736 w 2165056"/>
              <a:gd name="connsiteY185" fmla="*/ 1752600 h 2020640"/>
              <a:gd name="connsiteX186" fmla="*/ 1470993 w 2165056"/>
              <a:gd name="connsiteY186" fmla="*/ 1757392 h 2020640"/>
              <a:gd name="connsiteX187" fmla="*/ 1485250 w 2165056"/>
              <a:gd name="connsiteY187" fmla="*/ 1762184 h 2020640"/>
              <a:gd name="connsiteX188" fmla="*/ 1479722 w 2165056"/>
              <a:gd name="connsiteY188" fmla="*/ 1777594 h 2020640"/>
              <a:gd name="connsiteX189" fmla="*/ 1490783 w 2165056"/>
              <a:gd name="connsiteY189" fmla="*/ 1787379 h 2020640"/>
              <a:gd name="connsiteX190" fmla="*/ 1510617 w 2165056"/>
              <a:gd name="connsiteY190" fmla="*/ 1799531 h 2020640"/>
              <a:gd name="connsiteX191" fmla="*/ 1523725 w 2165056"/>
              <a:gd name="connsiteY191" fmla="*/ 1817121 h 2020640"/>
              <a:gd name="connsiteX192" fmla="*/ 1521006 w 2165056"/>
              <a:gd name="connsiteY192" fmla="*/ 1827292 h 2020640"/>
              <a:gd name="connsiteX193" fmla="*/ 1503816 w 2165056"/>
              <a:gd name="connsiteY193" fmla="*/ 1834698 h 2020640"/>
              <a:gd name="connsiteX194" fmla="*/ 1491770 w 2165056"/>
              <a:gd name="connsiteY194" fmla="*/ 1839983 h 2020640"/>
              <a:gd name="connsiteX195" fmla="*/ 1479726 w 2165056"/>
              <a:gd name="connsiteY195" fmla="*/ 1845269 h 2020640"/>
              <a:gd name="connsiteX196" fmla="*/ 1472199 w 2165056"/>
              <a:gd name="connsiteY196" fmla="*/ 1862108 h 2020640"/>
              <a:gd name="connsiteX197" fmla="*/ 1484399 w 2165056"/>
              <a:gd name="connsiteY197" fmla="*/ 1878577 h 2020640"/>
              <a:gd name="connsiteX198" fmla="*/ 1474568 w 2165056"/>
              <a:gd name="connsiteY198" fmla="*/ 1893941 h 2020640"/>
              <a:gd name="connsiteX199" fmla="*/ 1464736 w 2165056"/>
              <a:gd name="connsiteY199" fmla="*/ 1909306 h 2020640"/>
              <a:gd name="connsiteX200" fmla="*/ 1479487 w 2165056"/>
              <a:gd name="connsiteY200" fmla="*/ 1940400 h 2020640"/>
              <a:gd name="connsiteX201" fmla="*/ 1476661 w 2165056"/>
              <a:gd name="connsiteY201" fmla="*/ 1951585 h 2020640"/>
              <a:gd name="connsiteX202" fmla="*/ 1473836 w 2165056"/>
              <a:gd name="connsiteY202" fmla="*/ 1962769 h 2020640"/>
              <a:gd name="connsiteX203" fmla="*/ 1492272 w 2165056"/>
              <a:gd name="connsiteY203" fmla="*/ 1974567 h 2020640"/>
              <a:gd name="connsiteX204" fmla="*/ 1491301 w 2165056"/>
              <a:gd name="connsiteY204" fmla="*/ 1976084 h 2020640"/>
              <a:gd name="connsiteX205" fmla="*/ 1490331 w 2165056"/>
              <a:gd name="connsiteY205" fmla="*/ 1977601 h 2020640"/>
              <a:gd name="connsiteX206" fmla="*/ 1472215 w 2165056"/>
              <a:gd name="connsiteY206" fmla="*/ 1978839 h 2020640"/>
              <a:gd name="connsiteX207" fmla="*/ 1481593 w 2165056"/>
              <a:gd name="connsiteY207" fmla="*/ 1991256 h 2020640"/>
              <a:gd name="connsiteX208" fmla="*/ 1490971 w 2165056"/>
              <a:gd name="connsiteY208" fmla="*/ 2003673 h 2020640"/>
              <a:gd name="connsiteX209" fmla="*/ 1496530 w 2165056"/>
              <a:gd name="connsiteY209" fmla="*/ 2009369 h 2020640"/>
              <a:gd name="connsiteX210" fmla="*/ 1504395 w 2165056"/>
              <a:gd name="connsiteY210" fmla="*/ 2016538 h 2020640"/>
              <a:gd name="connsiteX211" fmla="*/ 1497438 w 2165056"/>
              <a:gd name="connsiteY211" fmla="*/ 2020640 h 2020640"/>
              <a:gd name="connsiteX212" fmla="*/ 1487482 w 2165056"/>
              <a:gd name="connsiteY212" fmla="*/ 2015894 h 2020640"/>
              <a:gd name="connsiteX213" fmla="*/ 1479001 w 2165056"/>
              <a:gd name="connsiteY213" fmla="*/ 2008843 h 2020640"/>
              <a:gd name="connsiteX214" fmla="*/ 1475363 w 2165056"/>
              <a:gd name="connsiteY214" fmla="*/ 2004377 h 2020640"/>
              <a:gd name="connsiteX215" fmla="*/ 1471724 w 2165056"/>
              <a:gd name="connsiteY215" fmla="*/ 1999911 h 2020640"/>
              <a:gd name="connsiteX216" fmla="*/ 1461530 w 2165056"/>
              <a:gd name="connsiteY216" fmla="*/ 1985382 h 2020640"/>
              <a:gd name="connsiteX217" fmla="*/ 1447413 w 2165056"/>
              <a:gd name="connsiteY217" fmla="*/ 1997293 h 2020640"/>
              <a:gd name="connsiteX218" fmla="*/ 1435046 w 2165056"/>
              <a:gd name="connsiteY218" fmla="*/ 2005619 h 2020640"/>
              <a:gd name="connsiteX219" fmla="*/ 1423324 w 2165056"/>
              <a:gd name="connsiteY219" fmla="*/ 2007864 h 2020640"/>
              <a:gd name="connsiteX220" fmla="*/ 1383118 w 2165056"/>
              <a:gd name="connsiteY220" fmla="*/ 2002167 h 2020640"/>
              <a:gd name="connsiteX221" fmla="*/ 1345031 w 2165056"/>
              <a:gd name="connsiteY221" fmla="*/ 1988081 h 2020640"/>
              <a:gd name="connsiteX222" fmla="*/ 1327147 w 2165056"/>
              <a:gd name="connsiteY222" fmla="*/ 1978804 h 2020640"/>
              <a:gd name="connsiteX223" fmla="*/ 1309264 w 2165056"/>
              <a:gd name="connsiteY223" fmla="*/ 1969526 h 2020640"/>
              <a:gd name="connsiteX224" fmla="*/ 1306685 w 2165056"/>
              <a:gd name="connsiteY224" fmla="*/ 1993862 h 2020640"/>
              <a:gd name="connsiteX225" fmla="*/ 1284314 w 2165056"/>
              <a:gd name="connsiteY225" fmla="*/ 1988209 h 2020640"/>
              <a:gd name="connsiteX226" fmla="*/ 1261945 w 2165056"/>
              <a:gd name="connsiteY226" fmla="*/ 1982557 h 2020640"/>
              <a:gd name="connsiteX227" fmla="*/ 1233292 w 2165056"/>
              <a:gd name="connsiteY227" fmla="*/ 1972342 h 2020640"/>
              <a:gd name="connsiteX228" fmla="*/ 1203809 w 2165056"/>
              <a:gd name="connsiteY228" fmla="*/ 1958349 h 2020640"/>
              <a:gd name="connsiteX229" fmla="*/ 1132351 w 2165056"/>
              <a:gd name="connsiteY229" fmla="*/ 1921286 h 2020640"/>
              <a:gd name="connsiteX230" fmla="*/ 1087426 w 2165056"/>
              <a:gd name="connsiteY230" fmla="*/ 1883876 h 2020640"/>
              <a:gd name="connsiteX231" fmla="*/ 1079315 w 2165056"/>
              <a:gd name="connsiteY231" fmla="*/ 1883016 h 2020640"/>
              <a:gd name="connsiteX232" fmla="*/ 1059387 w 2165056"/>
              <a:gd name="connsiteY232" fmla="*/ 1879469 h 2020640"/>
              <a:gd name="connsiteX233" fmla="*/ 1041581 w 2165056"/>
              <a:gd name="connsiteY233" fmla="*/ 1867533 h 2020640"/>
              <a:gd name="connsiteX234" fmla="*/ 964514 w 2165056"/>
              <a:gd name="connsiteY234" fmla="*/ 1805225 h 2020640"/>
              <a:gd name="connsiteX235" fmla="*/ 953634 w 2165056"/>
              <a:gd name="connsiteY235" fmla="*/ 1791767 h 2020640"/>
              <a:gd name="connsiteX236" fmla="*/ 942756 w 2165056"/>
              <a:gd name="connsiteY236" fmla="*/ 1778311 h 2020640"/>
              <a:gd name="connsiteX237" fmla="*/ 902563 w 2165056"/>
              <a:gd name="connsiteY237" fmla="*/ 1739598 h 2020640"/>
              <a:gd name="connsiteX238" fmla="*/ 879517 w 2165056"/>
              <a:gd name="connsiteY238" fmla="*/ 1724850 h 2020640"/>
              <a:gd name="connsiteX239" fmla="*/ 856471 w 2165056"/>
              <a:gd name="connsiteY239" fmla="*/ 1710103 h 2020640"/>
              <a:gd name="connsiteX240" fmla="*/ 815806 w 2165056"/>
              <a:gd name="connsiteY240" fmla="*/ 1681375 h 2020640"/>
              <a:gd name="connsiteX241" fmla="*/ 774148 w 2165056"/>
              <a:gd name="connsiteY241" fmla="*/ 1648763 h 2020640"/>
              <a:gd name="connsiteX242" fmla="*/ 780278 w 2165056"/>
              <a:gd name="connsiteY242" fmla="*/ 1631571 h 2020640"/>
              <a:gd name="connsiteX243" fmla="*/ 767513 w 2165056"/>
              <a:gd name="connsiteY243" fmla="*/ 1618530 h 2020640"/>
              <a:gd name="connsiteX244" fmla="*/ 616737 w 2165056"/>
              <a:gd name="connsiteY244" fmla="*/ 1509057 h 2020640"/>
              <a:gd name="connsiteX245" fmla="*/ 614986 w 2165056"/>
              <a:gd name="connsiteY245" fmla="*/ 1510102 h 2020640"/>
              <a:gd name="connsiteX246" fmla="*/ 608627 w 2165056"/>
              <a:gd name="connsiteY246" fmla="*/ 1508198 h 2020640"/>
              <a:gd name="connsiteX247" fmla="*/ 625583 w 2165056"/>
              <a:gd name="connsiteY247" fmla="*/ 1549366 h 2020640"/>
              <a:gd name="connsiteX248" fmla="*/ 571699 w 2165056"/>
              <a:gd name="connsiteY248" fmla="*/ 1508390 h 2020640"/>
              <a:gd name="connsiteX249" fmla="*/ 517815 w 2165056"/>
              <a:gd name="connsiteY249" fmla="*/ 1467412 h 2020640"/>
              <a:gd name="connsiteX250" fmla="*/ 461796 w 2165056"/>
              <a:gd name="connsiteY250" fmla="*/ 1427237 h 2020640"/>
              <a:gd name="connsiteX251" fmla="*/ 408082 w 2165056"/>
              <a:gd name="connsiteY251" fmla="*/ 1388533 h 2020640"/>
              <a:gd name="connsiteX252" fmla="*/ 331035 w 2165056"/>
              <a:gd name="connsiteY252" fmla="*/ 1326238 h 2020640"/>
              <a:gd name="connsiteX253" fmla="*/ 290545 w 2165056"/>
              <a:gd name="connsiteY253" fmla="*/ 1298163 h 2020640"/>
              <a:gd name="connsiteX254" fmla="*/ 250056 w 2165056"/>
              <a:gd name="connsiteY254" fmla="*/ 1270089 h 2020640"/>
              <a:gd name="connsiteX255" fmla="*/ 238873 w 2165056"/>
              <a:gd name="connsiteY255" fmla="*/ 1267264 h 2020640"/>
              <a:gd name="connsiteX256" fmla="*/ 220378 w 2165056"/>
              <a:gd name="connsiteY256" fmla="*/ 1265716 h 2020640"/>
              <a:gd name="connsiteX257" fmla="*/ 203358 w 2165056"/>
              <a:gd name="connsiteY257" fmla="*/ 1261863 h 2020640"/>
              <a:gd name="connsiteX258" fmla="*/ 183868 w 2165056"/>
              <a:gd name="connsiteY258" fmla="*/ 1240728 h 2020640"/>
              <a:gd name="connsiteX259" fmla="*/ 162072 w 2165056"/>
              <a:gd name="connsiteY259" fmla="*/ 1218119 h 2020640"/>
              <a:gd name="connsiteX260" fmla="*/ 156358 w 2165056"/>
              <a:gd name="connsiteY260" fmla="*/ 1210132 h 2020640"/>
              <a:gd name="connsiteX261" fmla="*/ 150643 w 2165056"/>
              <a:gd name="connsiteY261" fmla="*/ 1202144 h 2020640"/>
              <a:gd name="connsiteX262" fmla="*/ 116101 w 2165056"/>
              <a:gd name="connsiteY262" fmla="*/ 1181693 h 2020640"/>
              <a:gd name="connsiteX263" fmla="*/ 77160 w 2165056"/>
              <a:gd name="connsiteY263" fmla="*/ 1168115 h 2020640"/>
              <a:gd name="connsiteX264" fmla="*/ 67974 w 2165056"/>
              <a:gd name="connsiteY264" fmla="*/ 1163861 h 2020640"/>
              <a:gd name="connsiteX265" fmla="*/ 70770 w 2165056"/>
              <a:gd name="connsiteY265" fmla="*/ 1151034 h 2020640"/>
              <a:gd name="connsiteX266" fmla="*/ 76212 w 2165056"/>
              <a:gd name="connsiteY266" fmla="*/ 1128994 h 2020640"/>
              <a:gd name="connsiteX267" fmla="*/ 75258 w 2165056"/>
              <a:gd name="connsiteY267" fmla="*/ 1126257 h 2020640"/>
              <a:gd name="connsiteX268" fmla="*/ 71999 w 2165056"/>
              <a:gd name="connsiteY268" fmla="*/ 1122045 h 2020640"/>
              <a:gd name="connsiteX269" fmla="*/ 93136 w 2165056"/>
              <a:gd name="connsiteY269" fmla="*/ 1116080 h 2020640"/>
              <a:gd name="connsiteX270" fmla="*/ 114273 w 2165056"/>
              <a:gd name="connsiteY270" fmla="*/ 1110116 h 2020640"/>
              <a:gd name="connsiteX271" fmla="*/ 121032 w 2165056"/>
              <a:gd name="connsiteY271" fmla="*/ 1092785 h 2020640"/>
              <a:gd name="connsiteX272" fmla="*/ 104106 w 2165056"/>
              <a:gd name="connsiteY272" fmla="*/ 1066796 h 2020640"/>
              <a:gd name="connsiteX273" fmla="*/ 76672 w 2165056"/>
              <a:gd name="connsiteY273" fmla="*/ 1047076 h 2020640"/>
              <a:gd name="connsiteX274" fmla="*/ 40821 w 2165056"/>
              <a:gd name="connsiteY274" fmla="*/ 1023594 h 2020640"/>
              <a:gd name="connsiteX275" fmla="*/ 22850 w 2165056"/>
              <a:gd name="connsiteY275" fmla="*/ 982319 h 2020640"/>
              <a:gd name="connsiteX276" fmla="*/ 18673 w 2165056"/>
              <a:gd name="connsiteY276" fmla="*/ 975314 h 2020640"/>
              <a:gd name="connsiteX277" fmla="*/ 14494 w 2165056"/>
              <a:gd name="connsiteY277" fmla="*/ 968310 h 2020640"/>
              <a:gd name="connsiteX278" fmla="*/ 7246 w 2165056"/>
              <a:gd name="connsiteY278" fmla="*/ 959340 h 2020640"/>
              <a:gd name="connsiteX279" fmla="*/ 1 w 2165056"/>
              <a:gd name="connsiteY279" fmla="*/ 950373 h 2020640"/>
              <a:gd name="connsiteX280" fmla="*/ 7866 w 2165056"/>
              <a:gd name="connsiteY280" fmla="*/ 938082 h 2020640"/>
              <a:gd name="connsiteX281" fmla="*/ 34159 w 2165056"/>
              <a:gd name="connsiteY281" fmla="*/ 937583 h 2020640"/>
              <a:gd name="connsiteX282" fmla="*/ 60456 w 2165056"/>
              <a:gd name="connsiteY282" fmla="*/ 937085 h 2020640"/>
              <a:gd name="connsiteX283" fmla="*/ 73603 w 2165056"/>
              <a:gd name="connsiteY283" fmla="*/ 936836 h 2020640"/>
              <a:gd name="connsiteX284" fmla="*/ 97382 w 2165056"/>
              <a:gd name="connsiteY284" fmla="*/ 936895 h 2020640"/>
              <a:gd name="connsiteX285" fmla="*/ 117844 w 2165056"/>
              <a:gd name="connsiteY285" fmla="*/ 921835 h 2020640"/>
              <a:gd name="connsiteX286" fmla="*/ 130947 w 2165056"/>
              <a:gd name="connsiteY286" fmla="*/ 912355 h 2020640"/>
              <a:gd name="connsiteX287" fmla="*/ 147828 w 2165056"/>
              <a:gd name="connsiteY287" fmla="*/ 902044 h 2020640"/>
              <a:gd name="connsiteX288" fmla="*/ 155462 w 2165056"/>
              <a:gd name="connsiteY288" fmla="*/ 911259 h 2020640"/>
              <a:gd name="connsiteX289" fmla="*/ 165400 w 2165056"/>
              <a:gd name="connsiteY289" fmla="*/ 921950 h 2020640"/>
              <a:gd name="connsiteX290" fmla="*/ 171606 w 2165056"/>
              <a:gd name="connsiteY290" fmla="*/ 902101 h 2020640"/>
              <a:gd name="connsiteX291" fmla="*/ 177813 w 2165056"/>
              <a:gd name="connsiteY291" fmla="*/ 882251 h 2020640"/>
              <a:gd name="connsiteX292" fmla="*/ 232658 w 2165056"/>
              <a:gd name="connsiteY292" fmla="*/ 891360 h 2020640"/>
              <a:gd name="connsiteX293" fmla="*/ 250218 w 2165056"/>
              <a:gd name="connsiteY293" fmla="*/ 890145 h 2020640"/>
              <a:gd name="connsiteX294" fmla="*/ 254405 w 2165056"/>
              <a:gd name="connsiteY294" fmla="*/ 883941 h 2020640"/>
              <a:gd name="connsiteX295" fmla="*/ 250055 w 2165056"/>
              <a:gd name="connsiteY295" fmla="*/ 880925 h 2020640"/>
              <a:gd name="connsiteX296" fmla="*/ 238872 w 2165056"/>
              <a:gd name="connsiteY296" fmla="*/ 878100 h 2020640"/>
              <a:gd name="connsiteX297" fmla="*/ 220379 w 2165056"/>
              <a:gd name="connsiteY297" fmla="*/ 876552 h 2020640"/>
              <a:gd name="connsiteX298" fmla="*/ 203359 w 2165056"/>
              <a:gd name="connsiteY298" fmla="*/ 872698 h 2020640"/>
              <a:gd name="connsiteX299" fmla="*/ 183867 w 2165056"/>
              <a:gd name="connsiteY299" fmla="*/ 851564 h 2020640"/>
              <a:gd name="connsiteX300" fmla="*/ 162071 w 2165056"/>
              <a:gd name="connsiteY300" fmla="*/ 828955 h 2020640"/>
              <a:gd name="connsiteX301" fmla="*/ 156357 w 2165056"/>
              <a:gd name="connsiteY301" fmla="*/ 820968 h 2020640"/>
              <a:gd name="connsiteX302" fmla="*/ 150642 w 2165056"/>
              <a:gd name="connsiteY302" fmla="*/ 812980 h 2020640"/>
              <a:gd name="connsiteX303" fmla="*/ 116100 w 2165056"/>
              <a:gd name="connsiteY303" fmla="*/ 792529 h 2020640"/>
              <a:gd name="connsiteX304" fmla="*/ 77159 w 2165056"/>
              <a:gd name="connsiteY304" fmla="*/ 778951 h 2020640"/>
              <a:gd name="connsiteX305" fmla="*/ 67973 w 2165056"/>
              <a:gd name="connsiteY305" fmla="*/ 774698 h 2020640"/>
              <a:gd name="connsiteX306" fmla="*/ 70769 w 2165056"/>
              <a:gd name="connsiteY306" fmla="*/ 761870 h 2020640"/>
              <a:gd name="connsiteX307" fmla="*/ 76212 w 2165056"/>
              <a:gd name="connsiteY307" fmla="*/ 739830 h 2020640"/>
              <a:gd name="connsiteX308" fmla="*/ 75258 w 2165056"/>
              <a:gd name="connsiteY308" fmla="*/ 737093 h 2020640"/>
              <a:gd name="connsiteX309" fmla="*/ 71999 w 2165056"/>
              <a:gd name="connsiteY309" fmla="*/ 732881 h 2020640"/>
              <a:gd name="connsiteX310" fmla="*/ 93136 w 2165056"/>
              <a:gd name="connsiteY310" fmla="*/ 726916 h 2020640"/>
              <a:gd name="connsiteX311" fmla="*/ 114272 w 2165056"/>
              <a:gd name="connsiteY311" fmla="*/ 720952 h 2020640"/>
              <a:gd name="connsiteX312" fmla="*/ 121031 w 2165056"/>
              <a:gd name="connsiteY312" fmla="*/ 703621 h 2020640"/>
              <a:gd name="connsiteX313" fmla="*/ 104105 w 2165056"/>
              <a:gd name="connsiteY313" fmla="*/ 677632 h 2020640"/>
              <a:gd name="connsiteX314" fmla="*/ 76671 w 2165056"/>
              <a:gd name="connsiteY314" fmla="*/ 657912 h 2020640"/>
              <a:gd name="connsiteX315" fmla="*/ 40821 w 2165056"/>
              <a:gd name="connsiteY315" fmla="*/ 634430 h 2020640"/>
              <a:gd name="connsiteX316" fmla="*/ 22850 w 2165056"/>
              <a:gd name="connsiteY316" fmla="*/ 593155 h 2020640"/>
              <a:gd name="connsiteX317" fmla="*/ 18673 w 2165056"/>
              <a:gd name="connsiteY317" fmla="*/ 586150 h 2020640"/>
              <a:gd name="connsiteX318" fmla="*/ 14495 w 2165056"/>
              <a:gd name="connsiteY318" fmla="*/ 579146 h 2020640"/>
              <a:gd name="connsiteX319" fmla="*/ 7246 w 2165056"/>
              <a:gd name="connsiteY319" fmla="*/ 570176 h 2020640"/>
              <a:gd name="connsiteX320" fmla="*/ 0 w 2165056"/>
              <a:gd name="connsiteY320" fmla="*/ 561209 h 2020640"/>
              <a:gd name="connsiteX321" fmla="*/ 7865 w 2165056"/>
              <a:gd name="connsiteY321" fmla="*/ 548918 h 2020640"/>
              <a:gd name="connsiteX322" fmla="*/ 34158 w 2165056"/>
              <a:gd name="connsiteY322" fmla="*/ 548419 h 2020640"/>
              <a:gd name="connsiteX323" fmla="*/ 60455 w 2165056"/>
              <a:gd name="connsiteY323" fmla="*/ 547921 h 2020640"/>
              <a:gd name="connsiteX324" fmla="*/ 73603 w 2165056"/>
              <a:gd name="connsiteY324" fmla="*/ 547673 h 2020640"/>
              <a:gd name="connsiteX325" fmla="*/ 97382 w 2165056"/>
              <a:gd name="connsiteY325" fmla="*/ 547730 h 2020640"/>
              <a:gd name="connsiteX326" fmla="*/ 117843 w 2165056"/>
              <a:gd name="connsiteY326" fmla="*/ 532671 h 2020640"/>
              <a:gd name="connsiteX327" fmla="*/ 130946 w 2165056"/>
              <a:gd name="connsiteY327" fmla="*/ 523191 h 2020640"/>
              <a:gd name="connsiteX328" fmla="*/ 147828 w 2165056"/>
              <a:gd name="connsiteY328" fmla="*/ 512880 h 2020640"/>
              <a:gd name="connsiteX329" fmla="*/ 155462 w 2165056"/>
              <a:gd name="connsiteY329" fmla="*/ 522095 h 2020640"/>
              <a:gd name="connsiteX330" fmla="*/ 165400 w 2165056"/>
              <a:gd name="connsiteY330" fmla="*/ 532786 h 2020640"/>
              <a:gd name="connsiteX331" fmla="*/ 171606 w 2165056"/>
              <a:gd name="connsiteY331" fmla="*/ 512937 h 2020640"/>
              <a:gd name="connsiteX332" fmla="*/ 177812 w 2165056"/>
              <a:gd name="connsiteY332" fmla="*/ 493087 h 2020640"/>
              <a:gd name="connsiteX333" fmla="*/ 232658 w 2165056"/>
              <a:gd name="connsiteY333" fmla="*/ 502197 h 2020640"/>
              <a:gd name="connsiteX334" fmla="*/ 260679 w 2165056"/>
              <a:gd name="connsiteY334" fmla="*/ 485479 h 2020640"/>
              <a:gd name="connsiteX335" fmla="*/ 263505 w 2165056"/>
              <a:gd name="connsiteY335" fmla="*/ 474294 h 2020640"/>
              <a:gd name="connsiteX336" fmla="*/ 278870 w 2165056"/>
              <a:gd name="connsiteY336" fmla="*/ 484126 h 2020640"/>
              <a:gd name="connsiteX337" fmla="*/ 284078 w 2165056"/>
              <a:gd name="connsiteY337" fmla="*/ 485293 h 2020640"/>
              <a:gd name="connsiteX338" fmla="*/ 286982 w 2165056"/>
              <a:gd name="connsiteY338" fmla="*/ 484986 h 2020640"/>
              <a:gd name="connsiteX339" fmla="*/ 317829 w 2165056"/>
              <a:gd name="connsiteY339" fmla="*/ 457083 h 2020640"/>
              <a:gd name="connsiteX340" fmla="*/ 326555 w 2165056"/>
              <a:gd name="connsiteY340" fmla="*/ 450215 h 2020640"/>
              <a:gd name="connsiteX341" fmla="*/ 333806 w 2165056"/>
              <a:gd name="connsiteY341" fmla="*/ 445651 h 2020640"/>
              <a:gd name="connsiteX342" fmla="*/ 367451 w 2165056"/>
              <a:gd name="connsiteY342" fmla="*/ 431991 h 2020640"/>
              <a:gd name="connsiteX343" fmla="*/ 397961 w 2165056"/>
              <a:gd name="connsiteY343" fmla="*/ 413076 h 2020640"/>
              <a:gd name="connsiteX344" fmla="*/ 436245 w 2165056"/>
              <a:gd name="connsiteY344" fmla="*/ 404009 h 2020640"/>
              <a:gd name="connsiteX345" fmla="*/ 469001 w 2165056"/>
              <a:gd name="connsiteY345" fmla="*/ 423887 h 2020640"/>
              <a:gd name="connsiteX346" fmla="*/ 536405 w 2165056"/>
              <a:gd name="connsiteY346" fmla="*/ 476763 h 2020640"/>
              <a:gd name="connsiteX347" fmla="*/ 589853 w 2165056"/>
              <a:gd name="connsiteY347" fmla="*/ 513515 h 2020640"/>
              <a:gd name="connsiteX348" fmla="*/ 602307 w 2165056"/>
              <a:gd name="connsiteY348" fmla="*/ 505908 h 2020640"/>
              <a:gd name="connsiteX349" fmla="*/ 609941 w 2165056"/>
              <a:gd name="connsiteY349" fmla="*/ 515124 h 2020640"/>
              <a:gd name="connsiteX350" fmla="*/ 619879 w 2165056"/>
              <a:gd name="connsiteY350" fmla="*/ 525815 h 2020640"/>
              <a:gd name="connsiteX351" fmla="*/ 626085 w 2165056"/>
              <a:gd name="connsiteY351" fmla="*/ 505966 h 2020640"/>
              <a:gd name="connsiteX352" fmla="*/ 632292 w 2165056"/>
              <a:gd name="connsiteY352" fmla="*/ 486116 h 2020640"/>
              <a:gd name="connsiteX353" fmla="*/ 687136 w 2165056"/>
              <a:gd name="connsiteY353" fmla="*/ 495225 h 2020640"/>
              <a:gd name="connsiteX354" fmla="*/ 715159 w 2165056"/>
              <a:gd name="connsiteY354" fmla="*/ 478508 h 2020640"/>
              <a:gd name="connsiteX355" fmla="*/ 717985 w 2165056"/>
              <a:gd name="connsiteY355" fmla="*/ 467323 h 2020640"/>
              <a:gd name="connsiteX356" fmla="*/ 733349 w 2165056"/>
              <a:gd name="connsiteY356" fmla="*/ 477155 h 2020640"/>
              <a:gd name="connsiteX357" fmla="*/ 738557 w 2165056"/>
              <a:gd name="connsiteY357" fmla="*/ 478322 h 2020640"/>
              <a:gd name="connsiteX358" fmla="*/ 741460 w 2165056"/>
              <a:gd name="connsiteY358" fmla="*/ 478014 h 2020640"/>
              <a:gd name="connsiteX359" fmla="*/ 772308 w 2165056"/>
              <a:gd name="connsiteY359" fmla="*/ 450112 h 2020640"/>
              <a:gd name="connsiteX360" fmla="*/ 781034 w 2165056"/>
              <a:gd name="connsiteY360" fmla="*/ 443244 h 2020640"/>
              <a:gd name="connsiteX361" fmla="*/ 788286 w 2165056"/>
              <a:gd name="connsiteY361" fmla="*/ 438680 h 2020640"/>
              <a:gd name="connsiteX362" fmla="*/ 806750 w 2165056"/>
              <a:gd name="connsiteY362" fmla="*/ 431183 h 2020640"/>
              <a:gd name="connsiteX363" fmla="*/ 801607 w 2165056"/>
              <a:gd name="connsiteY363" fmla="*/ 425849 h 2020640"/>
              <a:gd name="connsiteX364" fmla="*/ 795893 w 2165056"/>
              <a:gd name="connsiteY364" fmla="*/ 417862 h 2020640"/>
              <a:gd name="connsiteX365" fmla="*/ 790178 w 2165056"/>
              <a:gd name="connsiteY365" fmla="*/ 409874 h 2020640"/>
              <a:gd name="connsiteX366" fmla="*/ 755636 w 2165056"/>
              <a:gd name="connsiteY366" fmla="*/ 389423 h 2020640"/>
              <a:gd name="connsiteX367" fmla="*/ 716695 w 2165056"/>
              <a:gd name="connsiteY367" fmla="*/ 375845 h 2020640"/>
              <a:gd name="connsiteX368" fmla="*/ 707509 w 2165056"/>
              <a:gd name="connsiteY368" fmla="*/ 371591 h 2020640"/>
              <a:gd name="connsiteX369" fmla="*/ 710305 w 2165056"/>
              <a:gd name="connsiteY369" fmla="*/ 358764 h 2020640"/>
              <a:gd name="connsiteX370" fmla="*/ 715748 w 2165056"/>
              <a:gd name="connsiteY370" fmla="*/ 336724 h 2020640"/>
              <a:gd name="connsiteX371" fmla="*/ 714794 w 2165056"/>
              <a:gd name="connsiteY371" fmla="*/ 333987 h 2020640"/>
              <a:gd name="connsiteX372" fmla="*/ 711535 w 2165056"/>
              <a:gd name="connsiteY372" fmla="*/ 329775 h 2020640"/>
              <a:gd name="connsiteX373" fmla="*/ 732672 w 2165056"/>
              <a:gd name="connsiteY373" fmla="*/ 323810 h 2020640"/>
              <a:gd name="connsiteX374" fmla="*/ 753808 w 2165056"/>
              <a:gd name="connsiteY374" fmla="*/ 317846 h 2020640"/>
              <a:gd name="connsiteX375" fmla="*/ 760567 w 2165056"/>
              <a:gd name="connsiteY375" fmla="*/ 300515 h 2020640"/>
              <a:gd name="connsiteX376" fmla="*/ 743641 w 2165056"/>
              <a:gd name="connsiteY376" fmla="*/ 274526 h 2020640"/>
              <a:gd name="connsiteX377" fmla="*/ 716207 w 2165056"/>
              <a:gd name="connsiteY377" fmla="*/ 254806 h 2020640"/>
              <a:gd name="connsiteX378" fmla="*/ 680357 w 2165056"/>
              <a:gd name="connsiteY378" fmla="*/ 231324 h 2020640"/>
              <a:gd name="connsiteX379" fmla="*/ 662386 w 2165056"/>
              <a:gd name="connsiteY379" fmla="*/ 190049 h 2020640"/>
              <a:gd name="connsiteX380" fmla="*/ 658209 w 2165056"/>
              <a:gd name="connsiteY380" fmla="*/ 183044 h 2020640"/>
              <a:gd name="connsiteX381" fmla="*/ 654031 w 2165056"/>
              <a:gd name="connsiteY381" fmla="*/ 176040 h 2020640"/>
              <a:gd name="connsiteX382" fmla="*/ 646781 w 2165056"/>
              <a:gd name="connsiteY382" fmla="*/ 167070 h 2020640"/>
              <a:gd name="connsiteX383" fmla="*/ 639536 w 2165056"/>
              <a:gd name="connsiteY383" fmla="*/ 158103 h 2020640"/>
              <a:gd name="connsiteX384" fmla="*/ 647401 w 2165056"/>
              <a:gd name="connsiteY384" fmla="*/ 145812 h 2020640"/>
              <a:gd name="connsiteX385" fmla="*/ 673694 w 2165056"/>
              <a:gd name="connsiteY385" fmla="*/ 145313 h 2020640"/>
              <a:gd name="connsiteX386" fmla="*/ 699991 w 2165056"/>
              <a:gd name="connsiteY386" fmla="*/ 144815 h 2020640"/>
              <a:gd name="connsiteX387" fmla="*/ 713139 w 2165056"/>
              <a:gd name="connsiteY387" fmla="*/ 144567 h 2020640"/>
              <a:gd name="connsiteX388" fmla="*/ 736918 w 2165056"/>
              <a:gd name="connsiteY388" fmla="*/ 144624 h 2020640"/>
              <a:gd name="connsiteX389" fmla="*/ 757379 w 2165056"/>
              <a:gd name="connsiteY389" fmla="*/ 129565 h 2020640"/>
              <a:gd name="connsiteX390" fmla="*/ 770482 w 2165056"/>
              <a:gd name="connsiteY390" fmla="*/ 120085 h 2020640"/>
              <a:gd name="connsiteX391" fmla="*/ 787364 w 2165056"/>
              <a:gd name="connsiteY391" fmla="*/ 109774 h 2020640"/>
              <a:gd name="connsiteX392" fmla="*/ 794997 w 2165056"/>
              <a:gd name="connsiteY392" fmla="*/ 118989 h 2020640"/>
              <a:gd name="connsiteX393" fmla="*/ 804936 w 2165056"/>
              <a:gd name="connsiteY393" fmla="*/ 129680 h 2020640"/>
              <a:gd name="connsiteX394" fmla="*/ 811142 w 2165056"/>
              <a:gd name="connsiteY394" fmla="*/ 109831 h 2020640"/>
              <a:gd name="connsiteX395" fmla="*/ 817348 w 2165056"/>
              <a:gd name="connsiteY395" fmla="*/ 89981 h 2020640"/>
              <a:gd name="connsiteX396" fmla="*/ 872194 w 2165056"/>
              <a:gd name="connsiteY396" fmla="*/ 99090 h 2020640"/>
              <a:gd name="connsiteX397" fmla="*/ 900215 w 2165056"/>
              <a:gd name="connsiteY397" fmla="*/ 82373 h 2020640"/>
              <a:gd name="connsiteX398" fmla="*/ 903041 w 2165056"/>
              <a:gd name="connsiteY398" fmla="*/ 71188 h 2020640"/>
              <a:gd name="connsiteX399" fmla="*/ 918406 w 2165056"/>
              <a:gd name="connsiteY399" fmla="*/ 81020 h 2020640"/>
              <a:gd name="connsiteX400" fmla="*/ 923614 w 2165056"/>
              <a:gd name="connsiteY400" fmla="*/ 82187 h 2020640"/>
              <a:gd name="connsiteX401" fmla="*/ 926517 w 2165056"/>
              <a:gd name="connsiteY401" fmla="*/ 81880 h 2020640"/>
              <a:gd name="connsiteX402" fmla="*/ 957365 w 2165056"/>
              <a:gd name="connsiteY402" fmla="*/ 53977 h 2020640"/>
              <a:gd name="connsiteX403" fmla="*/ 966091 w 2165056"/>
              <a:gd name="connsiteY403" fmla="*/ 47109 h 2020640"/>
              <a:gd name="connsiteX404" fmla="*/ 973342 w 2165056"/>
              <a:gd name="connsiteY404" fmla="*/ 42545 h 2020640"/>
              <a:gd name="connsiteX405" fmla="*/ 1006987 w 2165056"/>
              <a:gd name="connsiteY405" fmla="*/ 28885 h 2020640"/>
              <a:gd name="connsiteX406" fmla="*/ 1037497 w 2165056"/>
              <a:gd name="connsiteY406" fmla="*/ 9970 h 2020640"/>
              <a:gd name="connsiteX407" fmla="*/ 1075781 w 2165056"/>
              <a:gd name="connsiteY407" fmla="*/ 903 h 202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</a:cxnLst>
            <a:rect l="l" t="t" r="r" b="b"/>
            <a:pathLst>
              <a:path w="2165056" h="2020640">
                <a:moveTo>
                  <a:pt x="1075781" y="903"/>
                </a:moveTo>
                <a:cubicBezTo>
                  <a:pt x="1085487" y="3504"/>
                  <a:pt x="1096405" y="10130"/>
                  <a:pt x="1108537" y="20781"/>
                </a:cubicBezTo>
                <a:cubicBezTo>
                  <a:pt x="1131827" y="38391"/>
                  <a:pt x="1154295" y="56016"/>
                  <a:pt x="1175941" y="73657"/>
                </a:cubicBezTo>
                <a:cubicBezTo>
                  <a:pt x="1197587" y="91298"/>
                  <a:pt x="1220269" y="106894"/>
                  <a:pt x="1243989" y="120448"/>
                </a:cubicBezTo>
                <a:cubicBezTo>
                  <a:pt x="1264553" y="132164"/>
                  <a:pt x="1284327" y="145539"/>
                  <a:pt x="1303309" y="160573"/>
                </a:cubicBezTo>
                <a:cubicBezTo>
                  <a:pt x="1322292" y="175607"/>
                  <a:pt x="1342834" y="189473"/>
                  <a:pt x="1364935" y="202172"/>
                </a:cubicBezTo>
                <a:cubicBezTo>
                  <a:pt x="1378214" y="208775"/>
                  <a:pt x="1391264" y="216584"/>
                  <a:pt x="1404082" y="225598"/>
                </a:cubicBezTo>
                <a:cubicBezTo>
                  <a:pt x="1416901" y="234613"/>
                  <a:pt x="1429459" y="243190"/>
                  <a:pt x="1441756" y="251329"/>
                </a:cubicBezTo>
                <a:cubicBezTo>
                  <a:pt x="1457119" y="261161"/>
                  <a:pt x="1465478" y="275171"/>
                  <a:pt x="1466831" y="293361"/>
                </a:cubicBezTo>
                <a:cubicBezTo>
                  <a:pt x="1469177" y="297027"/>
                  <a:pt x="1472291" y="301185"/>
                  <a:pt x="1476173" y="305836"/>
                </a:cubicBezTo>
                <a:cubicBezTo>
                  <a:pt x="1480056" y="310485"/>
                  <a:pt x="1483169" y="314644"/>
                  <a:pt x="1485515" y="318310"/>
                </a:cubicBezTo>
                <a:cubicBezTo>
                  <a:pt x="1491706" y="322453"/>
                  <a:pt x="1498037" y="327224"/>
                  <a:pt x="1504505" y="332626"/>
                </a:cubicBezTo>
                <a:cubicBezTo>
                  <a:pt x="1510974" y="338030"/>
                  <a:pt x="1517304" y="342802"/>
                  <a:pt x="1523495" y="346945"/>
                </a:cubicBezTo>
                <a:cubicBezTo>
                  <a:pt x="1529787" y="350790"/>
                  <a:pt x="1536901" y="354619"/>
                  <a:pt x="1544836" y="358435"/>
                </a:cubicBezTo>
                <a:cubicBezTo>
                  <a:pt x="1552771" y="362250"/>
                  <a:pt x="1560653" y="366571"/>
                  <a:pt x="1568481" y="371400"/>
                </a:cubicBezTo>
                <a:cubicBezTo>
                  <a:pt x="1583517" y="381742"/>
                  <a:pt x="1597571" y="393623"/>
                  <a:pt x="1610640" y="407040"/>
                </a:cubicBezTo>
                <a:cubicBezTo>
                  <a:pt x="1621767" y="416866"/>
                  <a:pt x="1632456" y="426954"/>
                  <a:pt x="1642706" y="437303"/>
                </a:cubicBezTo>
                <a:cubicBezTo>
                  <a:pt x="1652957" y="447652"/>
                  <a:pt x="1663861" y="455712"/>
                  <a:pt x="1675417" y="461482"/>
                </a:cubicBezTo>
                <a:cubicBezTo>
                  <a:pt x="1696042" y="469718"/>
                  <a:pt x="1713266" y="482002"/>
                  <a:pt x="1727086" y="498335"/>
                </a:cubicBezTo>
                <a:cubicBezTo>
                  <a:pt x="1740907" y="514668"/>
                  <a:pt x="1755887" y="528765"/>
                  <a:pt x="1772027" y="540627"/>
                </a:cubicBezTo>
                <a:cubicBezTo>
                  <a:pt x="1805828" y="562256"/>
                  <a:pt x="1839629" y="583885"/>
                  <a:pt x="1873430" y="605514"/>
                </a:cubicBezTo>
                <a:cubicBezTo>
                  <a:pt x="1877957" y="608592"/>
                  <a:pt x="1882239" y="612053"/>
                  <a:pt x="1886275" y="615898"/>
                </a:cubicBezTo>
                <a:cubicBezTo>
                  <a:pt x="1890311" y="619745"/>
                  <a:pt x="1894593" y="623206"/>
                  <a:pt x="1899119" y="626284"/>
                </a:cubicBezTo>
                <a:cubicBezTo>
                  <a:pt x="1923968" y="647238"/>
                  <a:pt x="1951338" y="667637"/>
                  <a:pt x="1981226" y="687485"/>
                </a:cubicBezTo>
                <a:cubicBezTo>
                  <a:pt x="1980493" y="688912"/>
                  <a:pt x="1980760" y="689623"/>
                  <a:pt x="1982025" y="689620"/>
                </a:cubicBezTo>
                <a:cubicBezTo>
                  <a:pt x="1983289" y="689618"/>
                  <a:pt x="1984047" y="689562"/>
                  <a:pt x="1984298" y="689452"/>
                </a:cubicBezTo>
                <a:cubicBezTo>
                  <a:pt x="1988849" y="702379"/>
                  <a:pt x="1995924" y="711779"/>
                  <a:pt x="2005527" y="717653"/>
                </a:cubicBezTo>
                <a:cubicBezTo>
                  <a:pt x="2015128" y="723526"/>
                  <a:pt x="2025425" y="729574"/>
                  <a:pt x="2036418" y="735796"/>
                </a:cubicBezTo>
                <a:cubicBezTo>
                  <a:pt x="2032527" y="735291"/>
                  <a:pt x="2029454" y="734768"/>
                  <a:pt x="2027199" y="734228"/>
                </a:cubicBezTo>
                <a:cubicBezTo>
                  <a:pt x="2024945" y="733688"/>
                  <a:pt x="2022635" y="733653"/>
                  <a:pt x="2020271" y="734125"/>
                </a:cubicBezTo>
                <a:cubicBezTo>
                  <a:pt x="2022798" y="739983"/>
                  <a:pt x="2025315" y="745022"/>
                  <a:pt x="2027823" y="749244"/>
                </a:cubicBezTo>
                <a:cubicBezTo>
                  <a:pt x="2030331" y="753465"/>
                  <a:pt x="2033354" y="757746"/>
                  <a:pt x="2036893" y="762085"/>
                </a:cubicBezTo>
                <a:cubicBezTo>
                  <a:pt x="2025652" y="763193"/>
                  <a:pt x="2018925" y="766107"/>
                  <a:pt x="2016712" y="770827"/>
                </a:cubicBezTo>
                <a:cubicBezTo>
                  <a:pt x="2014499" y="775547"/>
                  <a:pt x="2014671" y="782875"/>
                  <a:pt x="2017229" y="792813"/>
                </a:cubicBezTo>
                <a:cubicBezTo>
                  <a:pt x="2019461" y="800467"/>
                  <a:pt x="2021515" y="808819"/>
                  <a:pt x="2023392" y="817871"/>
                </a:cubicBezTo>
                <a:cubicBezTo>
                  <a:pt x="2025270" y="826922"/>
                  <a:pt x="2023544" y="836105"/>
                  <a:pt x="2018217" y="845418"/>
                </a:cubicBezTo>
                <a:cubicBezTo>
                  <a:pt x="2017367" y="847310"/>
                  <a:pt x="2017930" y="850377"/>
                  <a:pt x="2019907" y="854620"/>
                </a:cubicBezTo>
                <a:cubicBezTo>
                  <a:pt x="2021885" y="858863"/>
                  <a:pt x="2024476" y="862145"/>
                  <a:pt x="2027683" y="864468"/>
                </a:cubicBezTo>
                <a:cubicBezTo>
                  <a:pt x="2033908" y="871519"/>
                  <a:pt x="2039588" y="879845"/>
                  <a:pt x="2044722" y="889447"/>
                </a:cubicBezTo>
                <a:cubicBezTo>
                  <a:pt x="2049856" y="899049"/>
                  <a:pt x="2057288" y="906331"/>
                  <a:pt x="2067016" y="911292"/>
                </a:cubicBezTo>
                <a:cubicBezTo>
                  <a:pt x="2070135" y="913468"/>
                  <a:pt x="2073392" y="916275"/>
                  <a:pt x="2076787" y="919711"/>
                </a:cubicBezTo>
                <a:cubicBezTo>
                  <a:pt x="2080183" y="923146"/>
                  <a:pt x="2083440" y="925953"/>
                  <a:pt x="2086559" y="928129"/>
                </a:cubicBezTo>
                <a:cubicBezTo>
                  <a:pt x="2090738" y="935134"/>
                  <a:pt x="2091845" y="940173"/>
                  <a:pt x="2089878" y="943246"/>
                </a:cubicBezTo>
                <a:cubicBezTo>
                  <a:pt x="2087180" y="947745"/>
                  <a:pt x="2086741" y="951253"/>
                  <a:pt x="2088559" y="953770"/>
                </a:cubicBezTo>
                <a:cubicBezTo>
                  <a:pt x="2090377" y="956287"/>
                  <a:pt x="2092948" y="958474"/>
                  <a:pt x="2096272" y="960330"/>
                </a:cubicBezTo>
                <a:cubicBezTo>
                  <a:pt x="2101654" y="961789"/>
                  <a:pt x="2106406" y="963386"/>
                  <a:pt x="2110529" y="965122"/>
                </a:cubicBezTo>
                <a:cubicBezTo>
                  <a:pt x="2114651" y="966858"/>
                  <a:pt x="2119404" y="968455"/>
                  <a:pt x="2124786" y="969914"/>
                </a:cubicBezTo>
                <a:cubicBezTo>
                  <a:pt x="2119947" y="977194"/>
                  <a:pt x="2118105" y="982331"/>
                  <a:pt x="2119257" y="985324"/>
                </a:cubicBezTo>
                <a:cubicBezTo>
                  <a:pt x="2120409" y="988317"/>
                  <a:pt x="2124096" y="991579"/>
                  <a:pt x="2130319" y="995110"/>
                </a:cubicBezTo>
                <a:cubicBezTo>
                  <a:pt x="2137599" y="997693"/>
                  <a:pt x="2144211" y="1001743"/>
                  <a:pt x="2150153" y="1007261"/>
                </a:cubicBezTo>
                <a:cubicBezTo>
                  <a:pt x="2156097" y="1012778"/>
                  <a:pt x="2160467" y="1018641"/>
                  <a:pt x="2163260" y="1024851"/>
                </a:cubicBezTo>
                <a:cubicBezTo>
                  <a:pt x="2166356" y="1029177"/>
                  <a:pt x="2165451" y="1032568"/>
                  <a:pt x="2160542" y="1035022"/>
                </a:cubicBezTo>
                <a:cubicBezTo>
                  <a:pt x="2155633" y="1037475"/>
                  <a:pt x="2149903" y="1039944"/>
                  <a:pt x="2143351" y="1042428"/>
                </a:cubicBezTo>
                <a:cubicBezTo>
                  <a:pt x="2139720" y="1044435"/>
                  <a:pt x="2135705" y="1046197"/>
                  <a:pt x="2131306" y="1047713"/>
                </a:cubicBezTo>
                <a:cubicBezTo>
                  <a:pt x="2126907" y="1049229"/>
                  <a:pt x="2122892" y="1050991"/>
                  <a:pt x="2119262" y="1052999"/>
                </a:cubicBezTo>
                <a:cubicBezTo>
                  <a:pt x="2112558" y="1057553"/>
                  <a:pt x="2110049" y="1063166"/>
                  <a:pt x="2111735" y="1069838"/>
                </a:cubicBezTo>
                <a:cubicBezTo>
                  <a:pt x="2113421" y="1076511"/>
                  <a:pt x="2117486" y="1082000"/>
                  <a:pt x="2123935" y="1086307"/>
                </a:cubicBezTo>
                <a:cubicBezTo>
                  <a:pt x="2120904" y="1091044"/>
                  <a:pt x="2117626" y="1096166"/>
                  <a:pt x="2114104" y="1101671"/>
                </a:cubicBezTo>
                <a:cubicBezTo>
                  <a:pt x="2110581" y="1107176"/>
                  <a:pt x="2107303" y="1112298"/>
                  <a:pt x="2104272" y="1117036"/>
                </a:cubicBezTo>
                <a:cubicBezTo>
                  <a:pt x="2099664" y="1132133"/>
                  <a:pt x="2104581" y="1142497"/>
                  <a:pt x="2119023" y="1148129"/>
                </a:cubicBezTo>
                <a:cubicBezTo>
                  <a:pt x="2118465" y="1152103"/>
                  <a:pt x="2117522" y="1155832"/>
                  <a:pt x="2116197" y="1159314"/>
                </a:cubicBezTo>
                <a:cubicBezTo>
                  <a:pt x="2114871" y="1162796"/>
                  <a:pt x="2113928" y="1166525"/>
                  <a:pt x="2113372" y="1170499"/>
                </a:cubicBezTo>
                <a:cubicBezTo>
                  <a:pt x="2119517" y="1174431"/>
                  <a:pt x="2125663" y="1178364"/>
                  <a:pt x="2131808" y="1182296"/>
                </a:cubicBezTo>
                <a:cubicBezTo>
                  <a:pt x="2131727" y="1182423"/>
                  <a:pt x="2131404" y="1182929"/>
                  <a:pt x="2130837" y="1183814"/>
                </a:cubicBezTo>
                <a:cubicBezTo>
                  <a:pt x="2130271" y="1184699"/>
                  <a:pt x="2129947" y="1185205"/>
                  <a:pt x="2129866" y="1185331"/>
                </a:cubicBezTo>
                <a:cubicBezTo>
                  <a:pt x="2125364" y="1186727"/>
                  <a:pt x="2119325" y="1187140"/>
                  <a:pt x="2111750" y="1186569"/>
                </a:cubicBezTo>
                <a:cubicBezTo>
                  <a:pt x="2115260" y="1190954"/>
                  <a:pt x="2118387" y="1195093"/>
                  <a:pt x="2121129" y="1198986"/>
                </a:cubicBezTo>
                <a:cubicBezTo>
                  <a:pt x="2123871" y="1202879"/>
                  <a:pt x="2126997" y="1207018"/>
                  <a:pt x="2130507" y="1211403"/>
                </a:cubicBezTo>
                <a:cubicBezTo>
                  <a:pt x="2132027" y="1212553"/>
                  <a:pt x="2133880" y="1214451"/>
                  <a:pt x="2136066" y="1217098"/>
                </a:cubicBezTo>
                <a:cubicBezTo>
                  <a:pt x="2138252" y="1219744"/>
                  <a:pt x="2140874" y="1222135"/>
                  <a:pt x="2143930" y="1224268"/>
                </a:cubicBezTo>
                <a:cubicBezTo>
                  <a:pt x="2139103" y="1226169"/>
                  <a:pt x="2136785" y="1227538"/>
                  <a:pt x="2136973" y="1228370"/>
                </a:cubicBezTo>
                <a:cubicBezTo>
                  <a:pt x="2133040" y="1227748"/>
                  <a:pt x="2129722" y="1226166"/>
                  <a:pt x="2127018" y="1223624"/>
                </a:cubicBezTo>
                <a:cubicBezTo>
                  <a:pt x="2124314" y="1221082"/>
                  <a:pt x="2121487" y="1218731"/>
                  <a:pt x="2118537" y="1216573"/>
                </a:cubicBezTo>
                <a:cubicBezTo>
                  <a:pt x="2117081" y="1215463"/>
                  <a:pt x="2115868" y="1213975"/>
                  <a:pt x="2114898" y="1212107"/>
                </a:cubicBezTo>
                <a:cubicBezTo>
                  <a:pt x="2113928" y="1210238"/>
                  <a:pt x="2112715" y="1208750"/>
                  <a:pt x="2111260" y="1207640"/>
                </a:cubicBezTo>
                <a:cubicBezTo>
                  <a:pt x="2106997" y="1198227"/>
                  <a:pt x="2103600" y="1193384"/>
                  <a:pt x="2101066" y="1193112"/>
                </a:cubicBezTo>
                <a:cubicBezTo>
                  <a:pt x="2098534" y="1192839"/>
                  <a:pt x="2093828" y="1196809"/>
                  <a:pt x="2086949" y="1205022"/>
                </a:cubicBezTo>
                <a:cubicBezTo>
                  <a:pt x="2083264" y="1207536"/>
                  <a:pt x="2079141" y="1210313"/>
                  <a:pt x="2074582" y="1213349"/>
                </a:cubicBezTo>
                <a:cubicBezTo>
                  <a:pt x="2070022" y="1216387"/>
                  <a:pt x="2066114" y="1217135"/>
                  <a:pt x="2062860" y="1215594"/>
                </a:cubicBezTo>
                <a:cubicBezTo>
                  <a:pt x="2049880" y="1212612"/>
                  <a:pt x="2036478" y="1210713"/>
                  <a:pt x="2022653" y="1209897"/>
                </a:cubicBezTo>
                <a:cubicBezTo>
                  <a:pt x="2008829" y="1209081"/>
                  <a:pt x="1996133" y="1204387"/>
                  <a:pt x="1984566" y="1195811"/>
                </a:cubicBezTo>
                <a:cubicBezTo>
                  <a:pt x="1978468" y="1192089"/>
                  <a:pt x="1972506" y="1188996"/>
                  <a:pt x="1966683" y="1186534"/>
                </a:cubicBezTo>
                <a:cubicBezTo>
                  <a:pt x="1960860" y="1184071"/>
                  <a:pt x="1954899" y="1180978"/>
                  <a:pt x="1948799" y="1177256"/>
                </a:cubicBezTo>
                <a:cubicBezTo>
                  <a:pt x="1947940" y="1185367"/>
                  <a:pt x="1947080" y="1193480"/>
                  <a:pt x="1946220" y="1201592"/>
                </a:cubicBezTo>
                <a:cubicBezTo>
                  <a:pt x="1939010" y="1199323"/>
                  <a:pt x="1931552" y="1197439"/>
                  <a:pt x="1923850" y="1195939"/>
                </a:cubicBezTo>
                <a:cubicBezTo>
                  <a:pt x="1916148" y="1194439"/>
                  <a:pt x="1908692" y="1192555"/>
                  <a:pt x="1901481" y="1190287"/>
                </a:cubicBezTo>
                <a:cubicBezTo>
                  <a:pt x="1892629" y="1187059"/>
                  <a:pt x="1883078" y="1183654"/>
                  <a:pt x="1872828" y="1180072"/>
                </a:cubicBezTo>
                <a:cubicBezTo>
                  <a:pt x="1862578" y="1176491"/>
                  <a:pt x="1852750" y="1171827"/>
                  <a:pt x="1843345" y="1166079"/>
                </a:cubicBezTo>
                <a:lnTo>
                  <a:pt x="1838953" y="1163801"/>
                </a:lnTo>
                <a:lnTo>
                  <a:pt x="1831655" y="1166962"/>
                </a:lnTo>
                <a:cubicBezTo>
                  <a:pt x="1829443" y="1171682"/>
                  <a:pt x="1829614" y="1179010"/>
                  <a:pt x="1832172" y="1188948"/>
                </a:cubicBezTo>
                <a:cubicBezTo>
                  <a:pt x="1834404" y="1196602"/>
                  <a:pt x="1836459" y="1204954"/>
                  <a:pt x="1838336" y="1214006"/>
                </a:cubicBezTo>
                <a:cubicBezTo>
                  <a:pt x="1840214" y="1223057"/>
                  <a:pt x="1838487" y="1232239"/>
                  <a:pt x="1833159" y="1241552"/>
                </a:cubicBezTo>
                <a:cubicBezTo>
                  <a:pt x="1832310" y="1243445"/>
                  <a:pt x="1832873" y="1246512"/>
                  <a:pt x="1834850" y="1250754"/>
                </a:cubicBezTo>
                <a:cubicBezTo>
                  <a:pt x="1836828" y="1254998"/>
                  <a:pt x="1839419" y="1258279"/>
                  <a:pt x="1842626" y="1260603"/>
                </a:cubicBezTo>
                <a:cubicBezTo>
                  <a:pt x="1848850" y="1267653"/>
                  <a:pt x="1854531" y="1275980"/>
                  <a:pt x="1859666" y="1285582"/>
                </a:cubicBezTo>
                <a:cubicBezTo>
                  <a:pt x="1864800" y="1295184"/>
                  <a:pt x="1872232" y="1302466"/>
                  <a:pt x="1881959" y="1307426"/>
                </a:cubicBezTo>
                <a:cubicBezTo>
                  <a:pt x="1885079" y="1309603"/>
                  <a:pt x="1888335" y="1312409"/>
                  <a:pt x="1891730" y="1315845"/>
                </a:cubicBezTo>
                <a:cubicBezTo>
                  <a:pt x="1895126" y="1319280"/>
                  <a:pt x="1898383" y="1322088"/>
                  <a:pt x="1901502" y="1324264"/>
                </a:cubicBezTo>
                <a:cubicBezTo>
                  <a:pt x="1905682" y="1331269"/>
                  <a:pt x="1906788" y="1336308"/>
                  <a:pt x="1904821" y="1339380"/>
                </a:cubicBezTo>
                <a:cubicBezTo>
                  <a:pt x="1902123" y="1343880"/>
                  <a:pt x="1901684" y="1347389"/>
                  <a:pt x="1903501" y="1349905"/>
                </a:cubicBezTo>
                <a:cubicBezTo>
                  <a:pt x="1905320" y="1352422"/>
                  <a:pt x="1907891" y="1354608"/>
                  <a:pt x="1911215" y="1356465"/>
                </a:cubicBezTo>
                <a:cubicBezTo>
                  <a:pt x="1916596" y="1357923"/>
                  <a:pt x="1921350" y="1359521"/>
                  <a:pt x="1925472" y="1361257"/>
                </a:cubicBezTo>
                <a:cubicBezTo>
                  <a:pt x="1929595" y="1362993"/>
                  <a:pt x="1934347" y="1364590"/>
                  <a:pt x="1939730" y="1366049"/>
                </a:cubicBezTo>
                <a:cubicBezTo>
                  <a:pt x="1934891" y="1373329"/>
                  <a:pt x="1933048" y="1378466"/>
                  <a:pt x="1934200" y="1381459"/>
                </a:cubicBezTo>
                <a:cubicBezTo>
                  <a:pt x="1935352" y="1384451"/>
                  <a:pt x="1939039" y="1387713"/>
                  <a:pt x="1945262" y="1391244"/>
                </a:cubicBezTo>
                <a:cubicBezTo>
                  <a:pt x="1952543" y="1393828"/>
                  <a:pt x="1959154" y="1397878"/>
                  <a:pt x="1965096" y="1403396"/>
                </a:cubicBezTo>
                <a:cubicBezTo>
                  <a:pt x="1971040" y="1408912"/>
                  <a:pt x="1975410" y="1414776"/>
                  <a:pt x="1978203" y="1420986"/>
                </a:cubicBezTo>
                <a:cubicBezTo>
                  <a:pt x="1981299" y="1425312"/>
                  <a:pt x="1980394" y="1428703"/>
                  <a:pt x="1975485" y="1431157"/>
                </a:cubicBezTo>
                <a:cubicBezTo>
                  <a:pt x="1970577" y="1433610"/>
                  <a:pt x="1964847" y="1436079"/>
                  <a:pt x="1958295" y="1438563"/>
                </a:cubicBezTo>
                <a:cubicBezTo>
                  <a:pt x="1954663" y="1440570"/>
                  <a:pt x="1950648" y="1442332"/>
                  <a:pt x="1946250" y="1443848"/>
                </a:cubicBezTo>
                <a:cubicBezTo>
                  <a:pt x="1941851" y="1445365"/>
                  <a:pt x="1937836" y="1447127"/>
                  <a:pt x="1934205" y="1449134"/>
                </a:cubicBezTo>
                <a:cubicBezTo>
                  <a:pt x="1927501" y="1453688"/>
                  <a:pt x="1924992" y="1459300"/>
                  <a:pt x="1926678" y="1465974"/>
                </a:cubicBezTo>
                <a:cubicBezTo>
                  <a:pt x="1928363" y="1472646"/>
                  <a:pt x="1932429" y="1478135"/>
                  <a:pt x="1938879" y="1482442"/>
                </a:cubicBezTo>
                <a:cubicBezTo>
                  <a:pt x="1935847" y="1487179"/>
                  <a:pt x="1932570" y="1492302"/>
                  <a:pt x="1929046" y="1497806"/>
                </a:cubicBezTo>
                <a:cubicBezTo>
                  <a:pt x="1925524" y="1503311"/>
                  <a:pt x="1922246" y="1508433"/>
                  <a:pt x="1919216" y="1513171"/>
                </a:cubicBezTo>
                <a:cubicBezTo>
                  <a:pt x="1914608" y="1528268"/>
                  <a:pt x="1919525" y="1538632"/>
                  <a:pt x="1933966" y="1544264"/>
                </a:cubicBezTo>
                <a:cubicBezTo>
                  <a:pt x="1933409" y="1548238"/>
                  <a:pt x="1932465" y="1551967"/>
                  <a:pt x="1931140" y="1555448"/>
                </a:cubicBezTo>
                <a:cubicBezTo>
                  <a:pt x="1929814" y="1558931"/>
                  <a:pt x="1928871" y="1562660"/>
                  <a:pt x="1928314" y="1566633"/>
                </a:cubicBezTo>
                <a:cubicBezTo>
                  <a:pt x="1934460" y="1570566"/>
                  <a:pt x="1940605" y="1574498"/>
                  <a:pt x="1946751" y="1578431"/>
                </a:cubicBezTo>
                <a:cubicBezTo>
                  <a:pt x="1946670" y="1578558"/>
                  <a:pt x="1946347" y="1579064"/>
                  <a:pt x="1945781" y="1579949"/>
                </a:cubicBezTo>
                <a:cubicBezTo>
                  <a:pt x="1945214" y="1580834"/>
                  <a:pt x="1944891" y="1581340"/>
                  <a:pt x="1944809" y="1581466"/>
                </a:cubicBezTo>
                <a:cubicBezTo>
                  <a:pt x="1940307" y="1582861"/>
                  <a:pt x="1934268" y="1583274"/>
                  <a:pt x="1926693" y="1582704"/>
                </a:cubicBezTo>
                <a:cubicBezTo>
                  <a:pt x="1930203" y="1587089"/>
                  <a:pt x="1933330" y="1591228"/>
                  <a:pt x="1936071" y="1595120"/>
                </a:cubicBezTo>
                <a:cubicBezTo>
                  <a:pt x="1938814" y="1599013"/>
                  <a:pt x="1941940" y="1603153"/>
                  <a:pt x="1945451" y="1607538"/>
                </a:cubicBezTo>
                <a:cubicBezTo>
                  <a:pt x="1946970" y="1608688"/>
                  <a:pt x="1948823" y="1610586"/>
                  <a:pt x="1951009" y="1613232"/>
                </a:cubicBezTo>
                <a:cubicBezTo>
                  <a:pt x="1953196" y="1615880"/>
                  <a:pt x="1955817" y="1618269"/>
                  <a:pt x="1958874" y="1620403"/>
                </a:cubicBezTo>
                <a:cubicBezTo>
                  <a:pt x="1954046" y="1622304"/>
                  <a:pt x="1951729" y="1623673"/>
                  <a:pt x="1951917" y="1624506"/>
                </a:cubicBezTo>
                <a:cubicBezTo>
                  <a:pt x="1947984" y="1623884"/>
                  <a:pt x="1944665" y="1622301"/>
                  <a:pt x="1941961" y="1619759"/>
                </a:cubicBezTo>
                <a:cubicBezTo>
                  <a:pt x="1939257" y="1617217"/>
                  <a:pt x="1936430" y="1614866"/>
                  <a:pt x="1933480" y="1612708"/>
                </a:cubicBezTo>
                <a:cubicBezTo>
                  <a:pt x="1932025" y="1611599"/>
                  <a:pt x="1930812" y="1610110"/>
                  <a:pt x="1929842" y="1608242"/>
                </a:cubicBezTo>
                <a:cubicBezTo>
                  <a:pt x="1928871" y="1606373"/>
                  <a:pt x="1927658" y="1604884"/>
                  <a:pt x="1926203" y="1603775"/>
                </a:cubicBezTo>
                <a:cubicBezTo>
                  <a:pt x="1921941" y="1594363"/>
                  <a:pt x="1918543" y="1589520"/>
                  <a:pt x="1916010" y="1589247"/>
                </a:cubicBezTo>
                <a:cubicBezTo>
                  <a:pt x="1913477" y="1588974"/>
                  <a:pt x="1908772" y="1592944"/>
                  <a:pt x="1901892" y="1601157"/>
                </a:cubicBezTo>
                <a:cubicBezTo>
                  <a:pt x="1898208" y="1603672"/>
                  <a:pt x="1894084" y="1606448"/>
                  <a:pt x="1889525" y="1609484"/>
                </a:cubicBezTo>
                <a:cubicBezTo>
                  <a:pt x="1884965" y="1612521"/>
                  <a:pt x="1881058" y="1613271"/>
                  <a:pt x="1877803" y="1611729"/>
                </a:cubicBezTo>
                <a:cubicBezTo>
                  <a:pt x="1864824" y="1608747"/>
                  <a:pt x="1851421" y="1606848"/>
                  <a:pt x="1837596" y="1606032"/>
                </a:cubicBezTo>
                <a:cubicBezTo>
                  <a:pt x="1823773" y="1605216"/>
                  <a:pt x="1811077" y="1600522"/>
                  <a:pt x="1799509" y="1591946"/>
                </a:cubicBezTo>
                <a:cubicBezTo>
                  <a:pt x="1793411" y="1588224"/>
                  <a:pt x="1787449" y="1585131"/>
                  <a:pt x="1781626" y="1582669"/>
                </a:cubicBezTo>
                <a:cubicBezTo>
                  <a:pt x="1775803" y="1580205"/>
                  <a:pt x="1769842" y="1577113"/>
                  <a:pt x="1763742" y="1573391"/>
                </a:cubicBezTo>
                <a:cubicBezTo>
                  <a:pt x="1762884" y="1581502"/>
                  <a:pt x="1762023" y="1589614"/>
                  <a:pt x="1761164" y="1597727"/>
                </a:cubicBezTo>
                <a:cubicBezTo>
                  <a:pt x="1753953" y="1595459"/>
                  <a:pt x="1746496" y="1593574"/>
                  <a:pt x="1738793" y="1592074"/>
                </a:cubicBezTo>
                <a:cubicBezTo>
                  <a:pt x="1731091" y="1590574"/>
                  <a:pt x="1723635" y="1588690"/>
                  <a:pt x="1716424" y="1586422"/>
                </a:cubicBezTo>
                <a:cubicBezTo>
                  <a:pt x="1707572" y="1583194"/>
                  <a:pt x="1698021" y="1579789"/>
                  <a:pt x="1687771" y="1576208"/>
                </a:cubicBezTo>
                <a:cubicBezTo>
                  <a:pt x="1677520" y="1572626"/>
                  <a:pt x="1667693" y="1567962"/>
                  <a:pt x="1658289" y="1562214"/>
                </a:cubicBezTo>
                <a:cubicBezTo>
                  <a:pt x="1634983" y="1552354"/>
                  <a:pt x="1611164" y="1539999"/>
                  <a:pt x="1586829" y="1525151"/>
                </a:cubicBezTo>
                <a:cubicBezTo>
                  <a:pt x="1572399" y="1515195"/>
                  <a:pt x="1557425" y="1502725"/>
                  <a:pt x="1541906" y="1487741"/>
                </a:cubicBezTo>
                <a:cubicBezTo>
                  <a:pt x="1541721" y="1486901"/>
                  <a:pt x="1539017" y="1486615"/>
                  <a:pt x="1533793" y="1486881"/>
                </a:cubicBezTo>
                <a:cubicBezTo>
                  <a:pt x="1526375" y="1488180"/>
                  <a:pt x="1519733" y="1486997"/>
                  <a:pt x="1513866" y="1483334"/>
                </a:cubicBezTo>
                <a:cubicBezTo>
                  <a:pt x="1508000" y="1479669"/>
                  <a:pt x="1502064" y="1475691"/>
                  <a:pt x="1496060" y="1471399"/>
                </a:cubicBezTo>
                <a:lnTo>
                  <a:pt x="1479040" y="1457639"/>
                </a:lnTo>
                <a:lnTo>
                  <a:pt x="1472199" y="1472945"/>
                </a:lnTo>
                <a:cubicBezTo>
                  <a:pt x="1473885" y="1479618"/>
                  <a:pt x="1477951" y="1485107"/>
                  <a:pt x="1484399" y="1489413"/>
                </a:cubicBezTo>
                <a:cubicBezTo>
                  <a:pt x="1481368" y="1494150"/>
                  <a:pt x="1478090" y="1499273"/>
                  <a:pt x="1474568" y="1504777"/>
                </a:cubicBezTo>
                <a:cubicBezTo>
                  <a:pt x="1471045" y="1510282"/>
                  <a:pt x="1467767" y="1515405"/>
                  <a:pt x="1464736" y="1520142"/>
                </a:cubicBezTo>
                <a:cubicBezTo>
                  <a:pt x="1460128" y="1535239"/>
                  <a:pt x="1465045" y="1545603"/>
                  <a:pt x="1479487" y="1551235"/>
                </a:cubicBezTo>
                <a:cubicBezTo>
                  <a:pt x="1478929" y="1555209"/>
                  <a:pt x="1477987" y="1558938"/>
                  <a:pt x="1476661" y="1562420"/>
                </a:cubicBezTo>
                <a:cubicBezTo>
                  <a:pt x="1475335" y="1565902"/>
                  <a:pt x="1474392" y="1569631"/>
                  <a:pt x="1473836" y="1573605"/>
                </a:cubicBezTo>
                <a:cubicBezTo>
                  <a:pt x="1479981" y="1577537"/>
                  <a:pt x="1486127" y="1581470"/>
                  <a:pt x="1492272" y="1585402"/>
                </a:cubicBezTo>
                <a:cubicBezTo>
                  <a:pt x="1492191" y="1585530"/>
                  <a:pt x="1491868" y="1586035"/>
                  <a:pt x="1491301" y="1586920"/>
                </a:cubicBezTo>
                <a:cubicBezTo>
                  <a:pt x="1490735" y="1587805"/>
                  <a:pt x="1490411" y="1588311"/>
                  <a:pt x="1490330" y="1588437"/>
                </a:cubicBezTo>
                <a:cubicBezTo>
                  <a:pt x="1485828" y="1589833"/>
                  <a:pt x="1479789" y="1590246"/>
                  <a:pt x="1472215" y="1589675"/>
                </a:cubicBezTo>
                <a:cubicBezTo>
                  <a:pt x="1475724" y="1594060"/>
                  <a:pt x="1478851" y="1598199"/>
                  <a:pt x="1481593" y="1602092"/>
                </a:cubicBezTo>
                <a:cubicBezTo>
                  <a:pt x="1484335" y="1605985"/>
                  <a:pt x="1487461" y="1610124"/>
                  <a:pt x="1490971" y="1614509"/>
                </a:cubicBezTo>
                <a:cubicBezTo>
                  <a:pt x="1492491" y="1615659"/>
                  <a:pt x="1494344" y="1617557"/>
                  <a:pt x="1496530" y="1620204"/>
                </a:cubicBezTo>
                <a:cubicBezTo>
                  <a:pt x="1498716" y="1622851"/>
                  <a:pt x="1501338" y="1625241"/>
                  <a:pt x="1504394" y="1627374"/>
                </a:cubicBezTo>
                <a:cubicBezTo>
                  <a:pt x="1499567" y="1629276"/>
                  <a:pt x="1497249" y="1630644"/>
                  <a:pt x="1497437" y="1631477"/>
                </a:cubicBezTo>
                <a:cubicBezTo>
                  <a:pt x="1493504" y="1630855"/>
                  <a:pt x="1490186" y="1629272"/>
                  <a:pt x="1487482" y="1626730"/>
                </a:cubicBezTo>
                <a:cubicBezTo>
                  <a:pt x="1484778" y="1624188"/>
                  <a:pt x="1481951" y="1621837"/>
                  <a:pt x="1479001" y="1619679"/>
                </a:cubicBezTo>
                <a:cubicBezTo>
                  <a:pt x="1477545" y="1618570"/>
                  <a:pt x="1476332" y="1617081"/>
                  <a:pt x="1475362" y="1615213"/>
                </a:cubicBezTo>
                <a:cubicBezTo>
                  <a:pt x="1474392" y="1613344"/>
                  <a:pt x="1473179" y="1611856"/>
                  <a:pt x="1471724" y="1610746"/>
                </a:cubicBezTo>
                <a:cubicBezTo>
                  <a:pt x="1467461" y="1601334"/>
                  <a:pt x="1464064" y="1596491"/>
                  <a:pt x="1461530" y="1596218"/>
                </a:cubicBezTo>
                <a:cubicBezTo>
                  <a:pt x="1458998" y="1595945"/>
                  <a:pt x="1454292" y="1599915"/>
                  <a:pt x="1447414" y="1608128"/>
                </a:cubicBezTo>
                <a:cubicBezTo>
                  <a:pt x="1443728" y="1610643"/>
                  <a:pt x="1439606" y="1613419"/>
                  <a:pt x="1435046" y="1616456"/>
                </a:cubicBezTo>
                <a:cubicBezTo>
                  <a:pt x="1430486" y="1619493"/>
                  <a:pt x="1426578" y="1620242"/>
                  <a:pt x="1423324" y="1618700"/>
                </a:cubicBezTo>
                <a:lnTo>
                  <a:pt x="1383313" y="1613031"/>
                </a:lnTo>
                <a:lnTo>
                  <a:pt x="1378681" y="1637687"/>
                </a:lnTo>
                <a:cubicBezTo>
                  <a:pt x="1377831" y="1639580"/>
                  <a:pt x="1378395" y="1642647"/>
                  <a:pt x="1380372" y="1646890"/>
                </a:cubicBezTo>
                <a:cubicBezTo>
                  <a:pt x="1382350" y="1651133"/>
                  <a:pt x="1384940" y="1654415"/>
                  <a:pt x="1388147" y="1656737"/>
                </a:cubicBezTo>
                <a:cubicBezTo>
                  <a:pt x="1394372" y="1663789"/>
                  <a:pt x="1400052" y="1672115"/>
                  <a:pt x="1405187" y="1681716"/>
                </a:cubicBezTo>
                <a:cubicBezTo>
                  <a:pt x="1410321" y="1691319"/>
                  <a:pt x="1417753" y="1698601"/>
                  <a:pt x="1427481" y="1703562"/>
                </a:cubicBezTo>
                <a:cubicBezTo>
                  <a:pt x="1430600" y="1705738"/>
                  <a:pt x="1433856" y="1708545"/>
                  <a:pt x="1437252" y="1711981"/>
                </a:cubicBezTo>
                <a:cubicBezTo>
                  <a:pt x="1440648" y="1715416"/>
                  <a:pt x="1443904" y="1718223"/>
                  <a:pt x="1447023" y="1720399"/>
                </a:cubicBezTo>
                <a:cubicBezTo>
                  <a:pt x="1451203" y="1727404"/>
                  <a:pt x="1452309" y="1732443"/>
                  <a:pt x="1450343" y="1735516"/>
                </a:cubicBezTo>
                <a:cubicBezTo>
                  <a:pt x="1447644" y="1740015"/>
                  <a:pt x="1447205" y="1743523"/>
                  <a:pt x="1449023" y="1746041"/>
                </a:cubicBezTo>
                <a:cubicBezTo>
                  <a:pt x="1450841" y="1748557"/>
                  <a:pt x="1453412" y="1750744"/>
                  <a:pt x="1456736" y="1752600"/>
                </a:cubicBezTo>
                <a:cubicBezTo>
                  <a:pt x="1462118" y="1754060"/>
                  <a:pt x="1466871" y="1755656"/>
                  <a:pt x="1470993" y="1757392"/>
                </a:cubicBezTo>
                <a:cubicBezTo>
                  <a:pt x="1475116" y="1759128"/>
                  <a:pt x="1479868" y="1760725"/>
                  <a:pt x="1485250" y="1762184"/>
                </a:cubicBezTo>
                <a:cubicBezTo>
                  <a:pt x="1480412" y="1769464"/>
                  <a:pt x="1478569" y="1774601"/>
                  <a:pt x="1479722" y="1777594"/>
                </a:cubicBezTo>
                <a:cubicBezTo>
                  <a:pt x="1480873" y="1780588"/>
                  <a:pt x="1484561" y="1783849"/>
                  <a:pt x="1490783" y="1787379"/>
                </a:cubicBezTo>
                <a:cubicBezTo>
                  <a:pt x="1498064" y="1789963"/>
                  <a:pt x="1504675" y="1794013"/>
                  <a:pt x="1510617" y="1799531"/>
                </a:cubicBezTo>
                <a:cubicBezTo>
                  <a:pt x="1516561" y="1805047"/>
                  <a:pt x="1520931" y="1810911"/>
                  <a:pt x="1523725" y="1817121"/>
                </a:cubicBezTo>
                <a:cubicBezTo>
                  <a:pt x="1526820" y="1821447"/>
                  <a:pt x="1525915" y="1824838"/>
                  <a:pt x="1521006" y="1827292"/>
                </a:cubicBezTo>
                <a:cubicBezTo>
                  <a:pt x="1516098" y="1829745"/>
                  <a:pt x="1510368" y="1832214"/>
                  <a:pt x="1503816" y="1834698"/>
                </a:cubicBezTo>
                <a:cubicBezTo>
                  <a:pt x="1500184" y="1836705"/>
                  <a:pt x="1496169" y="1838468"/>
                  <a:pt x="1491770" y="1839983"/>
                </a:cubicBezTo>
                <a:cubicBezTo>
                  <a:pt x="1487372" y="1841500"/>
                  <a:pt x="1483357" y="1843261"/>
                  <a:pt x="1479726" y="1845269"/>
                </a:cubicBezTo>
                <a:cubicBezTo>
                  <a:pt x="1473023" y="1849823"/>
                  <a:pt x="1470514" y="1855436"/>
                  <a:pt x="1472199" y="1862108"/>
                </a:cubicBezTo>
                <a:cubicBezTo>
                  <a:pt x="1473885" y="1868782"/>
                  <a:pt x="1477951" y="1874270"/>
                  <a:pt x="1484399" y="1878577"/>
                </a:cubicBezTo>
                <a:cubicBezTo>
                  <a:pt x="1481368" y="1883314"/>
                  <a:pt x="1478091" y="1888437"/>
                  <a:pt x="1474568" y="1893941"/>
                </a:cubicBezTo>
                <a:cubicBezTo>
                  <a:pt x="1471045" y="1899447"/>
                  <a:pt x="1467768" y="1904568"/>
                  <a:pt x="1464736" y="1909306"/>
                </a:cubicBezTo>
                <a:cubicBezTo>
                  <a:pt x="1460129" y="1924403"/>
                  <a:pt x="1465046" y="1934767"/>
                  <a:pt x="1479487" y="1940400"/>
                </a:cubicBezTo>
                <a:cubicBezTo>
                  <a:pt x="1478929" y="1944373"/>
                  <a:pt x="1477986" y="1948103"/>
                  <a:pt x="1476661" y="1951585"/>
                </a:cubicBezTo>
                <a:cubicBezTo>
                  <a:pt x="1475335" y="1955066"/>
                  <a:pt x="1474393" y="1958795"/>
                  <a:pt x="1473836" y="1962769"/>
                </a:cubicBezTo>
                <a:cubicBezTo>
                  <a:pt x="1479981" y="1966702"/>
                  <a:pt x="1486127" y="1970635"/>
                  <a:pt x="1492272" y="1974567"/>
                </a:cubicBezTo>
                <a:cubicBezTo>
                  <a:pt x="1492191" y="1974693"/>
                  <a:pt x="1491868" y="1975199"/>
                  <a:pt x="1491301" y="1976084"/>
                </a:cubicBezTo>
                <a:cubicBezTo>
                  <a:pt x="1490735" y="1976969"/>
                  <a:pt x="1490412" y="1977475"/>
                  <a:pt x="1490331" y="1977601"/>
                </a:cubicBezTo>
                <a:cubicBezTo>
                  <a:pt x="1485829" y="1978997"/>
                  <a:pt x="1479789" y="1979411"/>
                  <a:pt x="1472215" y="1978839"/>
                </a:cubicBezTo>
                <a:cubicBezTo>
                  <a:pt x="1475724" y="1983225"/>
                  <a:pt x="1478851" y="1987363"/>
                  <a:pt x="1481593" y="1991256"/>
                </a:cubicBezTo>
                <a:cubicBezTo>
                  <a:pt x="1484335" y="1995148"/>
                  <a:pt x="1487461" y="1999288"/>
                  <a:pt x="1490971" y="2003673"/>
                </a:cubicBezTo>
                <a:cubicBezTo>
                  <a:pt x="1492491" y="2004823"/>
                  <a:pt x="1494344" y="2006721"/>
                  <a:pt x="1496530" y="2009369"/>
                </a:cubicBezTo>
                <a:cubicBezTo>
                  <a:pt x="1498717" y="2012015"/>
                  <a:pt x="1501339" y="2014405"/>
                  <a:pt x="1504395" y="2016538"/>
                </a:cubicBezTo>
                <a:cubicBezTo>
                  <a:pt x="1499568" y="2018440"/>
                  <a:pt x="1497250" y="2019808"/>
                  <a:pt x="1497438" y="2020640"/>
                </a:cubicBezTo>
                <a:cubicBezTo>
                  <a:pt x="1493505" y="2020019"/>
                  <a:pt x="1490186" y="2018436"/>
                  <a:pt x="1487482" y="2015894"/>
                </a:cubicBezTo>
                <a:cubicBezTo>
                  <a:pt x="1484778" y="2013352"/>
                  <a:pt x="1481951" y="2011001"/>
                  <a:pt x="1479001" y="2008843"/>
                </a:cubicBezTo>
                <a:cubicBezTo>
                  <a:pt x="1477546" y="2007734"/>
                  <a:pt x="1476333" y="2006245"/>
                  <a:pt x="1475363" y="2004377"/>
                </a:cubicBezTo>
                <a:cubicBezTo>
                  <a:pt x="1474392" y="2002509"/>
                  <a:pt x="1473179" y="2001021"/>
                  <a:pt x="1471724" y="1999911"/>
                </a:cubicBezTo>
                <a:cubicBezTo>
                  <a:pt x="1467462" y="1990497"/>
                  <a:pt x="1464064" y="1985655"/>
                  <a:pt x="1461530" y="1985382"/>
                </a:cubicBezTo>
                <a:cubicBezTo>
                  <a:pt x="1458998" y="1985109"/>
                  <a:pt x="1454293" y="1989079"/>
                  <a:pt x="1447413" y="1997293"/>
                </a:cubicBezTo>
                <a:cubicBezTo>
                  <a:pt x="1443729" y="1999807"/>
                  <a:pt x="1439605" y="2002584"/>
                  <a:pt x="1435046" y="2005619"/>
                </a:cubicBezTo>
                <a:cubicBezTo>
                  <a:pt x="1430486" y="2008656"/>
                  <a:pt x="1426579" y="2009405"/>
                  <a:pt x="1423324" y="2007864"/>
                </a:cubicBezTo>
                <a:cubicBezTo>
                  <a:pt x="1410345" y="2004882"/>
                  <a:pt x="1396942" y="2002983"/>
                  <a:pt x="1383118" y="2002167"/>
                </a:cubicBezTo>
                <a:cubicBezTo>
                  <a:pt x="1369293" y="2001351"/>
                  <a:pt x="1356598" y="1996657"/>
                  <a:pt x="1345031" y="1988081"/>
                </a:cubicBezTo>
                <a:cubicBezTo>
                  <a:pt x="1338932" y="1984359"/>
                  <a:pt x="1332970" y="1981267"/>
                  <a:pt x="1327147" y="1978804"/>
                </a:cubicBezTo>
                <a:cubicBezTo>
                  <a:pt x="1321324" y="1976340"/>
                  <a:pt x="1315364" y="1973248"/>
                  <a:pt x="1309264" y="1969526"/>
                </a:cubicBezTo>
                <a:cubicBezTo>
                  <a:pt x="1308405" y="1977637"/>
                  <a:pt x="1307544" y="1985751"/>
                  <a:pt x="1306685" y="1993862"/>
                </a:cubicBezTo>
                <a:cubicBezTo>
                  <a:pt x="1299474" y="1991594"/>
                  <a:pt x="1292017" y="1989709"/>
                  <a:pt x="1284314" y="1988209"/>
                </a:cubicBezTo>
                <a:cubicBezTo>
                  <a:pt x="1276612" y="1986710"/>
                  <a:pt x="1269156" y="1984826"/>
                  <a:pt x="1261945" y="1982557"/>
                </a:cubicBezTo>
                <a:cubicBezTo>
                  <a:pt x="1253093" y="1979329"/>
                  <a:pt x="1243542" y="1975924"/>
                  <a:pt x="1233292" y="1972342"/>
                </a:cubicBezTo>
                <a:cubicBezTo>
                  <a:pt x="1223042" y="1968761"/>
                  <a:pt x="1213214" y="1964097"/>
                  <a:pt x="1203809" y="1958349"/>
                </a:cubicBezTo>
                <a:cubicBezTo>
                  <a:pt x="1180504" y="1948489"/>
                  <a:pt x="1156685" y="1936136"/>
                  <a:pt x="1132351" y="1921286"/>
                </a:cubicBezTo>
                <a:cubicBezTo>
                  <a:pt x="1117920" y="1911330"/>
                  <a:pt x="1102946" y="1898859"/>
                  <a:pt x="1087426" y="1883876"/>
                </a:cubicBezTo>
                <a:cubicBezTo>
                  <a:pt x="1087242" y="1883036"/>
                  <a:pt x="1084538" y="1882750"/>
                  <a:pt x="1079315" y="1883016"/>
                </a:cubicBezTo>
                <a:cubicBezTo>
                  <a:pt x="1071896" y="1884314"/>
                  <a:pt x="1065254" y="1883132"/>
                  <a:pt x="1059387" y="1879469"/>
                </a:cubicBezTo>
                <a:cubicBezTo>
                  <a:pt x="1053520" y="1875804"/>
                  <a:pt x="1047586" y="1871826"/>
                  <a:pt x="1041581" y="1867533"/>
                </a:cubicBezTo>
                <a:cubicBezTo>
                  <a:pt x="1015891" y="1846764"/>
                  <a:pt x="990203" y="1825994"/>
                  <a:pt x="964514" y="1805225"/>
                </a:cubicBezTo>
                <a:cubicBezTo>
                  <a:pt x="960150" y="1801891"/>
                  <a:pt x="956524" y="1797406"/>
                  <a:pt x="953634" y="1791767"/>
                </a:cubicBezTo>
                <a:cubicBezTo>
                  <a:pt x="950747" y="1786130"/>
                  <a:pt x="947120" y="1781643"/>
                  <a:pt x="942756" y="1778311"/>
                </a:cubicBezTo>
                <a:cubicBezTo>
                  <a:pt x="931326" y="1762333"/>
                  <a:pt x="917927" y="1749429"/>
                  <a:pt x="902563" y="1739598"/>
                </a:cubicBezTo>
                <a:cubicBezTo>
                  <a:pt x="895619" y="1733530"/>
                  <a:pt x="887937" y="1728614"/>
                  <a:pt x="879517" y="1724850"/>
                </a:cubicBezTo>
                <a:cubicBezTo>
                  <a:pt x="871098" y="1721087"/>
                  <a:pt x="863415" y="1716171"/>
                  <a:pt x="856471" y="1710103"/>
                </a:cubicBezTo>
                <a:cubicBezTo>
                  <a:pt x="842753" y="1701235"/>
                  <a:pt x="829198" y="1691659"/>
                  <a:pt x="815806" y="1681375"/>
                </a:cubicBezTo>
                <a:cubicBezTo>
                  <a:pt x="802413" y="1671091"/>
                  <a:pt x="788528" y="1660220"/>
                  <a:pt x="774148" y="1648763"/>
                </a:cubicBezTo>
                <a:cubicBezTo>
                  <a:pt x="780285" y="1642133"/>
                  <a:pt x="782328" y="1636402"/>
                  <a:pt x="780278" y="1631571"/>
                </a:cubicBezTo>
                <a:cubicBezTo>
                  <a:pt x="778227" y="1626740"/>
                  <a:pt x="773973" y="1622394"/>
                  <a:pt x="767513" y="1618530"/>
                </a:cubicBezTo>
                <a:cubicBezTo>
                  <a:pt x="717255" y="1582040"/>
                  <a:pt x="666996" y="1545548"/>
                  <a:pt x="616737" y="1509057"/>
                </a:cubicBezTo>
                <a:cubicBezTo>
                  <a:pt x="616783" y="1509267"/>
                  <a:pt x="616199" y="1509615"/>
                  <a:pt x="614986" y="1510102"/>
                </a:cubicBezTo>
                <a:cubicBezTo>
                  <a:pt x="613772" y="1510588"/>
                  <a:pt x="611653" y="1509954"/>
                  <a:pt x="608627" y="1508198"/>
                </a:cubicBezTo>
                <a:cubicBezTo>
                  <a:pt x="614832" y="1524440"/>
                  <a:pt x="620484" y="1538163"/>
                  <a:pt x="625583" y="1549366"/>
                </a:cubicBezTo>
                <a:cubicBezTo>
                  <a:pt x="608006" y="1535953"/>
                  <a:pt x="590044" y="1522294"/>
                  <a:pt x="571699" y="1508390"/>
                </a:cubicBezTo>
                <a:cubicBezTo>
                  <a:pt x="553353" y="1494485"/>
                  <a:pt x="535393" y="1480825"/>
                  <a:pt x="517815" y="1467412"/>
                </a:cubicBezTo>
                <a:cubicBezTo>
                  <a:pt x="498813" y="1453268"/>
                  <a:pt x="480140" y="1439875"/>
                  <a:pt x="461796" y="1427237"/>
                </a:cubicBezTo>
                <a:cubicBezTo>
                  <a:pt x="443454" y="1414596"/>
                  <a:pt x="425549" y="1401695"/>
                  <a:pt x="408082" y="1388533"/>
                </a:cubicBezTo>
                <a:cubicBezTo>
                  <a:pt x="382400" y="1367768"/>
                  <a:pt x="356718" y="1347003"/>
                  <a:pt x="331035" y="1326238"/>
                </a:cubicBezTo>
                <a:cubicBezTo>
                  <a:pt x="317292" y="1317263"/>
                  <a:pt x="303796" y="1307905"/>
                  <a:pt x="290545" y="1298163"/>
                </a:cubicBezTo>
                <a:cubicBezTo>
                  <a:pt x="277295" y="1288421"/>
                  <a:pt x="263798" y="1279062"/>
                  <a:pt x="250056" y="1270089"/>
                </a:cubicBezTo>
                <a:cubicBezTo>
                  <a:pt x="247310" y="1267610"/>
                  <a:pt x="243583" y="1266669"/>
                  <a:pt x="238873" y="1267264"/>
                </a:cubicBezTo>
                <a:cubicBezTo>
                  <a:pt x="233077" y="1266172"/>
                  <a:pt x="226912" y="1265655"/>
                  <a:pt x="220378" y="1265716"/>
                </a:cubicBezTo>
                <a:cubicBezTo>
                  <a:pt x="213844" y="1265775"/>
                  <a:pt x="208172" y="1264492"/>
                  <a:pt x="203358" y="1261863"/>
                </a:cubicBezTo>
                <a:cubicBezTo>
                  <a:pt x="196808" y="1255324"/>
                  <a:pt x="190311" y="1248280"/>
                  <a:pt x="183868" y="1240728"/>
                </a:cubicBezTo>
                <a:cubicBezTo>
                  <a:pt x="177424" y="1233176"/>
                  <a:pt x="170158" y="1225640"/>
                  <a:pt x="162072" y="1218119"/>
                </a:cubicBezTo>
                <a:cubicBezTo>
                  <a:pt x="159291" y="1215979"/>
                  <a:pt x="157386" y="1213316"/>
                  <a:pt x="156358" y="1210132"/>
                </a:cubicBezTo>
                <a:cubicBezTo>
                  <a:pt x="155328" y="1206947"/>
                  <a:pt x="153424" y="1204284"/>
                  <a:pt x="150643" y="1202144"/>
                </a:cubicBezTo>
                <a:cubicBezTo>
                  <a:pt x="139147" y="1196146"/>
                  <a:pt x="127633" y="1189329"/>
                  <a:pt x="116101" y="1181693"/>
                </a:cubicBezTo>
                <a:cubicBezTo>
                  <a:pt x="104568" y="1174058"/>
                  <a:pt x="91588" y="1169532"/>
                  <a:pt x="77160" y="1168115"/>
                </a:cubicBezTo>
                <a:cubicBezTo>
                  <a:pt x="72116" y="1168948"/>
                  <a:pt x="69054" y="1167530"/>
                  <a:pt x="67974" y="1163861"/>
                </a:cubicBezTo>
                <a:cubicBezTo>
                  <a:pt x="66894" y="1160193"/>
                  <a:pt x="67826" y="1155917"/>
                  <a:pt x="70770" y="1151034"/>
                </a:cubicBezTo>
                <a:cubicBezTo>
                  <a:pt x="74120" y="1144670"/>
                  <a:pt x="75934" y="1137323"/>
                  <a:pt x="76212" y="1128994"/>
                </a:cubicBezTo>
                <a:cubicBezTo>
                  <a:pt x="76229" y="1128828"/>
                  <a:pt x="75910" y="1127915"/>
                  <a:pt x="75258" y="1126257"/>
                </a:cubicBezTo>
                <a:cubicBezTo>
                  <a:pt x="74605" y="1124598"/>
                  <a:pt x="73519" y="1123195"/>
                  <a:pt x="71999" y="1122045"/>
                </a:cubicBezTo>
                <a:cubicBezTo>
                  <a:pt x="79428" y="1120301"/>
                  <a:pt x="86474" y="1118313"/>
                  <a:pt x="93136" y="1116080"/>
                </a:cubicBezTo>
                <a:cubicBezTo>
                  <a:pt x="99798" y="1113846"/>
                  <a:pt x="106843" y="1111858"/>
                  <a:pt x="114273" y="1110116"/>
                </a:cubicBezTo>
                <a:cubicBezTo>
                  <a:pt x="122117" y="1105752"/>
                  <a:pt x="124369" y="1099975"/>
                  <a:pt x="121032" y="1092785"/>
                </a:cubicBezTo>
                <a:cubicBezTo>
                  <a:pt x="116511" y="1083216"/>
                  <a:pt x="110869" y="1074553"/>
                  <a:pt x="104106" y="1066796"/>
                </a:cubicBezTo>
                <a:cubicBezTo>
                  <a:pt x="97342" y="1059039"/>
                  <a:pt x="88197" y="1052466"/>
                  <a:pt x="76672" y="1047076"/>
                </a:cubicBezTo>
                <a:cubicBezTo>
                  <a:pt x="64138" y="1041852"/>
                  <a:pt x="52187" y="1034025"/>
                  <a:pt x="40821" y="1023594"/>
                </a:cubicBezTo>
                <a:cubicBezTo>
                  <a:pt x="29454" y="1013162"/>
                  <a:pt x="23464" y="999404"/>
                  <a:pt x="22850" y="982319"/>
                </a:cubicBezTo>
                <a:cubicBezTo>
                  <a:pt x="22088" y="979846"/>
                  <a:pt x="20695" y="977511"/>
                  <a:pt x="18673" y="975314"/>
                </a:cubicBezTo>
                <a:cubicBezTo>
                  <a:pt x="16650" y="973117"/>
                  <a:pt x="15258" y="970783"/>
                  <a:pt x="14494" y="968310"/>
                </a:cubicBezTo>
                <a:cubicBezTo>
                  <a:pt x="12323" y="964935"/>
                  <a:pt x="9908" y="961946"/>
                  <a:pt x="7246" y="959340"/>
                </a:cubicBezTo>
                <a:cubicBezTo>
                  <a:pt x="4584" y="956734"/>
                  <a:pt x="2168" y="953745"/>
                  <a:pt x="1" y="950373"/>
                </a:cubicBezTo>
                <a:cubicBezTo>
                  <a:pt x="1639" y="947812"/>
                  <a:pt x="4260" y="943715"/>
                  <a:pt x="7866" y="938082"/>
                </a:cubicBezTo>
                <a:cubicBezTo>
                  <a:pt x="16873" y="937530"/>
                  <a:pt x="25639" y="937364"/>
                  <a:pt x="34159" y="937583"/>
                </a:cubicBezTo>
                <a:cubicBezTo>
                  <a:pt x="42678" y="937800"/>
                  <a:pt x="51443" y="937634"/>
                  <a:pt x="60456" y="937085"/>
                </a:cubicBezTo>
                <a:cubicBezTo>
                  <a:pt x="65821" y="935466"/>
                  <a:pt x="70204" y="935383"/>
                  <a:pt x="73603" y="936836"/>
                </a:cubicBezTo>
                <a:cubicBezTo>
                  <a:pt x="84848" y="938438"/>
                  <a:pt x="92774" y="938456"/>
                  <a:pt x="97382" y="936895"/>
                </a:cubicBezTo>
                <a:cubicBezTo>
                  <a:pt x="101990" y="935331"/>
                  <a:pt x="108810" y="930312"/>
                  <a:pt x="117844" y="921835"/>
                </a:cubicBezTo>
                <a:cubicBezTo>
                  <a:pt x="120990" y="917623"/>
                  <a:pt x="125357" y="914462"/>
                  <a:pt x="130947" y="912355"/>
                </a:cubicBezTo>
                <a:cubicBezTo>
                  <a:pt x="136535" y="910247"/>
                  <a:pt x="142162" y="906809"/>
                  <a:pt x="147828" y="902044"/>
                </a:cubicBezTo>
                <a:cubicBezTo>
                  <a:pt x="149935" y="905377"/>
                  <a:pt x="152480" y="908449"/>
                  <a:pt x="155462" y="911259"/>
                </a:cubicBezTo>
                <a:cubicBezTo>
                  <a:pt x="158444" y="914070"/>
                  <a:pt x="161757" y="917633"/>
                  <a:pt x="165400" y="921950"/>
                </a:cubicBezTo>
                <a:cubicBezTo>
                  <a:pt x="167714" y="914949"/>
                  <a:pt x="169783" y="908332"/>
                  <a:pt x="171606" y="902101"/>
                </a:cubicBezTo>
                <a:cubicBezTo>
                  <a:pt x="173429" y="895867"/>
                  <a:pt x="175498" y="889251"/>
                  <a:pt x="177813" y="882251"/>
                </a:cubicBezTo>
                <a:cubicBezTo>
                  <a:pt x="194539" y="884292"/>
                  <a:pt x="212821" y="887329"/>
                  <a:pt x="232658" y="891360"/>
                </a:cubicBezTo>
                <a:cubicBezTo>
                  <a:pt x="239695" y="893337"/>
                  <a:pt x="245548" y="892932"/>
                  <a:pt x="250218" y="890145"/>
                </a:cubicBezTo>
                <a:lnTo>
                  <a:pt x="254405" y="883941"/>
                </a:lnTo>
                <a:lnTo>
                  <a:pt x="250055" y="880925"/>
                </a:lnTo>
                <a:cubicBezTo>
                  <a:pt x="247311" y="878447"/>
                  <a:pt x="243583" y="877505"/>
                  <a:pt x="238872" y="878100"/>
                </a:cubicBezTo>
                <a:cubicBezTo>
                  <a:pt x="233077" y="877008"/>
                  <a:pt x="226911" y="876491"/>
                  <a:pt x="220379" y="876552"/>
                </a:cubicBezTo>
                <a:cubicBezTo>
                  <a:pt x="213845" y="876612"/>
                  <a:pt x="208172" y="875329"/>
                  <a:pt x="203359" y="872698"/>
                </a:cubicBezTo>
                <a:cubicBezTo>
                  <a:pt x="196807" y="866161"/>
                  <a:pt x="190311" y="859116"/>
                  <a:pt x="183867" y="851564"/>
                </a:cubicBezTo>
                <a:cubicBezTo>
                  <a:pt x="177424" y="844012"/>
                  <a:pt x="170158" y="836476"/>
                  <a:pt x="162071" y="828955"/>
                </a:cubicBezTo>
                <a:cubicBezTo>
                  <a:pt x="159290" y="826815"/>
                  <a:pt x="157386" y="824153"/>
                  <a:pt x="156357" y="820968"/>
                </a:cubicBezTo>
                <a:cubicBezTo>
                  <a:pt x="155328" y="817783"/>
                  <a:pt x="153423" y="815120"/>
                  <a:pt x="150642" y="812980"/>
                </a:cubicBezTo>
                <a:cubicBezTo>
                  <a:pt x="139147" y="806982"/>
                  <a:pt x="127632" y="800165"/>
                  <a:pt x="116100" y="792529"/>
                </a:cubicBezTo>
                <a:cubicBezTo>
                  <a:pt x="104568" y="784895"/>
                  <a:pt x="91588" y="780368"/>
                  <a:pt x="77159" y="778951"/>
                </a:cubicBezTo>
                <a:cubicBezTo>
                  <a:pt x="72116" y="779784"/>
                  <a:pt x="69053" y="778366"/>
                  <a:pt x="67973" y="774698"/>
                </a:cubicBezTo>
                <a:cubicBezTo>
                  <a:pt x="66894" y="771029"/>
                  <a:pt x="67825" y="766753"/>
                  <a:pt x="70769" y="761870"/>
                </a:cubicBezTo>
                <a:cubicBezTo>
                  <a:pt x="74120" y="755506"/>
                  <a:pt x="75934" y="748159"/>
                  <a:pt x="76212" y="739830"/>
                </a:cubicBezTo>
                <a:cubicBezTo>
                  <a:pt x="76229" y="739664"/>
                  <a:pt x="75910" y="738751"/>
                  <a:pt x="75258" y="737093"/>
                </a:cubicBezTo>
                <a:cubicBezTo>
                  <a:pt x="74605" y="735434"/>
                  <a:pt x="73519" y="734031"/>
                  <a:pt x="71999" y="732881"/>
                </a:cubicBezTo>
                <a:cubicBezTo>
                  <a:pt x="79429" y="731138"/>
                  <a:pt x="86475" y="729150"/>
                  <a:pt x="93136" y="726916"/>
                </a:cubicBezTo>
                <a:cubicBezTo>
                  <a:pt x="99797" y="724683"/>
                  <a:pt x="106843" y="722695"/>
                  <a:pt x="114272" y="720952"/>
                </a:cubicBezTo>
                <a:cubicBezTo>
                  <a:pt x="122117" y="716588"/>
                  <a:pt x="124370" y="710811"/>
                  <a:pt x="121031" y="703621"/>
                </a:cubicBezTo>
                <a:cubicBezTo>
                  <a:pt x="116511" y="694052"/>
                  <a:pt x="110869" y="685389"/>
                  <a:pt x="104105" y="677632"/>
                </a:cubicBezTo>
                <a:cubicBezTo>
                  <a:pt x="97342" y="669876"/>
                  <a:pt x="88197" y="663302"/>
                  <a:pt x="76671" y="657912"/>
                </a:cubicBezTo>
                <a:cubicBezTo>
                  <a:pt x="64137" y="652689"/>
                  <a:pt x="52187" y="644861"/>
                  <a:pt x="40821" y="634430"/>
                </a:cubicBezTo>
                <a:cubicBezTo>
                  <a:pt x="29454" y="623998"/>
                  <a:pt x="23464" y="610240"/>
                  <a:pt x="22850" y="593155"/>
                </a:cubicBezTo>
                <a:cubicBezTo>
                  <a:pt x="22087" y="590682"/>
                  <a:pt x="20694" y="588347"/>
                  <a:pt x="18673" y="586150"/>
                </a:cubicBezTo>
                <a:cubicBezTo>
                  <a:pt x="16651" y="583954"/>
                  <a:pt x="15257" y="581619"/>
                  <a:pt x="14495" y="579146"/>
                </a:cubicBezTo>
                <a:cubicBezTo>
                  <a:pt x="12324" y="575771"/>
                  <a:pt x="9908" y="572782"/>
                  <a:pt x="7246" y="570176"/>
                </a:cubicBezTo>
                <a:cubicBezTo>
                  <a:pt x="4583" y="567570"/>
                  <a:pt x="2168" y="564581"/>
                  <a:pt x="0" y="561209"/>
                </a:cubicBezTo>
                <a:cubicBezTo>
                  <a:pt x="1639" y="558648"/>
                  <a:pt x="4260" y="554551"/>
                  <a:pt x="7865" y="548918"/>
                </a:cubicBezTo>
                <a:cubicBezTo>
                  <a:pt x="16874" y="548367"/>
                  <a:pt x="25639" y="548201"/>
                  <a:pt x="34158" y="548419"/>
                </a:cubicBezTo>
                <a:cubicBezTo>
                  <a:pt x="42678" y="548636"/>
                  <a:pt x="51443" y="548470"/>
                  <a:pt x="60455" y="547921"/>
                </a:cubicBezTo>
                <a:cubicBezTo>
                  <a:pt x="65821" y="546302"/>
                  <a:pt x="70204" y="546219"/>
                  <a:pt x="73603" y="547673"/>
                </a:cubicBezTo>
                <a:cubicBezTo>
                  <a:pt x="84848" y="549274"/>
                  <a:pt x="92773" y="549293"/>
                  <a:pt x="97382" y="547730"/>
                </a:cubicBezTo>
                <a:cubicBezTo>
                  <a:pt x="101990" y="546168"/>
                  <a:pt x="108810" y="541148"/>
                  <a:pt x="117843" y="532671"/>
                </a:cubicBezTo>
                <a:cubicBezTo>
                  <a:pt x="120990" y="528459"/>
                  <a:pt x="125357" y="525298"/>
                  <a:pt x="130946" y="523191"/>
                </a:cubicBezTo>
                <a:cubicBezTo>
                  <a:pt x="136535" y="521082"/>
                  <a:pt x="142162" y="517645"/>
                  <a:pt x="147828" y="512880"/>
                </a:cubicBezTo>
                <a:cubicBezTo>
                  <a:pt x="149935" y="516213"/>
                  <a:pt x="152479" y="519285"/>
                  <a:pt x="155462" y="522095"/>
                </a:cubicBezTo>
                <a:cubicBezTo>
                  <a:pt x="158444" y="524906"/>
                  <a:pt x="161757" y="528470"/>
                  <a:pt x="165400" y="532786"/>
                </a:cubicBezTo>
                <a:cubicBezTo>
                  <a:pt x="167714" y="525785"/>
                  <a:pt x="169782" y="519169"/>
                  <a:pt x="171606" y="512937"/>
                </a:cubicBezTo>
                <a:cubicBezTo>
                  <a:pt x="173429" y="506704"/>
                  <a:pt x="175498" y="500088"/>
                  <a:pt x="177812" y="493087"/>
                </a:cubicBezTo>
                <a:cubicBezTo>
                  <a:pt x="194539" y="495128"/>
                  <a:pt x="212821" y="498165"/>
                  <a:pt x="232658" y="502197"/>
                </a:cubicBezTo>
                <a:cubicBezTo>
                  <a:pt x="246731" y="506149"/>
                  <a:pt x="256072" y="500576"/>
                  <a:pt x="260679" y="485479"/>
                </a:cubicBezTo>
                <a:cubicBezTo>
                  <a:pt x="263158" y="482734"/>
                  <a:pt x="264100" y="479006"/>
                  <a:pt x="263505" y="474294"/>
                </a:cubicBezTo>
                <a:cubicBezTo>
                  <a:pt x="270164" y="478555"/>
                  <a:pt x="275285" y="481832"/>
                  <a:pt x="278870" y="484126"/>
                </a:cubicBezTo>
                <a:cubicBezTo>
                  <a:pt x="280551" y="485022"/>
                  <a:pt x="282288" y="485411"/>
                  <a:pt x="284078" y="485293"/>
                </a:cubicBezTo>
                <a:cubicBezTo>
                  <a:pt x="285868" y="485175"/>
                  <a:pt x="286836" y="485073"/>
                  <a:pt x="286982" y="484986"/>
                </a:cubicBezTo>
                <a:cubicBezTo>
                  <a:pt x="298247" y="474148"/>
                  <a:pt x="308530" y="464847"/>
                  <a:pt x="317829" y="457083"/>
                </a:cubicBezTo>
                <a:cubicBezTo>
                  <a:pt x="321245" y="454848"/>
                  <a:pt x="324153" y="452558"/>
                  <a:pt x="326555" y="450215"/>
                </a:cubicBezTo>
                <a:cubicBezTo>
                  <a:pt x="328956" y="447872"/>
                  <a:pt x="331373" y="446351"/>
                  <a:pt x="333806" y="445651"/>
                </a:cubicBezTo>
                <a:cubicBezTo>
                  <a:pt x="346189" y="442657"/>
                  <a:pt x="357404" y="438104"/>
                  <a:pt x="367451" y="431991"/>
                </a:cubicBezTo>
                <a:cubicBezTo>
                  <a:pt x="377498" y="425879"/>
                  <a:pt x="387668" y="419573"/>
                  <a:pt x="397961" y="413076"/>
                </a:cubicBezTo>
                <a:cubicBezTo>
                  <a:pt x="413779" y="404431"/>
                  <a:pt x="426541" y="401409"/>
                  <a:pt x="436245" y="404009"/>
                </a:cubicBezTo>
                <a:cubicBezTo>
                  <a:pt x="445951" y="406610"/>
                  <a:pt x="456869" y="413236"/>
                  <a:pt x="469001" y="423887"/>
                </a:cubicBezTo>
                <a:cubicBezTo>
                  <a:pt x="492291" y="441497"/>
                  <a:pt x="514759" y="459122"/>
                  <a:pt x="536405" y="476763"/>
                </a:cubicBezTo>
                <a:lnTo>
                  <a:pt x="589853" y="513515"/>
                </a:lnTo>
                <a:lnTo>
                  <a:pt x="602307" y="505908"/>
                </a:lnTo>
                <a:cubicBezTo>
                  <a:pt x="604414" y="509242"/>
                  <a:pt x="606959" y="512314"/>
                  <a:pt x="609941" y="515124"/>
                </a:cubicBezTo>
                <a:cubicBezTo>
                  <a:pt x="612923" y="517935"/>
                  <a:pt x="616236" y="521499"/>
                  <a:pt x="619879" y="525815"/>
                </a:cubicBezTo>
                <a:cubicBezTo>
                  <a:pt x="622192" y="518814"/>
                  <a:pt x="624261" y="512197"/>
                  <a:pt x="626085" y="505966"/>
                </a:cubicBezTo>
                <a:cubicBezTo>
                  <a:pt x="627907" y="499732"/>
                  <a:pt x="629978" y="493117"/>
                  <a:pt x="632292" y="486116"/>
                </a:cubicBezTo>
                <a:cubicBezTo>
                  <a:pt x="649018" y="488157"/>
                  <a:pt x="667299" y="491193"/>
                  <a:pt x="687136" y="495225"/>
                </a:cubicBezTo>
                <a:cubicBezTo>
                  <a:pt x="701210" y="499178"/>
                  <a:pt x="710551" y="493605"/>
                  <a:pt x="715159" y="478508"/>
                </a:cubicBezTo>
                <a:cubicBezTo>
                  <a:pt x="717637" y="475763"/>
                  <a:pt x="718579" y="472035"/>
                  <a:pt x="717985" y="467323"/>
                </a:cubicBezTo>
                <a:cubicBezTo>
                  <a:pt x="724643" y="471584"/>
                  <a:pt x="729763" y="474861"/>
                  <a:pt x="733349" y="477155"/>
                </a:cubicBezTo>
                <a:cubicBezTo>
                  <a:pt x="735031" y="478050"/>
                  <a:pt x="736768" y="478440"/>
                  <a:pt x="738557" y="478322"/>
                </a:cubicBezTo>
                <a:cubicBezTo>
                  <a:pt x="740347" y="478204"/>
                  <a:pt x="741315" y="478102"/>
                  <a:pt x="741460" y="478014"/>
                </a:cubicBezTo>
                <a:cubicBezTo>
                  <a:pt x="752726" y="467176"/>
                  <a:pt x="763009" y="457876"/>
                  <a:pt x="772308" y="450112"/>
                </a:cubicBezTo>
                <a:cubicBezTo>
                  <a:pt x="775723" y="447876"/>
                  <a:pt x="778632" y="445587"/>
                  <a:pt x="781034" y="443244"/>
                </a:cubicBezTo>
                <a:cubicBezTo>
                  <a:pt x="783436" y="440901"/>
                  <a:pt x="785853" y="439380"/>
                  <a:pt x="788286" y="438680"/>
                </a:cubicBezTo>
                <a:lnTo>
                  <a:pt x="806750" y="431183"/>
                </a:lnTo>
                <a:lnTo>
                  <a:pt x="801607" y="425849"/>
                </a:lnTo>
                <a:cubicBezTo>
                  <a:pt x="798826" y="423709"/>
                  <a:pt x="796922" y="421046"/>
                  <a:pt x="795893" y="417862"/>
                </a:cubicBezTo>
                <a:cubicBezTo>
                  <a:pt x="794864" y="414677"/>
                  <a:pt x="792959" y="412014"/>
                  <a:pt x="790178" y="409874"/>
                </a:cubicBezTo>
                <a:cubicBezTo>
                  <a:pt x="778682" y="403876"/>
                  <a:pt x="767168" y="397059"/>
                  <a:pt x="755636" y="389423"/>
                </a:cubicBezTo>
                <a:cubicBezTo>
                  <a:pt x="744104" y="381788"/>
                  <a:pt x="731124" y="377262"/>
                  <a:pt x="716695" y="375845"/>
                </a:cubicBezTo>
                <a:cubicBezTo>
                  <a:pt x="711652" y="376678"/>
                  <a:pt x="708589" y="375260"/>
                  <a:pt x="707509" y="371591"/>
                </a:cubicBezTo>
                <a:cubicBezTo>
                  <a:pt x="706429" y="367923"/>
                  <a:pt x="707361" y="363647"/>
                  <a:pt x="710305" y="358764"/>
                </a:cubicBezTo>
                <a:cubicBezTo>
                  <a:pt x="713656" y="352400"/>
                  <a:pt x="715470" y="345053"/>
                  <a:pt x="715748" y="336724"/>
                </a:cubicBezTo>
                <a:cubicBezTo>
                  <a:pt x="715765" y="336558"/>
                  <a:pt x="715446" y="335645"/>
                  <a:pt x="714794" y="333987"/>
                </a:cubicBezTo>
                <a:cubicBezTo>
                  <a:pt x="714141" y="332328"/>
                  <a:pt x="713055" y="330925"/>
                  <a:pt x="711535" y="329775"/>
                </a:cubicBezTo>
                <a:cubicBezTo>
                  <a:pt x="718965" y="328032"/>
                  <a:pt x="726010" y="326044"/>
                  <a:pt x="732672" y="323810"/>
                </a:cubicBezTo>
                <a:cubicBezTo>
                  <a:pt x="739333" y="321576"/>
                  <a:pt x="746379" y="319588"/>
                  <a:pt x="753808" y="317846"/>
                </a:cubicBezTo>
                <a:cubicBezTo>
                  <a:pt x="761653" y="313482"/>
                  <a:pt x="763905" y="307705"/>
                  <a:pt x="760567" y="300515"/>
                </a:cubicBezTo>
                <a:cubicBezTo>
                  <a:pt x="756046" y="290946"/>
                  <a:pt x="750405" y="282283"/>
                  <a:pt x="743641" y="274526"/>
                </a:cubicBezTo>
                <a:cubicBezTo>
                  <a:pt x="736878" y="266769"/>
                  <a:pt x="727733" y="260196"/>
                  <a:pt x="716207" y="254806"/>
                </a:cubicBezTo>
                <a:cubicBezTo>
                  <a:pt x="703673" y="249582"/>
                  <a:pt x="691723" y="241755"/>
                  <a:pt x="680357" y="231324"/>
                </a:cubicBezTo>
                <a:cubicBezTo>
                  <a:pt x="668990" y="220892"/>
                  <a:pt x="663000" y="207134"/>
                  <a:pt x="662386" y="190049"/>
                </a:cubicBezTo>
                <a:cubicBezTo>
                  <a:pt x="661623" y="187576"/>
                  <a:pt x="660230" y="185241"/>
                  <a:pt x="658209" y="183044"/>
                </a:cubicBezTo>
                <a:cubicBezTo>
                  <a:pt x="656186" y="180848"/>
                  <a:pt x="654793" y="178513"/>
                  <a:pt x="654031" y="176040"/>
                </a:cubicBezTo>
                <a:cubicBezTo>
                  <a:pt x="651859" y="172665"/>
                  <a:pt x="649444" y="169676"/>
                  <a:pt x="646781" y="167070"/>
                </a:cubicBezTo>
                <a:cubicBezTo>
                  <a:pt x="644119" y="164464"/>
                  <a:pt x="641704" y="161475"/>
                  <a:pt x="639536" y="158103"/>
                </a:cubicBezTo>
                <a:cubicBezTo>
                  <a:pt x="641175" y="155542"/>
                  <a:pt x="643796" y="151445"/>
                  <a:pt x="647401" y="145812"/>
                </a:cubicBezTo>
                <a:cubicBezTo>
                  <a:pt x="656410" y="145260"/>
                  <a:pt x="665175" y="145094"/>
                  <a:pt x="673694" y="145313"/>
                </a:cubicBezTo>
                <a:cubicBezTo>
                  <a:pt x="682214" y="145530"/>
                  <a:pt x="690979" y="145364"/>
                  <a:pt x="699991" y="144815"/>
                </a:cubicBezTo>
                <a:cubicBezTo>
                  <a:pt x="705357" y="143196"/>
                  <a:pt x="709740" y="143113"/>
                  <a:pt x="713139" y="144567"/>
                </a:cubicBezTo>
                <a:cubicBezTo>
                  <a:pt x="724384" y="146168"/>
                  <a:pt x="732309" y="146187"/>
                  <a:pt x="736918" y="144624"/>
                </a:cubicBezTo>
                <a:cubicBezTo>
                  <a:pt x="741526" y="143061"/>
                  <a:pt x="748346" y="138042"/>
                  <a:pt x="757379" y="129565"/>
                </a:cubicBezTo>
                <a:cubicBezTo>
                  <a:pt x="760526" y="125353"/>
                  <a:pt x="764893" y="122192"/>
                  <a:pt x="770482" y="120085"/>
                </a:cubicBezTo>
                <a:cubicBezTo>
                  <a:pt x="776071" y="117976"/>
                  <a:pt x="781698" y="114539"/>
                  <a:pt x="787364" y="109774"/>
                </a:cubicBezTo>
                <a:cubicBezTo>
                  <a:pt x="789471" y="113107"/>
                  <a:pt x="792015" y="116179"/>
                  <a:pt x="794997" y="118989"/>
                </a:cubicBezTo>
                <a:cubicBezTo>
                  <a:pt x="797980" y="121800"/>
                  <a:pt x="801293" y="125363"/>
                  <a:pt x="804936" y="129680"/>
                </a:cubicBezTo>
                <a:cubicBezTo>
                  <a:pt x="807250" y="122679"/>
                  <a:pt x="809318" y="116062"/>
                  <a:pt x="811142" y="109831"/>
                </a:cubicBezTo>
                <a:cubicBezTo>
                  <a:pt x="812965" y="103597"/>
                  <a:pt x="815034" y="96981"/>
                  <a:pt x="817348" y="89981"/>
                </a:cubicBezTo>
                <a:cubicBezTo>
                  <a:pt x="834075" y="92022"/>
                  <a:pt x="852357" y="95059"/>
                  <a:pt x="872194" y="99090"/>
                </a:cubicBezTo>
                <a:cubicBezTo>
                  <a:pt x="886266" y="103043"/>
                  <a:pt x="895608" y="97470"/>
                  <a:pt x="900215" y="82373"/>
                </a:cubicBezTo>
                <a:cubicBezTo>
                  <a:pt x="902693" y="79628"/>
                  <a:pt x="903635" y="75899"/>
                  <a:pt x="903041" y="71188"/>
                </a:cubicBezTo>
                <a:cubicBezTo>
                  <a:pt x="909700" y="75449"/>
                  <a:pt x="914821" y="78726"/>
                  <a:pt x="918406" y="81020"/>
                </a:cubicBezTo>
                <a:cubicBezTo>
                  <a:pt x="920087" y="81915"/>
                  <a:pt x="921824" y="82305"/>
                  <a:pt x="923614" y="82187"/>
                </a:cubicBezTo>
                <a:cubicBezTo>
                  <a:pt x="925404" y="82069"/>
                  <a:pt x="926371" y="81967"/>
                  <a:pt x="926517" y="81880"/>
                </a:cubicBezTo>
                <a:cubicBezTo>
                  <a:pt x="937783" y="71042"/>
                  <a:pt x="948066" y="61741"/>
                  <a:pt x="957365" y="53977"/>
                </a:cubicBezTo>
                <a:cubicBezTo>
                  <a:pt x="960780" y="51742"/>
                  <a:pt x="963689" y="49452"/>
                  <a:pt x="966091" y="47109"/>
                </a:cubicBezTo>
                <a:cubicBezTo>
                  <a:pt x="968492" y="44766"/>
                  <a:pt x="970909" y="43245"/>
                  <a:pt x="973342" y="42545"/>
                </a:cubicBezTo>
                <a:cubicBezTo>
                  <a:pt x="985724" y="39551"/>
                  <a:pt x="996940" y="34998"/>
                  <a:pt x="1006987" y="28885"/>
                </a:cubicBezTo>
                <a:cubicBezTo>
                  <a:pt x="1017034" y="22773"/>
                  <a:pt x="1027204" y="16467"/>
                  <a:pt x="1037497" y="9970"/>
                </a:cubicBezTo>
                <a:cubicBezTo>
                  <a:pt x="1053315" y="1325"/>
                  <a:pt x="1066077" y="-1698"/>
                  <a:pt x="1075781" y="90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6921282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941672" y="1314542"/>
            <a:ext cx="4050421" cy="3968437"/>
          </a:xfrm>
          <a:custGeom>
            <a:avLst/>
            <a:gdLst>
              <a:gd name="connsiteX0" fmla="*/ 3386807 w 4050421"/>
              <a:gd name="connsiteY0" fmla="*/ 1419 h 3968437"/>
              <a:gd name="connsiteX1" fmla="*/ 3398130 w 4050421"/>
              <a:gd name="connsiteY1" fmla="*/ 2725 h 3968437"/>
              <a:gd name="connsiteX2" fmla="*/ 3427135 w 4050421"/>
              <a:gd name="connsiteY2" fmla="*/ 41823 h 3968437"/>
              <a:gd name="connsiteX3" fmla="*/ 3476530 w 4050421"/>
              <a:gd name="connsiteY3" fmla="*/ 110667 h 3968437"/>
              <a:gd name="connsiteX4" fmla="*/ 3483781 w 4050421"/>
              <a:gd name="connsiteY4" fmla="*/ 114944 h 3968437"/>
              <a:gd name="connsiteX5" fmla="*/ 3496164 w 4050421"/>
              <a:gd name="connsiteY5" fmla="*/ 116836 h 3968437"/>
              <a:gd name="connsiteX6" fmla="*/ 3496071 w 4050421"/>
              <a:gd name="connsiteY6" fmla="*/ 186999 h 3968437"/>
              <a:gd name="connsiteX7" fmla="*/ 3495979 w 4050421"/>
              <a:gd name="connsiteY7" fmla="*/ 257157 h 3968437"/>
              <a:gd name="connsiteX8" fmla="*/ 3533124 w 4050421"/>
              <a:gd name="connsiteY8" fmla="*/ 317790 h 3968437"/>
              <a:gd name="connsiteX9" fmla="*/ 3607350 w 4050421"/>
              <a:gd name="connsiteY9" fmla="*/ 337800 h 3968437"/>
              <a:gd name="connsiteX10" fmla="*/ 3673659 w 4050421"/>
              <a:gd name="connsiteY10" fmla="*/ 314745 h 3968437"/>
              <a:gd name="connsiteX11" fmla="*/ 3754797 w 4050421"/>
              <a:gd name="connsiteY11" fmla="*/ 278952 h 3968437"/>
              <a:gd name="connsiteX12" fmla="*/ 3866581 w 4050421"/>
              <a:gd name="connsiteY12" fmla="*/ 334076 h 3968437"/>
              <a:gd name="connsiteX13" fmla="*/ 3886324 w 4050421"/>
              <a:gd name="connsiteY13" fmla="*/ 340479 h 3968437"/>
              <a:gd name="connsiteX14" fmla="*/ 3906065 w 4050421"/>
              <a:gd name="connsiteY14" fmla="*/ 346878 h 3968437"/>
              <a:gd name="connsiteX15" fmla="*/ 3932647 w 4050421"/>
              <a:gd name="connsiteY15" fmla="*/ 350093 h 3968437"/>
              <a:gd name="connsiteX16" fmla="*/ 3959221 w 4050421"/>
              <a:gd name="connsiteY16" fmla="*/ 353314 h 3968437"/>
              <a:gd name="connsiteX17" fmla="*/ 3983462 w 4050421"/>
              <a:gd name="connsiteY17" fmla="*/ 404364 h 3968437"/>
              <a:gd name="connsiteX18" fmla="*/ 3966668 w 4050421"/>
              <a:gd name="connsiteY18" fmla="*/ 474503 h 3968437"/>
              <a:gd name="connsiteX19" fmla="*/ 3949867 w 4050421"/>
              <a:gd name="connsiteY19" fmla="*/ 544647 h 3968437"/>
              <a:gd name="connsiteX20" fmla="*/ 3941466 w 4050421"/>
              <a:gd name="connsiteY20" fmla="*/ 579719 h 3968437"/>
              <a:gd name="connsiteX21" fmla="*/ 3925050 w 4050421"/>
              <a:gd name="connsiteY21" fmla="*/ 641888 h 3968437"/>
              <a:gd name="connsiteX22" fmla="*/ 3947343 w 4050421"/>
              <a:gd name="connsiteY22" fmla="*/ 732802 h 3968437"/>
              <a:gd name="connsiteX23" fmla="*/ 3961224 w 4050421"/>
              <a:gd name="connsiteY23" fmla="*/ 790619 h 3968437"/>
              <a:gd name="connsiteX24" fmla="*/ 3974521 w 4050421"/>
              <a:gd name="connsiteY24" fmla="*/ 860394 h 3968437"/>
              <a:gd name="connsiteX25" fmla="*/ 3947084 w 4050421"/>
              <a:gd name="connsiteY25" fmla="*/ 857576 h 3968437"/>
              <a:gd name="connsiteX26" fmla="*/ 3914516 w 4050421"/>
              <a:gd name="connsiteY26" fmla="*/ 857144 h 3968437"/>
              <a:gd name="connsiteX27" fmla="*/ 3958109 w 4050421"/>
              <a:gd name="connsiteY27" fmla="*/ 922564 h 3968437"/>
              <a:gd name="connsiteX28" fmla="*/ 4001703 w 4050421"/>
              <a:gd name="connsiteY28" fmla="*/ 987987 h 3968437"/>
              <a:gd name="connsiteX29" fmla="*/ 3942207 w 4050421"/>
              <a:gd name="connsiteY29" fmla="*/ 1109152 h 3968437"/>
              <a:gd name="connsiteX30" fmla="*/ 3963320 w 4050421"/>
              <a:gd name="connsiteY30" fmla="*/ 1223985 h 3968437"/>
              <a:gd name="connsiteX31" fmla="*/ 3988346 w 4050421"/>
              <a:gd name="connsiteY31" fmla="*/ 1259090 h 3968437"/>
              <a:gd name="connsiteX32" fmla="*/ 3954132 w 4050421"/>
              <a:gd name="connsiteY32" fmla="*/ 1275005 h 3968437"/>
              <a:gd name="connsiteX33" fmla="*/ 3947750 w 4050421"/>
              <a:gd name="connsiteY33" fmla="*/ 1285763 h 3968437"/>
              <a:gd name="connsiteX34" fmla="*/ 3946506 w 4050421"/>
              <a:gd name="connsiteY34" fmla="*/ 1294134 h 3968437"/>
              <a:gd name="connsiteX35" fmla="*/ 3992643 w 4050421"/>
              <a:gd name="connsiteY35" fmla="*/ 1444071 h 3968437"/>
              <a:gd name="connsiteX36" fmla="*/ 4003226 w 4050421"/>
              <a:gd name="connsiteY36" fmla="*/ 1483947 h 3968437"/>
              <a:gd name="connsiteX37" fmla="*/ 4009262 w 4050421"/>
              <a:gd name="connsiteY37" fmla="*/ 1514253 h 3968437"/>
              <a:gd name="connsiteX38" fmla="*/ 4019155 w 4050421"/>
              <a:gd name="connsiteY38" fmla="*/ 1636251 h 3968437"/>
              <a:gd name="connsiteX39" fmla="*/ 4043862 w 4050421"/>
              <a:gd name="connsiteY39" fmla="*/ 1763047 h 3968437"/>
              <a:gd name="connsiteX40" fmla="*/ 4039511 w 4050421"/>
              <a:gd name="connsiteY40" fmla="*/ 1885829 h 3968437"/>
              <a:gd name="connsiteX41" fmla="*/ 3969182 w 4050421"/>
              <a:gd name="connsiteY41" fmla="*/ 1922439 h 3968437"/>
              <a:gd name="connsiteX42" fmla="*/ 3795600 w 4050421"/>
              <a:gd name="connsiteY42" fmla="*/ 1968124 h 3968437"/>
              <a:gd name="connsiteX43" fmla="*/ 3636242 w 4050421"/>
              <a:gd name="connsiteY43" fmla="*/ 2030564 h 3968437"/>
              <a:gd name="connsiteX44" fmla="*/ 3498928 w 4050421"/>
              <a:gd name="connsiteY44" fmla="*/ 2086646 h 3968437"/>
              <a:gd name="connsiteX45" fmla="*/ 3356870 w 4050421"/>
              <a:gd name="connsiteY45" fmla="*/ 2144957 h 3968437"/>
              <a:gd name="connsiteX46" fmla="*/ 3369667 w 4050421"/>
              <a:gd name="connsiteY46" fmla="*/ 2160292 h 3968437"/>
              <a:gd name="connsiteX47" fmla="*/ 3392286 w 4050421"/>
              <a:gd name="connsiteY47" fmla="*/ 2187390 h 3968437"/>
              <a:gd name="connsiteX48" fmla="*/ 3432439 w 4050421"/>
              <a:gd name="connsiteY48" fmla="*/ 2166482 h 3968437"/>
              <a:gd name="connsiteX49" fmla="*/ 3435062 w 4050421"/>
              <a:gd name="connsiteY49" fmla="*/ 2171517 h 3968437"/>
              <a:gd name="connsiteX50" fmla="*/ 3437682 w 4050421"/>
              <a:gd name="connsiteY50" fmla="*/ 2176549 h 3968437"/>
              <a:gd name="connsiteX51" fmla="*/ 3426639 w 4050421"/>
              <a:gd name="connsiteY51" fmla="*/ 2220688 h 3968437"/>
              <a:gd name="connsiteX52" fmla="*/ 3461271 w 4050421"/>
              <a:gd name="connsiteY52" fmla="*/ 2221851 h 3968437"/>
              <a:gd name="connsiteX53" fmla="*/ 3495903 w 4050421"/>
              <a:gd name="connsiteY53" fmla="*/ 2223014 h 3968437"/>
              <a:gd name="connsiteX54" fmla="*/ 3512744 w 4050421"/>
              <a:gd name="connsiteY54" fmla="*/ 2220641 h 3968437"/>
              <a:gd name="connsiteX55" fmla="*/ 3534606 w 4050421"/>
              <a:gd name="connsiteY55" fmla="*/ 2215653 h 3968437"/>
              <a:gd name="connsiteX56" fmla="*/ 3538396 w 4050421"/>
              <a:gd name="connsiteY56" fmla="*/ 2239274 h 3968437"/>
              <a:gd name="connsiteX57" fmla="*/ 3520311 w 4050421"/>
              <a:gd name="connsiteY57" fmla="*/ 2253552 h 3968437"/>
              <a:gd name="connsiteX58" fmla="*/ 3498243 w 4050421"/>
              <a:gd name="connsiteY58" fmla="*/ 2260182 h 3968437"/>
              <a:gd name="connsiteX59" fmla="*/ 3485585 w 4050421"/>
              <a:gd name="connsiteY59" fmla="*/ 2260377 h 3968437"/>
              <a:gd name="connsiteX60" fmla="*/ 3472925 w 4050421"/>
              <a:gd name="connsiteY60" fmla="*/ 2260570 h 3968437"/>
              <a:gd name="connsiteX61" fmla="*/ 3432997 w 4050421"/>
              <a:gd name="connsiteY61" fmla="*/ 2257410 h 3968437"/>
              <a:gd name="connsiteX62" fmla="*/ 3448629 w 4050421"/>
              <a:gd name="connsiteY62" fmla="*/ 2311932 h 3968437"/>
              <a:gd name="connsiteX63" fmla="*/ 3457658 w 4050421"/>
              <a:gd name="connsiteY63" fmla="*/ 2355824 h 3968437"/>
              <a:gd name="connsiteX64" fmla="*/ 3453709 w 4050421"/>
              <a:gd name="connsiteY64" fmla="*/ 2387040 h 3968437"/>
              <a:gd name="connsiteX65" fmla="*/ 3410499 w 4050421"/>
              <a:gd name="connsiteY65" fmla="*/ 2469470 h 3968437"/>
              <a:gd name="connsiteX66" fmla="*/ 3350326 w 4050421"/>
              <a:gd name="connsiteY66" fmla="*/ 2531578 h 3968437"/>
              <a:gd name="connsiteX67" fmla="*/ 3316174 w 4050421"/>
              <a:gd name="connsiteY67" fmla="*/ 2555843 h 3968437"/>
              <a:gd name="connsiteX68" fmla="*/ 3282022 w 4050421"/>
              <a:gd name="connsiteY68" fmla="*/ 2580107 h 3968437"/>
              <a:gd name="connsiteX69" fmla="*/ 3333947 w 4050421"/>
              <a:gd name="connsiteY69" fmla="*/ 2630817 h 3968437"/>
              <a:gd name="connsiteX70" fmla="*/ 3304408 w 4050421"/>
              <a:gd name="connsiteY70" fmla="*/ 2672114 h 3968437"/>
              <a:gd name="connsiteX71" fmla="*/ 3274871 w 4050421"/>
              <a:gd name="connsiteY71" fmla="*/ 2713410 h 3968437"/>
              <a:gd name="connsiteX72" fmla="*/ 3230448 w 4050421"/>
              <a:gd name="connsiteY72" fmla="*/ 2760839 h 3968437"/>
              <a:gd name="connsiteX73" fmla="*/ 3177026 w 4050421"/>
              <a:gd name="connsiteY73" fmla="*/ 2803233 h 3968437"/>
              <a:gd name="connsiteX74" fmla="*/ 3040579 w 4050421"/>
              <a:gd name="connsiteY74" fmla="*/ 2900201 h 3968437"/>
              <a:gd name="connsiteX75" fmla="*/ 2923554 w 4050421"/>
              <a:gd name="connsiteY75" fmla="*/ 2935217 h 3968437"/>
              <a:gd name="connsiteX76" fmla="*/ 2915477 w 4050421"/>
              <a:gd name="connsiteY76" fmla="*/ 2952380 h 3968437"/>
              <a:gd name="connsiteX77" fmla="*/ 2892460 w 4050421"/>
              <a:gd name="connsiteY77" fmla="*/ 2991906 h 3968437"/>
              <a:gd name="connsiteX78" fmla="*/ 2852479 w 4050421"/>
              <a:gd name="connsiteY78" fmla="*/ 3011104 h 3968437"/>
              <a:gd name="connsiteX79" fmla="*/ 2655862 w 4050421"/>
              <a:gd name="connsiteY79" fmla="*/ 3074606 h 3968437"/>
              <a:gd name="connsiteX80" fmla="*/ 2617781 w 4050421"/>
              <a:gd name="connsiteY80" fmla="*/ 3074997 h 3968437"/>
              <a:gd name="connsiteX81" fmla="*/ 2579704 w 4050421"/>
              <a:gd name="connsiteY81" fmla="*/ 3075386 h 3968437"/>
              <a:gd name="connsiteX82" fmla="*/ 2463394 w 4050421"/>
              <a:gd name="connsiteY82" fmla="*/ 3097074 h 3968437"/>
              <a:gd name="connsiteX83" fmla="*/ 2413202 w 4050421"/>
              <a:gd name="connsiteY83" fmla="*/ 3123212 h 3968437"/>
              <a:gd name="connsiteX84" fmla="*/ 2363011 w 4050421"/>
              <a:gd name="connsiteY84" fmla="*/ 3149347 h 3968437"/>
              <a:gd name="connsiteX85" fmla="*/ 2268450 w 4050421"/>
              <a:gd name="connsiteY85" fmla="*/ 3190484 h 3968437"/>
              <a:gd name="connsiteX86" fmla="*/ 2164536 w 4050421"/>
              <a:gd name="connsiteY86" fmla="*/ 3226778 h 3968437"/>
              <a:gd name="connsiteX87" fmla="*/ 2131130 w 4050421"/>
              <a:gd name="connsiteY87" fmla="*/ 3180997 h 3968437"/>
              <a:gd name="connsiteX88" fmla="*/ 2092542 w 4050421"/>
              <a:gd name="connsiteY88" fmla="*/ 3186513 h 3968437"/>
              <a:gd name="connsiteX89" fmla="*/ 1735392 w 4050421"/>
              <a:gd name="connsiteY89" fmla="*/ 3333607 h 3968437"/>
              <a:gd name="connsiteX90" fmla="*/ 1736373 w 4050421"/>
              <a:gd name="connsiteY90" fmla="*/ 3339575 h 3968437"/>
              <a:gd name="connsiteX91" fmla="*/ 1727320 w 4050421"/>
              <a:gd name="connsiteY91" fmla="*/ 3350770 h 3968437"/>
              <a:gd name="connsiteX92" fmla="*/ 1831383 w 4050421"/>
              <a:gd name="connsiteY92" fmla="*/ 3387293 h 3968437"/>
              <a:gd name="connsiteX93" fmla="*/ 1699643 w 4050421"/>
              <a:gd name="connsiteY93" fmla="*/ 3436453 h 3968437"/>
              <a:gd name="connsiteX94" fmla="*/ 1567901 w 4050421"/>
              <a:gd name="connsiteY94" fmla="*/ 3485611 h 3968437"/>
              <a:gd name="connsiteX95" fmla="*/ 1436309 w 4050421"/>
              <a:gd name="connsiteY95" fmla="*/ 3541178 h 3968437"/>
              <a:gd name="connsiteX96" fmla="*/ 1309730 w 4050421"/>
              <a:gd name="connsiteY96" fmla="*/ 3594124 h 3968437"/>
              <a:gd name="connsiteX97" fmla="*/ 1113157 w 4050421"/>
              <a:gd name="connsiteY97" fmla="*/ 3657608 h 3968437"/>
              <a:gd name="connsiteX98" fmla="*/ 1020179 w 4050421"/>
              <a:gd name="connsiteY98" fmla="*/ 3699544 h 3968437"/>
              <a:gd name="connsiteX99" fmla="*/ 927199 w 4050421"/>
              <a:gd name="connsiteY99" fmla="*/ 3741478 h 3968437"/>
              <a:gd name="connsiteX100" fmla="*/ 912435 w 4050421"/>
              <a:gd name="connsiteY100" fmla="*/ 3762125 h 3968437"/>
              <a:gd name="connsiteX101" fmla="*/ 894935 w 4050421"/>
              <a:gd name="connsiteY101" fmla="*/ 3802014 h 3968437"/>
              <a:gd name="connsiteX102" fmla="*/ 873450 w 4050421"/>
              <a:gd name="connsiteY102" fmla="*/ 3834256 h 3968437"/>
              <a:gd name="connsiteX103" fmla="*/ 811819 w 4050421"/>
              <a:gd name="connsiteY103" fmla="*/ 3840432 h 3968437"/>
              <a:gd name="connsiteX104" fmla="*/ 745169 w 4050421"/>
              <a:gd name="connsiteY104" fmla="*/ 3849221 h 3968437"/>
              <a:gd name="connsiteX105" fmla="*/ 723134 w 4050421"/>
              <a:gd name="connsiteY105" fmla="*/ 3847738 h 3968437"/>
              <a:gd name="connsiteX106" fmla="*/ 701097 w 4050421"/>
              <a:gd name="connsiteY106" fmla="*/ 3846254 h 3968437"/>
              <a:gd name="connsiteX107" fmla="*/ 629527 w 4050421"/>
              <a:gd name="connsiteY107" fmla="*/ 3888466 h 3968437"/>
              <a:gd name="connsiteX108" fmla="*/ 569828 w 4050421"/>
              <a:gd name="connsiteY108" fmla="*/ 3953481 h 3968437"/>
              <a:gd name="connsiteX109" fmla="*/ 553418 w 4050421"/>
              <a:gd name="connsiteY109" fmla="*/ 3966884 h 3968437"/>
              <a:gd name="connsiteX110" fmla="*/ 527140 w 4050421"/>
              <a:gd name="connsiteY110" fmla="*/ 3936834 h 3968437"/>
              <a:gd name="connsiteX111" fmla="*/ 482477 w 4050421"/>
              <a:gd name="connsiteY111" fmla="*/ 3883728 h 3968437"/>
              <a:gd name="connsiteX112" fmla="*/ 475690 w 4050421"/>
              <a:gd name="connsiteY112" fmla="*/ 3880900 h 3968437"/>
              <a:gd name="connsiteX113" fmla="*/ 463884 w 4050421"/>
              <a:gd name="connsiteY113" fmla="*/ 3880685 h 3968437"/>
              <a:gd name="connsiteX114" fmla="*/ 466759 w 4050421"/>
              <a:gd name="connsiteY114" fmla="*/ 3820873 h 3968437"/>
              <a:gd name="connsiteX115" fmla="*/ 469635 w 4050421"/>
              <a:gd name="connsiteY115" fmla="*/ 3761062 h 3968437"/>
              <a:gd name="connsiteX116" fmla="*/ 436401 w 4050421"/>
              <a:gd name="connsiteY116" fmla="*/ 3713574 h 3968437"/>
              <a:gd name="connsiteX117" fmla="*/ 365971 w 4050421"/>
              <a:gd name="connsiteY117" fmla="*/ 3704894 h 3968437"/>
              <a:gd name="connsiteX118" fmla="*/ 301427 w 4050421"/>
              <a:gd name="connsiteY118" fmla="*/ 3732024 h 3968437"/>
              <a:gd name="connsiteX119" fmla="*/ 222148 w 4050421"/>
              <a:gd name="connsiteY119" fmla="*/ 3771684 h 3968437"/>
              <a:gd name="connsiteX120" fmla="*/ 117074 w 4050421"/>
              <a:gd name="connsiteY120" fmla="*/ 3737310 h 3968437"/>
              <a:gd name="connsiteX121" fmla="*/ 98384 w 4050421"/>
              <a:gd name="connsiteY121" fmla="*/ 3734080 h 3968437"/>
              <a:gd name="connsiteX122" fmla="*/ 79696 w 4050421"/>
              <a:gd name="connsiteY122" fmla="*/ 3730854 h 3968437"/>
              <a:gd name="connsiteX123" fmla="*/ 54316 w 4050421"/>
              <a:gd name="connsiteY123" fmla="*/ 3731111 h 3968437"/>
              <a:gd name="connsiteX124" fmla="*/ 28947 w 4050421"/>
              <a:gd name="connsiteY124" fmla="*/ 3731364 h 3968437"/>
              <a:gd name="connsiteX125" fmla="*/ 7713 w 4050421"/>
              <a:gd name="connsiteY125" fmla="*/ 3690586 h 3968437"/>
              <a:gd name="connsiteX126" fmla="*/ 26616 w 4050421"/>
              <a:gd name="connsiteY126" fmla="*/ 3628911 h 3968437"/>
              <a:gd name="connsiteX127" fmla="*/ 45525 w 4050421"/>
              <a:gd name="connsiteY127" fmla="*/ 3567231 h 3968437"/>
              <a:gd name="connsiteX128" fmla="*/ 54980 w 4050421"/>
              <a:gd name="connsiteY128" fmla="*/ 3536392 h 3968437"/>
              <a:gd name="connsiteX129" fmla="*/ 73201 w 4050421"/>
              <a:gd name="connsiteY129" fmla="*/ 3481551 h 3968437"/>
              <a:gd name="connsiteX130" fmla="*/ 55423 w 4050421"/>
              <a:gd name="connsiteY130" fmla="*/ 3406576 h 3968437"/>
              <a:gd name="connsiteX131" fmla="*/ 44400 w 4050421"/>
              <a:gd name="connsiteY131" fmla="*/ 3358864 h 3968437"/>
              <a:gd name="connsiteX132" fmla="*/ 34414 w 4050421"/>
              <a:gd name="connsiteY132" fmla="*/ 3300893 h 3968437"/>
              <a:gd name="connsiteX133" fmla="*/ 60629 w 4050421"/>
              <a:gd name="connsiteY133" fmla="*/ 3300200 h 3968437"/>
              <a:gd name="connsiteX134" fmla="*/ 91863 w 4050421"/>
              <a:gd name="connsiteY134" fmla="*/ 3296892 h 3968437"/>
              <a:gd name="connsiteX135" fmla="*/ 52633 w 4050421"/>
              <a:gd name="connsiteY135" fmla="*/ 3246053 h 3968437"/>
              <a:gd name="connsiteX136" fmla="*/ 13400 w 4050421"/>
              <a:gd name="connsiteY136" fmla="*/ 3195207 h 3968437"/>
              <a:gd name="connsiteX137" fmla="*/ 75306 w 4050421"/>
              <a:gd name="connsiteY137" fmla="*/ 3085225 h 3968437"/>
              <a:gd name="connsiteX138" fmla="*/ 59609 w 4050421"/>
              <a:gd name="connsiteY138" fmla="*/ 2989730 h 3968437"/>
              <a:gd name="connsiteX139" fmla="*/ 36992 w 4050421"/>
              <a:gd name="connsiteY139" fmla="*/ 2962631 h 3968437"/>
              <a:gd name="connsiteX140" fmla="*/ 70454 w 4050421"/>
              <a:gd name="connsiteY140" fmla="*/ 2945207 h 3968437"/>
              <a:gd name="connsiteX141" fmla="*/ 77002 w 4050421"/>
              <a:gd name="connsiteY141" fmla="*/ 2935319 h 3968437"/>
              <a:gd name="connsiteX142" fmla="*/ 78531 w 4050421"/>
              <a:gd name="connsiteY142" fmla="*/ 2928045 h 3968437"/>
              <a:gd name="connsiteX143" fmla="*/ 40216 w 4050421"/>
              <a:gd name="connsiteY143" fmla="*/ 2805452 h 3968437"/>
              <a:gd name="connsiteX144" fmla="*/ 31649 w 4050421"/>
              <a:gd name="connsiteY144" fmla="*/ 2772661 h 3968437"/>
              <a:gd name="connsiteX145" fmla="*/ 27059 w 4050421"/>
              <a:gd name="connsiteY145" fmla="*/ 2747509 h 3968437"/>
              <a:gd name="connsiteX146" fmla="*/ 22413 w 4050421"/>
              <a:gd name="connsiteY146" fmla="*/ 2644645 h 3968437"/>
              <a:gd name="connsiteX147" fmla="*/ 3743 w 4050421"/>
              <a:gd name="connsiteY147" fmla="*/ 2539358 h 3968437"/>
              <a:gd name="connsiteX148" fmla="*/ 12796 w 4050421"/>
              <a:gd name="connsiteY148" fmla="*/ 2434218 h 3968437"/>
              <a:gd name="connsiteX149" fmla="*/ 81740 w 4050421"/>
              <a:gd name="connsiteY149" fmla="*/ 2395081 h 3968437"/>
              <a:gd name="connsiteX150" fmla="*/ 250116 w 4050421"/>
              <a:gd name="connsiteY150" fmla="*/ 2336561 h 3968437"/>
              <a:gd name="connsiteX151" fmla="*/ 405513 w 4050421"/>
              <a:gd name="connsiteY151" fmla="*/ 2265366 h 3968437"/>
              <a:gd name="connsiteX152" fmla="*/ 539503 w 4050421"/>
              <a:gd name="connsiteY152" fmla="*/ 2202075 h 3968437"/>
              <a:gd name="connsiteX153" fmla="*/ 678514 w 4050421"/>
              <a:gd name="connsiteY153" fmla="*/ 2136170 h 3968437"/>
              <a:gd name="connsiteX154" fmla="*/ 760175 w 4050421"/>
              <a:gd name="connsiteY154" fmla="*/ 2088788 h 3968437"/>
              <a:gd name="connsiteX155" fmla="*/ 795257 w 4050421"/>
              <a:gd name="connsiteY155" fmla="*/ 2072511 h 3968437"/>
              <a:gd name="connsiteX156" fmla="*/ 793937 w 4050421"/>
              <a:gd name="connsiteY156" fmla="*/ 2059403 h 3968437"/>
              <a:gd name="connsiteX157" fmla="*/ 789441 w 4050421"/>
              <a:gd name="connsiteY157" fmla="*/ 2014750 h 3968437"/>
              <a:gd name="connsiteX158" fmla="*/ 754006 w 4050421"/>
              <a:gd name="connsiteY158" fmla="*/ 1953322 h 3968437"/>
              <a:gd name="connsiteX159" fmla="*/ 705960 w 4050421"/>
              <a:gd name="connsiteY159" fmla="*/ 1944508 h 3968437"/>
              <a:gd name="connsiteX160" fmla="*/ 675660 w 4050421"/>
              <a:gd name="connsiteY160" fmla="*/ 1880696 h 3968437"/>
              <a:gd name="connsiteX161" fmla="*/ 645357 w 4050421"/>
              <a:gd name="connsiteY161" fmla="*/ 1816881 h 3968437"/>
              <a:gd name="connsiteX162" fmla="*/ 560317 w 4050421"/>
              <a:gd name="connsiteY162" fmla="*/ 1778530 h 3968437"/>
              <a:gd name="connsiteX163" fmla="*/ 535292 w 4050421"/>
              <a:gd name="connsiteY163" fmla="*/ 1743427 h 3968437"/>
              <a:gd name="connsiteX164" fmla="*/ 510267 w 4050421"/>
              <a:gd name="connsiteY164" fmla="*/ 1708322 h 3968437"/>
              <a:gd name="connsiteX165" fmla="*/ 469213 w 4050421"/>
              <a:gd name="connsiteY165" fmla="*/ 1727420 h 3968437"/>
              <a:gd name="connsiteX166" fmla="*/ 466219 w 4050421"/>
              <a:gd name="connsiteY166" fmla="*/ 1721114 h 3968437"/>
              <a:gd name="connsiteX167" fmla="*/ 463228 w 4050421"/>
              <a:gd name="connsiteY167" fmla="*/ 1714815 h 3968437"/>
              <a:gd name="connsiteX168" fmla="*/ 472644 w 4050421"/>
              <a:gd name="connsiteY168" fmla="*/ 1664276 h 3968437"/>
              <a:gd name="connsiteX169" fmla="*/ 436297 w 4050421"/>
              <a:gd name="connsiteY169" fmla="*/ 1658101 h 3968437"/>
              <a:gd name="connsiteX170" fmla="*/ 399950 w 4050421"/>
              <a:gd name="connsiteY170" fmla="*/ 1651926 h 3968437"/>
              <a:gd name="connsiteX171" fmla="*/ 382418 w 4050421"/>
              <a:gd name="connsiteY171" fmla="*/ 1652389 h 3968437"/>
              <a:gd name="connsiteX172" fmla="*/ 359754 w 4050421"/>
              <a:gd name="connsiteY172" fmla="*/ 1655240 h 3968437"/>
              <a:gd name="connsiteX173" fmla="*/ 354629 w 4050421"/>
              <a:gd name="connsiteY173" fmla="*/ 1626849 h 3968437"/>
              <a:gd name="connsiteX174" fmla="*/ 372883 w 4050421"/>
              <a:gd name="connsiteY174" fmla="*/ 1612514 h 3968437"/>
              <a:gd name="connsiteX175" fmla="*/ 395681 w 4050421"/>
              <a:gd name="connsiteY175" fmla="*/ 1607752 h 3968437"/>
              <a:gd name="connsiteX176" fmla="*/ 408937 w 4050421"/>
              <a:gd name="connsiteY176" fmla="*/ 1609277 h 3968437"/>
              <a:gd name="connsiteX177" fmla="*/ 422191 w 4050421"/>
              <a:gd name="connsiteY177" fmla="*/ 1610806 h 3968437"/>
              <a:gd name="connsiteX178" fmla="*/ 464187 w 4050421"/>
              <a:gd name="connsiteY178" fmla="*/ 1620073 h 3968437"/>
              <a:gd name="connsiteX179" fmla="*/ 445142 w 4050421"/>
              <a:gd name="connsiteY179" fmla="*/ 1553582 h 3968437"/>
              <a:gd name="connsiteX180" fmla="*/ 433536 w 4050421"/>
              <a:gd name="connsiteY180" fmla="*/ 1500551 h 3968437"/>
              <a:gd name="connsiteX181" fmla="*/ 436151 w 4050421"/>
              <a:gd name="connsiteY181" fmla="*/ 1464272 h 3968437"/>
              <a:gd name="connsiteX182" fmla="*/ 477402 w 4050421"/>
              <a:gd name="connsiteY182" fmla="*/ 1373020 h 3968437"/>
              <a:gd name="connsiteX183" fmla="*/ 537423 w 4050421"/>
              <a:gd name="connsiteY183" fmla="*/ 1308094 h 3968437"/>
              <a:gd name="connsiteX184" fmla="*/ 572024 w 4050421"/>
              <a:gd name="connsiteY184" fmla="*/ 1284203 h 3968437"/>
              <a:gd name="connsiteX185" fmla="*/ 606627 w 4050421"/>
              <a:gd name="connsiteY185" fmla="*/ 1260317 h 3968437"/>
              <a:gd name="connsiteX186" fmla="*/ 549739 w 4050421"/>
              <a:gd name="connsiteY186" fmla="*/ 1193291 h 3968437"/>
              <a:gd name="connsiteX187" fmla="*/ 578673 w 4050421"/>
              <a:gd name="connsiteY187" fmla="*/ 1148670 h 3968437"/>
              <a:gd name="connsiteX188" fmla="*/ 607606 w 4050421"/>
              <a:gd name="connsiteY188" fmla="*/ 1104046 h 3968437"/>
              <a:gd name="connsiteX189" fmla="*/ 651839 w 4050421"/>
              <a:gd name="connsiteY189" fmla="*/ 1054255 h 3968437"/>
              <a:gd name="connsiteX190" fmla="*/ 705748 w 4050421"/>
              <a:gd name="connsiteY190" fmla="*/ 1011651 h 3968437"/>
              <a:gd name="connsiteX191" fmla="*/ 843994 w 4050421"/>
              <a:gd name="connsiteY191" fmla="*/ 916178 h 3968437"/>
              <a:gd name="connsiteX192" fmla="*/ 964910 w 4050421"/>
              <a:gd name="connsiteY192" fmla="*/ 891098 h 3968437"/>
              <a:gd name="connsiteX193" fmla="*/ 972535 w 4050421"/>
              <a:gd name="connsiteY193" fmla="*/ 871970 h 3968437"/>
              <a:gd name="connsiteX194" fmla="*/ 994724 w 4050421"/>
              <a:gd name="connsiteY194" fmla="*/ 828533 h 3968437"/>
              <a:gd name="connsiteX195" fmla="*/ 1035681 w 4050421"/>
              <a:gd name="connsiteY195" fmla="*/ 811430 h 3968437"/>
              <a:gd name="connsiteX196" fmla="*/ 1238612 w 4050421"/>
              <a:gd name="connsiteY196" fmla="*/ 763785 h 3968437"/>
              <a:gd name="connsiteX197" fmla="*/ 1278494 w 4050421"/>
              <a:gd name="connsiteY197" fmla="*/ 768605 h 3968437"/>
              <a:gd name="connsiteX198" fmla="*/ 1318377 w 4050421"/>
              <a:gd name="connsiteY198" fmla="*/ 773424 h 3968437"/>
              <a:gd name="connsiteX199" fmla="*/ 1439195 w 4050421"/>
              <a:gd name="connsiteY199" fmla="*/ 763969 h 3968437"/>
              <a:gd name="connsiteX200" fmla="*/ 1490514 w 4050421"/>
              <a:gd name="connsiteY200" fmla="*/ 740098 h 3968437"/>
              <a:gd name="connsiteX201" fmla="*/ 1541831 w 4050421"/>
              <a:gd name="connsiteY201" fmla="*/ 716227 h 3968437"/>
              <a:gd name="connsiteX202" fmla="*/ 1638909 w 4050421"/>
              <a:gd name="connsiteY202" fmla="*/ 680808 h 3968437"/>
              <a:gd name="connsiteX203" fmla="*/ 1746027 w 4050421"/>
              <a:gd name="connsiteY203" fmla="*/ 652405 h 3968437"/>
              <a:gd name="connsiteX204" fmla="*/ 1783268 w 4050421"/>
              <a:gd name="connsiteY204" fmla="*/ 711046 h 3968437"/>
              <a:gd name="connsiteX205" fmla="*/ 1823436 w 4050421"/>
              <a:gd name="connsiteY205" fmla="*/ 709893 h 3968437"/>
              <a:gd name="connsiteX206" fmla="*/ 2190498 w 4050421"/>
              <a:gd name="connsiteY206" fmla="*/ 585893 h 3968437"/>
              <a:gd name="connsiteX207" fmla="*/ 2189181 w 4050421"/>
              <a:gd name="connsiteY207" fmla="*/ 578714 h 3968437"/>
              <a:gd name="connsiteX208" fmla="*/ 2198121 w 4050421"/>
              <a:gd name="connsiteY208" fmla="*/ 566766 h 3968437"/>
              <a:gd name="connsiteX209" fmla="*/ 2087289 w 4050421"/>
              <a:gd name="connsiteY209" fmla="*/ 509245 h 3968437"/>
              <a:gd name="connsiteX210" fmla="*/ 2222935 w 4050421"/>
              <a:gd name="connsiteY210" fmla="*/ 469521 h 3968437"/>
              <a:gd name="connsiteX211" fmla="*/ 2358583 w 4050421"/>
              <a:gd name="connsiteY211" fmla="*/ 429799 h 3968437"/>
              <a:gd name="connsiteX212" fmla="*/ 2493762 w 4050421"/>
              <a:gd name="connsiteY212" fmla="*/ 382495 h 3968437"/>
              <a:gd name="connsiteX213" fmla="*/ 2623814 w 4050421"/>
              <a:gd name="connsiteY213" fmla="*/ 337588 h 3968437"/>
              <a:gd name="connsiteX214" fmla="*/ 2826700 w 4050421"/>
              <a:gd name="connsiteY214" fmla="*/ 289959 h 3968437"/>
              <a:gd name="connsiteX215" fmla="*/ 2922081 w 4050421"/>
              <a:gd name="connsiteY215" fmla="*/ 253381 h 3968437"/>
              <a:gd name="connsiteX216" fmla="*/ 3017462 w 4050421"/>
              <a:gd name="connsiteY216" fmla="*/ 216804 h 3968437"/>
              <a:gd name="connsiteX217" fmla="*/ 3031926 w 4050421"/>
              <a:gd name="connsiteY217" fmla="*/ 194495 h 3968437"/>
              <a:gd name="connsiteX218" fmla="*/ 3048316 w 4050421"/>
              <a:gd name="connsiteY218" fmla="*/ 149863 h 3968437"/>
              <a:gd name="connsiteX219" fmla="*/ 3069252 w 4050421"/>
              <a:gd name="connsiteY219" fmla="*/ 114804 h 3968437"/>
              <a:gd name="connsiteX220" fmla="*/ 3133533 w 4050421"/>
              <a:gd name="connsiteY220" fmla="*/ 116068 h 3968437"/>
              <a:gd name="connsiteX221" fmla="*/ 3202948 w 4050421"/>
              <a:gd name="connsiteY221" fmla="*/ 114943 h 3968437"/>
              <a:gd name="connsiteX222" fmla="*/ 3226109 w 4050421"/>
              <a:gd name="connsiteY222" fmla="*/ 119749 h 3968437"/>
              <a:gd name="connsiteX223" fmla="*/ 3249274 w 4050421"/>
              <a:gd name="connsiteY223" fmla="*/ 124555 h 3968437"/>
              <a:gd name="connsiteX224" fmla="*/ 3322210 w 4050421"/>
              <a:gd name="connsiteY224" fmla="*/ 84684 h 3968437"/>
              <a:gd name="connsiteX225" fmla="*/ 3381590 w 4050421"/>
              <a:gd name="connsiteY225" fmla="*/ 16263 h 3968437"/>
              <a:gd name="connsiteX226" fmla="*/ 3386807 w 4050421"/>
              <a:gd name="connsiteY226" fmla="*/ 1419 h 396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4050421" h="3968437">
                <a:moveTo>
                  <a:pt x="3386807" y="1419"/>
                </a:moveTo>
                <a:cubicBezTo>
                  <a:pt x="3389564" y="-837"/>
                  <a:pt x="3393339" y="-402"/>
                  <a:pt x="3398130" y="2725"/>
                </a:cubicBezTo>
                <a:cubicBezTo>
                  <a:pt x="3407712" y="8982"/>
                  <a:pt x="3417380" y="22013"/>
                  <a:pt x="3427135" y="41823"/>
                </a:cubicBezTo>
                <a:cubicBezTo>
                  <a:pt x="3440179" y="66363"/>
                  <a:pt x="3456645" y="89311"/>
                  <a:pt x="3476530" y="110667"/>
                </a:cubicBezTo>
                <a:cubicBezTo>
                  <a:pt x="3476918" y="111124"/>
                  <a:pt x="3479338" y="112548"/>
                  <a:pt x="3483781" y="114944"/>
                </a:cubicBezTo>
                <a:cubicBezTo>
                  <a:pt x="3488226" y="117341"/>
                  <a:pt x="3492353" y="117972"/>
                  <a:pt x="3496164" y="116836"/>
                </a:cubicBezTo>
                <a:cubicBezTo>
                  <a:pt x="3495278" y="140624"/>
                  <a:pt x="3495247" y="164009"/>
                  <a:pt x="3496071" y="186999"/>
                </a:cubicBezTo>
                <a:cubicBezTo>
                  <a:pt x="3496895" y="209987"/>
                  <a:pt x="3496865" y="233374"/>
                  <a:pt x="3495979" y="257157"/>
                </a:cubicBezTo>
                <a:cubicBezTo>
                  <a:pt x="3501129" y="288523"/>
                  <a:pt x="3513511" y="308732"/>
                  <a:pt x="3533124" y="317790"/>
                </a:cubicBezTo>
                <a:cubicBezTo>
                  <a:pt x="3559285" y="329644"/>
                  <a:pt x="3584027" y="336314"/>
                  <a:pt x="3607350" y="337800"/>
                </a:cubicBezTo>
                <a:cubicBezTo>
                  <a:pt x="3630677" y="339284"/>
                  <a:pt x="3652780" y="331599"/>
                  <a:pt x="3673659" y="314745"/>
                </a:cubicBezTo>
                <a:cubicBezTo>
                  <a:pt x="3694831" y="294836"/>
                  <a:pt x="3721876" y="282903"/>
                  <a:pt x="3754797" y="278952"/>
                </a:cubicBezTo>
                <a:cubicBezTo>
                  <a:pt x="3787722" y="274998"/>
                  <a:pt x="3824981" y="293374"/>
                  <a:pt x="3866581" y="334076"/>
                </a:cubicBezTo>
                <a:cubicBezTo>
                  <a:pt x="3873064" y="338202"/>
                  <a:pt x="3879646" y="340335"/>
                  <a:pt x="3886324" y="340479"/>
                </a:cubicBezTo>
                <a:cubicBezTo>
                  <a:pt x="3893001" y="340618"/>
                  <a:pt x="3899584" y="342751"/>
                  <a:pt x="3906065" y="346878"/>
                </a:cubicBezTo>
                <a:cubicBezTo>
                  <a:pt x="3915686" y="349545"/>
                  <a:pt x="3924545" y="350616"/>
                  <a:pt x="3932647" y="350093"/>
                </a:cubicBezTo>
                <a:cubicBezTo>
                  <a:pt x="3940751" y="349571"/>
                  <a:pt x="3949607" y="350646"/>
                  <a:pt x="3959221" y="353314"/>
                </a:cubicBezTo>
                <a:cubicBezTo>
                  <a:pt x="3964270" y="363950"/>
                  <a:pt x="3972354" y="380966"/>
                  <a:pt x="3983462" y="404364"/>
                </a:cubicBezTo>
                <a:cubicBezTo>
                  <a:pt x="3978624" y="429337"/>
                  <a:pt x="3973025" y="452717"/>
                  <a:pt x="3966668" y="474503"/>
                </a:cubicBezTo>
                <a:cubicBezTo>
                  <a:pt x="3960313" y="496290"/>
                  <a:pt x="3954712" y="519670"/>
                  <a:pt x="3949867" y="544647"/>
                </a:cubicBezTo>
                <a:cubicBezTo>
                  <a:pt x="3950096" y="562718"/>
                  <a:pt x="3947294" y="574410"/>
                  <a:pt x="3941466" y="579719"/>
                </a:cubicBezTo>
                <a:cubicBezTo>
                  <a:pt x="3929912" y="605219"/>
                  <a:pt x="3924440" y="625942"/>
                  <a:pt x="3925050" y="641888"/>
                </a:cubicBezTo>
                <a:cubicBezTo>
                  <a:pt x="3925664" y="657835"/>
                  <a:pt x="3933094" y="688137"/>
                  <a:pt x="3947343" y="732802"/>
                </a:cubicBezTo>
                <a:cubicBezTo>
                  <a:pt x="3955341" y="751480"/>
                  <a:pt x="3959970" y="770752"/>
                  <a:pt x="3961224" y="790619"/>
                </a:cubicBezTo>
                <a:cubicBezTo>
                  <a:pt x="3962481" y="810485"/>
                  <a:pt x="3966912" y="833744"/>
                  <a:pt x="3974521" y="860394"/>
                </a:cubicBezTo>
                <a:cubicBezTo>
                  <a:pt x="3965045" y="857659"/>
                  <a:pt x="3955901" y="856721"/>
                  <a:pt x="3947084" y="857576"/>
                </a:cubicBezTo>
                <a:cubicBezTo>
                  <a:pt x="3938268" y="858429"/>
                  <a:pt x="3927411" y="858286"/>
                  <a:pt x="3914516" y="857144"/>
                </a:cubicBezTo>
                <a:cubicBezTo>
                  <a:pt x="3929805" y="880545"/>
                  <a:pt x="3944337" y="902351"/>
                  <a:pt x="3958109" y="922564"/>
                </a:cubicBezTo>
                <a:cubicBezTo>
                  <a:pt x="3971884" y="942778"/>
                  <a:pt x="3986415" y="964584"/>
                  <a:pt x="4001703" y="987987"/>
                </a:cubicBezTo>
                <a:cubicBezTo>
                  <a:pt x="3985335" y="1026764"/>
                  <a:pt x="3965502" y="1067153"/>
                  <a:pt x="3942207" y="1109152"/>
                </a:cubicBezTo>
                <a:cubicBezTo>
                  <a:pt x="3923046" y="1136241"/>
                  <a:pt x="3930084" y="1174522"/>
                  <a:pt x="3963320" y="1223985"/>
                </a:cubicBezTo>
                <a:cubicBezTo>
                  <a:pt x="3968239" y="1237279"/>
                  <a:pt x="3976582" y="1248980"/>
                  <a:pt x="3988346" y="1259090"/>
                </a:cubicBezTo>
                <a:cubicBezTo>
                  <a:pt x="3973517" y="1265986"/>
                  <a:pt x="3962113" y="1271292"/>
                  <a:pt x="3954132" y="1275005"/>
                </a:cubicBezTo>
                <a:cubicBezTo>
                  <a:pt x="3950820" y="1277195"/>
                  <a:pt x="3948692" y="1280779"/>
                  <a:pt x="3947750" y="1285763"/>
                </a:cubicBezTo>
                <a:cubicBezTo>
                  <a:pt x="3946811" y="1290745"/>
                  <a:pt x="3946397" y="1293535"/>
                  <a:pt x="3946506" y="1294134"/>
                </a:cubicBezTo>
                <a:cubicBezTo>
                  <a:pt x="3964917" y="1350496"/>
                  <a:pt x="3980294" y="1400475"/>
                  <a:pt x="3992643" y="1444071"/>
                </a:cubicBezTo>
                <a:cubicBezTo>
                  <a:pt x="3995693" y="1458559"/>
                  <a:pt x="3999222" y="1471851"/>
                  <a:pt x="4003226" y="1483947"/>
                </a:cubicBezTo>
                <a:cubicBezTo>
                  <a:pt x="4007227" y="1496042"/>
                  <a:pt x="4009239" y="1506143"/>
                  <a:pt x="4009262" y="1514253"/>
                </a:cubicBezTo>
                <a:cubicBezTo>
                  <a:pt x="4008004" y="1554118"/>
                  <a:pt x="4011300" y="1594784"/>
                  <a:pt x="4019155" y="1636251"/>
                </a:cubicBezTo>
                <a:cubicBezTo>
                  <a:pt x="4027012" y="1677716"/>
                  <a:pt x="4035249" y="1719984"/>
                  <a:pt x="4043862" y="1763047"/>
                </a:cubicBezTo>
                <a:cubicBezTo>
                  <a:pt x="4053875" y="1825911"/>
                  <a:pt x="4052424" y="1866838"/>
                  <a:pt x="4039511" y="1885829"/>
                </a:cubicBezTo>
                <a:cubicBezTo>
                  <a:pt x="4026600" y="1904822"/>
                  <a:pt x="4003156" y="1917021"/>
                  <a:pt x="3969182" y="1922439"/>
                </a:cubicBezTo>
                <a:cubicBezTo>
                  <a:pt x="3910794" y="1939859"/>
                  <a:pt x="3852936" y="1955086"/>
                  <a:pt x="3795600" y="1968124"/>
                </a:cubicBezTo>
                <a:cubicBezTo>
                  <a:pt x="3738264" y="1981159"/>
                  <a:pt x="3685145" y="2001972"/>
                  <a:pt x="3636242" y="2030564"/>
                </a:cubicBezTo>
                <a:cubicBezTo>
                  <a:pt x="3593930" y="2055440"/>
                  <a:pt x="3548156" y="2074134"/>
                  <a:pt x="3498928" y="2086646"/>
                </a:cubicBezTo>
                <a:lnTo>
                  <a:pt x="3356870" y="2144957"/>
                </a:lnTo>
                <a:lnTo>
                  <a:pt x="3369667" y="2160292"/>
                </a:lnTo>
                <a:cubicBezTo>
                  <a:pt x="3376370" y="2169761"/>
                  <a:pt x="3383911" y="2178797"/>
                  <a:pt x="3392286" y="2187390"/>
                </a:cubicBezTo>
                <a:cubicBezTo>
                  <a:pt x="3405671" y="2180420"/>
                  <a:pt x="3419055" y="2173451"/>
                  <a:pt x="3432439" y="2166482"/>
                </a:cubicBezTo>
                <a:cubicBezTo>
                  <a:pt x="3432659" y="2166903"/>
                  <a:pt x="3433532" y="2168580"/>
                  <a:pt x="3435062" y="2171517"/>
                </a:cubicBezTo>
                <a:cubicBezTo>
                  <a:pt x="3436591" y="2174455"/>
                  <a:pt x="3437464" y="2176130"/>
                  <a:pt x="3437682" y="2176549"/>
                </a:cubicBezTo>
                <a:cubicBezTo>
                  <a:pt x="3437346" y="2189519"/>
                  <a:pt x="3433668" y="2204233"/>
                  <a:pt x="3426639" y="2220688"/>
                </a:cubicBezTo>
                <a:cubicBezTo>
                  <a:pt x="3439019" y="2220640"/>
                  <a:pt x="3450563" y="2221028"/>
                  <a:pt x="3461271" y="2221851"/>
                </a:cubicBezTo>
                <a:cubicBezTo>
                  <a:pt x="3471977" y="2222672"/>
                  <a:pt x="3483522" y="2223062"/>
                  <a:pt x="3495903" y="2223014"/>
                </a:cubicBezTo>
                <a:cubicBezTo>
                  <a:pt x="3499606" y="2221618"/>
                  <a:pt x="3505219" y="2220825"/>
                  <a:pt x="3512744" y="2220641"/>
                </a:cubicBezTo>
                <a:cubicBezTo>
                  <a:pt x="3520268" y="2220457"/>
                  <a:pt x="3527557" y="2218794"/>
                  <a:pt x="3534606" y="2215653"/>
                </a:cubicBezTo>
                <a:cubicBezTo>
                  <a:pt x="3535144" y="2230305"/>
                  <a:pt x="3536409" y="2238177"/>
                  <a:pt x="3538396" y="2239274"/>
                </a:cubicBezTo>
                <a:cubicBezTo>
                  <a:pt x="3534026" y="2247218"/>
                  <a:pt x="3527999" y="2251976"/>
                  <a:pt x="3520311" y="2253552"/>
                </a:cubicBezTo>
                <a:cubicBezTo>
                  <a:pt x="3512623" y="2255124"/>
                  <a:pt x="3505267" y="2257335"/>
                  <a:pt x="3498243" y="2260182"/>
                </a:cubicBezTo>
                <a:cubicBezTo>
                  <a:pt x="3494679" y="2261505"/>
                  <a:pt x="3490459" y="2261570"/>
                  <a:pt x="3485585" y="2260377"/>
                </a:cubicBezTo>
                <a:cubicBezTo>
                  <a:pt x="3480709" y="2259182"/>
                  <a:pt x="3476489" y="2259247"/>
                  <a:pt x="3472925" y="2260570"/>
                </a:cubicBezTo>
                <a:cubicBezTo>
                  <a:pt x="3448838" y="2253112"/>
                  <a:pt x="3435529" y="2252057"/>
                  <a:pt x="3432997" y="2257410"/>
                </a:cubicBezTo>
                <a:cubicBezTo>
                  <a:pt x="3430465" y="2262758"/>
                  <a:pt x="3435676" y="2280933"/>
                  <a:pt x="3448629" y="2311932"/>
                </a:cubicBezTo>
                <a:cubicBezTo>
                  <a:pt x="3451393" y="2325072"/>
                  <a:pt x="3454404" y="2339704"/>
                  <a:pt x="3457658" y="2355824"/>
                </a:cubicBezTo>
                <a:cubicBezTo>
                  <a:pt x="3460914" y="2371946"/>
                  <a:pt x="3459598" y="2382353"/>
                  <a:pt x="3453709" y="2387040"/>
                </a:cubicBezTo>
                <a:cubicBezTo>
                  <a:pt x="3437229" y="2411548"/>
                  <a:pt x="3422825" y="2439026"/>
                  <a:pt x="3410499" y="2469470"/>
                </a:cubicBezTo>
                <a:cubicBezTo>
                  <a:pt x="3398172" y="2499914"/>
                  <a:pt x="3378118" y="2520620"/>
                  <a:pt x="3350326" y="2531578"/>
                </a:cubicBezTo>
                <a:cubicBezTo>
                  <a:pt x="3337443" y="2538824"/>
                  <a:pt x="3326057" y="2546913"/>
                  <a:pt x="3316174" y="2555843"/>
                </a:cubicBezTo>
                <a:cubicBezTo>
                  <a:pt x="3306289" y="2564768"/>
                  <a:pt x="3294904" y="2572854"/>
                  <a:pt x="3282022" y="2580107"/>
                </a:cubicBezTo>
                <a:cubicBezTo>
                  <a:pt x="3299329" y="2597008"/>
                  <a:pt x="3316639" y="2613913"/>
                  <a:pt x="3333947" y="2630817"/>
                </a:cubicBezTo>
                <a:cubicBezTo>
                  <a:pt x="3323437" y="2643308"/>
                  <a:pt x="3313590" y="2657074"/>
                  <a:pt x="3304408" y="2672114"/>
                </a:cubicBezTo>
                <a:cubicBezTo>
                  <a:pt x="3295226" y="2687154"/>
                  <a:pt x="3285380" y="2700919"/>
                  <a:pt x="3274871" y="2713410"/>
                </a:cubicBezTo>
                <a:cubicBezTo>
                  <a:pt x="3260988" y="2727930"/>
                  <a:pt x="3246178" y="2743738"/>
                  <a:pt x="3230448" y="2760839"/>
                </a:cubicBezTo>
                <a:cubicBezTo>
                  <a:pt x="3214717" y="2777936"/>
                  <a:pt x="3196912" y="2792071"/>
                  <a:pt x="3177026" y="2803233"/>
                </a:cubicBezTo>
                <a:cubicBezTo>
                  <a:pt x="3137459" y="2838953"/>
                  <a:pt x="3091977" y="2871274"/>
                  <a:pt x="3040579" y="2900201"/>
                </a:cubicBezTo>
                <a:cubicBezTo>
                  <a:pt x="3007550" y="2915239"/>
                  <a:pt x="2968542" y="2926909"/>
                  <a:pt x="2923554" y="2935217"/>
                </a:cubicBezTo>
                <a:cubicBezTo>
                  <a:pt x="2921554" y="2934099"/>
                  <a:pt x="2918862" y="2939821"/>
                  <a:pt x="2915477" y="2952380"/>
                </a:cubicBezTo>
                <a:cubicBezTo>
                  <a:pt x="2912708" y="2971912"/>
                  <a:pt x="2905034" y="2985083"/>
                  <a:pt x="2892460" y="2991906"/>
                </a:cubicBezTo>
                <a:cubicBezTo>
                  <a:pt x="2879881" y="2998721"/>
                  <a:pt x="2866557" y="3005121"/>
                  <a:pt x="2852479" y="3011104"/>
                </a:cubicBezTo>
                <a:cubicBezTo>
                  <a:pt x="2786939" y="3032272"/>
                  <a:pt x="2721400" y="3053437"/>
                  <a:pt x="2655862" y="3074606"/>
                </a:cubicBezTo>
                <a:cubicBezTo>
                  <a:pt x="2645158" y="3078559"/>
                  <a:pt x="2632467" y="3078691"/>
                  <a:pt x="2617781" y="3074997"/>
                </a:cubicBezTo>
                <a:cubicBezTo>
                  <a:pt x="2603100" y="3071303"/>
                  <a:pt x="2590406" y="3071434"/>
                  <a:pt x="2579704" y="3075386"/>
                </a:cubicBezTo>
                <a:cubicBezTo>
                  <a:pt x="2535627" y="3072422"/>
                  <a:pt x="2496858" y="3079652"/>
                  <a:pt x="2463394" y="3097074"/>
                </a:cubicBezTo>
                <a:cubicBezTo>
                  <a:pt x="2444674" y="3101964"/>
                  <a:pt x="2427944" y="3110676"/>
                  <a:pt x="2413202" y="3123212"/>
                </a:cubicBezTo>
                <a:cubicBezTo>
                  <a:pt x="2398462" y="3135746"/>
                  <a:pt x="2381731" y="3144457"/>
                  <a:pt x="2363011" y="3149347"/>
                </a:cubicBezTo>
                <a:cubicBezTo>
                  <a:pt x="2332934" y="3164738"/>
                  <a:pt x="2301414" y="3178450"/>
                  <a:pt x="2268450" y="3190484"/>
                </a:cubicBezTo>
                <a:cubicBezTo>
                  <a:pt x="2235486" y="3202520"/>
                  <a:pt x="2200849" y="3214616"/>
                  <a:pt x="2164536" y="3226778"/>
                </a:cubicBezTo>
                <a:cubicBezTo>
                  <a:pt x="2154525" y="3200404"/>
                  <a:pt x="2143388" y="3185143"/>
                  <a:pt x="2131130" y="3180997"/>
                </a:cubicBezTo>
                <a:cubicBezTo>
                  <a:pt x="2118872" y="3176851"/>
                  <a:pt x="2106011" y="3178689"/>
                  <a:pt x="2092542" y="3186513"/>
                </a:cubicBezTo>
                <a:cubicBezTo>
                  <a:pt x="1973491" y="3235544"/>
                  <a:pt x="1854442" y="3284576"/>
                  <a:pt x="1735392" y="3333607"/>
                </a:cubicBezTo>
                <a:cubicBezTo>
                  <a:pt x="1735892" y="3333887"/>
                  <a:pt x="1736219" y="3335877"/>
                  <a:pt x="1736373" y="3339575"/>
                </a:cubicBezTo>
                <a:cubicBezTo>
                  <a:pt x="1736527" y="3343275"/>
                  <a:pt x="1733510" y="3347006"/>
                  <a:pt x="1727320" y="3350770"/>
                </a:cubicBezTo>
                <a:cubicBezTo>
                  <a:pt x="1768007" y="3366298"/>
                  <a:pt x="1802696" y="3378475"/>
                  <a:pt x="1831383" y="3387293"/>
                </a:cubicBezTo>
                <a:cubicBezTo>
                  <a:pt x="1788306" y="3403243"/>
                  <a:pt x="1744392" y="3419630"/>
                  <a:pt x="1699643" y="3436453"/>
                </a:cubicBezTo>
                <a:cubicBezTo>
                  <a:pt x="1654893" y="3453276"/>
                  <a:pt x="1610978" y="3469660"/>
                  <a:pt x="1567901" y="3485611"/>
                </a:cubicBezTo>
                <a:cubicBezTo>
                  <a:pt x="1522119" y="3503510"/>
                  <a:pt x="1478254" y="3522032"/>
                  <a:pt x="1436309" y="3541178"/>
                </a:cubicBezTo>
                <a:cubicBezTo>
                  <a:pt x="1394361" y="3560318"/>
                  <a:pt x="1352168" y="3577967"/>
                  <a:pt x="1309730" y="3594124"/>
                </a:cubicBezTo>
                <a:cubicBezTo>
                  <a:pt x="1244205" y="3615286"/>
                  <a:pt x="1178683" y="3636448"/>
                  <a:pt x="1113157" y="3657608"/>
                </a:cubicBezTo>
                <a:cubicBezTo>
                  <a:pt x="1082826" y="3672861"/>
                  <a:pt x="1051834" y="3686839"/>
                  <a:pt x="1020179" y="3699544"/>
                </a:cubicBezTo>
                <a:cubicBezTo>
                  <a:pt x="988523" y="3712247"/>
                  <a:pt x="957528" y="3726225"/>
                  <a:pt x="927199" y="3741478"/>
                </a:cubicBezTo>
                <a:cubicBezTo>
                  <a:pt x="919625" y="3743264"/>
                  <a:pt x="914703" y="3750148"/>
                  <a:pt x="912435" y="3762125"/>
                </a:cubicBezTo>
                <a:cubicBezTo>
                  <a:pt x="905607" y="3773508"/>
                  <a:pt x="899771" y="3786806"/>
                  <a:pt x="894935" y="3802014"/>
                </a:cubicBezTo>
                <a:cubicBezTo>
                  <a:pt x="890095" y="3817220"/>
                  <a:pt x="882938" y="3827971"/>
                  <a:pt x="873450" y="3834256"/>
                </a:cubicBezTo>
                <a:cubicBezTo>
                  <a:pt x="853988" y="3837372"/>
                  <a:pt x="833445" y="3839430"/>
                  <a:pt x="811819" y="3840432"/>
                </a:cubicBezTo>
                <a:cubicBezTo>
                  <a:pt x="790193" y="3841434"/>
                  <a:pt x="767975" y="3844364"/>
                  <a:pt x="745169" y="3849221"/>
                </a:cubicBezTo>
                <a:cubicBezTo>
                  <a:pt x="738313" y="3851711"/>
                  <a:pt x="730969" y="3851217"/>
                  <a:pt x="723134" y="3847738"/>
                </a:cubicBezTo>
                <a:cubicBezTo>
                  <a:pt x="715297" y="3844258"/>
                  <a:pt x="707953" y="3843764"/>
                  <a:pt x="701097" y="3846254"/>
                </a:cubicBezTo>
                <a:cubicBezTo>
                  <a:pt x="679067" y="3861788"/>
                  <a:pt x="655210" y="3875859"/>
                  <a:pt x="629527" y="3888466"/>
                </a:cubicBezTo>
                <a:cubicBezTo>
                  <a:pt x="603845" y="3901075"/>
                  <a:pt x="583944" y="3922743"/>
                  <a:pt x="569828" y="3953481"/>
                </a:cubicBezTo>
                <a:cubicBezTo>
                  <a:pt x="567835" y="3966665"/>
                  <a:pt x="562364" y="3971134"/>
                  <a:pt x="553418" y="3966884"/>
                </a:cubicBezTo>
                <a:cubicBezTo>
                  <a:pt x="544473" y="3962633"/>
                  <a:pt x="535713" y="3952617"/>
                  <a:pt x="527140" y="3936834"/>
                </a:cubicBezTo>
                <a:cubicBezTo>
                  <a:pt x="515597" y="3917389"/>
                  <a:pt x="500709" y="3899688"/>
                  <a:pt x="482477" y="3883728"/>
                </a:cubicBezTo>
                <a:cubicBezTo>
                  <a:pt x="482121" y="3883381"/>
                  <a:pt x="479857" y="3882441"/>
                  <a:pt x="475690" y="3880900"/>
                </a:cubicBezTo>
                <a:cubicBezTo>
                  <a:pt x="471520" y="3879358"/>
                  <a:pt x="467585" y="3879285"/>
                  <a:pt x="463884" y="3880685"/>
                </a:cubicBezTo>
                <a:cubicBezTo>
                  <a:pt x="465678" y="3860311"/>
                  <a:pt x="466637" y="3840374"/>
                  <a:pt x="466759" y="3820873"/>
                </a:cubicBezTo>
                <a:cubicBezTo>
                  <a:pt x="466881" y="3801371"/>
                  <a:pt x="467840" y="3781435"/>
                  <a:pt x="469635" y="3761062"/>
                </a:cubicBezTo>
                <a:cubicBezTo>
                  <a:pt x="465941" y="3734912"/>
                  <a:pt x="454863" y="3719083"/>
                  <a:pt x="436401" y="3713574"/>
                </a:cubicBezTo>
                <a:cubicBezTo>
                  <a:pt x="411770" y="3706424"/>
                  <a:pt x="388294" y="3703529"/>
                  <a:pt x="365971" y="3704894"/>
                </a:cubicBezTo>
                <a:cubicBezTo>
                  <a:pt x="343647" y="3706259"/>
                  <a:pt x="322133" y="3715304"/>
                  <a:pt x="301427" y="3732024"/>
                </a:cubicBezTo>
                <a:cubicBezTo>
                  <a:pt x="280322" y="3751381"/>
                  <a:pt x="253896" y="3764602"/>
                  <a:pt x="222148" y="3771684"/>
                </a:cubicBezTo>
                <a:cubicBezTo>
                  <a:pt x="190399" y="3778767"/>
                  <a:pt x="155376" y="3767310"/>
                  <a:pt x="117074" y="3737310"/>
                </a:cubicBezTo>
                <a:cubicBezTo>
                  <a:pt x="111019" y="3734525"/>
                  <a:pt x="104787" y="3733449"/>
                  <a:pt x="98384" y="3734080"/>
                </a:cubicBezTo>
                <a:cubicBezTo>
                  <a:pt x="91983" y="3734715"/>
                  <a:pt x="85751" y="3733640"/>
                  <a:pt x="79696" y="3730854"/>
                </a:cubicBezTo>
                <a:cubicBezTo>
                  <a:pt x="70570" y="3729665"/>
                  <a:pt x="62113" y="3729751"/>
                  <a:pt x="54316" y="3731111"/>
                </a:cubicBezTo>
                <a:cubicBezTo>
                  <a:pt x="46521" y="3732472"/>
                  <a:pt x="38064" y="3732555"/>
                  <a:pt x="28947" y="3731364"/>
                </a:cubicBezTo>
                <a:cubicBezTo>
                  <a:pt x="24523" y="3722868"/>
                  <a:pt x="17444" y="3709277"/>
                  <a:pt x="7713" y="3690586"/>
                </a:cubicBezTo>
                <a:cubicBezTo>
                  <a:pt x="13348" y="3668757"/>
                  <a:pt x="19649" y="3648196"/>
                  <a:pt x="26616" y="3628911"/>
                </a:cubicBezTo>
                <a:cubicBezTo>
                  <a:pt x="33580" y="3609626"/>
                  <a:pt x="39883" y="3589066"/>
                  <a:pt x="45525" y="3567231"/>
                </a:cubicBezTo>
                <a:cubicBezTo>
                  <a:pt x="46022" y="3551853"/>
                  <a:pt x="49173" y="3541573"/>
                  <a:pt x="54980" y="3536392"/>
                </a:cubicBezTo>
                <a:cubicBezTo>
                  <a:pt x="67080" y="3513351"/>
                  <a:pt x="73153" y="3495072"/>
                  <a:pt x="73201" y="3481551"/>
                </a:cubicBezTo>
                <a:cubicBezTo>
                  <a:pt x="73246" y="3468028"/>
                  <a:pt x="67320" y="3443037"/>
                  <a:pt x="55423" y="3406576"/>
                </a:cubicBezTo>
                <a:cubicBezTo>
                  <a:pt x="48489" y="3391557"/>
                  <a:pt x="44814" y="3375656"/>
                  <a:pt x="44400" y="3358864"/>
                </a:cubicBezTo>
                <a:cubicBezTo>
                  <a:pt x="43985" y="3342073"/>
                  <a:pt x="40655" y="3322749"/>
                  <a:pt x="34414" y="3300893"/>
                </a:cubicBezTo>
                <a:cubicBezTo>
                  <a:pt x="43397" y="3302154"/>
                  <a:pt x="52135" y="3301922"/>
                  <a:pt x="60629" y="3300200"/>
                </a:cubicBezTo>
                <a:cubicBezTo>
                  <a:pt x="69122" y="3298477"/>
                  <a:pt x="79535" y="3297376"/>
                  <a:pt x="91863" y="3296892"/>
                </a:cubicBezTo>
                <a:cubicBezTo>
                  <a:pt x="78122" y="3278672"/>
                  <a:pt x="65045" y="3261725"/>
                  <a:pt x="52633" y="3246053"/>
                </a:cubicBezTo>
                <a:cubicBezTo>
                  <a:pt x="40217" y="3230377"/>
                  <a:pt x="27141" y="3213428"/>
                  <a:pt x="13400" y="3195207"/>
                </a:cubicBezTo>
                <a:cubicBezTo>
                  <a:pt x="30648" y="3160310"/>
                  <a:pt x="51284" y="3123649"/>
                  <a:pt x="75306" y="3085225"/>
                </a:cubicBezTo>
                <a:cubicBezTo>
                  <a:pt x="94766" y="3059972"/>
                  <a:pt x="89535" y="3028139"/>
                  <a:pt x="59609" y="2989730"/>
                </a:cubicBezTo>
                <a:cubicBezTo>
                  <a:pt x="55415" y="2978954"/>
                  <a:pt x="47877" y="2969922"/>
                  <a:pt x="36992" y="2962631"/>
                </a:cubicBezTo>
                <a:cubicBezTo>
                  <a:pt x="51493" y="2955080"/>
                  <a:pt x="62647" y="2949273"/>
                  <a:pt x="70454" y="2945207"/>
                </a:cubicBezTo>
                <a:cubicBezTo>
                  <a:pt x="73717" y="2942968"/>
                  <a:pt x="75901" y="2939671"/>
                  <a:pt x="77002" y="2935319"/>
                </a:cubicBezTo>
                <a:cubicBezTo>
                  <a:pt x="78106" y="2930967"/>
                  <a:pt x="78613" y="2928542"/>
                  <a:pt x="78531" y="2928045"/>
                </a:cubicBezTo>
                <a:cubicBezTo>
                  <a:pt x="63104" y="2882081"/>
                  <a:pt x="50334" y="2841219"/>
                  <a:pt x="40216" y="2805452"/>
                </a:cubicBezTo>
                <a:cubicBezTo>
                  <a:pt x="37866" y="2793449"/>
                  <a:pt x="35009" y="2782517"/>
                  <a:pt x="31649" y="2772661"/>
                </a:cubicBezTo>
                <a:cubicBezTo>
                  <a:pt x="28287" y="2762802"/>
                  <a:pt x="26758" y="2754419"/>
                  <a:pt x="27059" y="2747509"/>
                </a:cubicBezTo>
                <a:cubicBezTo>
                  <a:pt x="29851" y="2713391"/>
                  <a:pt x="28304" y="2679102"/>
                  <a:pt x="22413" y="2644645"/>
                </a:cubicBezTo>
                <a:cubicBezTo>
                  <a:pt x="16522" y="2610187"/>
                  <a:pt x="10298" y="2575090"/>
                  <a:pt x="3743" y="2539358"/>
                </a:cubicBezTo>
                <a:cubicBezTo>
                  <a:pt x="-3365" y="2486907"/>
                  <a:pt x="-347" y="2451861"/>
                  <a:pt x="12796" y="2434218"/>
                </a:cubicBezTo>
                <a:cubicBezTo>
                  <a:pt x="25940" y="2416573"/>
                  <a:pt x="48923" y="2403531"/>
                  <a:pt x="81740" y="2395081"/>
                </a:cubicBezTo>
                <a:cubicBezTo>
                  <a:pt x="138457" y="2373647"/>
                  <a:pt x="194582" y="2354141"/>
                  <a:pt x="250116" y="2336561"/>
                </a:cubicBezTo>
                <a:cubicBezTo>
                  <a:pt x="305652" y="2318984"/>
                  <a:pt x="357449" y="2295251"/>
                  <a:pt x="405513" y="2265366"/>
                </a:cubicBezTo>
                <a:cubicBezTo>
                  <a:pt x="447103" y="2239390"/>
                  <a:pt x="491768" y="2218293"/>
                  <a:pt x="539503" y="2202075"/>
                </a:cubicBezTo>
                <a:cubicBezTo>
                  <a:pt x="587240" y="2185857"/>
                  <a:pt x="633575" y="2163888"/>
                  <a:pt x="678514" y="2136170"/>
                </a:cubicBezTo>
                <a:cubicBezTo>
                  <a:pt x="703240" y="2117627"/>
                  <a:pt x="730462" y="2101832"/>
                  <a:pt x="760175" y="2088788"/>
                </a:cubicBezTo>
                <a:lnTo>
                  <a:pt x="795257" y="2072511"/>
                </a:lnTo>
                <a:lnTo>
                  <a:pt x="793937" y="2059403"/>
                </a:lnTo>
                <a:cubicBezTo>
                  <a:pt x="793293" y="2044123"/>
                  <a:pt x="791795" y="2029238"/>
                  <a:pt x="789441" y="2014750"/>
                </a:cubicBezTo>
                <a:cubicBezTo>
                  <a:pt x="783053" y="1985906"/>
                  <a:pt x="771243" y="1965430"/>
                  <a:pt x="754006" y="1953322"/>
                </a:cubicBezTo>
                <a:cubicBezTo>
                  <a:pt x="736768" y="1941214"/>
                  <a:pt x="720756" y="1938274"/>
                  <a:pt x="705960" y="1944508"/>
                </a:cubicBezTo>
                <a:cubicBezTo>
                  <a:pt x="696618" y="1924832"/>
                  <a:pt x="686515" y="1903560"/>
                  <a:pt x="675660" y="1880696"/>
                </a:cubicBezTo>
                <a:cubicBezTo>
                  <a:pt x="664800" y="1857830"/>
                  <a:pt x="654700" y="1836556"/>
                  <a:pt x="645357" y="1816881"/>
                </a:cubicBezTo>
                <a:cubicBezTo>
                  <a:pt x="612123" y="1767417"/>
                  <a:pt x="583776" y="1754634"/>
                  <a:pt x="560317" y="1778530"/>
                </a:cubicBezTo>
                <a:cubicBezTo>
                  <a:pt x="551120" y="1767227"/>
                  <a:pt x="542777" y="1755521"/>
                  <a:pt x="535292" y="1743427"/>
                </a:cubicBezTo>
                <a:cubicBezTo>
                  <a:pt x="527808" y="1731328"/>
                  <a:pt x="519464" y="1719621"/>
                  <a:pt x="510267" y="1708322"/>
                </a:cubicBezTo>
                <a:cubicBezTo>
                  <a:pt x="496584" y="1714687"/>
                  <a:pt x="482897" y="1721053"/>
                  <a:pt x="469213" y="1727420"/>
                </a:cubicBezTo>
                <a:cubicBezTo>
                  <a:pt x="468964" y="1726891"/>
                  <a:pt x="467965" y="1724790"/>
                  <a:pt x="466219" y="1721114"/>
                </a:cubicBezTo>
                <a:cubicBezTo>
                  <a:pt x="464473" y="1717438"/>
                  <a:pt x="463477" y="1715338"/>
                  <a:pt x="463228" y="1714815"/>
                </a:cubicBezTo>
                <a:cubicBezTo>
                  <a:pt x="462947" y="1699559"/>
                  <a:pt x="466083" y="1682711"/>
                  <a:pt x="472644" y="1664276"/>
                </a:cubicBezTo>
                <a:cubicBezTo>
                  <a:pt x="459673" y="1662612"/>
                  <a:pt x="447557" y="1660555"/>
                  <a:pt x="436297" y="1658101"/>
                </a:cubicBezTo>
                <a:cubicBezTo>
                  <a:pt x="425037" y="1655644"/>
                  <a:pt x="412919" y="1653585"/>
                  <a:pt x="399950" y="1651926"/>
                </a:cubicBezTo>
                <a:cubicBezTo>
                  <a:pt x="396137" y="1653058"/>
                  <a:pt x="390294" y="1653215"/>
                  <a:pt x="382418" y="1652389"/>
                </a:cubicBezTo>
                <a:cubicBezTo>
                  <a:pt x="374542" y="1651562"/>
                  <a:pt x="366986" y="1652516"/>
                  <a:pt x="359754" y="1655240"/>
                </a:cubicBezTo>
                <a:cubicBezTo>
                  <a:pt x="358476" y="1637882"/>
                  <a:pt x="356761" y="1628419"/>
                  <a:pt x="354629" y="1626849"/>
                </a:cubicBezTo>
                <a:cubicBezTo>
                  <a:pt x="358819" y="1618084"/>
                  <a:pt x="364902" y="1613304"/>
                  <a:pt x="372883" y="1612514"/>
                </a:cubicBezTo>
                <a:cubicBezTo>
                  <a:pt x="380860" y="1611725"/>
                  <a:pt x="388461" y="1610138"/>
                  <a:pt x="395681" y="1607752"/>
                </a:cubicBezTo>
                <a:cubicBezTo>
                  <a:pt x="399351" y="1606687"/>
                  <a:pt x="403770" y="1607192"/>
                  <a:pt x="408937" y="1609277"/>
                </a:cubicBezTo>
                <a:cubicBezTo>
                  <a:pt x="414104" y="1611365"/>
                  <a:pt x="418521" y="1611871"/>
                  <a:pt x="422191" y="1610806"/>
                </a:cubicBezTo>
                <a:cubicBezTo>
                  <a:pt x="447798" y="1622946"/>
                  <a:pt x="461796" y="1626037"/>
                  <a:pt x="464187" y="1620073"/>
                </a:cubicBezTo>
                <a:cubicBezTo>
                  <a:pt x="466577" y="1614111"/>
                  <a:pt x="460230" y="1591950"/>
                  <a:pt x="445142" y="1553582"/>
                </a:cubicBezTo>
                <a:cubicBezTo>
                  <a:pt x="441605" y="1537698"/>
                  <a:pt x="437736" y="1520018"/>
                  <a:pt x="433536" y="1500551"/>
                </a:cubicBezTo>
                <a:cubicBezTo>
                  <a:pt x="429336" y="1481078"/>
                  <a:pt x="430207" y="1468984"/>
                  <a:pt x="436151" y="1464272"/>
                </a:cubicBezTo>
                <a:cubicBezTo>
                  <a:pt x="452222" y="1437644"/>
                  <a:pt x="465975" y="1407226"/>
                  <a:pt x="477402" y="1373020"/>
                </a:cubicBezTo>
                <a:cubicBezTo>
                  <a:pt x="488832" y="1338812"/>
                  <a:pt x="508834" y="1317166"/>
                  <a:pt x="537423" y="1308094"/>
                </a:cubicBezTo>
                <a:cubicBezTo>
                  <a:pt x="550569" y="1301329"/>
                  <a:pt x="562105" y="1293367"/>
                  <a:pt x="572024" y="1284203"/>
                </a:cubicBezTo>
                <a:cubicBezTo>
                  <a:pt x="581947" y="1275047"/>
                  <a:pt x="593481" y="1267085"/>
                  <a:pt x="606627" y="1260317"/>
                </a:cubicBezTo>
                <a:cubicBezTo>
                  <a:pt x="587666" y="1237978"/>
                  <a:pt x="568702" y="1215633"/>
                  <a:pt x="549739" y="1193291"/>
                </a:cubicBezTo>
                <a:cubicBezTo>
                  <a:pt x="560138" y="1180011"/>
                  <a:pt x="569785" y="1165138"/>
                  <a:pt x="578673" y="1148670"/>
                </a:cubicBezTo>
                <a:cubicBezTo>
                  <a:pt x="587560" y="1132199"/>
                  <a:pt x="597206" y="1117324"/>
                  <a:pt x="607606" y="1104046"/>
                </a:cubicBezTo>
                <a:cubicBezTo>
                  <a:pt x="621447" y="1088844"/>
                  <a:pt x="636193" y="1072246"/>
                  <a:pt x="651839" y="1054255"/>
                </a:cubicBezTo>
                <a:cubicBezTo>
                  <a:pt x="667489" y="1036263"/>
                  <a:pt x="685457" y="1022060"/>
                  <a:pt x="705748" y="1011651"/>
                </a:cubicBezTo>
                <a:cubicBezTo>
                  <a:pt x="745463" y="974998"/>
                  <a:pt x="791547" y="943176"/>
                  <a:pt x="843994" y="916178"/>
                </a:cubicBezTo>
                <a:cubicBezTo>
                  <a:pt x="877867" y="903017"/>
                  <a:pt x="918174" y="894662"/>
                  <a:pt x="964910" y="891098"/>
                </a:cubicBezTo>
                <a:cubicBezTo>
                  <a:pt x="967059" y="892695"/>
                  <a:pt x="969602" y="886320"/>
                  <a:pt x="972535" y="871970"/>
                </a:cubicBezTo>
                <a:cubicBezTo>
                  <a:pt x="974482" y="849315"/>
                  <a:pt x="981880" y="834838"/>
                  <a:pt x="994724" y="828533"/>
                </a:cubicBezTo>
                <a:cubicBezTo>
                  <a:pt x="1007570" y="822238"/>
                  <a:pt x="1021224" y="816538"/>
                  <a:pt x="1035681" y="811430"/>
                </a:cubicBezTo>
                <a:cubicBezTo>
                  <a:pt x="1103324" y="795547"/>
                  <a:pt x="1170968" y="779668"/>
                  <a:pt x="1238612" y="763785"/>
                </a:cubicBezTo>
                <a:cubicBezTo>
                  <a:pt x="1249632" y="760605"/>
                  <a:pt x="1262924" y="762210"/>
                  <a:pt x="1278494" y="768605"/>
                </a:cubicBezTo>
                <a:cubicBezTo>
                  <a:pt x="1294058" y="774997"/>
                  <a:pt x="1307354" y="776605"/>
                  <a:pt x="1318377" y="773424"/>
                </a:cubicBezTo>
                <a:cubicBezTo>
                  <a:pt x="1364709" y="783036"/>
                  <a:pt x="1404983" y="779882"/>
                  <a:pt x="1439195" y="763969"/>
                </a:cubicBezTo>
                <a:cubicBezTo>
                  <a:pt x="1458571" y="760800"/>
                  <a:pt x="1475680" y="752840"/>
                  <a:pt x="1490514" y="740098"/>
                </a:cubicBezTo>
                <a:cubicBezTo>
                  <a:pt x="1505348" y="727354"/>
                  <a:pt x="1522454" y="719399"/>
                  <a:pt x="1541831" y="716227"/>
                </a:cubicBezTo>
                <a:cubicBezTo>
                  <a:pt x="1572597" y="702241"/>
                  <a:pt x="1604956" y="690435"/>
                  <a:pt x="1638909" y="680808"/>
                </a:cubicBezTo>
                <a:cubicBezTo>
                  <a:pt x="1672864" y="671182"/>
                  <a:pt x="1708568" y="661716"/>
                  <a:pt x="1746027" y="652405"/>
                </a:cubicBezTo>
                <a:cubicBezTo>
                  <a:pt x="1757805" y="684908"/>
                  <a:pt x="1770221" y="704457"/>
                  <a:pt x="1783268" y="711046"/>
                </a:cubicBezTo>
                <a:cubicBezTo>
                  <a:pt x="1796314" y="717637"/>
                  <a:pt x="1809702" y="717252"/>
                  <a:pt x="1823436" y="709893"/>
                </a:cubicBezTo>
                <a:cubicBezTo>
                  <a:pt x="1945790" y="668559"/>
                  <a:pt x="2068144" y="627226"/>
                  <a:pt x="2190498" y="585893"/>
                </a:cubicBezTo>
                <a:cubicBezTo>
                  <a:pt x="2189962" y="585494"/>
                  <a:pt x="2189523" y="583101"/>
                  <a:pt x="2189181" y="578714"/>
                </a:cubicBezTo>
                <a:cubicBezTo>
                  <a:pt x="2188836" y="574329"/>
                  <a:pt x="2191817" y="570346"/>
                  <a:pt x="2198121" y="566766"/>
                </a:cubicBezTo>
                <a:cubicBezTo>
                  <a:pt x="2154726" y="542805"/>
                  <a:pt x="2117780" y="523628"/>
                  <a:pt x="2087289" y="509245"/>
                </a:cubicBezTo>
                <a:cubicBezTo>
                  <a:pt x="2131649" y="496403"/>
                  <a:pt x="2176863" y="483159"/>
                  <a:pt x="2222935" y="469521"/>
                </a:cubicBezTo>
                <a:cubicBezTo>
                  <a:pt x="2269007" y="455881"/>
                  <a:pt x="2314224" y="442643"/>
                  <a:pt x="2358583" y="429799"/>
                </a:cubicBezTo>
                <a:cubicBezTo>
                  <a:pt x="2405683" y="415031"/>
                  <a:pt x="2450743" y="399265"/>
                  <a:pt x="2493762" y="382495"/>
                </a:cubicBezTo>
                <a:cubicBezTo>
                  <a:pt x="2536784" y="365735"/>
                  <a:pt x="2580133" y="350763"/>
                  <a:pt x="2623814" y="337588"/>
                </a:cubicBezTo>
                <a:cubicBezTo>
                  <a:pt x="2691444" y="321710"/>
                  <a:pt x="2759071" y="305834"/>
                  <a:pt x="2826700" y="289959"/>
                </a:cubicBezTo>
                <a:cubicBezTo>
                  <a:pt x="2857736" y="276169"/>
                  <a:pt x="2889531" y="263978"/>
                  <a:pt x="2922081" y="253381"/>
                </a:cubicBezTo>
                <a:cubicBezTo>
                  <a:pt x="2954631" y="242785"/>
                  <a:pt x="2986426" y="230591"/>
                  <a:pt x="3017462" y="216804"/>
                </a:cubicBezTo>
                <a:cubicBezTo>
                  <a:pt x="3025315" y="215749"/>
                  <a:pt x="3030136" y="208312"/>
                  <a:pt x="3031926" y="194495"/>
                </a:cubicBezTo>
                <a:cubicBezTo>
                  <a:pt x="3038524" y="182012"/>
                  <a:pt x="3043989" y="167133"/>
                  <a:pt x="3048316" y="149863"/>
                </a:cubicBezTo>
                <a:cubicBezTo>
                  <a:pt x="3052644" y="132595"/>
                  <a:pt x="3059618" y="120906"/>
                  <a:pt x="3069252" y="114804"/>
                </a:cubicBezTo>
                <a:cubicBezTo>
                  <a:pt x="3089496" y="113830"/>
                  <a:pt x="3110921" y="114250"/>
                  <a:pt x="3133533" y="116068"/>
                </a:cubicBezTo>
                <a:cubicBezTo>
                  <a:pt x="3156147" y="117884"/>
                  <a:pt x="3179283" y="117508"/>
                  <a:pt x="3202948" y="114943"/>
                </a:cubicBezTo>
                <a:cubicBezTo>
                  <a:pt x="3210009" y="112956"/>
                  <a:pt x="3217730" y="114558"/>
                  <a:pt x="3226109" y="119749"/>
                </a:cubicBezTo>
                <a:cubicBezTo>
                  <a:pt x="3234492" y="124940"/>
                  <a:pt x="3242212" y="126542"/>
                  <a:pt x="3249274" y="124555"/>
                </a:cubicBezTo>
                <a:cubicBezTo>
                  <a:pt x="3271600" y="109286"/>
                  <a:pt x="3295912" y="95993"/>
                  <a:pt x="3322210" y="84684"/>
                </a:cubicBezTo>
                <a:cubicBezTo>
                  <a:pt x="3348503" y="73369"/>
                  <a:pt x="3368299" y="50568"/>
                  <a:pt x="3381590" y="16263"/>
                </a:cubicBezTo>
                <a:cubicBezTo>
                  <a:pt x="3382311" y="8623"/>
                  <a:pt x="3384050" y="3675"/>
                  <a:pt x="3386807" y="141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6363786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927574" y="1321094"/>
            <a:ext cx="3935895" cy="3946616"/>
          </a:xfrm>
          <a:custGeom>
            <a:avLst/>
            <a:gdLst/>
            <a:ahLst/>
            <a:cxnLst/>
            <a:rect l="l" t="t" r="r" b="b"/>
            <a:pathLst>
              <a:path w="1470243" h="1474248">
                <a:moveTo>
                  <a:pt x="640739" y="1120945"/>
                </a:moveTo>
                <a:cubicBezTo>
                  <a:pt x="640739" y="1123857"/>
                  <a:pt x="640739" y="1126389"/>
                  <a:pt x="640739" y="1128541"/>
                </a:cubicBezTo>
                <a:cubicBezTo>
                  <a:pt x="640739" y="1130693"/>
                  <a:pt x="640739" y="1133225"/>
                  <a:pt x="640739" y="1136137"/>
                </a:cubicBezTo>
                <a:cubicBezTo>
                  <a:pt x="644284" y="1136137"/>
                  <a:pt x="646309" y="1136137"/>
                  <a:pt x="646816" y="1136137"/>
                </a:cubicBezTo>
                <a:cubicBezTo>
                  <a:pt x="649348" y="1132592"/>
                  <a:pt x="650361" y="1127528"/>
                  <a:pt x="649854" y="1120945"/>
                </a:cubicBezTo>
                <a:cubicBezTo>
                  <a:pt x="649664" y="1120945"/>
                  <a:pt x="648525" y="1120945"/>
                  <a:pt x="646436" y="1120945"/>
                </a:cubicBezTo>
                <a:cubicBezTo>
                  <a:pt x="644347" y="1120945"/>
                  <a:pt x="642448" y="1120945"/>
                  <a:pt x="640739" y="1120945"/>
                </a:cubicBezTo>
                <a:close/>
                <a:moveTo>
                  <a:pt x="18231" y="1096637"/>
                </a:moveTo>
                <a:lnTo>
                  <a:pt x="18315" y="1096879"/>
                </a:lnTo>
                <a:lnTo>
                  <a:pt x="18231" y="1096923"/>
                </a:lnTo>
                <a:close/>
                <a:moveTo>
                  <a:pt x="833682" y="1090085"/>
                </a:moveTo>
                <a:cubicBezTo>
                  <a:pt x="832163" y="1090971"/>
                  <a:pt x="830644" y="1092238"/>
                  <a:pt x="829124" y="1093884"/>
                </a:cubicBezTo>
                <a:cubicBezTo>
                  <a:pt x="824440" y="1098443"/>
                  <a:pt x="819376" y="1103002"/>
                  <a:pt x="813932" y="1107561"/>
                </a:cubicBezTo>
                <a:cubicBezTo>
                  <a:pt x="808488" y="1112120"/>
                  <a:pt x="803424" y="1116679"/>
                  <a:pt x="798740" y="1121238"/>
                </a:cubicBezTo>
                <a:cubicBezTo>
                  <a:pt x="797284" y="1122694"/>
                  <a:pt x="795638" y="1123581"/>
                  <a:pt x="793802" y="1123897"/>
                </a:cubicBezTo>
                <a:cubicBezTo>
                  <a:pt x="791966" y="1124214"/>
                  <a:pt x="789561" y="1124341"/>
                  <a:pt x="786586" y="1124277"/>
                </a:cubicBezTo>
                <a:cubicBezTo>
                  <a:pt x="783421" y="1124341"/>
                  <a:pt x="779876" y="1124974"/>
                  <a:pt x="775951" y="1126177"/>
                </a:cubicBezTo>
                <a:cubicBezTo>
                  <a:pt x="772026" y="1127380"/>
                  <a:pt x="768481" y="1128773"/>
                  <a:pt x="765316" y="1130356"/>
                </a:cubicBezTo>
                <a:cubicBezTo>
                  <a:pt x="759239" y="1132256"/>
                  <a:pt x="753162" y="1135295"/>
                  <a:pt x="747085" y="1139474"/>
                </a:cubicBezTo>
                <a:cubicBezTo>
                  <a:pt x="741009" y="1143653"/>
                  <a:pt x="734932" y="1146693"/>
                  <a:pt x="728855" y="1148592"/>
                </a:cubicBezTo>
                <a:cubicBezTo>
                  <a:pt x="722651" y="1149922"/>
                  <a:pt x="716068" y="1150302"/>
                  <a:pt x="709105" y="1149732"/>
                </a:cubicBezTo>
                <a:lnTo>
                  <a:pt x="689574" y="1148605"/>
                </a:lnTo>
                <a:lnTo>
                  <a:pt x="688168" y="1151367"/>
                </a:lnTo>
                <a:cubicBezTo>
                  <a:pt x="687242" y="1152032"/>
                  <a:pt x="686625" y="1153133"/>
                  <a:pt x="686316" y="1154671"/>
                </a:cubicBezTo>
                <a:cubicBezTo>
                  <a:pt x="689291" y="1156317"/>
                  <a:pt x="691697" y="1158343"/>
                  <a:pt x="693532" y="1160750"/>
                </a:cubicBezTo>
                <a:cubicBezTo>
                  <a:pt x="695368" y="1163156"/>
                  <a:pt x="697014" y="1165182"/>
                  <a:pt x="698470" y="1166828"/>
                </a:cubicBezTo>
                <a:cubicBezTo>
                  <a:pt x="710624" y="1173034"/>
                  <a:pt x="722778" y="1177339"/>
                  <a:pt x="734932" y="1179746"/>
                </a:cubicBezTo>
                <a:cubicBezTo>
                  <a:pt x="741009" y="1180949"/>
                  <a:pt x="747085" y="1181487"/>
                  <a:pt x="753162" y="1181360"/>
                </a:cubicBezTo>
                <a:cubicBezTo>
                  <a:pt x="759239" y="1181234"/>
                  <a:pt x="765316" y="1180442"/>
                  <a:pt x="771393" y="1178986"/>
                </a:cubicBezTo>
                <a:cubicBezTo>
                  <a:pt x="782155" y="1177783"/>
                  <a:pt x="792536" y="1175630"/>
                  <a:pt x="802538" y="1172527"/>
                </a:cubicBezTo>
                <a:cubicBezTo>
                  <a:pt x="812539" y="1169425"/>
                  <a:pt x="821402" y="1163472"/>
                  <a:pt x="829124" y="1154671"/>
                </a:cubicBezTo>
                <a:cubicBezTo>
                  <a:pt x="833872" y="1148846"/>
                  <a:pt x="839569" y="1143780"/>
                  <a:pt x="846216" y="1139474"/>
                </a:cubicBezTo>
                <a:cubicBezTo>
                  <a:pt x="852862" y="1135168"/>
                  <a:pt x="859319" y="1130103"/>
                  <a:pt x="865586" y="1124277"/>
                </a:cubicBezTo>
                <a:cubicBezTo>
                  <a:pt x="869194" y="1121301"/>
                  <a:pt x="872612" y="1118135"/>
                  <a:pt x="875841" y="1114779"/>
                </a:cubicBezTo>
                <a:cubicBezTo>
                  <a:pt x="879069" y="1111423"/>
                  <a:pt x="878689" y="1107498"/>
                  <a:pt x="874701" y="1103002"/>
                </a:cubicBezTo>
                <a:cubicBezTo>
                  <a:pt x="868624" y="1100026"/>
                  <a:pt x="862547" y="1097620"/>
                  <a:pt x="856471" y="1095783"/>
                </a:cubicBezTo>
                <a:cubicBezTo>
                  <a:pt x="850394" y="1093947"/>
                  <a:pt x="844317" y="1092301"/>
                  <a:pt x="838240" y="1090844"/>
                </a:cubicBezTo>
                <a:cubicBezTo>
                  <a:pt x="836720" y="1089451"/>
                  <a:pt x="835201" y="1089198"/>
                  <a:pt x="833682" y="1090085"/>
                </a:cubicBezTo>
                <a:close/>
                <a:moveTo>
                  <a:pt x="777470" y="698768"/>
                </a:moveTo>
                <a:cubicBezTo>
                  <a:pt x="744553" y="707886"/>
                  <a:pt x="710117" y="717004"/>
                  <a:pt x="674162" y="726122"/>
                </a:cubicBezTo>
                <a:cubicBezTo>
                  <a:pt x="672516" y="727768"/>
                  <a:pt x="670491" y="729794"/>
                  <a:pt x="668085" y="732200"/>
                </a:cubicBezTo>
                <a:cubicBezTo>
                  <a:pt x="665680" y="734607"/>
                  <a:pt x="663654" y="736633"/>
                  <a:pt x="662008" y="738279"/>
                </a:cubicBezTo>
                <a:cubicBezTo>
                  <a:pt x="660552" y="754932"/>
                  <a:pt x="658906" y="771016"/>
                  <a:pt x="657071" y="786529"/>
                </a:cubicBezTo>
                <a:cubicBezTo>
                  <a:pt x="655235" y="802042"/>
                  <a:pt x="652829" y="817366"/>
                  <a:pt x="649854" y="832499"/>
                </a:cubicBezTo>
                <a:cubicBezTo>
                  <a:pt x="649411" y="838578"/>
                  <a:pt x="649538" y="844657"/>
                  <a:pt x="650234" y="850735"/>
                </a:cubicBezTo>
                <a:cubicBezTo>
                  <a:pt x="650930" y="856814"/>
                  <a:pt x="654855" y="862893"/>
                  <a:pt x="662008" y="868971"/>
                </a:cubicBezTo>
                <a:cubicBezTo>
                  <a:pt x="662008" y="869098"/>
                  <a:pt x="662008" y="870364"/>
                  <a:pt x="662008" y="872771"/>
                </a:cubicBezTo>
                <a:cubicBezTo>
                  <a:pt x="662008" y="875177"/>
                  <a:pt x="662008" y="877963"/>
                  <a:pt x="662008" y="881129"/>
                </a:cubicBezTo>
                <a:cubicBezTo>
                  <a:pt x="658970" y="893286"/>
                  <a:pt x="655931" y="905444"/>
                  <a:pt x="652893" y="917601"/>
                </a:cubicBezTo>
                <a:cubicBezTo>
                  <a:pt x="651500" y="925516"/>
                  <a:pt x="652007" y="932481"/>
                  <a:pt x="654412" y="938497"/>
                </a:cubicBezTo>
                <a:cubicBezTo>
                  <a:pt x="656817" y="944512"/>
                  <a:pt x="660362" y="947678"/>
                  <a:pt x="665047" y="947995"/>
                </a:cubicBezTo>
                <a:cubicBezTo>
                  <a:pt x="672769" y="949451"/>
                  <a:pt x="680872" y="950338"/>
                  <a:pt x="689354" y="950654"/>
                </a:cubicBezTo>
                <a:cubicBezTo>
                  <a:pt x="697837" y="950971"/>
                  <a:pt x="705939" y="951098"/>
                  <a:pt x="713662" y="951034"/>
                </a:cubicBezTo>
                <a:cubicBezTo>
                  <a:pt x="716637" y="951224"/>
                  <a:pt x="719043" y="952364"/>
                  <a:pt x="720879" y="954453"/>
                </a:cubicBezTo>
                <a:cubicBezTo>
                  <a:pt x="722714" y="956543"/>
                  <a:pt x="724360" y="958442"/>
                  <a:pt x="725816" y="960152"/>
                </a:cubicBezTo>
                <a:cubicBezTo>
                  <a:pt x="734045" y="970853"/>
                  <a:pt x="744174" y="976045"/>
                  <a:pt x="756201" y="975729"/>
                </a:cubicBezTo>
                <a:cubicBezTo>
                  <a:pt x="768228" y="975412"/>
                  <a:pt x="778356" y="969207"/>
                  <a:pt x="786586" y="957113"/>
                </a:cubicBezTo>
                <a:cubicBezTo>
                  <a:pt x="780192" y="952427"/>
                  <a:pt x="773229" y="951161"/>
                  <a:pt x="765696" y="953314"/>
                </a:cubicBezTo>
                <a:cubicBezTo>
                  <a:pt x="758163" y="955466"/>
                  <a:pt x="751960" y="952680"/>
                  <a:pt x="747085" y="944955"/>
                </a:cubicBezTo>
                <a:cubicBezTo>
                  <a:pt x="761771" y="938877"/>
                  <a:pt x="774938" y="932798"/>
                  <a:pt x="786586" y="926719"/>
                </a:cubicBezTo>
                <a:cubicBezTo>
                  <a:pt x="783547" y="923680"/>
                  <a:pt x="780509" y="920641"/>
                  <a:pt x="777470" y="917601"/>
                </a:cubicBezTo>
                <a:cubicBezTo>
                  <a:pt x="784813" y="909940"/>
                  <a:pt x="790637" y="906267"/>
                  <a:pt x="794941" y="906583"/>
                </a:cubicBezTo>
                <a:cubicBezTo>
                  <a:pt x="799246" y="906900"/>
                  <a:pt x="803550" y="911586"/>
                  <a:pt x="807855" y="920640"/>
                </a:cubicBezTo>
                <a:cubicBezTo>
                  <a:pt x="816464" y="935837"/>
                  <a:pt x="823554" y="951034"/>
                  <a:pt x="829124" y="966231"/>
                </a:cubicBezTo>
                <a:cubicBezTo>
                  <a:pt x="832036" y="971043"/>
                  <a:pt x="835328" y="975096"/>
                  <a:pt x="838999" y="978388"/>
                </a:cubicBezTo>
                <a:cubicBezTo>
                  <a:pt x="840835" y="980035"/>
                  <a:pt x="842956" y="981111"/>
                  <a:pt x="845361" y="981618"/>
                </a:cubicBezTo>
                <a:cubicBezTo>
                  <a:pt x="847767" y="982124"/>
                  <a:pt x="850457" y="982061"/>
                  <a:pt x="853432" y="981428"/>
                </a:cubicBezTo>
                <a:cubicBezTo>
                  <a:pt x="859382" y="981111"/>
                  <a:pt x="863434" y="978705"/>
                  <a:pt x="865586" y="974209"/>
                </a:cubicBezTo>
                <a:cubicBezTo>
                  <a:pt x="867738" y="969714"/>
                  <a:pt x="868751" y="965028"/>
                  <a:pt x="868624" y="960152"/>
                </a:cubicBezTo>
                <a:cubicBezTo>
                  <a:pt x="871410" y="952554"/>
                  <a:pt x="873435" y="944956"/>
                  <a:pt x="874701" y="937357"/>
                </a:cubicBezTo>
                <a:cubicBezTo>
                  <a:pt x="875967" y="929759"/>
                  <a:pt x="877993" y="922160"/>
                  <a:pt x="880778" y="914562"/>
                </a:cubicBezTo>
                <a:cubicBezTo>
                  <a:pt x="898503" y="847696"/>
                  <a:pt x="908631" y="780830"/>
                  <a:pt x="911163" y="713964"/>
                </a:cubicBezTo>
                <a:cubicBezTo>
                  <a:pt x="912619" y="707822"/>
                  <a:pt x="911986" y="703390"/>
                  <a:pt x="909264" y="700667"/>
                </a:cubicBezTo>
                <a:cubicBezTo>
                  <a:pt x="906542" y="697944"/>
                  <a:pt x="902111" y="697311"/>
                  <a:pt x="895971" y="698768"/>
                </a:cubicBezTo>
                <a:cubicBezTo>
                  <a:pt x="889894" y="698894"/>
                  <a:pt x="883817" y="699401"/>
                  <a:pt x="877740" y="700287"/>
                </a:cubicBezTo>
                <a:cubicBezTo>
                  <a:pt x="871663" y="701174"/>
                  <a:pt x="865586" y="701680"/>
                  <a:pt x="859509" y="701807"/>
                </a:cubicBezTo>
                <a:cubicBezTo>
                  <a:pt x="841278" y="701807"/>
                  <a:pt x="823047" y="701807"/>
                  <a:pt x="804816" y="701807"/>
                </a:cubicBezTo>
                <a:cubicBezTo>
                  <a:pt x="800259" y="701490"/>
                  <a:pt x="795701" y="700604"/>
                  <a:pt x="791143" y="699148"/>
                </a:cubicBezTo>
                <a:cubicBezTo>
                  <a:pt x="786586" y="697691"/>
                  <a:pt x="782028" y="697565"/>
                  <a:pt x="777470" y="698768"/>
                </a:cubicBezTo>
                <a:close/>
                <a:moveTo>
                  <a:pt x="715941" y="626796"/>
                </a:moveTo>
                <a:cubicBezTo>
                  <a:pt x="710750" y="627430"/>
                  <a:pt x="705939" y="632244"/>
                  <a:pt x="701508" y="641239"/>
                </a:cubicBezTo>
                <a:cubicBezTo>
                  <a:pt x="701572" y="642696"/>
                  <a:pt x="701445" y="644343"/>
                  <a:pt x="701129" y="646180"/>
                </a:cubicBezTo>
                <a:cubicBezTo>
                  <a:pt x="700812" y="648017"/>
                  <a:pt x="699926" y="650424"/>
                  <a:pt x="698470" y="653401"/>
                </a:cubicBezTo>
                <a:cubicBezTo>
                  <a:pt x="696824" y="660757"/>
                  <a:pt x="697077" y="665660"/>
                  <a:pt x="699229" y="668111"/>
                </a:cubicBezTo>
                <a:cubicBezTo>
                  <a:pt x="701382" y="670562"/>
                  <a:pt x="706193" y="671693"/>
                  <a:pt x="713662" y="671504"/>
                </a:cubicBezTo>
                <a:cubicBezTo>
                  <a:pt x="721132" y="670060"/>
                  <a:pt x="728222" y="669181"/>
                  <a:pt x="734932" y="668867"/>
                </a:cubicBezTo>
                <a:cubicBezTo>
                  <a:pt x="741641" y="668553"/>
                  <a:pt x="748731" y="668428"/>
                  <a:pt x="756201" y="668490"/>
                </a:cubicBezTo>
                <a:cubicBezTo>
                  <a:pt x="759239" y="665477"/>
                  <a:pt x="762278" y="662464"/>
                  <a:pt x="765316" y="659451"/>
                </a:cubicBezTo>
                <a:cubicBezTo>
                  <a:pt x="765190" y="659199"/>
                  <a:pt x="764683" y="658191"/>
                  <a:pt x="763797" y="656426"/>
                </a:cubicBezTo>
                <a:cubicBezTo>
                  <a:pt x="762911" y="654662"/>
                  <a:pt x="762404" y="653653"/>
                  <a:pt x="762278" y="653401"/>
                </a:cubicBezTo>
                <a:cubicBezTo>
                  <a:pt x="757530" y="650361"/>
                  <a:pt x="752593" y="647320"/>
                  <a:pt x="747465" y="644279"/>
                </a:cubicBezTo>
                <a:cubicBezTo>
                  <a:pt x="742338" y="641239"/>
                  <a:pt x="738160" y="638198"/>
                  <a:pt x="734932" y="635158"/>
                </a:cubicBezTo>
                <a:cubicBezTo>
                  <a:pt x="727462" y="628950"/>
                  <a:pt x="721132" y="626162"/>
                  <a:pt x="715941" y="626796"/>
                </a:cubicBezTo>
                <a:close/>
                <a:moveTo>
                  <a:pt x="929394" y="556102"/>
                </a:moveTo>
                <a:cubicBezTo>
                  <a:pt x="926355" y="559206"/>
                  <a:pt x="923317" y="562120"/>
                  <a:pt x="920278" y="564844"/>
                </a:cubicBezTo>
                <a:cubicBezTo>
                  <a:pt x="917240" y="567567"/>
                  <a:pt x="914202" y="569721"/>
                  <a:pt x="911163" y="571305"/>
                </a:cubicBezTo>
                <a:cubicBezTo>
                  <a:pt x="914138" y="574219"/>
                  <a:pt x="917303" y="576753"/>
                  <a:pt x="920658" y="578906"/>
                </a:cubicBezTo>
                <a:cubicBezTo>
                  <a:pt x="924013" y="581060"/>
                  <a:pt x="927938" y="583594"/>
                  <a:pt x="932432" y="586508"/>
                </a:cubicBezTo>
                <a:cubicBezTo>
                  <a:pt x="932369" y="585114"/>
                  <a:pt x="932496" y="584101"/>
                  <a:pt x="932812" y="583467"/>
                </a:cubicBezTo>
                <a:cubicBezTo>
                  <a:pt x="933129" y="582834"/>
                  <a:pt x="934015" y="581820"/>
                  <a:pt x="935471" y="580427"/>
                </a:cubicBezTo>
                <a:cubicBezTo>
                  <a:pt x="934078" y="577513"/>
                  <a:pt x="933065" y="574219"/>
                  <a:pt x="932432" y="570545"/>
                </a:cubicBezTo>
                <a:cubicBezTo>
                  <a:pt x="931799" y="566871"/>
                  <a:pt x="930787" y="562056"/>
                  <a:pt x="929394" y="556102"/>
                </a:cubicBezTo>
                <a:close/>
                <a:moveTo>
                  <a:pt x="816970" y="537937"/>
                </a:moveTo>
                <a:cubicBezTo>
                  <a:pt x="801826" y="546546"/>
                  <a:pt x="786709" y="556675"/>
                  <a:pt x="771621" y="568322"/>
                </a:cubicBezTo>
                <a:cubicBezTo>
                  <a:pt x="768602" y="571550"/>
                  <a:pt x="767847" y="574969"/>
                  <a:pt x="769357" y="578577"/>
                </a:cubicBezTo>
                <a:cubicBezTo>
                  <a:pt x="770866" y="582185"/>
                  <a:pt x="774641" y="584844"/>
                  <a:pt x="780680" y="586553"/>
                </a:cubicBezTo>
                <a:cubicBezTo>
                  <a:pt x="783825" y="588009"/>
                  <a:pt x="787348" y="588895"/>
                  <a:pt x="791248" y="589212"/>
                </a:cubicBezTo>
                <a:cubicBezTo>
                  <a:pt x="795148" y="589528"/>
                  <a:pt x="798671" y="589655"/>
                  <a:pt x="801816" y="589591"/>
                </a:cubicBezTo>
                <a:cubicBezTo>
                  <a:pt x="798797" y="595730"/>
                  <a:pt x="795777" y="602246"/>
                  <a:pt x="792758" y="609140"/>
                </a:cubicBezTo>
                <a:cubicBezTo>
                  <a:pt x="789738" y="616033"/>
                  <a:pt x="786719" y="622557"/>
                  <a:pt x="783699" y="628712"/>
                </a:cubicBezTo>
                <a:cubicBezTo>
                  <a:pt x="789990" y="630160"/>
                  <a:pt x="794771" y="632581"/>
                  <a:pt x="798042" y="635976"/>
                </a:cubicBezTo>
                <a:cubicBezTo>
                  <a:pt x="801313" y="639370"/>
                  <a:pt x="801564" y="644165"/>
                  <a:pt x="798797" y="650361"/>
                </a:cubicBezTo>
                <a:cubicBezTo>
                  <a:pt x="799300" y="653906"/>
                  <a:pt x="801313" y="655932"/>
                  <a:pt x="804836" y="656438"/>
                </a:cubicBezTo>
                <a:cubicBezTo>
                  <a:pt x="809447" y="656311"/>
                  <a:pt x="813873" y="655805"/>
                  <a:pt x="818112" y="654919"/>
                </a:cubicBezTo>
                <a:cubicBezTo>
                  <a:pt x="822351" y="654032"/>
                  <a:pt x="826022" y="653526"/>
                  <a:pt x="829124" y="653399"/>
                </a:cubicBezTo>
                <a:cubicBezTo>
                  <a:pt x="830833" y="651754"/>
                  <a:pt x="832733" y="649728"/>
                  <a:pt x="834821" y="647323"/>
                </a:cubicBezTo>
                <a:cubicBezTo>
                  <a:pt x="836910" y="644917"/>
                  <a:pt x="838050" y="642891"/>
                  <a:pt x="838240" y="641246"/>
                </a:cubicBezTo>
                <a:cubicBezTo>
                  <a:pt x="833998" y="636814"/>
                  <a:pt x="832606" y="632763"/>
                  <a:pt x="834062" y="629092"/>
                </a:cubicBezTo>
                <a:cubicBezTo>
                  <a:pt x="835518" y="625420"/>
                  <a:pt x="837923" y="621369"/>
                  <a:pt x="841278" y="616938"/>
                </a:cubicBezTo>
                <a:cubicBezTo>
                  <a:pt x="843810" y="614406"/>
                  <a:pt x="844823" y="610354"/>
                  <a:pt x="844317" y="604784"/>
                </a:cubicBezTo>
                <a:cubicBezTo>
                  <a:pt x="841025" y="594339"/>
                  <a:pt x="840772" y="587123"/>
                  <a:pt x="843557" y="583135"/>
                </a:cubicBezTo>
                <a:cubicBezTo>
                  <a:pt x="846342" y="579147"/>
                  <a:pt x="853685" y="577248"/>
                  <a:pt x="865586" y="577438"/>
                </a:cubicBezTo>
                <a:cubicBezTo>
                  <a:pt x="870144" y="576045"/>
                  <a:pt x="874701" y="575032"/>
                  <a:pt x="879259" y="574399"/>
                </a:cubicBezTo>
                <a:cubicBezTo>
                  <a:pt x="883817" y="573766"/>
                  <a:pt x="888375" y="572753"/>
                  <a:pt x="892932" y="571361"/>
                </a:cubicBezTo>
                <a:cubicBezTo>
                  <a:pt x="875208" y="562245"/>
                  <a:pt x="855964" y="553130"/>
                  <a:pt x="835201" y="544014"/>
                </a:cubicBezTo>
                <a:cubicBezTo>
                  <a:pt x="831973" y="542242"/>
                  <a:pt x="828555" y="540469"/>
                  <a:pt x="824946" y="538697"/>
                </a:cubicBezTo>
                <a:cubicBezTo>
                  <a:pt x="821338" y="536925"/>
                  <a:pt x="818680" y="536671"/>
                  <a:pt x="816970" y="537937"/>
                </a:cubicBezTo>
                <a:close/>
                <a:moveTo>
                  <a:pt x="340310" y="73051"/>
                </a:moveTo>
                <a:cubicBezTo>
                  <a:pt x="346332" y="73051"/>
                  <a:pt x="352355" y="73051"/>
                  <a:pt x="358378" y="73051"/>
                </a:cubicBezTo>
                <a:cubicBezTo>
                  <a:pt x="358378" y="73552"/>
                  <a:pt x="358378" y="75556"/>
                  <a:pt x="358378" y="79064"/>
                </a:cubicBezTo>
                <a:cubicBezTo>
                  <a:pt x="352355" y="79064"/>
                  <a:pt x="346332" y="79064"/>
                  <a:pt x="340310" y="79064"/>
                </a:cubicBezTo>
                <a:cubicBezTo>
                  <a:pt x="340310" y="78563"/>
                  <a:pt x="340310" y="76559"/>
                  <a:pt x="340310" y="73051"/>
                </a:cubicBezTo>
                <a:close/>
                <a:moveTo>
                  <a:pt x="780509" y="127"/>
                </a:moveTo>
                <a:cubicBezTo>
                  <a:pt x="794182" y="1963"/>
                  <a:pt x="807855" y="4368"/>
                  <a:pt x="821528" y="7344"/>
                </a:cubicBezTo>
                <a:cubicBezTo>
                  <a:pt x="835201" y="10319"/>
                  <a:pt x="848874" y="11964"/>
                  <a:pt x="862547" y="12281"/>
                </a:cubicBezTo>
                <a:cubicBezTo>
                  <a:pt x="874385" y="11648"/>
                  <a:pt x="884893" y="14434"/>
                  <a:pt x="894072" y="20637"/>
                </a:cubicBezTo>
                <a:cubicBezTo>
                  <a:pt x="903250" y="26841"/>
                  <a:pt x="912999" y="31145"/>
                  <a:pt x="923317" y="33550"/>
                </a:cubicBezTo>
                <a:cubicBezTo>
                  <a:pt x="927811" y="33677"/>
                  <a:pt x="932496" y="34183"/>
                  <a:pt x="937370" y="35070"/>
                </a:cubicBezTo>
                <a:cubicBezTo>
                  <a:pt x="942244" y="35956"/>
                  <a:pt x="947688" y="36462"/>
                  <a:pt x="953702" y="36589"/>
                </a:cubicBezTo>
                <a:cubicBezTo>
                  <a:pt x="962754" y="37982"/>
                  <a:pt x="971236" y="39754"/>
                  <a:pt x="979149" y="41906"/>
                </a:cubicBezTo>
                <a:cubicBezTo>
                  <a:pt x="987062" y="44058"/>
                  <a:pt x="994784" y="47350"/>
                  <a:pt x="1002317" y="51781"/>
                </a:cubicBezTo>
                <a:cubicBezTo>
                  <a:pt x="1008268" y="57097"/>
                  <a:pt x="1014598" y="61650"/>
                  <a:pt x="1021308" y="65443"/>
                </a:cubicBezTo>
                <a:cubicBezTo>
                  <a:pt x="1028018" y="69235"/>
                  <a:pt x="1035867" y="67720"/>
                  <a:pt x="1044856" y="60897"/>
                </a:cubicBezTo>
                <a:cubicBezTo>
                  <a:pt x="1045172" y="59378"/>
                  <a:pt x="1046818" y="58618"/>
                  <a:pt x="1049794" y="58618"/>
                </a:cubicBezTo>
                <a:cubicBezTo>
                  <a:pt x="1052769" y="58618"/>
                  <a:pt x="1055174" y="59378"/>
                  <a:pt x="1057010" y="60897"/>
                </a:cubicBezTo>
                <a:cubicBezTo>
                  <a:pt x="1070556" y="66902"/>
                  <a:pt x="1083723" y="73090"/>
                  <a:pt x="1096510" y="79460"/>
                </a:cubicBezTo>
                <a:cubicBezTo>
                  <a:pt x="1109297" y="85830"/>
                  <a:pt x="1122464" y="92809"/>
                  <a:pt x="1136010" y="100397"/>
                </a:cubicBezTo>
                <a:cubicBezTo>
                  <a:pt x="1140821" y="103119"/>
                  <a:pt x="1145632" y="106031"/>
                  <a:pt x="1150443" y="109132"/>
                </a:cubicBezTo>
                <a:cubicBezTo>
                  <a:pt x="1155254" y="112234"/>
                  <a:pt x="1158546" y="117425"/>
                  <a:pt x="1160318" y="124705"/>
                </a:cubicBezTo>
                <a:cubicBezTo>
                  <a:pt x="1160318" y="126097"/>
                  <a:pt x="1161078" y="127110"/>
                  <a:pt x="1162597" y="127743"/>
                </a:cubicBezTo>
                <a:cubicBezTo>
                  <a:pt x="1164116" y="128376"/>
                  <a:pt x="1166395" y="129389"/>
                  <a:pt x="1169434" y="130782"/>
                </a:cubicBezTo>
                <a:cubicBezTo>
                  <a:pt x="1193741" y="140403"/>
                  <a:pt x="1218049" y="151545"/>
                  <a:pt x="1242357" y="164205"/>
                </a:cubicBezTo>
                <a:cubicBezTo>
                  <a:pt x="1245712" y="174396"/>
                  <a:pt x="1251156" y="181360"/>
                  <a:pt x="1258689" y="185094"/>
                </a:cubicBezTo>
                <a:cubicBezTo>
                  <a:pt x="1266222" y="188829"/>
                  <a:pt x="1273944" y="191994"/>
                  <a:pt x="1281857" y="194590"/>
                </a:cubicBezTo>
                <a:cubicBezTo>
                  <a:pt x="1289073" y="199844"/>
                  <a:pt x="1295910" y="206047"/>
                  <a:pt x="1302367" y="213200"/>
                </a:cubicBezTo>
                <a:cubicBezTo>
                  <a:pt x="1308824" y="220354"/>
                  <a:pt x="1317179" y="224278"/>
                  <a:pt x="1327434" y="224974"/>
                </a:cubicBezTo>
                <a:cubicBezTo>
                  <a:pt x="1327561" y="225101"/>
                  <a:pt x="1328067" y="225607"/>
                  <a:pt x="1328953" y="226494"/>
                </a:cubicBezTo>
                <a:cubicBezTo>
                  <a:pt x="1329840" y="227380"/>
                  <a:pt x="1330346" y="227886"/>
                  <a:pt x="1330473" y="228013"/>
                </a:cubicBezTo>
                <a:cubicBezTo>
                  <a:pt x="1336423" y="235609"/>
                  <a:pt x="1341994" y="243205"/>
                  <a:pt x="1347184" y="250801"/>
                </a:cubicBezTo>
                <a:cubicBezTo>
                  <a:pt x="1352375" y="258398"/>
                  <a:pt x="1357946" y="265994"/>
                  <a:pt x="1363896" y="273590"/>
                </a:cubicBezTo>
                <a:cubicBezTo>
                  <a:pt x="1367061" y="278148"/>
                  <a:pt x="1370606" y="282706"/>
                  <a:pt x="1374531" y="287263"/>
                </a:cubicBezTo>
                <a:cubicBezTo>
                  <a:pt x="1378455" y="291821"/>
                  <a:pt x="1382000" y="296379"/>
                  <a:pt x="1385165" y="300936"/>
                </a:cubicBezTo>
                <a:cubicBezTo>
                  <a:pt x="1385229" y="302329"/>
                  <a:pt x="1385862" y="303342"/>
                  <a:pt x="1387064" y="303975"/>
                </a:cubicBezTo>
                <a:cubicBezTo>
                  <a:pt x="1388267" y="304608"/>
                  <a:pt x="1389660" y="305621"/>
                  <a:pt x="1391242" y="307013"/>
                </a:cubicBezTo>
                <a:cubicBezTo>
                  <a:pt x="1400864" y="333853"/>
                  <a:pt x="1412005" y="362212"/>
                  <a:pt x="1424665" y="392090"/>
                </a:cubicBezTo>
                <a:cubicBezTo>
                  <a:pt x="1426311" y="398167"/>
                  <a:pt x="1428337" y="404244"/>
                  <a:pt x="1430742" y="410321"/>
                </a:cubicBezTo>
                <a:cubicBezTo>
                  <a:pt x="1433148" y="416398"/>
                  <a:pt x="1435173" y="422475"/>
                  <a:pt x="1436819" y="428552"/>
                </a:cubicBezTo>
                <a:cubicBezTo>
                  <a:pt x="1446125" y="459000"/>
                  <a:pt x="1453341" y="490018"/>
                  <a:pt x="1458468" y="521605"/>
                </a:cubicBezTo>
                <a:cubicBezTo>
                  <a:pt x="1463596" y="553193"/>
                  <a:pt x="1465495" y="584970"/>
                  <a:pt x="1464166" y="616938"/>
                </a:cubicBezTo>
                <a:cubicBezTo>
                  <a:pt x="1464419" y="621495"/>
                  <a:pt x="1465432" y="626053"/>
                  <a:pt x="1467204" y="630611"/>
                </a:cubicBezTo>
                <a:cubicBezTo>
                  <a:pt x="1468977" y="635169"/>
                  <a:pt x="1469989" y="639726"/>
                  <a:pt x="1470243" y="644284"/>
                </a:cubicBezTo>
                <a:cubicBezTo>
                  <a:pt x="1468723" y="659350"/>
                  <a:pt x="1467204" y="674036"/>
                  <a:pt x="1465685" y="688342"/>
                </a:cubicBezTo>
                <a:cubicBezTo>
                  <a:pt x="1464166" y="702648"/>
                  <a:pt x="1462646" y="717334"/>
                  <a:pt x="1461127" y="732400"/>
                </a:cubicBezTo>
                <a:cubicBezTo>
                  <a:pt x="1461001" y="738350"/>
                  <a:pt x="1460494" y="743921"/>
                  <a:pt x="1459608" y="749111"/>
                </a:cubicBezTo>
                <a:cubicBezTo>
                  <a:pt x="1458722" y="754302"/>
                  <a:pt x="1458215" y="759873"/>
                  <a:pt x="1458089" y="765823"/>
                </a:cubicBezTo>
                <a:cubicBezTo>
                  <a:pt x="1456506" y="771773"/>
                  <a:pt x="1454354" y="777344"/>
                  <a:pt x="1451632" y="782535"/>
                </a:cubicBezTo>
                <a:cubicBezTo>
                  <a:pt x="1448910" y="787725"/>
                  <a:pt x="1445998" y="793296"/>
                  <a:pt x="1442896" y="799246"/>
                </a:cubicBezTo>
                <a:cubicBezTo>
                  <a:pt x="1439795" y="814312"/>
                  <a:pt x="1436123" y="828998"/>
                  <a:pt x="1431882" y="843304"/>
                </a:cubicBezTo>
                <a:cubicBezTo>
                  <a:pt x="1427641" y="857610"/>
                  <a:pt x="1423209" y="872296"/>
                  <a:pt x="1418588" y="887362"/>
                </a:cubicBezTo>
                <a:cubicBezTo>
                  <a:pt x="1415677" y="901035"/>
                  <a:pt x="1413145" y="914708"/>
                  <a:pt x="1410992" y="928381"/>
                </a:cubicBezTo>
                <a:cubicBezTo>
                  <a:pt x="1408840" y="942055"/>
                  <a:pt x="1406308" y="955728"/>
                  <a:pt x="1403396" y="969401"/>
                </a:cubicBezTo>
                <a:cubicBezTo>
                  <a:pt x="1403586" y="973958"/>
                  <a:pt x="1403966" y="978516"/>
                  <a:pt x="1404536" y="983074"/>
                </a:cubicBezTo>
                <a:cubicBezTo>
                  <a:pt x="1405105" y="987632"/>
                  <a:pt x="1404725" y="992189"/>
                  <a:pt x="1403396" y="996747"/>
                </a:cubicBezTo>
                <a:cubicBezTo>
                  <a:pt x="1398965" y="1007318"/>
                  <a:pt x="1395673" y="1018080"/>
                  <a:pt x="1393521" y="1029031"/>
                </a:cubicBezTo>
                <a:cubicBezTo>
                  <a:pt x="1391369" y="1039982"/>
                  <a:pt x="1389596" y="1051503"/>
                  <a:pt x="1388204" y="1063593"/>
                </a:cubicBezTo>
                <a:cubicBezTo>
                  <a:pt x="1387697" y="1070177"/>
                  <a:pt x="1385672" y="1075241"/>
                  <a:pt x="1382127" y="1078786"/>
                </a:cubicBezTo>
                <a:cubicBezTo>
                  <a:pt x="1377759" y="1083407"/>
                  <a:pt x="1375100" y="1088597"/>
                  <a:pt x="1374151" y="1094358"/>
                </a:cubicBezTo>
                <a:cubicBezTo>
                  <a:pt x="1373201" y="1100118"/>
                  <a:pt x="1372821" y="1106069"/>
                  <a:pt x="1373011" y="1112209"/>
                </a:cubicBezTo>
                <a:cubicBezTo>
                  <a:pt x="1373011" y="1114741"/>
                  <a:pt x="1373011" y="1118792"/>
                  <a:pt x="1373011" y="1124363"/>
                </a:cubicBezTo>
                <a:cubicBezTo>
                  <a:pt x="1370099" y="1129047"/>
                  <a:pt x="1367567" y="1134111"/>
                  <a:pt x="1365415" y="1139555"/>
                </a:cubicBezTo>
                <a:cubicBezTo>
                  <a:pt x="1363263" y="1144999"/>
                  <a:pt x="1360731" y="1150063"/>
                  <a:pt x="1357819" y="1154748"/>
                </a:cubicBezTo>
                <a:cubicBezTo>
                  <a:pt x="1354654" y="1160769"/>
                  <a:pt x="1351109" y="1166197"/>
                  <a:pt x="1347184" y="1171032"/>
                </a:cubicBezTo>
                <a:cubicBezTo>
                  <a:pt x="1343260" y="1175867"/>
                  <a:pt x="1339715" y="1180440"/>
                  <a:pt x="1336550" y="1184753"/>
                </a:cubicBezTo>
                <a:cubicBezTo>
                  <a:pt x="1333511" y="1190703"/>
                  <a:pt x="1330473" y="1196273"/>
                  <a:pt x="1327434" y="1201464"/>
                </a:cubicBezTo>
                <a:cubicBezTo>
                  <a:pt x="1324396" y="1206655"/>
                  <a:pt x="1321357" y="1212226"/>
                  <a:pt x="1318319" y="1218176"/>
                </a:cubicBezTo>
                <a:cubicBezTo>
                  <a:pt x="1285402" y="1261221"/>
                  <a:pt x="1254004" y="1305785"/>
                  <a:pt x="1224126" y="1351869"/>
                </a:cubicBezTo>
                <a:cubicBezTo>
                  <a:pt x="1211782" y="1368580"/>
                  <a:pt x="1197729" y="1383773"/>
                  <a:pt x="1181967" y="1397446"/>
                </a:cubicBezTo>
                <a:cubicBezTo>
                  <a:pt x="1166205" y="1411119"/>
                  <a:pt x="1149873" y="1423273"/>
                  <a:pt x="1132972" y="1433908"/>
                </a:cubicBezTo>
                <a:cubicBezTo>
                  <a:pt x="1108664" y="1446568"/>
                  <a:pt x="1084356" y="1457709"/>
                  <a:pt x="1060048" y="1467331"/>
                </a:cubicBezTo>
                <a:cubicBezTo>
                  <a:pt x="1050426" y="1470876"/>
                  <a:pt x="1042324" y="1472901"/>
                  <a:pt x="1035741" y="1473408"/>
                </a:cubicBezTo>
                <a:cubicBezTo>
                  <a:pt x="1032449" y="1471825"/>
                  <a:pt x="1029157" y="1469673"/>
                  <a:pt x="1025866" y="1466951"/>
                </a:cubicBezTo>
                <a:cubicBezTo>
                  <a:pt x="1022574" y="1464229"/>
                  <a:pt x="1020801" y="1461317"/>
                  <a:pt x="1020548" y="1458216"/>
                </a:cubicBezTo>
                <a:cubicBezTo>
                  <a:pt x="1019852" y="1452012"/>
                  <a:pt x="1018966" y="1445429"/>
                  <a:pt x="1017890" y="1438465"/>
                </a:cubicBezTo>
                <a:cubicBezTo>
                  <a:pt x="1016813" y="1431502"/>
                  <a:pt x="1019725" y="1424919"/>
                  <a:pt x="1026625" y="1418715"/>
                </a:cubicBezTo>
                <a:cubicBezTo>
                  <a:pt x="1028081" y="1418462"/>
                  <a:pt x="1028967" y="1416690"/>
                  <a:pt x="1029284" y="1413398"/>
                </a:cubicBezTo>
                <a:cubicBezTo>
                  <a:pt x="1029600" y="1410106"/>
                  <a:pt x="1029727" y="1406815"/>
                  <a:pt x="1029664" y="1403523"/>
                </a:cubicBezTo>
                <a:cubicBezTo>
                  <a:pt x="1028081" y="1403650"/>
                  <a:pt x="1025929" y="1404156"/>
                  <a:pt x="1023207" y="1405042"/>
                </a:cubicBezTo>
                <a:cubicBezTo>
                  <a:pt x="1020485" y="1405928"/>
                  <a:pt x="1017573" y="1406435"/>
                  <a:pt x="1014471" y="1406561"/>
                </a:cubicBezTo>
                <a:cubicBezTo>
                  <a:pt x="1008268" y="1411182"/>
                  <a:pt x="1001684" y="1415614"/>
                  <a:pt x="994721" y="1419855"/>
                </a:cubicBezTo>
                <a:cubicBezTo>
                  <a:pt x="987758" y="1424096"/>
                  <a:pt x="981175" y="1427768"/>
                  <a:pt x="974971" y="1430869"/>
                </a:cubicBezTo>
                <a:cubicBezTo>
                  <a:pt x="968704" y="1433844"/>
                  <a:pt x="962247" y="1437009"/>
                  <a:pt x="955601" y="1440364"/>
                </a:cubicBezTo>
                <a:cubicBezTo>
                  <a:pt x="948954" y="1443719"/>
                  <a:pt x="943257" y="1447644"/>
                  <a:pt x="938509" y="1452139"/>
                </a:cubicBezTo>
                <a:cubicBezTo>
                  <a:pt x="924836" y="1465938"/>
                  <a:pt x="911163" y="1473281"/>
                  <a:pt x="897490" y="1474167"/>
                </a:cubicBezTo>
                <a:cubicBezTo>
                  <a:pt x="883817" y="1475054"/>
                  <a:pt x="870144" y="1468723"/>
                  <a:pt x="856471" y="1455177"/>
                </a:cubicBezTo>
                <a:cubicBezTo>
                  <a:pt x="848874" y="1447707"/>
                  <a:pt x="840519" y="1442137"/>
                  <a:pt x="831408" y="1438465"/>
                </a:cubicBezTo>
                <a:cubicBezTo>
                  <a:pt x="822296" y="1434794"/>
                  <a:pt x="812432" y="1432262"/>
                  <a:pt x="801816" y="1430869"/>
                </a:cubicBezTo>
                <a:cubicBezTo>
                  <a:pt x="785337" y="1430869"/>
                  <a:pt x="769215" y="1430869"/>
                  <a:pt x="753450" y="1430869"/>
                </a:cubicBezTo>
                <a:cubicBezTo>
                  <a:pt x="737685" y="1430869"/>
                  <a:pt x="721510" y="1430869"/>
                  <a:pt x="704927" y="1430869"/>
                </a:cubicBezTo>
                <a:cubicBezTo>
                  <a:pt x="695811" y="1428337"/>
                  <a:pt x="686696" y="1427324"/>
                  <a:pt x="677580" y="1427831"/>
                </a:cubicBezTo>
                <a:cubicBezTo>
                  <a:pt x="668465" y="1427641"/>
                  <a:pt x="659349" y="1427261"/>
                  <a:pt x="650234" y="1426691"/>
                </a:cubicBezTo>
                <a:cubicBezTo>
                  <a:pt x="641119" y="1426122"/>
                  <a:pt x="632003" y="1426501"/>
                  <a:pt x="622888" y="1427831"/>
                </a:cubicBezTo>
                <a:cubicBezTo>
                  <a:pt x="603201" y="1432072"/>
                  <a:pt x="584084" y="1433465"/>
                  <a:pt x="565537" y="1432009"/>
                </a:cubicBezTo>
                <a:cubicBezTo>
                  <a:pt x="546989" y="1430553"/>
                  <a:pt x="528632" y="1428147"/>
                  <a:pt x="510464" y="1424792"/>
                </a:cubicBezTo>
                <a:cubicBezTo>
                  <a:pt x="495398" y="1423463"/>
                  <a:pt x="480713" y="1422324"/>
                  <a:pt x="466406" y="1421374"/>
                </a:cubicBezTo>
                <a:cubicBezTo>
                  <a:pt x="452100" y="1420424"/>
                  <a:pt x="437414" y="1418525"/>
                  <a:pt x="422349" y="1415677"/>
                </a:cubicBezTo>
                <a:cubicBezTo>
                  <a:pt x="400573" y="1412638"/>
                  <a:pt x="380316" y="1406561"/>
                  <a:pt x="361579" y="1397446"/>
                </a:cubicBezTo>
                <a:cubicBezTo>
                  <a:pt x="331194" y="1387824"/>
                  <a:pt x="300809" y="1376683"/>
                  <a:pt x="270425" y="1364023"/>
                </a:cubicBezTo>
                <a:cubicBezTo>
                  <a:pt x="270931" y="1364529"/>
                  <a:pt x="269918" y="1363516"/>
                  <a:pt x="267386" y="1360984"/>
                </a:cubicBezTo>
                <a:cubicBezTo>
                  <a:pt x="247389" y="1347564"/>
                  <a:pt x="226614" y="1334144"/>
                  <a:pt x="205064" y="1320724"/>
                </a:cubicBezTo>
                <a:cubicBezTo>
                  <a:pt x="183514" y="1307304"/>
                  <a:pt x="162672" y="1292365"/>
                  <a:pt x="142541" y="1275907"/>
                </a:cubicBezTo>
                <a:cubicBezTo>
                  <a:pt x="118382" y="1256030"/>
                  <a:pt x="97480" y="1233495"/>
                  <a:pt x="79834" y="1208301"/>
                </a:cubicBezTo>
                <a:cubicBezTo>
                  <a:pt x="62188" y="1183107"/>
                  <a:pt x="46706" y="1156014"/>
                  <a:pt x="33386" y="1127022"/>
                </a:cubicBezTo>
                <a:cubicBezTo>
                  <a:pt x="30379" y="1123477"/>
                  <a:pt x="27353" y="1118413"/>
                  <a:pt x="24308" y="1111829"/>
                </a:cubicBezTo>
                <a:cubicBezTo>
                  <a:pt x="22915" y="1110247"/>
                  <a:pt x="21903" y="1108095"/>
                  <a:pt x="21270" y="1105372"/>
                </a:cubicBezTo>
                <a:lnTo>
                  <a:pt x="18315" y="1096879"/>
                </a:lnTo>
                <a:lnTo>
                  <a:pt x="25680" y="1093029"/>
                </a:lnTo>
                <a:cubicBezTo>
                  <a:pt x="27640" y="1091256"/>
                  <a:pt x="29077" y="1089008"/>
                  <a:pt x="29991" y="1086286"/>
                </a:cubicBezTo>
                <a:cubicBezTo>
                  <a:pt x="31820" y="1080840"/>
                  <a:pt x="31951" y="1074255"/>
                  <a:pt x="30385" y="1066530"/>
                </a:cubicBezTo>
                <a:cubicBezTo>
                  <a:pt x="27347" y="1056019"/>
                  <a:pt x="24308" y="1045887"/>
                  <a:pt x="21270" y="1036136"/>
                </a:cubicBezTo>
                <a:cubicBezTo>
                  <a:pt x="18231" y="1026385"/>
                  <a:pt x="15193" y="1016254"/>
                  <a:pt x="12154" y="1005742"/>
                </a:cubicBezTo>
                <a:cubicBezTo>
                  <a:pt x="9622" y="999664"/>
                  <a:pt x="5571" y="993585"/>
                  <a:pt x="0" y="987506"/>
                </a:cubicBezTo>
                <a:cubicBezTo>
                  <a:pt x="1393" y="987380"/>
                  <a:pt x="2406" y="986873"/>
                  <a:pt x="3039" y="985987"/>
                </a:cubicBezTo>
                <a:cubicBezTo>
                  <a:pt x="3672" y="985100"/>
                  <a:pt x="4685" y="984594"/>
                  <a:pt x="6077" y="984467"/>
                </a:cubicBezTo>
                <a:cubicBezTo>
                  <a:pt x="7723" y="987506"/>
                  <a:pt x="9749" y="990546"/>
                  <a:pt x="12154" y="993585"/>
                </a:cubicBezTo>
                <a:cubicBezTo>
                  <a:pt x="14560" y="996624"/>
                  <a:pt x="16585" y="999664"/>
                  <a:pt x="18231" y="1002703"/>
                </a:cubicBezTo>
                <a:cubicBezTo>
                  <a:pt x="22663" y="1007326"/>
                  <a:pt x="26703" y="1012518"/>
                  <a:pt x="30352" y="1018280"/>
                </a:cubicBezTo>
                <a:cubicBezTo>
                  <a:pt x="34000" y="1024042"/>
                  <a:pt x="38012" y="1029994"/>
                  <a:pt x="42387" y="1036136"/>
                </a:cubicBezTo>
                <a:cubicBezTo>
                  <a:pt x="43950" y="1039302"/>
                  <a:pt x="45325" y="1042848"/>
                  <a:pt x="46513" y="1046774"/>
                </a:cubicBezTo>
                <a:cubicBezTo>
                  <a:pt x="47700" y="1050700"/>
                  <a:pt x="48326" y="1054245"/>
                  <a:pt x="48388" y="1057412"/>
                </a:cubicBezTo>
                <a:cubicBezTo>
                  <a:pt x="44575" y="1066213"/>
                  <a:pt x="44700" y="1073685"/>
                  <a:pt x="48763" y="1079827"/>
                </a:cubicBezTo>
                <a:cubicBezTo>
                  <a:pt x="52826" y="1085969"/>
                  <a:pt x="56702" y="1092681"/>
                  <a:pt x="60390" y="1099962"/>
                </a:cubicBezTo>
                <a:cubicBezTo>
                  <a:pt x="66475" y="1095277"/>
                  <a:pt x="70279" y="1089451"/>
                  <a:pt x="71800" y="1082486"/>
                </a:cubicBezTo>
                <a:cubicBezTo>
                  <a:pt x="73321" y="1075521"/>
                  <a:pt x="72561" y="1068176"/>
                  <a:pt x="69518" y="1060451"/>
                </a:cubicBezTo>
                <a:cubicBezTo>
                  <a:pt x="63019" y="1046837"/>
                  <a:pt x="56356" y="1033033"/>
                  <a:pt x="49529" y="1019040"/>
                </a:cubicBezTo>
                <a:cubicBezTo>
                  <a:pt x="42702" y="1005046"/>
                  <a:pt x="38321" y="990482"/>
                  <a:pt x="36386" y="975349"/>
                </a:cubicBezTo>
                <a:cubicBezTo>
                  <a:pt x="36449" y="964648"/>
                  <a:pt x="36324" y="954137"/>
                  <a:pt x="36011" y="943816"/>
                </a:cubicBezTo>
                <a:cubicBezTo>
                  <a:pt x="35698" y="933495"/>
                  <a:pt x="34823" y="923743"/>
                  <a:pt x="33386" y="914562"/>
                </a:cubicBezTo>
                <a:cubicBezTo>
                  <a:pt x="31695" y="906900"/>
                  <a:pt x="30566" y="899428"/>
                  <a:pt x="29996" y="892147"/>
                </a:cubicBezTo>
                <a:cubicBezTo>
                  <a:pt x="29426" y="884865"/>
                  <a:pt x="30556" y="878153"/>
                  <a:pt x="33386" y="872011"/>
                </a:cubicBezTo>
                <a:cubicBezTo>
                  <a:pt x="34573" y="870364"/>
                  <a:pt x="34448" y="868338"/>
                  <a:pt x="33011" y="865932"/>
                </a:cubicBezTo>
                <a:cubicBezTo>
                  <a:pt x="31573" y="863526"/>
                  <a:pt x="30698" y="861500"/>
                  <a:pt x="30385" y="859853"/>
                </a:cubicBezTo>
                <a:cubicBezTo>
                  <a:pt x="30385" y="850609"/>
                  <a:pt x="30385" y="840984"/>
                  <a:pt x="30385" y="830980"/>
                </a:cubicBezTo>
                <a:cubicBezTo>
                  <a:pt x="30385" y="820975"/>
                  <a:pt x="30385" y="811350"/>
                  <a:pt x="30385" y="802106"/>
                </a:cubicBezTo>
                <a:cubicBezTo>
                  <a:pt x="30258" y="789822"/>
                  <a:pt x="29752" y="777158"/>
                  <a:pt x="28866" y="764114"/>
                </a:cubicBezTo>
                <a:cubicBezTo>
                  <a:pt x="27980" y="751070"/>
                  <a:pt x="27473" y="738406"/>
                  <a:pt x="27347" y="726122"/>
                </a:cubicBezTo>
                <a:cubicBezTo>
                  <a:pt x="28740" y="707759"/>
                  <a:pt x="29751" y="689016"/>
                  <a:pt x="30380" y="669894"/>
                </a:cubicBezTo>
                <a:cubicBezTo>
                  <a:pt x="31009" y="650771"/>
                  <a:pt x="32011" y="632028"/>
                  <a:pt x="33386" y="613666"/>
                </a:cubicBezTo>
                <a:cubicBezTo>
                  <a:pt x="35011" y="596949"/>
                  <a:pt x="37761" y="580233"/>
                  <a:pt x="41637" y="563516"/>
                </a:cubicBezTo>
                <a:cubicBezTo>
                  <a:pt x="45513" y="546800"/>
                  <a:pt x="49763" y="530083"/>
                  <a:pt x="54389" y="513367"/>
                </a:cubicBezTo>
                <a:cubicBezTo>
                  <a:pt x="57455" y="496777"/>
                  <a:pt x="61107" y="480567"/>
                  <a:pt x="65345" y="464737"/>
                </a:cubicBezTo>
                <a:cubicBezTo>
                  <a:pt x="69583" y="448907"/>
                  <a:pt x="74017" y="432697"/>
                  <a:pt x="78646" y="416108"/>
                </a:cubicBezTo>
                <a:cubicBezTo>
                  <a:pt x="84731" y="396478"/>
                  <a:pt x="92338" y="377989"/>
                  <a:pt x="101465" y="360639"/>
                </a:cubicBezTo>
                <a:cubicBezTo>
                  <a:pt x="110593" y="343290"/>
                  <a:pt x="121242" y="326320"/>
                  <a:pt x="133413" y="309730"/>
                </a:cubicBezTo>
                <a:cubicBezTo>
                  <a:pt x="133286" y="309603"/>
                  <a:pt x="133539" y="309097"/>
                  <a:pt x="134173" y="308210"/>
                </a:cubicBezTo>
                <a:cubicBezTo>
                  <a:pt x="134807" y="307324"/>
                  <a:pt x="136582" y="306817"/>
                  <a:pt x="139498" y="306691"/>
                </a:cubicBezTo>
                <a:cubicBezTo>
                  <a:pt x="138103" y="311123"/>
                  <a:pt x="137089" y="315176"/>
                  <a:pt x="136455" y="318848"/>
                </a:cubicBezTo>
                <a:cubicBezTo>
                  <a:pt x="135822" y="322521"/>
                  <a:pt x="134807" y="326573"/>
                  <a:pt x="133413" y="331005"/>
                </a:cubicBezTo>
                <a:cubicBezTo>
                  <a:pt x="131765" y="337021"/>
                  <a:pt x="129736" y="343226"/>
                  <a:pt x="127327" y="349621"/>
                </a:cubicBezTo>
                <a:cubicBezTo>
                  <a:pt x="124919" y="356017"/>
                  <a:pt x="122890" y="362982"/>
                  <a:pt x="121242" y="370517"/>
                </a:cubicBezTo>
                <a:cubicBezTo>
                  <a:pt x="121369" y="372037"/>
                  <a:pt x="121876" y="373556"/>
                  <a:pt x="122764" y="375076"/>
                </a:cubicBezTo>
                <a:cubicBezTo>
                  <a:pt x="123651" y="376596"/>
                  <a:pt x="124158" y="378115"/>
                  <a:pt x="124285" y="379635"/>
                </a:cubicBezTo>
                <a:cubicBezTo>
                  <a:pt x="125806" y="378242"/>
                  <a:pt x="127327" y="377229"/>
                  <a:pt x="128849" y="376596"/>
                </a:cubicBezTo>
                <a:cubicBezTo>
                  <a:pt x="130370" y="375963"/>
                  <a:pt x="131891" y="374950"/>
                  <a:pt x="133413" y="373556"/>
                </a:cubicBezTo>
                <a:cubicBezTo>
                  <a:pt x="133349" y="373430"/>
                  <a:pt x="133476" y="372923"/>
                  <a:pt x="133793" y="372037"/>
                </a:cubicBezTo>
                <a:cubicBezTo>
                  <a:pt x="134110" y="371150"/>
                  <a:pt x="134997" y="370644"/>
                  <a:pt x="136455" y="370517"/>
                </a:cubicBezTo>
                <a:cubicBezTo>
                  <a:pt x="146661" y="336324"/>
                  <a:pt x="162761" y="305931"/>
                  <a:pt x="184757" y="279337"/>
                </a:cubicBezTo>
                <a:cubicBezTo>
                  <a:pt x="206752" y="252742"/>
                  <a:pt x="228177" y="225388"/>
                  <a:pt x="249031" y="197274"/>
                </a:cubicBezTo>
                <a:cubicBezTo>
                  <a:pt x="250680" y="194234"/>
                  <a:pt x="252708" y="191195"/>
                  <a:pt x="255117" y="188156"/>
                </a:cubicBezTo>
                <a:cubicBezTo>
                  <a:pt x="257526" y="185116"/>
                  <a:pt x="259554" y="182077"/>
                  <a:pt x="261202" y="179038"/>
                </a:cubicBezTo>
                <a:cubicBezTo>
                  <a:pt x="264308" y="175872"/>
                  <a:pt x="267224" y="173086"/>
                  <a:pt x="269949" y="170680"/>
                </a:cubicBezTo>
                <a:cubicBezTo>
                  <a:pt x="272675" y="168273"/>
                  <a:pt x="274830" y="167007"/>
                  <a:pt x="276415" y="166880"/>
                </a:cubicBezTo>
                <a:cubicBezTo>
                  <a:pt x="288332" y="166564"/>
                  <a:pt x="297967" y="163398"/>
                  <a:pt x="305320" y="157382"/>
                </a:cubicBezTo>
                <a:cubicBezTo>
                  <a:pt x="312673" y="151367"/>
                  <a:pt x="319265" y="144402"/>
                  <a:pt x="325097" y="136487"/>
                </a:cubicBezTo>
                <a:cubicBezTo>
                  <a:pt x="330867" y="128698"/>
                  <a:pt x="337558" y="122240"/>
                  <a:pt x="345172" y="117111"/>
                </a:cubicBezTo>
                <a:cubicBezTo>
                  <a:pt x="352785" y="111982"/>
                  <a:pt x="363210" y="109323"/>
                  <a:pt x="376446" y="109132"/>
                </a:cubicBezTo>
                <a:cubicBezTo>
                  <a:pt x="372117" y="106126"/>
                  <a:pt x="368729" y="103119"/>
                  <a:pt x="366282" y="100112"/>
                </a:cubicBezTo>
                <a:cubicBezTo>
                  <a:pt x="363836" y="97105"/>
                  <a:pt x="361201" y="94098"/>
                  <a:pt x="358378" y="91091"/>
                </a:cubicBezTo>
                <a:cubicBezTo>
                  <a:pt x="364902" y="84587"/>
                  <a:pt x="372932" y="76548"/>
                  <a:pt x="382469" y="66974"/>
                </a:cubicBezTo>
                <a:cubicBezTo>
                  <a:pt x="388419" y="63999"/>
                  <a:pt x="393989" y="61593"/>
                  <a:pt x="399180" y="59757"/>
                </a:cubicBezTo>
                <a:cubicBezTo>
                  <a:pt x="404371" y="57922"/>
                  <a:pt x="409941" y="56276"/>
                  <a:pt x="415892" y="54820"/>
                </a:cubicBezTo>
                <a:cubicBezTo>
                  <a:pt x="417474" y="53490"/>
                  <a:pt x="418867" y="53111"/>
                  <a:pt x="420070" y="53680"/>
                </a:cubicBezTo>
                <a:cubicBezTo>
                  <a:pt x="421272" y="54250"/>
                  <a:pt x="421905" y="54630"/>
                  <a:pt x="421969" y="54820"/>
                </a:cubicBezTo>
                <a:cubicBezTo>
                  <a:pt x="421969" y="56529"/>
                  <a:pt x="421969" y="58428"/>
                  <a:pt x="421969" y="60517"/>
                </a:cubicBezTo>
                <a:cubicBezTo>
                  <a:pt x="421969" y="62606"/>
                  <a:pt x="421969" y="63745"/>
                  <a:pt x="421969" y="63935"/>
                </a:cubicBezTo>
                <a:cubicBezTo>
                  <a:pt x="418930" y="65582"/>
                  <a:pt x="415892" y="67606"/>
                  <a:pt x="412853" y="70008"/>
                </a:cubicBezTo>
                <a:cubicBezTo>
                  <a:pt x="409815" y="72411"/>
                  <a:pt x="406776" y="74427"/>
                  <a:pt x="403738" y="76057"/>
                </a:cubicBezTo>
                <a:cubicBezTo>
                  <a:pt x="402092" y="79002"/>
                  <a:pt x="400066" y="81382"/>
                  <a:pt x="397661" y="83199"/>
                </a:cubicBezTo>
                <a:cubicBezTo>
                  <a:pt x="395255" y="85015"/>
                  <a:pt x="393230" y="86644"/>
                  <a:pt x="391584" y="88085"/>
                </a:cubicBezTo>
                <a:cubicBezTo>
                  <a:pt x="389875" y="89588"/>
                  <a:pt x="387976" y="91091"/>
                  <a:pt x="385887" y="92595"/>
                </a:cubicBezTo>
                <a:cubicBezTo>
                  <a:pt x="383798" y="94098"/>
                  <a:pt x="382658" y="95602"/>
                  <a:pt x="382469" y="97105"/>
                </a:cubicBezTo>
                <a:cubicBezTo>
                  <a:pt x="382405" y="97356"/>
                  <a:pt x="382532" y="98358"/>
                  <a:pt x="382848" y="100112"/>
                </a:cubicBezTo>
                <a:cubicBezTo>
                  <a:pt x="383165" y="101866"/>
                  <a:pt x="384051" y="102868"/>
                  <a:pt x="385507" y="103119"/>
                </a:cubicBezTo>
                <a:cubicBezTo>
                  <a:pt x="388039" y="103620"/>
                  <a:pt x="392090" y="102618"/>
                  <a:pt x="397661" y="100112"/>
                </a:cubicBezTo>
                <a:cubicBezTo>
                  <a:pt x="414309" y="90902"/>
                  <a:pt x="431147" y="81478"/>
                  <a:pt x="448175" y="71840"/>
                </a:cubicBezTo>
                <a:cubicBezTo>
                  <a:pt x="465204" y="62202"/>
                  <a:pt x="482802" y="53490"/>
                  <a:pt x="500969" y="45704"/>
                </a:cubicBezTo>
                <a:cubicBezTo>
                  <a:pt x="511667" y="39754"/>
                  <a:pt x="522935" y="34943"/>
                  <a:pt x="534772" y="31271"/>
                </a:cubicBezTo>
                <a:cubicBezTo>
                  <a:pt x="546609" y="27600"/>
                  <a:pt x="558637" y="24309"/>
                  <a:pt x="570854" y="21396"/>
                </a:cubicBezTo>
                <a:cubicBezTo>
                  <a:pt x="579969" y="18864"/>
                  <a:pt x="589085" y="17852"/>
                  <a:pt x="598200" y="18358"/>
                </a:cubicBezTo>
                <a:cubicBezTo>
                  <a:pt x="601175" y="18105"/>
                  <a:pt x="604340" y="17092"/>
                  <a:pt x="607695" y="15320"/>
                </a:cubicBezTo>
                <a:cubicBezTo>
                  <a:pt x="611050" y="13547"/>
                  <a:pt x="614975" y="12534"/>
                  <a:pt x="619470" y="12281"/>
                </a:cubicBezTo>
                <a:cubicBezTo>
                  <a:pt x="628585" y="8736"/>
                  <a:pt x="637700" y="6710"/>
                  <a:pt x="646816" y="6204"/>
                </a:cubicBezTo>
                <a:cubicBezTo>
                  <a:pt x="654285" y="6331"/>
                  <a:pt x="661375" y="6837"/>
                  <a:pt x="668085" y="7723"/>
                </a:cubicBezTo>
                <a:cubicBezTo>
                  <a:pt x="674795" y="8610"/>
                  <a:pt x="681885" y="9116"/>
                  <a:pt x="689354" y="9243"/>
                </a:cubicBezTo>
                <a:cubicBezTo>
                  <a:pt x="695431" y="9369"/>
                  <a:pt x="701508" y="9876"/>
                  <a:pt x="707585" y="10762"/>
                </a:cubicBezTo>
                <a:cubicBezTo>
                  <a:pt x="713662" y="11648"/>
                  <a:pt x="719739" y="12155"/>
                  <a:pt x="725816" y="12281"/>
                </a:cubicBezTo>
                <a:cubicBezTo>
                  <a:pt x="731893" y="11142"/>
                  <a:pt x="737970" y="10382"/>
                  <a:pt x="744047" y="10002"/>
                </a:cubicBezTo>
                <a:cubicBezTo>
                  <a:pt x="750124" y="9622"/>
                  <a:pt x="756201" y="7344"/>
                  <a:pt x="762278" y="3166"/>
                </a:cubicBezTo>
                <a:cubicBezTo>
                  <a:pt x="768355" y="633"/>
                  <a:pt x="774432" y="-379"/>
                  <a:pt x="780509" y="127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567776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087315" y="572584"/>
            <a:ext cx="9979665" cy="2657634"/>
          </a:xfrm>
          <a:custGeom>
            <a:avLst/>
            <a:gdLst>
              <a:gd name="connsiteX0" fmla="*/ 5750092 w 8799052"/>
              <a:gd name="connsiteY0" fmla="*/ 2204060 h 2343231"/>
              <a:gd name="connsiteX1" fmla="*/ 5789706 w 8799052"/>
              <a:gd name="connsiteY1" fmla="*/ 2217462 h 2343231"/>
              <a:gd name="connsiteX2" fmla="*/ 5948032 w 8799052"/>
              <a:gd name="connsiteY2" fmla="*/ 2292731 h 2343231"/>
              <a:gd name="connsiteX3" fmla="*/ 5757634 w 8799052"/>
              <a:gd name="connsiteY3" fmla="*/ 2272309 h 2343231"/>
              <a:gd name="connsiteX4" fmla="*/ 5572879 w 8799052"/>
              <a:gd name="connsiteY4" fmla="*/ 2343231 h 2343231"/>
              <a:gd name="connsiteX5" fmla="*/ 5563868 w 8799052"/>
              <a:gd name="connsiteY5" fmla="*/ 2324973 h 2343231"/>
              <a:gd name="connsiteX6" fmla="*/ 5555491 w 8799052"/>
              <a:gd name="connsiteY6" fmla="*/ 2316989 h 2343231"/>
              <a:gd name="connsiteX7" fmla="*/ 5614124 w 8799052"/>
              <a:gd name="connsiteY7" fmla="*/ 2245554 h 2343231"/>
              <a:gd name="connsiteX8" fmla="*/ 5707623 w 8799052"/>
              <a:gd name="connsiteY8" fmla="*/ 2204272 h 2343231"/>
              <a:gd name="connsiteX9" fmla="*/ 5750092 w 8799052"/>
              <a:gd name="connsiteY9" fmla="*/ 2204060 h 2343231"/>
              <a:gd name="connsiteX10" fmla="*/ 3887186 w 8799052"/>
              <a:gd name="connsiteY10" fmla="*/ 2132787 h 2343231"/>
              <a:gd name="connsiteX11" fmla="*/ 3810641 w 8799052"/>
              <a:gd name="connsiteY11" fmla="*/ 2137517 h 2343231"/>
              <a:gd name="connsiteX12" fmla="*/ 3797504 w 8799052"/>
              <a:gd name="connsiteY12" fmla="*/ 2152081 h 2343231"/>
              <a:gd name="connsiteX13" fmla="*/ 3794671 w 8799052"/>
              <a:gd name="connsiteY13" fmla="*/ 2166009 h 2343231"/>
              <a:gd name="connsiteX14" fmla="*/ 3818956 w 8799052"/>
              <a:gd name="connsiteY14" fmla="*/ 2176379 h 2343231"/>
              <a:gd name="connsiteX15" fmla="*/ 3842613 w 8799052"/>
              <a:gd name="connsiteY15" fmla="*/ 2176610 h 2343231"/>
              <a:gd name="connsiteX16" fmla="*/ 3888033 w 8799052"/>
              <a:gd name="connsiteY16" fmla="*/ 2146487 h 2343231"/>
              <a:gd name="connsiteX17" fmla="*/ 3887186 w 8799052"/>
              <a:gd name="connsiteY17" fmla="*/ 2132787 h 2343231"/>
              <a:gd name="connsiteX18" fmla="*/ 5179216 w 8799052"/>
              <a:gd name="connsiteY18" fmla="*/ 2094201 h 2343231"/>
              <a:gd name="connsiteX19" fmla="*/ 5229704 w 8799052"/>
              <a:gd name="connsiteY19" fmla="*/ 2146097 h 2343231"/>
              <a:gd name="connsiteX20" fmla="*/ 5277922 w 8799052"/>
              <a:gd name="connsiteY20" fmla="*/ 2129365 h 2343231"/>
              <a:gd name="connsiteX21" fmla="*/ 5337926 w 8799052"/>
              <a:gd name="connsiteY21" fmla="*/ 2111904 h 2343231"/>
              <a:gd name="connsiteX22" fmla="*/ 5215697 w 8799052"/>
              <a:gd name="connsiteY22" fmla="*/ 2174469 h 2343231"/>
              <a:gd name="connsiteX23" fmla="*/ 5041287 w 8799052"/>
              <a:gd name="connsiteY23" fmla="*/ 2157741 h 2343231"/>
              <a:gd name="connsiteX24" fmla="*/ 5110249 w 8799052"/>
              <a:gd name="connsiteY24" fmla="*/ 2125974 h 2343231"/>
              <a:gd name="connsiteX25" fmla="*/ 5179216 w 8799052"/>
              <a:gd name="connsiteY25" fmla="*/ 2094201 h 2343231"/>
              <a:gd name="connsiteX26" fmla="*/ 6280013 w 8799052"/>
              <a:gd name="connsiteY26" fmla="*/ 2053685 h 2343231"/>
              <a:gd name="connsiteX27" fmla="*/ 6298253 w 8799052"/>
              <a:gd name="connsiteY27" fmla="*/ 2093817 h 2343231"/>
              <a:gd name="connsiteX28" fmla="*/ 6244569 w 8799052"/>
              <a:gd name="connsiteY28" fmla="*/ 2117766 h 2343231"/>
              <a:gd name="connsiteX29" fmla="*/ 6190884 w 8799052"/>
              <a:gd name="connsiteY29" fmla="*/ 2141716 h 2343231"/>
              <a:gd name="connsiteX30" fmla="*/ 6182290 w 8799052"/>
              <a:gd name="connsiteY30" fmla="*/ 2130208 h 2343231"/>
              <a:gd name="connsiteX31" fmla="*/ 6174331 w 8799052"/>
              <a:gd name="connsiteY31" fmla="*/ 2128986 h 2343231"/>
              <a:gd name="connsiteX32" fmla="*/ 6189561 w 8799052"/>
              <a:gd name="connsiteY32" fmla="*/ 2088500 h 2343231"/>
              <a:gd name="connsiteX33" fmla="*/ 6217205 w 8799052"/>
              <a:gd name="connsiteY33" fmla="*/ 2057567 h 2343231"/>
              <a:gd name="connsiteX34" fmla="*/ 6248606 w 8799052"/>
              <a:gd name="connsiteY34" fmla="*/ 2055626 h 2343231"/>
              <a:gd name="connsiteX35" fmla="*/ 6280013 w 8799052"/>
              <a:gd name="connsiteY35" fmla="*/ 2053685 h 2343231"/>
              <a:gd name="connsiteX36" fmla="*/ 6059342 w 8799052"/>
              <a:gd name="connsiteY36" fmla="*/ 2053569 h 2343231"/>
              <a:gd name="connsiteX37" fmla="*/ 5980840 w 8799052"/>
              <a:gd name="connsiteY37" fmla="*/ 2058415 h 2343231"/>
              <a:gd name="connsiteX38" fmla="*/ 5983374 w 8799052"/>
              <a:gd name="connsiteY38" fmla="*/ 2099523 h 2343231"/>
              <a:gd name="connsiteX39" fmla="*/ 6076736 w 8799052"/>
              <a:gd name="connsiteY39" fmla="*/ 2080000 h 2343231"/>
              <a:gd name="connsiteX40" fmla="*/ 6059342 w 8799052"/>
              <a:gd name="connsiteY40" fmla="*/ 2053569 h 2343231"/>
              <a:gd name="connsiteX41" fmla="*/ 7348562 w 8799052"/>
              <a:gd name="connsiteY41" fmla="*/ 2001405 h 2343231"/>
              <a:gd name="connsiteX42" fmla="*/ 7341449 w 8799052"/>
              <a:gd name="connsiteY42" fmla="*/ 2013877 h 2343231"/>
              <a:gd name="connsiteX43" fmla="*/ 7333702 w 8799052"/>
              <a:gd name="connsiteY43" fmla="*/ 2016076 h 2343231"/>
              <a:gd name="connsiteX44" fmla="*/ 7370189 w 8799052"/>
              <a:gd name="connsiteY44" fmla="*/ 2096343 h 2343231"/>
              <a:gd name="connsiteX45" fmla="*/ 7400576 w 8799052"/>
              <a:gd name="connsiteY45" fmla="*/ 2080713 h 2343231"/>
              <a:gd name="connsiteX46" fmla="*/ 7348562 w 8799052"/>
              <a:gd name="connsiteY46" fmla="*/ 2001405 h 2343231"/>
              <a:gd name="connsiteX47" fmla="*/ 347642 w 8799052"/>
              <a:gd name="connsiteY47" fmla="*/ 1222289 h 2343231"/>
              <a:gd name="connsiteX48" fmla="*/ 356339 w 8799052"/>
              <a:gd name="connsiteY48" fmla="*/ 1235547 h 2343231"/>
              <a:gd name="connsiteX49" fmla="*/ 365041 w 8799052"/>
              <a:gd name="connsiteY49" fmla="*/ 1248806 h 2343231"/>
              <a:gd name="connsiteX50" fmla="*/ 363422 w 8799052"/>
              <a:gd name="connsiteY50" fmla="*/ 1250101 h 2343231"/>
              <a:gd name="connsiteX51" fmla="*/ 358833 w 8799052"/>
              <a:gd name="connsiteY51" fmla="*/ 1244014 h 2343231"/>
              <a:gd name="connsiteX52" fmla="*/ 347642 w 8799052"/>
              <a:gd name="connsiteY52" fmla="*/ 1222289 h 2343231"/>
              <a:gd name="connsiteX53" fmla="*/ 8799052 w 8799052"/>
              <a:gd name="connsiteY53" fmla="*/ 0 h 2343231"/>
              <a:gd name="connsiteX54" fmla="*/ 8758724 w 8799052"/>
              <a:gd name="connsiteY54" fmla="*/ 112520 h 2343231"/>
              <a:gd name="connsiteX55" fmla="*/ 8701403 w 8799052"/>
              <a:gd name="connsiteY55" fmla="*/ 205187 h 2343231"/>
              <a:gd name="connsiteX56" fmla="*/ 8644080 w 8799052"/>
              <a:gd name="connsiteY56" fmla="*/ 297812 h 2343231"/>
              <a:gd name="connsiteX57" fmla="*/ 8580093 w 8799052"/>
              <a:gd name="connsiteY57" fmla="*/ 346307 h 2343231"/>
              <a:gd name="connsiteX58" fmla="*/ 8491282 w 8799052"/>
              <a:gd name="connsiteY58" fmla="*/ 375781 h 2343231"/>
              <a:gd name="connsiteX59" fmla="*/ 8259138 w 8799052"/>
              <a:gd name="connsiteY59" fmla="*/ 444943 h 2343231"/>
              <a:gd name="connsiteX60" fmla="*/ 8198934 w 8799052"/>
              <a:gd name="connsiteY60" fmla="*/ 490960 h 2343231"/>
              <a:gd name="connsiteX61" fmla="*/ 8239352 w 8799052"/>
              <a:gd name="connsiteY61" fmla="*/ 507369 h 2343231"/>
              <a:gd name="connsiteX62" fmla="*/ 8279135 w 8799052"/>
              <a:gd name="connsiteY62" fmla="*/ 513510 h 2343231"/>
              <a:gd name="connsiteX63" fmla="*/ 8403898 w 8799052"/>
              <a:gd name="connsiteY63" fmla="*/ 492047 h 2343231"/>
              <a:gd name="connsiteX64" fmla="*/ 8495726 w 8799052"/>
              <a:gd name="connsiteY64" fmla="*/ 479493 h 2343231"/>
              <a:gd name="connsiteX65" fmla="*/ 8578315 w 8799052"/>
              <a:gd name="connsiteY65" fmla="*/ 508774 h 2343231"/>
              <a:gd name="connsiteX66" fmla="*/ 8627086 w 8799052"/>
              <a:gd name="connsiteY66" fmla="*/ 532887 h 2343231"/>
              <a:gd name="connsiteX67" fmla="*/ 8565948 w 8799052"/>
              <a:gd name="connsiteY67" fmla="*/ 563787 h 2343231"/>
              <a:gd name="connsiteX68" fmla="*/ 8456769 w 8799052"/>
              <a:gd name="connsiteY68" fmla="*/ 582404 h 2343231"/>
              <a:gd name="connsiteX69" fmla="*/ 8346964 w 8799052"/>
              <a:gd name="connsiteY69" fmla="*/ 590883 h 2343231"/>
              <a:gd name="connsiteX70" fmla="*/ 8396409 w 8799052"/>
              <a:gd name="connsiteY70" fmla="*/ 657678 h 2343231"/>
              <a:gd name="connsiteX71" fmla="*/ 8476762 w 8799052"/>
              <a:gd name="connsiteY71" fmla="*/ 650885 h 2343231"/>
              <a:gd name="connsiteX72" fmla="*/ 8507009 w 8799052"/>
              <a:gd name="connsiteY72" fmla="*/ 630185 h 2343231"/>
              <a:gd name="connsiteX73" fmla="*/ 8537887 w 8799052"/>
              <a:gd name="connsiteY73" fmla="*/ 619775 h 2343231"/>
              <a:gd name="connsiteX74" fmla="*/ 8632930 w 8799052"/>
              <a:gd name="connsiteY74" fmla="*/ 627465 h 2343231"/>
              <a:gd name="connsiteX75" fmla="*/ 8548377 w 8799052"/>
              <a:gd name="connsiteY75" fmla="*/ 661953 h 2343231"/>
              <a:gd name="connsiteX76" fmla="*/ 8464452 w 8799052"/>
              <a:gd name="connsiteY76" fmla="*/ 706727 h 2343231"/>
              <a:gd name="connsiteX77" fmla="*/ 8512937 w 8799052"/>
              <a:gd name="connsiteY77" fmla="*/ 726110 h 2343231"/>
              <a:gd name="connsiteX78" fmla="*/ 8562052 w 8799052"/>
              <a:gd name="connsiteY78" fmla="*/ 755782 h 2343231"/>
              <a:gd name="connsiteX79" fmla="*/ 8522636 w 8799052"/>
              <a:gd name="connsiteY79" fmla="*/ 787476 h 2343231"/>
              <a:gd name="connsiteX80" fmla="*/ 8472082 w 8799052"/>
              <a:gd name="connsiteY80" fmla="*/ 830193 h 2343231"/>
              <a:gd name="connsiteX81" fmla="*/ 8557858 w 8799052"/>
              <a:gd name="connsiteY81" fmla="*/ 847271 h 2343231"/>
              <a:gd name="connsiteX82" fmla="*/ 8632489 w 8799052"/>
              <a:gd name="connsiteY82" fmla="*/ 875362 h 2343231"/>
              <a:gd name="connsiteX83" fmla="*/ 8537154 w 8799052"/>
              <a:gd name="connsiteY83" fmla="*/ 1086096 h 2343231"/>
              <a:gd name="connsiteX84" fmla="*/ 8356205 w 8799052"/>
              <a:gd name="connsiteY84" fmla="*/ 1250479 h 2343231"/>
              <a:gd name="connsiteX85" fmla="*/ 8184168 w 8799052"/>
              <a:gd name="connsiteY85" fmla="*/ 1367833 h 2343231"/>
              <a:gd name="connsiteX86" fmla="*/ 8025183 w 8799052"/>
              <a:gd name="connsiteY86" fmla="*/ 1505035 h 2343231"/>
              <a:gd name="connsiteX87" fmla="*/ 7988260 w 8799052"/>
              <a:gd name="connsiteY87" fmla="*/ 1545190 h 2343231"/>
              <a:gd name="connsiteX88" fmla="*/ 7952603 w 8799052"/>
              <a:gd name="connsiteY88" fmla="*/ 1605914 h 2343231"/>
              <a:gd name="connsiteX89" fmla="*/ 7938710 w 8799052"/>
              <a:gd name="connsiteY89" fmla="*/ 1636036 h 2343231"/>
              <a:gd name="connsiteX90" fmla="*/ 7925447 w 8799052"/>
              <a:gd name="connsiteY90" fmla="*/ 1676448 h 2343231"/>
              <a:gd name="connsiteX91" fmla="*/ 7919289 w 8799052"/>
              <a:gd name="connsiteY91" fmla="*/ 1704367 h 2343231"/>
              <a:gd name="connsiteX92" fmla="*/ 7913131 w 8799052"/>
              <a:gd name="connsiteY92" fmla="*/ 1732291 h 2343231"/>
              <a:gd name="connsiteX93" fmla="*/ 7826553 w 8799052"/>
              <a:gd name="connsiteY93" fmla="*/ 1861579 h 2343231"/>
              <a:gd name="connsiteX94" fmla="*/ 7803473 w 8799052"/>
              <a:gd name="connsiteY94" fmla="*/ 1902592 h 2343231"/>
              <a:gd name="connsiteX95" fmla="*/ 7767983 w 8799052"/>
              <a:gd name="connsiteY95" fmla="*/ 1934049 h 2343231"/>
              <a:gd name="connsiteX96" fmla="*/ 7721006 w 8799052"/>
              <a:gd name="connsiteY96" fmla="*/ 1969660 h 2343231"/>
              <a:gd name="connsiteX97" fmla="*/ 7661811 w 8799052"/>
              <a:gd name="connsiteY97" fmla="*/ 1995697 h 2343231"/>
              <a:gd name="connsiteX98" fmla="*/ 7677849 w 8799052"/>
              <a:gd name="connsiteY98" fmla="*/ 2001590 h 2343231"/>
              <a:gd name="connsiteX99" fmla="*/ 7693887 w 8799052"/>
              <a:gd name="connsiteY99" fmla="*/ 2007484 h 2343231"/>
              <a:gd name="connsiteX100" fmla="*/ 7716526 w 8799052"/>
              <a:gd name="connsiteY100" fmla="*/ 2025018 h 2343231"/>
              <a:gd name="connsiteX101" fmla="*/ 7726817 w 8799052"/>
              <a:gd name="connsiteY101" fmla="*/ 2032992 h 2343231"/>
              <a:gd name="connsiteX102" fmla="*/ 7698126 w 8799052"/>
              <a:gd name="connsiteY102" fmla="*/ 2076077 h 2343231"/>
              <a:gd name="connsiteX103" fmla="*/ 7635487 w 8799052"/>
              <a:gd name="connsiteY103" fmla="*/ 2108774 h 2343231"/>
              <a:gd name="connsiteX104" fmla="*/ 7559251 w 8799052"/>
              <a:gd name="connsiteY104" fmla="*/ 2111787 h 2343231"/>
              <a:gd name="connsiteX105" fmla="*/ 7483335 w 8799052"/>
              <a:gd name="connsiteY105" fmla="*/ 2119869 h 2343231"/>
              <a:gd name="connsiteX106" fmla="*/ 7422882 w 8799052"/>
              <a:gd name="connsiteY106" fmla="*/ 2188026 h 2343231"/>
              <a:gd name="connsiteX107" fmla="*/ 7412529 w 8799052"/>
              <a:gd name="connsiteY107" fmla="*/ 2210752 h 2343231"/>
              <a:gd name="connsiteX108" fmla="*/ 7379397 w 8799052"/>
              <a:gd name="connsiteY108" fmla="*/ 2245346 h 2343231"/>
              <a:gd name="connsiteX109" fmla="*/ 7376869 w 8799052"/>
              <a:gd name="connsiteY109" fmla="*/ 2204433 h 2343231"/>
              <a:gd name="connsiteX110" fmla="*/ 7234268 w 8799052"/>
              <a:gd name="connsiteY110" fmla="*/ 2256056 h 2343231"/>
              <a:gd name="connsiteX111" fmla="*/ 7113318 w 8799052"/>
              <a:gd name="connsiteY111" fmla="*/ 2275542 h 2343231"/>
              <a:gd name="connsiteX112" fmla="*/ 6971430 w 8799052"/>
              <a:gd name="connsiteY112" fmla="*/ 2243122 h 2343231"/>
              <a:gd name="connsiteX113" fmla="*/ 6841348 w 8799052"/>
              <a:gd name="connsiteY113" fmla="*/ 2210400 h 2343231"/>
              <a:gd name="connsiteX114" fmla="*/ 6811167 w 8799052"/>
              <a:gd name="connsiteY114" fmla="*/ 2200302 h 2343231"/>
              <a:gd name="connsiteX115" fmla="*/ 6793358 w 8799052"/>
              <a:gd name="connsiteY115" fmla="*/ 2199039 h 2343231"/>
              <a:gd name="connsiteX116" fmla="*/ 6708485 w 8799052"/>
              <a:gd name="connsiteY116" fmla="*/ 2228356 h 2343231"/>
              <a:gd name="connsiteX117" fmla="*/ 6619801 w 8799052"/>
              <a:gd name="connsiteY117" fmla="*/ 2196012 h 2343231"/>
              <a:gd name="connsiteX118" fmla="*/ 6578266 w 8799052"/>
              <a:gd name="connsiteY118" fmla="*/ 2193419 h 2343231"/>
              <a:gd name="connsiteX119" fmla="*/ 6525586 w 8799052"/>
              <a:gd name="connsiteY119" fmla="*/ 2201834 h 2343231"/>
              <a:gd name="connsiteX120" fmla="*/ 6452121 w 8799052"/>
              <a:gd name="connsiteY120" fmla="*/ 2192621 h 2343231"/>
              <a:gd name="connsiteX121" fmla="*/ 6413984 w 8799052"/>
              <a:gd name="connsiteY121" fmla="*/ 2181225 h 2343231"/>
              <a:gd name="connsiteX122" fmla="*/ 6397976 w 8799052"/>
              <a:gd name="connsiteY122" fmla="*/ 2113445 h 2343231"/>
              <a:gd name="connsiteX123" fmla="*/ 6405517 w 8799052"/>
              <a:gd name="connsiteY123" fmla="*/ 2044210 h 2343231"/>
              <a:gd name="connsiteX124" fmla="*/ 6446581 w 8799052"/>
              <a:gd name="connsiteY124" fmla="*/ 2007288 h 2343231"/>
              <a:gd name="connsiteX125" fmla="*/ 6513732 w 8799052"/>
              <a:gd name="connsiteY125" fmla="*/ 2010017 h 2343231"/>
              <a:gd name="connsiteX126" fmla="*/ 6558453 w 8799052"/>
              <a:gd name="connsiteY126" fmla="*/ 2000374 h 2343231"/>
              <a:gd name="connsiteX127" fmla="*/ 6591394 w 8799052"/>
              <a:gd name="connsiteY127" fmla="*/ 1991459 h 2343231"/>
              <a:gd name="connsiteX128" fmla="*/ 6590548 w 8799052"/>
              <a:gd name="connsiteY128" fmla="*/ 1977770 h 2343231"/>
              <a:gd name="connsiteX129" fmla="*/ 6589702 w 8799052"/>
              <a:gd name="connsiteY129" fmla="*/ 1964085 h 2343231"/>
              <a:gd name="connsiteX130" fmla="*/ 6542178 w 8799052"/>
              <a:gd name="connsiteY130" fmla="*/ 1960149 h 2343231"/>
              <a:gd name="connsiteX131" fmla="*/ 6494647 w 8799052"/>
              <a:gd name="connsiteY131" fmla="*/ 1956217 h 2343231"/>
              <a:gd name="connsiteX132" fmla="*/ 6400022 w 8799052"/>
              <a:gd name="connsiteY132" fmla="*/ 1955197 h 2343231"/>
              <a:gd name="connsiteX133" fmla="*/ 6305384 w 8799052"/>
              <a:gd name="connsiteY133" fmla="*/ 1954177 h 2343231"/>
              <a:gd name="connsiteX134" fmla="*/ 6223802 w 8799052"/>
              <a:gd name="connsiteY134" fmla="*/ 1972960 h 2343231"/>
              <a:gd name="connsiteX135" fmla="*/ 6168304 w 8799052"/>
              <a:gd name="connsiteY135" fmla="*/ 2031358 h 2343231"/>
              <a:gd name="connsiteX136" fmla="*/ 5952714 w 8799052"/>
              <a:gd name="connsiteY136" fmla="*/ 2113450 h 2343231"/>
              <a:gd name="connsiteX137" fmla="*/ 5866628 w 8799052"/>
              <a:gd name="connsiteY137" fmla="*/ 2091265 h 2343231"/>
              <a:gd name="connsiteX138" fmla="*/ 5794850 w 8799052"/>
              <a:gd name="connsiteY138" fmla="*/ 2109453 h 2343231"/>
              <a:gd name="connsiteX139" fmla="*/ 5698097 w 8799052"/>
              <a:gd name="connsiteY139" fmla="*/ 2137784 h 2343231"/>
              <a:gd name="connsiteX140" fmla="*/ 5617900 w 8799052"/>
              <a:gd name="connsiteY140" fmla="*/ 2051619 h 2343231"/>
              <a:gd name="connsiteX141" fmla="*/ 5562945 w 8799052"/>
              <a:gd name="connsiteY141" fmla="*/ 2055015 h 2343231"/>
              <a:gd name="connsiteX142" fmla="*/ 5507991 w 8799052"/>
              <a:gd name="connsiteY142" fmla="*/ 2058411 h 2343231"/>
              <a:gd name="connsiteX143" fmla="*/ 5341964 w 8799052"/>
              <a:gd name="connsiteY143" fmla="*/ 2049780 h 2343231"/>
              <a:gd name="connsiteX144" fmla="*/ 5179105 w 8799052"/>
              <a:gd name="connsiteY144" fmla="*/ 2092493 h 2343231"/>
              <a:gd name="connsiteX145" fmla="*/ 5177253 w 8799052"/>
              <a:gd name="connsiteY145" fmla="*/ 2094328 h 2343231"/>
              <a:gd name="connsiteX146" fmla="*/ 5084895 w 8799052"/>
              <a:gd name="connsiteY146" fmla="*/ 2098310 h 2343231"/>
              <a:gd name="connsiteX147" fmla="*/ 5084774 w 8799052"/>
              <a:gd name="connsiteY147" fmla="*/ 2100253 h 2343231"/>
              <a:gd name="connsiteX148" fmla="*/ 5083885 w 8799052"/>
              <a:gd name="connsiteY148" fmla="*/ 2113850 h 2343231"/>
              <a:gd name="connsiteX149" fmla="*/ 5019919 w 8799052"/>
              <a:gd name="connsiteY149" fmla="*/ 2098891 h 2343231"/>
              <a:gd name="connsiteX150" fmla="*/ 4956582 w 8799052"/>
              <a:gd name="connsiteY150" fmla="*/ 2094206 h 2343231"/>
              <a:gd name="connsiteX151" fmla="*/ 4878920 w 8799052"/>
              <a:gd name="connsiteY151" fmla="*/ 2112758 h 2343231"/>
              <a:gd name="connsiteX152" fmla="*/ 4904158 w 8799052"/>
              <a:gd name="connsiteY152" fmla="*/ 2138553 h 2343231"/>
              <a:gd name="connsiteX153" fmla="*/ 4929384 w 8799052"/>
              <a:gd name="connsiteY153" fmla="*/ 2164164 h 2343231"/>
              <a:gd name="connsiteX154" fmla="*/ 4945501 w 8799052"/>
              <a:gd name="connsiteY154" fmla="*/ 2169923 h 2343231"/>
              <a:gd name="connsiteX155" fmla="*/ 4961617 w 8799052"/>
              <a:gd name="connsiteY155" fmla="*/ 2175682 h 2343231"/>
              <a:gd name="connsiteX156" fmla="*/ 4866985 w 8799052"/>
              <a:gd name="connsiteY156" fmla="*/ 2174656 h 2343231"/>
              <a:gd name="connsiteX157" fmla="*/ 4814425 w 8799052"/>
              <a:gd name="connsiteY157" fmla="*/ 2089238 h 2343231"/>
              <a:gd name="connsiteX158" fmla="*/ 4695944 w 8799052"/>
              <a:gd name="connsiteY158" fmla="*/ 2103439 h 2343231"/>
              <a:gd name="connsiteX159" fmla="*/ 4566010 w 8799052"/>
              <a:gd name="connsiteY159" fmla="*/ 2118342 h 2343231"/>
              <a:gd name="connsiteX160" fmla="*/ 4489610 w 8799052"/>
              <a:gd name="connsiteY160" fmla="*/ 2093817 h 2343231"/>
              <a:gd name="connsiteX161" fmla="*/ 4441118 w 8799052"/>
              <a:gd name="connsiteY161" fmla="*/ 2139624 h 2343231"/>
              <a:gd name="connsiteX162" fmla="*/ 4393133 w 8799052"/>
              <a:gd name="connsiteY162" fmla="*/ 2128934 h 2343231"/>
              <a:gd name="connsiteX163" fmla="*/ 4345148 w 8799052"/>
              <a:gd name="connsiteY163" fmla="*/ 2118239 h 2343231"/>
              <a:gd name="connsiteX164" fmla="*/ 4322619 w 8799052"/>
              <a:gd name="connsiteY164" fmla="*/ 2136682 h 2343231"/>
              <a:gd name="connsiteX165" fmla="*/ 4301349 w 8799052"/>
              <a:gd name="connsiteY165" fmla="*/ 2175388 h 2343231"/>
              <a:gd name="connsiteX166" fmla="*/ 4377127 w 8799052"/>
              <a:gd name="connsiteY166" fmla="*/ 2157142 h 2343231"/>
              <a:gd name="connsiteX167" fmla="*/ 4441118 w 8799052"/>
              <a:gd name="connsiteY167" fmla="*/ 2139624 h 2343231"/>
              <a:gd name="connsiteX168" fmla="*/ 4511026 w 8799052"/>
              <a:gd name="connsiteY168" fmla="*/ 2153951 h 2343231"/>
              <a:gd name="connsiteX169" fmla="*/ 4566010 w 8799052"/>
              <a:gd name="connsiteY169" fmla="*/ 2118342 h 2343231"/>
              <a:gd name="connsiteX170" fmla="*/ 4598803 w 8799052"/>
              <a:gd name="connsiteY170" fmla="*/ 2143443 h 2343231"/>
              <a:gd name="connsiteX171" fmla="*/ 4685639 w 8799052"/>
              <a:gd name="connsiteY171" fmla="*/ 2158422 h 2343231"/>
              <a:gd name="connsiteX172" fmla="*/ 4772482 w 8799052"/>
              <a:gd name="connsiteY172" fmla="*/ 2173401 h 2343231"/>
              <a:gd name="connsiteX173" fmla="*/ 4780783 w 8799052"/>
              <a:gd name="connsiteY173" fmla="*/ 2181362 h 2343231"/>
              <a:gd name="connsiteX174" fmla="*/ 4789710 w 8799052"/>
              <a:gd name="connsiteY174" fmla="*/ 2199458 h 2343231"/>
              <a:gd name="connsiteX175" fmla="*/ 4782348 w 8799052"/>
              <a:gd name="connsiteY175" fmla="*/ 2206694 h 2343231"/>
              <a:gd name="connsiteX176" fmla="*/ 4774986 w 8799052"/>
              <a:gd name="connsiteY176" fmla="*/ 2213931 h 2343231"/>
              <a:gd name="connsiteX177" fmla="*/ 4667588 w 8799052"/>
              <a:gd name="connsiteY177" fmla="*/ 2213813 h 2343231"/>
              <a:gd name="connsiteX178" fmla="*/ 4574372 w 8799052"/>
              <a:gd name="connsiteY178" fmla="*/ 2253645 h 2343231"/>
              <a:gd name="connsiteX179" fmla="*/ 4425289 w 8799052"/>
              <a:gd name="connsiteY179" fmla="*/ 2266368 h 2343231"/>
              <a:gd name="connsiteX180" fmla="*/ 4272422 w 8799052"/>
              <a:gd name="connsiteY180" fmla="*/ 2217867 h 2343231"/>
              <a:gd name="connsiteX181" fmla="*/ 4216000 w 8799052"/>
              <a:gd name="connsiteY181" fmla="*/ 2262109 h 2343231"/>
              <a:gd name="connsiteX182" fmla="*/ 4133487 w 8799052"/>
              <a:gd name="connsiteY182" fmla="*/ 2267138 h 2343231"/>
              <a:gd name="connsiteX183" fmla="*/ 3706657 w 8799052"/>
              <a:gd name="connsiteY183" fmla="*/ 2252824 h 2343231"/>
              <a:gd name="connsiteX184" fmla="*/ 3657967 w 8799052"/>
              <a:gd name="connsiteY184" fmla="*/ 2262615 h 2343231"/>
              <a:gd name="connsiteX185" fmla="*/ 3597491 w 8799052"/>
              <a:gd name="connsiteY185" fmla="*/ 2273134 h 2343231"/>
              <a:gd name="connsiteX186" fmla="*/ 3574330 w 8799052"/>
              <a:gd name="connsiteY186" fmla="*/ 2281347 h 2343231"/>
              <a:gd name="connsiteX187" fmla="*/ 3562868 w 8799052"/>
              <a:gd name="connsiteY187" fmla="*/ 2285414 h 2343231"/>
              <a:gd name="connsiteX188" fmla="*/ 3538548 w 8799052"/>
              <a:gd name="connsiteY188" fmla="*/ 2285602 h 2343231"/>
              <a:gd name="connsiteX189" fmla="*/ 3164125 w 8799052"/>
              <a:gd name="connsiteY189" fmla="*/ 2226976 h 2343231"/>
              <a:gd name="connsiteX190" fmla="*/ 2772383 w 8799052"/>
              <a:gd name="connsiteY190" fmla="*/ 2212814 h 2343231"/>
              <a:gd name="connsiteX191" fmla="*/ 2521588 w 8799052"/>
              <a:gd name="connsiteY191" fmla="*/ 2200006 h 2343231"/>
              <a:gd name="connsiteX192" fmla="*/ 2254145 w 8799052"/>
              <a:gd name="connsiteY192" fmla="*/ 2157775 h 2343231"/>
              <a:gd name="connsiteX193" fmla="*/ 1916171 w 8799052"/>
              <a:gd name="connsiteY193" fmla="*/ 2121026 h 2343231"/>
              <a:gd name="connsiteX194" fmla="*/ 1749744 w 8799052"/>
              <a:gd name="connsiteY194" fmla="*/ 2132182 h 2343231"/>
              <a:gd name="connsiteX195" fmla="*/ 1600221 w 8799052"/>
              <a:gd name="connsiteY195" fmla="*/ 2143207 h 2343231"/>
              <a:gd name="connsiteX196" fmla="*/ 1453700 w 8799052"/>
              <a:gd name="connsiteY196" fmla="*/ 2134501 h 2343231"/>
              <a:gd name="connsiteX197" fmla="*/ 1307185 w 8799052"/>
              <a:gd name="connsiteY197" fmla="*/ 2125800 h 2343231"/>
              <a:gd name="connsiteX198" fmla="*/ 1217230 w 8799052"/>
              <a:gd name="connsiteY198" fmla="*/ 2096959 h 2343231"/>
              <a:gd name="connsiteX199" fmla="*/ 1127268 w 8799052"/>
              <a:gd name="connsiteY199" fmla="*/ 2068106 h 2343231"/>
              <a:gd name="connsiteX200" fmla="*/ 857677 w 8799052"/>
              <a:gd name="connsiteY200" fmla="*/ 1952019 h 2343231"/>
              <a:gd name="connsiteX201" fmla="*/ 575797 w 8799052"/>
              <a:gd name="connsiteY201" fmla="*/ 1946844 h 2343231"/>
              <a:gd name="connsiteX202" fmla="*/ 341292 w 8799052"/>
              <a:gd name="connsiteY202" fmla="*/ 1954824 h 2343231"/>
              <a:gd name="connsiteX203" fmla="*/ 372565 w 8799052"/>
              <a:gd name="connsiteY203" fmla="*/ 1880634 h 2343231"/>
              <a:gd name="connsiteX204" fmla="*/ 389059 w 8799052"/>
              <a:gd name="connsiteY204" fmla="*/ 1860702 h 2343231"/>
              <a:gd name="connsiteX205" fmla="*/ 417973 w 8799052"/>
              <a:gd name="connsiteY205" fmla="*/ 1850322 h 2343231"/>
              <a:gd name="connsiteX206" fmla="*/ 447363 w 8799052"/>
              <a:gd name="connsiteY206" fmla="*/ 1815841 h 2343231"/>
              <a:gd name="connsiteX207" fmla="*/ 477394 w 8799052"/>
              <a:gd name="connsiteY207" fmla="*/ 1791633 h 2343231"/>
              <a:gd name="connsiteX208" fmla="*/ 469124 w 8799052"/>
              <a:gd name="connsiteY208" fmla="*/ 1785373 h 2343231"/>
              <a:gd name="connsiteX209" fmla="*/ 460853 w 8799052"/>
              <a:gd name="connsiteY209" fmla="*/ 1779114 h 2343231"/>
              <a:gd name="connsiteX210" fmla="*/ 427907 w 8799052"/>
              <a:gd name="connsiteY210" fmla="*/ 1787921 h 2343231"/>
              <a:gd name="connsiteX211" fmla="*/ 383186 w 8799052"/>
              <a:gd name="connsiteY211" fmla="*/ 1797455 h 2343231"/>
              <a:gd name="connsiteX212" fmla="*/ 373561 w 8799052"/>
              <a:gd name="connsiteY212" fmla="*/ 1769279 h 2343231"/>
              <a:gd name="connsiteX213" fmla="*/ 363312 w 8799052"/>
              <a:gd name="connsiteY213" fmla="*/ 1730990 h 2343231"/>
              <a:gd name="connsiteX214" fmla="*/ 439319 w 8799052"/>
              <a:gd name="connsiteY214" fmla="*/ 1685673 h 2343231"/>
              <a:gd name="connsiteX215" fmla="*/ 391309 w 8799052"/>
              <a:gd name="connsiteY215" fmla="*/ 1642082 h 2343231"/>
              <a:gd name="connsiteX216" fmla="*/ 355715 w 8799052"/>
              <a:gd name="connsiteY216" fmla="*/ 1608068 h 2343231"/>
              <a:gd name="connsiteX217" fmla="*/ 347974 w 8799052"/>
              <a:gd name="connsiteY217" fmla="*/ 1610272 h 2343231"/>
              <a:gd name="connsiteX218" fmla="*/ 340865 w 8799052"/>
              <a:gd name="connsiteY218" fmla="*/ 1622782 h 2343231"/>
              <a:gd name="connsiteX219" fmla="*/ 364151 w 8799052"/>
              <a:gd name="connsiteY219" fmla="*/ 1744475 h 2343231"/>
              <a:gd name="connsiteX220" fmla="*/ 322526 w 8799052"/>
              <a:gd name="connsiteY220" fmla="*/ 1733511 h 2343231"/>
              <a:gd name="connsiteX221" fmla="*/ 269499 w 8799052"/>
              <a:gd name="connsiteY221" fmla="*/ 1723251 h 2343231"/>
              <a:gd name="connsiteX222" fmla="*/ 285363 w 8799052"/>
              <a:gd name="connsiteY222" fmla="*/ 1634773 h 2343231"/>
              <a:gd name="connsiteX223" fmla="*/ 243885 w 8799052"/>
              <a:gd name="connsiteY223" fmla="*/ 1559800 h 2343231"/>
              <a:gd name="connsiteX224" fmla="*/ 221631 w 8799052"/>
              <a:gd name="connsiteY224" fmla="*/ 1450807 h 2343231"/>
              <a:gd name="connsiteX225" fmla="*/ 199383 w 8799052"/>
              <a:gd name="connsiteY225" fmla="*/ 1341819 h 2343231"/>
              <a:gd name="connsiteX226" fmla="*/ 207106 w 8799052"/>
              <a:gd name="connsiteY226" fmla="*/ 1341336 h 2343231"/>
              <a:gd name="connsiteX227" fmla="*/ 214837 w 8799052"/>
              <a:gd name="connsiteY227" fmla="*/ 1340859 h 2343231"/>
              <a:gd name="connsiteX228" fmla="*/ 279211 w 8799052"/>
              <a:gd name="connsiteY228" fmla="*/ 1378269 h 2343231"/>
              <a:gd name="connsiteX229" fmla="*/ 269145 w 8799052"/>
              <a:gd name="connsiteY229" fmla="*/ 1340953 h 2343231"/>
              <a:gd name="connsiteX230" fmla="*/ 260354 w 8799052"/>
              <a:gd name="connsiteY230" fmla="*/ 1324255 h 2343231"/>
              <a:gd name="connsiteX231" fmla="*/ 318309 w 8799052"/>
              <a:gd name="connsiteY231" fmla="*/ 1286181 h 2343231"/>
              <a:gd name="connsiteX232" fmla="*/ 363422 w 8799052"/>
              <a:gd name="connsiteY232" fmla="*/ 1250101 h 2343231"/>
              <a:gd name="connsiteX233" fmla="*/ 382439 w 8799052"/>
              <a:gd name="connsiteY233" fmla="*/ 1275322 h 2343231"/>
              <a:gd name="connsiteX234" fmla="*/ 424976 w 8799052"/>
              <a:gd name="connsiteY234" fmla="*/ 1198538 h 2343231"/>
              <a:gd name="connsiteX235" fmla="*/ 468155 w 8799052"/>
              <a:gd name="connsiteY235" fmla="*/ 1132065 h 2343231"/>
              <a:gd name="connsiteX236" fmla="*/ 414421 w 8799052"/>
              <a:gd name="connsiteY236" fmla="*/ 1123314 h 2343231"/>
              <a:gd name="connsiteX237" fmla="*/ 373097 w 8799052"/>
              <a:gd name="connsiteY237" fmla="*/ 1124143 h 2343231"/>
              <a:gd name="connsiteX238" fmla="*/ 305141 w 8799052"/>
              <a:gd name="connsiteY238" fmla="*/ 1135265 h 2343231"/>
              <a:gd name="connsiteX239" fmla="*/ 246783 w 8799052"/>
              <a:gd name="connsiteY239" fmla="*/ 1104541 h 2343231"/>
              <a:gd name="connsiteX240" fmla="*/ 231007 w 8799052"/>
              <a:gd name="connsiteY240" fmla="*/ 1100378 h 2343231"/>
              <a:gd name="connsiteX241" fmla="*/ 215869 w 8799052"/>
              <a:gd name="connsiteY241" fmla="*/ 1106451 h 2343231"/>
              <a:gd name="connsiteX242" fmla="*/ 118330 w 8799052"/>
              <a:gd name="connsiteY242" fmla="*/ 1083356 h 2343231"/>
              <a:gd name="connsiteX243" fmla="*/ 99699 w 8799052"/>
              <a:gd name="connsiteY243" fmla="*/ 1003997 h 2343231"/>
              <a:gd name="connsiteX244" fmla="*/ 71228 w 8799052"/>
              <a:gd name="connsiteY244" fmla="*/ 957787 h 2343231"/>
              <a:gd name="connsiteX245" fmla="*/ 30985 w 8799052"/>
              <a:gd name="connsiteY245" fmla="*/ 912309 h 2343231"/>
              <a:gd name="connsiteX246" fmla="*/ 241 w 8799052"/>
              <a:gd name="connsiteY246" fmla="*/ 861102 h 2343231"/>
              <a:gd name="connsiteX247" fmla="*/ 40779 w 8799052"/>
              <a:gd name="connsiteY247" fmla="*/ 815770 h 2343231"/>
              <a:gd name="connsiteX248" fmla="*/ 55953 w 8799052"/>
              <a:gd name="connsiteY248" fmla="*/ 806266 h 2343231"/>
              <a:gd name="connsiteX249" fmla="*/ 70499 w 8799052"/>
              <a:gd name="connsiteY249" fmla="*/ 786525 h 2343231"/>
              <a:gd name="connsiteX250" fmla="*/ 140884 w 8799052"/>
              <a:gd name="connsiteY250" fmla="*/ 747915 h 2343231"/>
              <a:gd name="connsiteX251" fmla="*/ 222316 w 8799052"/>
              <a:gd name="connsiteY251" fmla="*/ 708622 h 2343231"/>
              <a:gd name="connsiteX252" fmla="*/ 237769 w 8799052"/>
              <a:gd name="connsiteY252" fmla="*/ 707667 h 2343231"/>
              <a:gd name="connsiteX253" fmla="*/ 253222 w 8799052"/>
              <a:gd name="connsiteY253" fmla="*/ 706707 h 2343231"/>
              <a:gd name="connsiteX254" fmla="*/ 476996 w 8799052"/>
              <a:gd name="connsiteY254" fmla="*/ 572710 h 2343231"/>
              <a:gd name="connsiteX255" fmla="*/ 778131 w 8799052"/>
              <a:gd name="connsiteY255" fmla="*/ 536930 h 2343231"/>
              <a:gd name="connsiteX256" fmla="*/ 1542511 w 8799052"/>
              <a:gd name="connsiteY256" fmla="*/ 536111 h 2343231"/>
              <a:gd name="connsiteX257" fmla="*/ 2306256 w 8799052"/>
              <a:gd name="connsiteY257" fmla="*/ 525018 h 2343231"/>
              <a:gd name="connsiteX258" fmla="*/ 2620283 w 8799052"/>
              <a:gd name="connsiteY258" fmla="*/ 505612 h 2343231"/>
              <a:gd name="connsiteX259" fmla="*/ 2801697 w 8799052"/>
              <a:gd name="connsiteY259" fmla="*/ 508105 h 2343231"/>
              <a:gd name="connsiteX260" fmla="*/ 2983105 w 8799052"/>
              <a:gd name="connsiteY260" fmla="*/ 510605 h 2343231"/>
              <a:gd name="connsiteX261" fmla="*/ 3273689 w 8799052"/>
              <a:gd name="connsiteY261" fmla="*/ 494356 h 2343231"/>
              <a:gd name="connsiteX262" fmla="*/ 3564907 w 8799052"/>
              <a:gd name="connsiteY262" fmla="*/ 488355 h 2343231"/>
              <a:gd name="connsiteX263" fmla="*/ 4014084 w 8799052"/>
              <a:gd name="connsiteY263" fmla="*/ 488005 h 2343231"/>
              <a:gd name="connsiteX264" fmla="*/ 4463267 w 8799052"/>
              <a:gd name="connsiteY264" fmla="*/ 487655 h 2343231"/>
              <a:gd name="connsiteX265" fmla="*/ 4814693 w 8799052"/>
              <a:gd name="connsiteY265" fmla="*/ 467695 h 2343231"/>
              <a:gd name="connsiteX266" fmla="*/ 5154996 w 8799052"/>
              <a:gd name="connsiteY266" fmla="*/ 458991 h 2343231"/>
              <a:gd name="connsiteX267" fmla="*/ 5721945 w 8799052"/>
              <a:gd name="connsiteY267" fmla="*/ 451433 h 2343231"/>
              <a:gd name="connsiteX268" fmla="*/ 5816154 w 8799052"/>
              <a:gd name="connsiteY268" fmla="*/ 445611 h 2343231"/>
              <a:gd name="connsiteX269" fmla="*/ 5871108 w 8799052"/>
              <a:gd name="connsiteY269" fmla="*/ 442215 h 2343231"/>
              <a:gd name="connsiteX270" fmla="*/ 5926063 w 8799052"/>
              <a:gd name="connsiteY270" fmla="*/ 438819 h 2343231"/>
              <a:gd name="connsiteX271" fmla="*/ 5973587 w 8799052"/>
              <a:gd name="connsiteY271" fmla="*/ 442751 h 2343231"/>
              <a:gd name="connsiteX272" fmla="*/ 6021118 w 8799052"/>
              <a:gd name="connsiteY272" fmla="*/ 446687 h 2343231"/>
              <a:gd name="connsiteX273" fmla="*/ 6154580 w 8799052"/>
              <a:gd name="connsiteY273" fmla="*/ 438434 h 2343231"/>
              <a:gd name="connsiteX274" fmla="*/ 6288043 w 8799052"/>
              <a:gd name="connsiteY274" fmla="*/ 430186 h 2343231"/>
              <a:gd name="connsiteX275" fmla="*/ 6618199 w 8799052"/>
              <a:gd name="connsiteY275" fmla="*/ 416657 h 2343231"/>
              <a:gd name="connsiteX276" fmla="*/ 6948356 w 8799052"/>
              <a:gd name="connsiteY276" fmla="*/ 403123 h 2343231"/>
              <a:gd name="connsiteX277" fmla="*/ 7152367 w 8799052"/>
              <a:gd name="connsiteY277" fmla="*/ 388796 h 2343231"/>
              <a:gd name="connsiteX278" fmla="*/ 7355745 w 8799052"/>
              <a:gd name="connsiteY278" fmla="*/ 364205 h 2343231"/>
              <a:gd name="connsiteX279" fmla="*/ 7518917 w 8799052"/>
              <a:gd name="connsiteY279" fmla="*/ 326643 h 2343231"/>
              <a:gd name="connsiteX280" fmla="*/ 7682095 w 8799052"/>
              <a:gd name="connsiteY280" fmla="*/ 289080 h 2343231"/>
              <a:gd name="connsiteX281" fmla="*/ 8257967 w 8799052"/>
              <a:gd name="connsiteY281" fmla="*/ 170971 h 2343231"/>
              <a:gd name="connsiteX282" fmla="*/ 8302688 w 8799052"/>
              <a:gd name="connsiteY282" fmla="*/ 161333 h 2343231"/>
              <a:gd name="connsiteX283" fmla="*/ 8333089 w 8799052"/>
              <a:gd name="connsiteY283" fmla="*/ 111317 h 2343231"/>
              <a:gd name="connsiteX284" fmla="*/ 8376909 w 8799052"/>
              <a:gd name="connsiteY284" fmla="*/ 55313 h 2343231"/>
              <a:gd name="connsiteX285" fmla="*/ 8471018 w 8799052"/>
              <a:gd name="connsiteY285" fmla="*/ 47777 h 2343231"/>
              <a:gd name="connsiteX286" fmla="*/ 8574191 w 8799052"/>
              <a:gd name="connsiteY286" fmla="*/ 27648 h 2343231"/>
              <a:gd name="connsiteX287" fmla="*/ 8689143 w 8799052"/>
              <a:gd name="connsiteY287" fmla="*/ 6792 h 2343231"/>
              <a:gd name="connsiteX288" fmla="*/ 8799052 w 8799052"/>
              <a:gd name="connsiteY288" fmla="*/ 0 h 234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</a:cxnLst>
            <a:rect l="l" t="t" r="r" b="b"/>
            <a:pathLst>
              <a:path w="8799052" h="2343231">
                <a:moveTo>
                  <a:pt x="5750092" y="2204060"/>
                </a:moveTo>
                <a:cubicBezTo>
                  <a:pt x="5763773" y="2206259"/>
                  <a:pt x="5776978" y="2210726"/>
                  <a:pt x="5789706" y="2217462"/>
                </a:cubicBezTo>
                <a:cubicBezTo>
                  <a:pt x="5840624" y="2244412"/>
                  <a:pt x="5893403" y="2269500"/>
                  <a:pt x="5948032" y="2292731"/>
                </a:cubicBezTo>
                <a:cubicBezTo>
                  <a:pt x="5884511" y="2285067"/>
                  <a:pt x="5821049" y="2278259"/>
                  <a:pt x="5757634" y="2272309"/>
                </a:cubicBezTo>
                <a:cubicBezTo>
                  <a:pt x="5694218" y="2266358"/>
                  <a:pt x="5632631" y="2290001"/>
                  <a:pt x="5572879" y="2343231"/>
                </a:cubicBezTo>
                <a:cubicBezTo>
                  <a:pt x="5571784" y="2336144"/>
                  <a:pt x="5568781" y="2330056"/>
                  <a:pt x="5563868" y="2324973"/>
                </a:cubicBezTo>
                <a:cubicBezTo>
                  <a:pt x="5558961" y="2319885"/>
                  <a:pt x="5556163" y="2317229"/>
                  <a:pt x="5555491" y="2316989"/>
                </a:cubicBezTo>
                <a:cubicBezTo>
                  <a:pt x="5566771" y="2286905"/>
                  <a:pt x="5586315" y="2263097"/>
                  <a:pt x="5614124" y="2245554"/>
                </a:cubicBezTo>
                <a:cubicBezTo>
                  <a:pt x="5647190" y="2222716"/>
                  <a:pt x="5678356" y="2208957"/>
                  <a:pt x="5707623" y="2204272"/>
                </a:cubicBezTo>
                <a:cubicBezTo>
                  <a:pt x="5722253" y="2201932"/>
                  <a:pt x="5736410" y="2201861"/>
                  <a:pt x="5750092" y="2204060"/>
                </a:cubicBezTo>
                <a:close/>
                <a:moveTo>
                  <a:pt x="3887186" y="2132787"/>
                </a:moveTo>
                <a:lnTo>
                  <a:pt x="3810641" y="2137517"/>
                </a:lnTo>
                <a:cubicBezTo>
                  <a:pt x="3803547" y="2144261"/>
                  <a:pt x="3799167" y="2149112"/>
                  <a:pt x="3797504" y="2152081"/>
                </a:cubicBezTo>
                <a:cubicBezTo>
                  <a:pt x="3795841" y="2155050"/>
                  <a:pt x="3794900" y="2159695"/>
                  <a:pt x="3794671" y="2166009"/>
                </a:cubicBezTo>
                <a:cubicBezTo>
                  <a:pt x="3802611" y="2166930"/>
                  <a:pt x="3810708" y="2170389"/>
                  <a:pt x="3818956" y="2176379"/>
                </a:cubicBezTo>
                <a:cubicBezTo>
                  <a:pt x="3827202" y="2182365"/>
                  <a:pt x="3835090" y="2182445"/>
                  <a:pt x="3842613" y="2176610"/>
                </a:cubicBezTo>
                <a:cubicBezTo>
                  <a:pt x="3858177" y="2173420"/>
                  <a:pt x="3873316" y="2163377"/>
                  <a:pt x="3888033" y="2146487"/>
                </a:cubicBezTo>
                <a:cubicBezTo>
                  <a:pt x="3887327" y="2135071"/>
                  <a:pt x="3887045" y="2130502"/>
                  <a:pt x="3887186" y="2132787"/>
                </a:cubicBezTo>
                <a:close/>
                <a:moveTo>
                  <a:pt x="5179216" y="2094201"/>
                </a:moveTo>
                <a:cubicBezTo>
                  <a:pt x="5195622" y="2104652"/>
                  <a:pt x="5212452" y="2121951"/>
                  <a:pt x="5229704" y="2146097"/>
                </a:cubicBezTo>
                <a:cubicBezTo>
                  <a:pt x="5244696" y="2138865"/>
                  <a:pt x="5260762" y="2133292"/>
                  <a:pt x="5277922" y="2129365"/>
                </a:cubicBezTo>
                <a:cubicBezTo>
                  <a:pt x="5295082" y="2125438"/>
                  <a:pt x="5315082" y="2119616"/>
                  <a:pt x="5337926" y="2111904"/>
                </a:cubicBezTo>
                <a:cubicBezTo>
                  <a:pt x="5307946" y="2147568"/>
                  <a:pt x="5267203" y="2168425"/>
                  <a:pt x="5215697" y="2174469"/>
                </a:cubicBezTo>
                <a:cubicBezTo>
                  <a:pt x="5164191" y="2180518"/>
                  <a:pt x="5106055" y="2174944"/>
                  <a:pt x="5041287" y="2157741"/>
                </a:cubicBezTo>
                <a:cubicBezTo>
                  <a:pt x="5064382" y="2148862"/>
                  <a:pt x="5087365" y="2138274"/>
                  <a:pt x="5110249" y="2125974"/>
                </a:cubicBezTo>
                <a:cubicBezTo>
                  <a:pt x="5133132" y="2113668"/>
                  <a:pt x="5156121" y="2103080"/>
                  <a:pt x="5179216" y="2094201"/>
                </a:cubicBezTo>
                <a:close/>
                <a:moveTo>
                  <a:pt x="6280013" y="2053685"/>
                </a:moveTo>
                <a:cubicBezTo>
                  <a:pt x="6293942" y="2066577"/>
                  <a:pt x="6300024" y="2079954"/>
                  <a:pt x="6298253" y="2093817"/>
                </a:cubicBezTo>
                <a:cubicBezTo>
                  <a:pt x="6282322" y="2101680"/>
                  <a:pt x="6264427" y="2109665"/>
                  <a:pt x="6244569" y="2117766"/>
                </a:cubicBezTo>
                <a:cubicBezTo>
                  <a:pt x="6224711" y="2125872"/>
                  <a:pt x="6206816" y="2133852"/>
                  <a:pt x="6190884" y="2141716"/>
                </a:cubicBezTo>
                <a:cubicBezTo>
                  <a:pt x="6189824" y="2135188"/>
                  <a:pt x="6186960" y="2131358"/>
                  <a:pt x="6182290" y="2130208"/>
                </a:cubicBezTo>
                <a:cubicBezTo>
                  <a:pt x="6177627" y="2129069"/>
                  <a:pt x="6174968" y="2128660"/>
                  <a:pt x="6174331" y="2128986"/>
                </a:cubicBezTo>
                <a:cubicBezTo>
                  <a:pt x="6180339" y="2114575"/>
                  <a:pt x="6185417" y="2101076"/>
                  <a:pt x="6189561" y="2088500"/>
                </a:cubicBezTo>
                <a:cubicBezTo>
                  <a:pt x="6193711" y="2075924"/>
                  <a:pt x="6202927" y="2065609"/>
                  <a:pt x="6217205" y="2057567"/>
                </a:cubicBezTo>
                <a:cubicBezTo>
                  <a:pt x="6225707" y="2057041"/>
                  <a:pt x="6236178" y="2056394"/>
                  <a:pt x="6248606" y="2055626"/>
                </a:cubicBezTo>
                <a:cubicBezTo>
                  <a:pt x="6261040" y="2054858"/>
                  <a:pt x="6271511" y="2054211"/>
                  <a:pt x="6280013" y="2053685"/>
                </a:cubicBezTo>
                <a:close/>
                <a:moveTo>
                  <a:pt x="6059342" y="2053569"/>
                </a:moveTo>
                <a:cubicBezTo>
                  <a:pt x="6041030" y="2054701"/>
                  <a:pt x="6014852" y="2056319"/>
                  <a:pt x="5980840" y="2058415"/>
                </a:cubicBezTo>
                <a:cubicBezTo>
                  <a:pt x="5981687" y="2072121"/>
                  <a:pt x="5982527" y="2085822"/>
                  <a:pt x="5983374" y="2099523"/>
                </a:cubicBezTo>
                <a:cubicBezTo>
                  <a:pt x="6014075" y="2086166"/>
                  <a:pt x="6045194" y="2079656"/>
                  <a:pt x="6076736" y="2080000"/>
                </a:cubicBezTo>
                <a:cubicBezTo>
                  <a:pt x="6079212" y="2077554"/>
                  <a:pt x="6073419" y="2068745"/>
                  <a:pt x="6059342" y="2053569"/>
                </a:cubicBezTo>
                <a:close/>
                <a:moveTo>
                  <a:pt x="7348562" y="2001405"/>
                </a:moveTo>
                <a:cubicBezTo>
                  <a:pt x="7348313" y="2008013"/>
                  <a:pt x="7345942" y="2012166"/>
                  <a:pt x="7341449" y="2013877"/>
                </a:cubicBezTo>
                <a:cubicBezTo>
                  <a:pt x="7336956" y="2015588"/>
                  <a:pt x="7334374" y="2016321"/>
                  <a:pt x="7333702" y="2016076"/>
                </a:cubicBezTo>
                <a:cubicBezTo>
                  <a:pt x="7338013" y="2043315"/>
                  <a:pt x="7350178" y="2070074"/>
                  <a:pt x="7370189" y="2096343"/>
                </a:cubicBezTo>
                <a:cubicBezTo>
                  <a:pt x="7372083" y="2084766"/>
                  <a:pt x="7382216" y="2079554"/>
                  <a:pt x="7400576" y="2080713"/>
                </a:cubicBezTo>
                <a:cubicBezTo>
                  <a:pt x="7383282" y="2054276"/>
                  <a:pt x="7365943" y="2027836"/>
                  <a:pt x="7348562" y="2001405"/>
                </a:cubicBezTo>
                <a:close/>
                <a:moveTo>
                  <a:pt x="347642" y="1222289"/>
                </a:moveTo>
                <a:cubicBezTo>
                  <a:pt x="348685" y="1228546"/>
                  <a:pt x="351586" y="1232964"/>
                  <a:pt x="356339" y="1235547"/>
                </a:cubicBezTo>
                <a:cubicBezTo>
                  <a:pt x="361097" y="1238125"/>
                  <a:pt x="363997" y="1242548"/>
                  <a:pt x="365041" y="1248806"/>
                </a:cubicBezTo>
                <a:lnTo>
                  <a:pt x="363422" y="1250101"/>
                </a:lnTo>
                <a:lnTo>
                  <a:pt x="358833" y="1244014"/>
                </a:lnTo>
                <a:cubicBezTo>
                  <a:pt x="352102" y="1236095"/>
                  <a:pt x="348369" y="1228852"/>
                  <a:pt x="347642" y="1222289"/>
                </a:cubicBezTo>
                <a:close/>
                <a:moveTo>
                  <a:pt x="8799052" y="0"/>
                </a:moveTo>
                <a:cubicBezTo>
                  <a:pt x="8786033" y="44356"/>
                  <a:pt x="8772590" y="81864"/>
                  <a:pt x="8758724" y="112520"/>
                </a:cubicBezTo>
                <a:cubicBezTo>
                  <a:pt x="8737549" y="141831"/>
                  <a:pt x="8718442" y="172719"/>
                  <a:pt x="8701403" y="205187"/>
                </a:cubicBezTo>
                <a:cubicBezTo>
                  <a:pt x="8684364" y="237651"/>
                  <a:pt x="8665257" y="268527"/>
                  <a:pt x="8644080" y="297812"/>
                </a:cubicBezTo>
                <a:cubicBezTo>
                  <a:pt x="8628955" y="318735"/>
                  <a:pt x="8607624" y="334899"/>
                  <a:pt x="8580093" y="346307"/>
                </a:cubicBezTo>
                <a:cubicBezTo>
                  <a:pt x="8552556" y="357717"/>
                  <a:pt x="8522956" y="367539"/>
                  <a:pt x="8491282" y="375781"/>
                </a:cubicBezTo>
                <a:cubicBezTo>
                  <a:pt x="8414326" y="405662"/>
                  <a:pt x="8336943" y="428713"/>
                  <a:pt x="8259138" y="444943"/>
                </a:cubicBezTo>
                <a:cubicBezTo>
                  <a:pt x="8246881" y="459210"/>
                  <a:pt x="8226819" y="474549"/>
                  <a:pt x="8198934" y="490960"/>
                </a:cubicBezTo>
                <a:cubicBezTo>
                  <a:pt x="8214421" y="497163"/>
                  <a:pt x="8227898" y="502636"/>
                  <a:pt x="8239352" y="507369"/>
                </a:cubicBezTo>
                <a:cubicBezTo>
                  <a:pt x="8250813" y="512107"/>
                  <a:pt x="8264072" y="514154"/>
                  <a:pt x="8279135" y="513510"/>
                </a:cubicBezTo>
                <a:cubicBezTo>
                  <a:pt x="8329002" y="512721"/>
                  <a:pt x="8370585" y="505565"/>
                  <a:pt x="8403898" y="492047"/>
                </a:cubicBezTo>
                <a:cubicBezTo>
                  <a:pt x="8435174" y="482662"/>
                  <a:pt x="8465779" y="478477"/>
                  <a:pt x="8495726" y="479493"/>
                </a:cubicBezTo>
                <a:cubicBezTo>
                  <a:pt x="8525667" y="480509"/>
                  <a:pt x="8553199" y="490267"/>
                  <a:pt x="8578315" y="508774"/>
                </a:cubicBezTo>
                <a:cubicBezTo>
                  <a:pt x="8594154" y="510056"/>
                  <a:pt x="8610411" y="518093"/>
                  <a:pt x="8627086" y="532887"/>
                </a:cubicBezTo>
                <a:cubicBezTo>
                  <a:pt x="8599271" y="550430"/>
                  <a:pt x="8578897" y="560726"/>
                  <a:pt x="8565948" y="563787"/>
                </a:cubicBezTo>
                <a:cubicBezTo>
                  <a:pt x="8527748" y="572648"/>
                  <a:pt x="8491355" y="578856"/>
                  <a:pt x="8456769" y="582404"/>
                </a:cubicBezTo>
                <a:cubicBezTo>
                  <a:pt x="8422183" y="585953"/>
                  <a:pt x="8385581" y="588778"/>
                  <a:pt x="8346964" y="590883"/>
                </a:cubicBezTo>
                <a:cubicBezTo>
                  <a:pt x="8357257" y="624561"/>
                  <a:pt x="8373737" y="646825"/>
                  <a:pt x="8396409" y="657678"/>
                </a:cubicBezTo>
                <a:cubicBezTo>
                  <a:pt x="8419074" y="668527"/>
                  <a:pt x="8445863" y="666261"/>
                  <a:pt x="8476762" y="650885"/>
                </a:cubicBezTo>
                <a:cubicBezTo>
                  <a:pt x="8484828" y="643221"/>
                  <a:pt x="8494907" y="636324"/>
                  <a:pt x="8507009" y="630185"/>
                </a:cubicBezTo>
                <a:cubicBezTo>
                  <a:pt x="8519106" y="624045"/>
                  <a:pt x="8529396" y="620575"/>
                  <a:pt x="8537887" y="619775"/>
                </a:cubicBezTo>
                <a:cubicBezTo>
                  <a:pt x="8569148" y="615582"/>
                  <a:pt x="8600834" y="618145"/>
                  <a:pt x="8632930" y="627465"/>
                </a:cubicBezTo>
                <a:cubicBezTo>
                  <a:pt x="8602626" y="636509"/>
                  <a:pt x="8574437" y="648002"/>
                  <a:pt x="8548377" y="661953"/>
                </a:cubicBezTo>
                <a:cubicBezTo>
                  <a:pt x="8522310" y="675900"/>
                  <a:pt x="8494333" y="690825"/>
                  <a:pt x="8464452" y="706727"/>
                </a:cubicBezTo>
                <a:cubicBezTo>
                  <a:pt x="8480559" y="712329"/>
                  <a:pt x="8496724" y="718788"/>
                  <a:pt x="8512937" y="726110"/>
                </a:cubicBezTo>
                <a:cubicBezTo>
                  <a:pt x="8529150" y="733425"/>
                  <a:pt x="8545521" y="743316"/>
                  <a:pt x="8562052" y="755782"/>
                </a:cubicBezTo>
                <a:cubicBezTo>
                  <a:pt x="8547775" y="763836"/>
                  <a:pt x="8534632" y="774399"/>
                  <a:pt x="8522636" y="787476"/>
                </a:cubicBezTo>
                <a:cubicBezTo>
                  <a:pt x="8510640" y="800559"/>
                  <a:pt x="8493789" y="814796"/>
                  <a:pt x="8472082" y="830193"/>
                </a:cubicBezTo>
                <a:cubicBezTo>
                  <a:pt x="8503562" y="834845"/>
                  <a:pt x="8532156" y="840536"/>
                  <a:pt x="8557858" y="847271"/>
                </a:cubicBezTo>
                <a:cubicBezTo>
                  <a:pt x="8583560" y="854000"/>
                  <a:pt x="8608433" y="863366"/>
                  <a:pt x="8632489" y="875362"/>
                </a:cubicBezTo>
                <a:cubicBezTo>
                  <a:pt x="8601852" y="948117"/>
                  <a:pt x="8570073" y="1018364"/>
                  <a:pt x="8537154" y="1086096"/>
                </a:cubicBezTo>
                <a:cubicBezTo>
                  <a:pt x="8504229" y="1153828"/>
                  <a:pt x="8443917" y="1208624"/>
                  <a:pt x="8356205" y="1250479"/>
                </a:cubicBezTo>
                <a:cubicBezTo>
                  <a:pt x="8295490" y="1282915"/>
                  <a:pt x="8238145" y="1322033"/>
                  <a:pt x="8184168" y="1367833"/>
                </a:cubicBezTo>
                <a:cubicBezTo>
                  <a:pt x="8130191" y="1413628"/>
                  <a:pt x="8077196" y="1459362"/>
                  <a:pt x="8025183" y="1505035"/>
                </a:cubicBezTo>
                <a:cubicBezTo>
                  <a:pt x="8010590" y="1513395"/>
                  <a:pt x="7998284" y="1526778"/>
                  <a:pt x="7988260" y="1545190"/>
                </a:cubicBezTo>
                <a:cubicBezTo>
                  <a:pt x="7978230" y="1563591"/>
                  <a:pt x="7966348" y="1583838"/>
                  <a:pt x="7952603" y="1605914"/>
                </a:cubicBezTo>
                <a:cubicBezTo>
                  <a:pt x="7945852" y="1613508"/>
                  <a:pt x="7941223" y="1623545"/>
                  <a:pt x="7938710" y="1636036"/>
                </a:cubicBezTo>
                <a:cubicBezTo>
                  <a:pt x="7936197" y="1648527"/>
                  <a:pt x="7931774" y="1661996"/>
                  <a:pt x="7925447" y="1676448"/>
                </a:cubicBezTo>
                <a:cubicBezTo>
                  <a:pt x="7919356" y="1684283"/>
                  <a:pt x="7917309" y="1693592"/>
                  <a:pt x="7919289" y="1704367"/>
                </a:cubicBezTo>
                <a:cubicBezTo>
                  <a:pt x="7921269" y="1715147"/>
                  <a:pt x="7919217" y="1724457"/>
                  <a:pt x="7913131" y="1732291"/>
                </a:cubicBezTo>
                <a:cubicBezTo>
                  <a:pt x="7884274" y="1775387"/>
                  <a:pt x="7855416" y="1818483"/>
                  <a:pt x="7826553" y="1861579"/>
                </a:cubicBezTo>
                <a:cubicBezTo>
                  <a:pt x="7819892" y="1876046"/>
                  <a:pt x="7812203" y="1889717"/>
                  <a:pt x="7803473" y="1902592"/>
                </a:cubicBezTo>
                <a:cubicBezTo>
                  <a:pt x="7794749" y="1915473"/>
                  <a:pt x="7782921" y="1925954"/>
                  <a:pt x="7767983" y="1934049"/>
                </a:cubicBezTo>
                <a:cubicBezTo>
                  <a:pt x="7753440" y="1948435"/>
                  <a:pt x="7737781" y="1960306"/>
                  <a:pt x="7721006" y="1969660"/>
                </a:cubicBezTo>
                <a:cubicBezTo>
                  <a:pt x="7704231" y="1979014"/>
                  <a:pt x="7684502" y="1987697"/>
                  <a:pt x="7661811" y="1995697"/>
                </a:cubicBezTo>
                <a:cubicBezTo>
                  <a:pt x="7669002" y="1995826"/>
                  <a:pt x="7674348" y="1997788"/>
                  <a:pt x="7677849" y="2001590"/>
                </a:cubicBezTo>
                <a:cubicBezTo>
                  <a:pt x="7681350" y="2005392"/>
                  <a:pt x="7686696" y="2007355"/>
                  <a:pt x="7693887" y="2007484"/>
                </a:cubicBezTo>
                <a:cubicBezTo>
                  <a:pt x="7702466" y="2014125"/>
                  <a:pt x="7710010" y="2019970"/>
                  <a:pt x="7716526" y="2025018"/>
                </a:cubicBezTo>
                <a:cubicBezTo>
                  <a:pt x="7723041" y="2030067"/>
                  <a:pt x="7726472" y="2032727"/>
                  <a:pt x="7726817" y="2032992"/>
                </a:cubicBezTo>
                <a:cubicBezTo>
                  <a:pt x="7725059" y="2046870"/>
                  <a:pt x="7715498" y="2061235"/>
                  <a:pt x="7698126" y="2076077"/>
                </a:cubicBezTo>
                <a:cubicBezTo>
                  <a:pt x="7676536" y="2091256"/>
                  <a:pt x="7655648" y="2102157"/>
                  <a:pt x="7635487" y="2108774"/>
                </a:cubicBezTo>
                <a:cubicBezTo>
                  <a:pt x="7615320" y="2115385"/>
                  <a:pt x="7589910" y="2116393"/>
                  <a:pt x="7559251" y="2111787"/>
                </a:cubicBezTo>
                <a:cubicBezTo>
                  <a:pt x="7540259" y="2105616"/>
                  <a:pt x="7514947" y="2108305"/>
                  <a:pt x="7483335" y="2119869"/>
                </a:cubicBezTo>
                <a:cubicBezTo>
                  <a:pt x="7451717" y="2131428"/>
                  <a:pt x="7431566" y="2154148"/>
                  <a:pt x="7422882" y="2188026"/>
                </a:cubicBezTo>
                <a:cubicBezTo>
                  <a:pt x="7423281" y="2194491"/>
                  <a:pt x="7419833" y="2202070"/>
                  <a:pt x="7412529" y="2210752"/>
                </a:cubicBezTo>
                <a:cubicBezTo>
                  <a:pt x="7405227" y="2219440"/>
                  <a:pt x="7394182" y="2230971"/>
                  <a:pt x="7379397" y="2245346"/>
                </a:cubicBezTo>
                <a:cubicBezTo>
                  <a:pt x="7377708" y="2218010"/>
                  <a:pt x="7376865" y="2204368"/>
                  <a:pt x="7376869" y="2204433"/>
                </a:cubicBezTo>
                <a:cubicBezTo>
                  <a:pt x="7329064" y="2217322"/>
                  <a:pt x="7281532" y="2234531"/>
                  <a:pt x="7234268" y="2256056"/>
                </a:cubicBezTo>
                <a:cubicBezTo>
                  <a:pt x="7186997" y="2277586"/>
                  <a:pt x="7146687" y="2284079"/>
                  <a:pt x="7113318" y="2275542"/>
                </a:cubicBezTo>
                <a:cubicBezTo>
                  <a:pt x="7064718" y="2259622"/>
                  <a:pt x="7017427" y="2248819"/>
                  <a:pt x="6971430" y="2243122"/>
                </a:cubicBezTo>
                <a:cubicBezTo>
                  <a:pt x="6925433" y="2237431"/>
                  <a:pt x="6882076" y="2226519"/>
                  <a:pt x="6841348" y="2210400"/>
                </a:cubicBezTo>
                <a:cubicBezTo>
                  <a:pt x="6832113" y="2204486"/>
                  <a:pt x="6822058" y="2201122"/>
                  <a:pt x="6811167" y="2200302"/>
                </a:cubicBezTo>
                <a:cubicBezTo>
                  <a:pt x="6800283" y="2199482"/>
                  <a:pt x="6794345" y="2199060"/>
                  <a:pt x="6793358" y="2199039"/>
                </a:cubicBezTo>
                <a:cubicBezTo>
                  <a:pt x="6763847" y="2220922"/>
                  <a:pt x="6735551" y="2230691"/>
                  <a:pt x="6708485" y="2228356"/>
                </a:cubicBezTo>
                <a:cubicBezTo>
                  <a:pt x="6681412" y="2226016"/>
                  <a:pt x="6651853" y="2215236"/>
                  <a:pt x="6619801" y="2196012"/>
                </a:cubicBezTo>
                <a:cubicBezTo>
                  <a:pt x="6610595" y="2190562"/>
                  <a:pt x="6596747" y="2189703"/>
                  <a:pt x="6578266" y="2193419"/>
                </a:cubicBezTo>
                <a:cubicBezTo>
                  <a:pt x="6559779" y="2197141"/>
                  <a:pt x="6542215" y="2199947"/>
                  <a:pt x="6525586" y="2201834"/>
                </a:cubicBezTo>
                <a:cubicBezTo>
                  <a:pt x="6500014" y="2197109"/>
                  <a:pt x="6475524" y="2194041"/>
                  <a:pt x="6452121" y="2192621"/>
                </a:cubicBezTo>
                <a:cubicBezTo>
                  <a:pt x="6428725" y="2191201"/>
                  <a:pt x="6416008" y="2187401"/>
                  <a:pt x="6413984" y="2181225"/>
                </a:cubicBezTo>
                <a:cubicBezTo>
                  <a:pt x="6404831" y="2160586"/>
                  <a:pt x="6399493" y="2137991"/>
                  <a:pt x="6397976" y="2113445"/>
                </a:cubicBezTo>
                <a:cubicBezTo>
                  <a:pt x="6396459" y="2088894"/>
                  <a:pt x="6398975" y="2065819"/>
                  <a:pt x="6405517" y="2044210"/>
                </a:cubicBezTo>
                <a:cubicBezTo>
                  <a:pt x="6412789" y="2023702"/>
                  <a:pt x="6426475" y="2011396"/>
                  <a:pt x="6446581" y="2007288"/>
                </a:cubicBezTo>
                <a:cubicBezTo>
                  <a:pt x="6466686" y="2003179"/>
                  <a:pt x="6489072" y="2004088"/>
                  <a:pt x="6513732" y="2010017"/>
                </a:cubicBezTo>
                <a:cubicBezTo>
                  <a:pt x="6529731" y="2008455"/>
                  <a:pt x="6544636" y="2005241"/>
                  <a:pt x="6558453" y="2000374"/>
                </a:cubicBezTo>
                <a:cubicBezTo>
                  <a:pt x="6572277" y="1995507"/>
                  <a:pt x="6583255" y="1992536"/>
                  <a:pt x="6591394" y="1991459"/>
                </a:cubicBezTo>
                <a:cubicBezTo>
                  <a:pt x="6591006" y="1985188"/>
                  <a:pt x="6590724" y="1980620"/>
                  <a:pt x="6590548" y="1977770"/>
                </a:cubicBezTo>
                <a:cubicBezTo>
                  <a:pt x="6590378" y="1974919"/>
                  <a:pt x="6590089" y="1970356"/>
                  <a:pt x="6589702" y="1964085"/>
                </a:cubicBezTo>
                <a:cubicBezTo>
                  <a:pt x="6573966" y="1964484"/>
                  <a:pt x="6558125" y="1963170"/>
                  <a:pt x="6542178" y="1960149"/>
                </a:cubicBezTo>
                <a:cubicBezTo>
                  <a:pt x="6526224" y="1957127"/>
                  <a:pt x="6510389" y="1955818"/>
                  <a:pt x="6494647" y="1956217"/>
                </a:cubicBezTo>
                <a:cubicBezTo>
                  <a:pt x="6463211" y="1957587"/>
                  <a:pt x="6431670" y="1957248"/>
                  <a:pt x="6400022" y="1955197"/>
                </a:cubicBezTo>
                <a:cubicBezTo>
                  <a:pt x="6368368" y="1953145"/>
                  <a:pt x="6336826" y="1952802"/>
                  <a:pt x="6305384" y="1954177"/>
                </a:cubicBezTo>
                <a:cubicBezTo>
                  <a:pt x="6273631" y="1950412"/>
                  <a:pt x="6246433" y="1956673"/>
                  <a:pt x="6223802" y="1972960"/>
                </a:cubicBezTo>
                <a:cubicBezTo>
                  <a:pt x="6201164" y="1989242"/>
                  <a:pt x="6182665" y="2008714"/>
                  <a:pt x="6168304" y="2031358"/>
                </a:cubicBezTo>
                <a:cubicBezTo>
                  <a:pt x="6124648" y="2132629"/>
                  <a:pt x="6052786" y="2159990"/>
                  <a:pt x="5952714" y="2113450"/>
                </a:cubicBezTo>
                <a:cubicBezTo>
                  <a:pt x="5920758" y="2101099"/>
                  <a:pt x="5892059" y="2093706"/>
                  <a:pt x="5866628" y="2091265"/>
                </a:cubicBezTo>
                <a:cubicBezTo>
                  <a:pt x="5841192" y="2088824"/>
                  <a:pt x="5817266" y="2094888"/>
                  <a:pt x="5794850" y="2109453"/>
                </a:cubicBezTo>
                <a:cubicBezTo>
                  <a:pt x="5751725" y="2134183"/>
                  <a:pt x="5719468" y="2143623"/>
                  <a:pt x="5698097" y="2137784"/>
                </a:cubicBezTo>
                <a:cubicBezTo>
                  <a:pt x="5676714" y="2131939"/>
                  <a:pt x="5649988" y="2103219"/>
                  <a:pt x="5617900" y="2051619"/>
                </a:cubicBezTo>
                <a:cubicBezTo>
                  <a:pt x="5601545" y="2052629"/>
                  <a:pt x="5583227" y="2053761"/>
                  <a:pt x="5562945" y="2055015"/>
                </a:cubicBezTo>
                <a:cubicBezTo>
                  <a:pt x="5542670" y="2056268"/>
                  <a:pt x="5524346" y="2057400"/>
                  <a:pt x="5507991" y="2058411"/>
                </a:cubicBezTo>
                <a:cubicBezTo>
                  <a:pt x="5452490" y="2052966"/>
                  <a:pt x="5397148" y="2050091"/>
                  <a:pt x="5341964" y="2049780"/>
                </a:cubicBezTo>
                <a:cubicBezTo>
                  <a:pt x="5286781" y="2049470"/>
                  <a:pt x="5232496" y="2063706"/>
                  <a:pt x="5179105" y="2092493"/>
                </a:cubicBezTo>
                <a:lnTo>
                  <a:pt x="5177253" y="2094328"/>
                </a:lnTo>
                <a:cubicBezTo>
                  <a:pt x="5145536" y="2096569"/>
                  <a:pt x="5114755" y="2097903"/>
                  <a:pt x="5084895" y="2098310"/>
                </a:cubicBezTo>
                <a:cubicBezTo>
                  <a:pt x="5084919" y="2097989"/>
                  <a:pt x="5084878" y="2098635"/>
                  <a:pt x="5084774" y="2100253"/>
                </a:cubicBezTo>
                <a:cubicBezTo>
                  <a:pt x="5084669" y="2101871"/>
                  <a:pt x="5084373" y="2106406"/>
                  <a:pt x="5083885" y="2113850"/>
                </a:cubicBezTo>
                <a:cubicBezTo>
                  <a:pt x="5060551" y="2108127"/>
                  <a:pt x="5039227" y="2103144"/>
                  <a:pt x="5019919" y="2098891"/>
                </a:cubicBezTo>
                <a:cubicBezTo>
                  <a:pt x="5000611" y="2094638"/>
                  <a:pt x="4979499" y="2093077"/>
                  <a:pt x="4956582" y="2094206"/>
                </a:cubicBezTo>
                <a:cubicBezTo>
                  <a:pt x="4922422" y="2094024"/>
                  <a:pt x="4896539" y="2100210"/>
                  <a:pt x="4878920" y="2112758"/>
                </a:cubicBezTo>
                <a:cubicBezTo>
                  <a:pt x="4887232" y="2119692"/>
                  <a:pt x="4895640" y="2128290"/>
                  <a:pt x="4904158" y="2138553"/>
                </a:cubicBezTo>
                <a:cubicBezTo>
                  <a:pt x="4912676" y="2148821"/>
                  <a:pt x="4921080" y="2157355"/>
                  <a:pt x="4929384" y="2164164"/>
                </a:cubicBezTo>
                <a:cubicBezTo>
                  <a:pt x="4936618" y="2164280"/>
                  <a:pt x="4941986" y="2166203"/>
                  <a:pt x="4945501" y="2169923"/>
                </a:cubicBezTo>
                <a:cubicBezTo>
                  <a:pt x="4949016" y="2173648"/>
                  <a:pt x="4954390" y="2175566"/>
                  <a:pt x="4961617" y="2175682"/>
                </a:cubicBezTo>
                <a:cubicBezTo>
                  <a:pt x="4916965" y="2186342"/>
                  <a:pt x="4885417" y="2185999"/>
                  <a:pt x="4866985" y="2174656"/>
                </a:cubicBezTo>
                <a:cubicBezTo>
                  <a:pt x="4848552" y="2163308"/>
                  <a:pt x="4831033" y="2134835"/>
                  <a:pt x="4814425" y="2089238"/>
                </a:cubicBezTo>
                <a:cubicBezTo>
                  <a:pt x="4775744" y="2092202"/>
                  <a:pt x="4736254" y="2096935"/>
                  <a:pt x="4695944" y="2103439"/>
                </a:cubicBezTo>
                <a:cubicBezTo>
                  <a:pt x="4655641" y="2109937"/>
                  <a:pt x="4612329" y="2114907"/>
                  <a:pt x="4566010" y="2118342"/>
                </a:cubicBezTo>
                <a:cubicBezTo>
                  <a:pt x="4533977" y="2099409"/>
                  <a:pt x="4508507" y="2091232"/>
                  <a:pt x="4489610" y="2093817"/>
                </a:cubicBezTo>
                <a:cubicBezTo>
                  <a:pt x="4470711" y="2096396"/>
                  <a:pt x="4454550" y="2111667"/>
                  <a:pt x="4441118" y="2139624"/>
                </a:cubicBezTo>
                <a:cubicBezTo>
                  <a:pt x="4425336" y="2139464"/>
                  <a:pt x="4409342" y="2135898"/>
                  <a:pt x="4393133" y="2128934"/>
                </a:cubicBezTo>
                <a:cubicBezTo>
                  <a:pt x="4376930" y="2121964"/>
                  <a:pt x="4360931" y="2118404"/>
                  <a:pt x="4345148" y="2118239"/>
                </a:cubicBezTo>
                <a:cubicBezTo>
                  <a:pt x="4337324" y="2119295"/>
                  <a:pt x="4329814" y="2125443"/>
                  <a:pt x="4322619" y="2136682"/>
                </a:cubicBezTo>
                <a:cubicBezTo>
                  <a:pt x="4315430" y="2147916"/>
                  <a:pt x="4308338" y="2160820"/>
                  <a:pt x="4301349" y="2175388"/>
                </a:cubicBezTo>
                <a:cubicBezTo>
                  <a:pt x="4331416" y="2167311"/>
                  <a:pt x="4356673" y="2161229"/>
                  <a:pt x="4377127" y="2157142"/>
                </a:cubicBezTo>
                <a:cubicBezTo>
                  <a:pt x="4397580" y="2153055"/>
                  <a:pt x="4418916" y="2147210"/>
                  <a:pt x="4441118" y="2139624"/>
                </a:cubicBezTo>
                <a:cubicBezTo>
                  <a:pt x="4465876" y="2151939"/>
                  <a:pt x="4489177" y="2156718"/>
                  <a:pt x="4511026" y="2153951"/>
                </a:cubicBezTo>
                <a:cubicBezTo>
                  <a:pt x="4532875" y="2151189"/>
                  <a:pt x="4551199" y="2139322"/>
                  <a:pt x="4566010" y="2118342"/>
                </a:cubicBezTo>
                <a:cubicBezTo>
                  <a:pt x="4585136" y="2132985"/>
                  <a:pt x="4596071" y="2141351"/>
                  <a:pt x="4598803" y="2143443"/>
                </a:cubicBezTo>
                <a:cubicBezTo>
                  <a:pt x="4629695" y="2148316"/>
                  <a:pt x="4658643" y="2153309"/>
                  <a:pt x="4685639" y="2158422"/>
                </a:cubicBezTo>
                <a:cubicBezTo>
                  <a:pt x="4712642" y="2163535"/>
                  <a:pt x="4741589" y="2168528"/>
                  <a:pt x="4772482" y="2173401"/>
                </a:cubicBezTo>
                <a:cubicBezTo>
                  <a:pt x="4773147" y="2173641"/>
                  <a:pt x="4775914" y="2176293"/>
                  <a:pt x="4780783" y="2181362"/>
                </a:cubicBezTo>
                <a:cubicBezTo>
                  <a:pt x="4785651" y="2186426"/>
                  <a:pt x="4788627" y="2192462"/>
                  <a:pt x="4789710" y="2199458"/>
                </a:cubicBezTo>
                <a:cubicBezTo>
                  <a:pt x="4789096" y="2200063"/>
                  <a:pt x="4786642" y="2202476"/>
                  <a:pt x="4782348" y="2206694"/>
                </a:cubicBezTo>
                <a:cubicBezTo>
                  <a:pt x="4778054" y="2210918"/>
                  <a:pt x="4775594" y="2213331"/>
                  <a:pt x="4774986" y="2213931"/>
                </a:cubicBezTo>
                <a:cubicBezTo>
                  <a:pt x="4735326" y="2198860"/>
                  <a:pt x="4699527" y="2198817"/>
                  <a:pt x="4667588" y="2213813"/>
                </a:cubicBezTo>
                <a:cubicBezTo>
                  <a:pt x="4635642" y="2228805"/>
                  <a:pt x="4604570" y="2242082"/>
                  <a:pt x="4574372" y="2253645"/>
                </a:cubicBezTo>
                <a:cubicBezTo>
                  <a:pt x="4521487" y="2270082"/>
                  <a:pt x="4471791" y="2274321"/>
                  <a:pt x="4425289" y="2266368"/>
                </a:cubicBezTo>
                <a:cubicBezTo>
                  <a:pt x="4378786" y="2258414"/>
                  <a:pt x="4327829" y="2242246"/>
                  <a:pt x="4272422" y="2217867"/>
                </a:cubicBezTo>
                <a:cubicBezTo>
                  <a:pt x="4258280" y="2244251"/>
                  <a:pt x="4239471" y="2258998"/>
                  <a:pt x="4216000" y="2262109"/>
                </a:cubicBezTo>
                <a:cubicBezTo>
                  <a:pt x="4192525" y="2265220"/>
                  <a:pt x="4165024" y="2266898"/>
                  <a:pt x="4133487" y="2267138"/>
                </a:cubicBezTo>
                <a:cubicBezTo>
                  <a:pt x="3991213" y="2262366"/>
                  <a:pt x="3848938" y="2257595"/>
                  <a:pt x="3706657" y="2252824"/>
                </a:cubicBezTo>
                <a:cubicBezTo>
                  <a:pt x="3691307" y="2254340"/>
                  <a:pt x="3675079" y="2257604"/>
                  <a:pt x="3657967" y="2262615"/>
                </a:cubicBezTo>
                <a:cubicBezTo>
                  <a:pt x="3640856" y="2267631"/>
                  <a:pt x="3620695" y="2271137"/>
                  <a:pt x="3597491" y="2273134"/>
                </a:cubicBezTo>
                <a:cubicBezTo>
                  <a:pt x="3589666" y="2274185"/>
                  <a:pt x="3581946" y="2276923"/>
                  <a:pt x="3574330" y="2281347"/>
                </a:cubicBezTo>
                <a:lnTo>
                  <a:pt x="3562868" y="2285414"/>
                </a:lnTo>
                <a:lnTo>
                  <a:pt x="3538548" y="2285602"/>
                </a:lnTo>
                <a:cubicBezTo>
                  <a:pt x="3415031" y="2279596"/>
                  <a:pt x="3290226" y="2260052"/>
                  <a:pt x="3164125" y="2226976"/>
                </a:cubicBezTo>
                <a:cubicBezTo>
                  <a:pt x="3038031" y="2193899"/>
                  <a:pt x="2907448" y="2189178"/>
                  <a:pt x="2772383" y="2212814"/>
                </a:cubicBezTo>
                <a:cubicBezTo>
                  <a:pt x="2692905" y="2220824"/>
                  <a:pt x="2609302" y="2216553"/>
                  <a:pt x="2521588" y="2200006"/>
                </a:cubicBezTo>
                <a:cubicBezTo>
                  <a:pt x="2433874" y="2183454"/>
                  <a:pt x="2344721" y="2169380"/>
                  <a:pt x="2254145" y="2157775"/>
                </a:cubicBezTo>
                <a:cubicBezTo>
                  <a:pt x="2141576" y="2135673"/>
                  <a:pt x="2028916" y="2123420"/>
                  <a:pt x="1916171" y="2121026"/>
                </a:cubicBezTo>
                <a:cubicBezTo>
                  <a:pt x="1859306" y="2122285"/>
                  <a:pt x="1803833" y="2126011"/>
                  <a:pt x="1749744" y="2132182"/>
                </a:cubicBezTo>
                <a:cubicBezTo>
                  <a:pt x="1695648" y="2138348"/>
                  <a:pt x="1645812" y="2142028"/>
                  <a:pt x="1600221" y="2143207"/>
                </a:cubicBezTo>
                <a:cubicBezTo>
                  <a:pt x="1554182" y="2142747"/>
                  <a:pt x="1505346" y="2139843"/>
                  <a:pt x="1453700" y="2134501"/>
                </a:cubicBezTo>
                <a:cubicBezTo>
                  <a:pt x="1402066" y="2129158"/>
                  <a:pt x="1353224" y="2126265"/>
                  <a:pt x="1307185" y="2125800"/>
                </a:cubicBezTo>
                <a:cubicBezTo>
                  <a:pt x="1282839" y="2116143"/>
                  <a:pt x="1252856" y="2106525"/>
                  <a:pt x="1217230" y="2096959"/>
                </a:cubicBezTo>
                <a:cubicBezTo>
                  <a:pt x="1181603" y="2087381"/>
                  <a:pt x="1151614" y="2077769"/>
                  <a:pt x="1127268" y="2068106"/>
                </a:cubicBezTo>
                <a:cubicBezTo>
                  <a:pt x="1060313" y="1989830"/>
                  <a:pt x="970450" y="1951134"/>
                  <a:pt x="857677" y="1952019"/>
                </a:cubicBezTo>
                <a:cubicBezTo>
                  <a:pt x="766523" y="1951503"/>
                  <a:pt x="672567" y="1949776"/>
                  <a:pt x="575797" y="1946844"/>
                </a:cubicBezTo>
                <a:lnTo>
                  <a:pt x="341292" y="1954824"/>
                </a:lnTo>
                <a:lnTo>
                  <a:pt x="372565" y="1880634"/>
                </a:lnTo>
                <a:cubicBezTo>
                  <a:pt x="373106" y="1873435"/>
                  <a:pt x="378602" y="1866795"/>
                  <a:pt x="389059" y="1860702"/>
                </a:cubicBezTo>
                <a:cubicBezTo>
                  <a:pt x="399522" y="1854615"/>
                  <a:pt x="409156" y="1851154"/>
                  <a:pt x="417973" y="1850322"/>
                </a:cubicBezTo>
                <a:cubicBezTo>
                  <a:pt x="425645" y="1836376"/>
                  <a:pt x="435446" y="1824884"/>
                  <a:pt x="447363" y="1815841"/>
                </a:cubicBezTo>
                <a:cubicBezTo>
                  <a:pt x="459286" y="1806792"/>
                  <a:pt x="469292" y="1798727"/>
                  <a:pt x="477394" y="1791633"/>
                </a:cubicBezTo>
                <a:cubicBezTo>
                  <a:pt x="476705" y="1791113"/>
                  <a:pt x="473942" y="1789024"/>
                  <a:pt x="469124" y="1785373"/>
                </a:cubicBezTo>
                <a:cubicBezTo>
                  <a:pt x="464300" y="1781724"/>
                  <a:pt x="461543" y="1779639"/>
                  <a:pt x="460853" y="1779114"/>
                </a:cubicBezTo>
                <a:cubicBezTo>
                  <a:pt x="452708" y="1780185"/>
                  <a:pt x="441728" y="1783119"/>
                  <a:pt x="427907" y="1787921"/>
                </a:cubicBezTo>
                <a:cubicBezTo>
                  <a:pt x="414086" y="1792723"/>
                  <a:pt x="399179" y="1795904"/>
                  <a:pt x="383186" y="1797455"/>
                </a:cubicBezTo>
                <a:cubicBezTo>
                  <a:pt x="382091" y="1790471"/>
                  <a:pt x="378889" y="1781080"/>
                  <a:pt x="373561" y="1769279"/>
                </a:cubicBezTo>
                <a:cubicBezTo>
                  <a:pt x="368234" y="1757483"/>
                  <a:pt x="364823" y="1744714"/>
                  <a:pt x="363312" y="1730990"/>
                </a:cubicBezTo>
                <a:cubicBezTo>
                  <a:pt x="380796" y="1716368"/>
                  <a:pt x="406135" y="1701266"/>
                  <a:pt x="439319" y="1685673"/>
                </a:cubicBezTo>
                <a:cubicBezTo>
                  <a:pt x="422071" y="1666913"/>
                  <a:pt x="406069" y="1652380"/>
                  <a:pt x="391309" y="1642082"/>
                </a:cubicBezTo>
                <a:cubicBezTo>
                  <a:pt x="376555" y="1631788"/>
                  <a:pt x="364692" y="1620450"/>
                  <a:pt x="355715" y="1608068"/>
                </a:cubicBezTo>
                <a:cubicBezTo>
                  <a:pt x="355043" y="1607823"/>
                  <a:pt x="352467" y="1608556"/>
                  <a:pt x="347974" y="1610272"/>
                </a:cubicBezTo>
                <a:cubicBezTo>
                  <a:pt x="343482" y="1611988"/>
                  <a:pt x="341111" y="1616158"/>
                  <a:pt x="340865" y="1622782"/>
                </a:cubicBezTo>
                <a:cubicBezTo>
                  <a:pt x="340797" y="1664218"/>
                  <a:pt x="348559" y="1704780"/>
                  <a:pt x="364151" y="1744475"/>
                </a:cubicBezTo>
                <a:cubicBezTo>
                  <a:pt x="349156" y="1739198"/>
                  <a:pt x="335283" y="1735540"/>
                  <a:pt x="322526" y="1733511"/>
                </a:cubicBezTo>
                <a:cubicBezTo>
                  <a:pt x="309770" y="1731476"/>
                  <a:pt x="292094" y="1728058"/>
                  <a:pt x="269499" y="1723251"/>
                </a:cubicBezTo>
                <a:cubicBezTo>
                  <a:pt x="294812" y="1688303"/>
                  <a:pt x="300104" y="1658810"/>
                  <a:pt x="285363" y="1634773"/>
                </a:cubicBezTo>
                <a:cubicBezTo>
                  <a:pt x="270626" y="1610731"/>
                  <a:pt x="256799" y="1585740"/>
                  <a:pt x="243885" y="1559800"/>
                </a:cubicBezTo>
                <a:cubicBezTo>
                  <a:pt x="234638" y="1525306"/>
                  <a:pt x="227218" y="1488973"/>
                  <a:pt x="221631" y="1450807"/>
                </a:cubicBezTo>
                <a:cubicBezTo>
                  <a:pt x="216037" y="1412642"/>
                  <a:pt x="208623" y="1376309"/>
                  <a:pt x="199383" y="1341819"/>
                </a:cubicBezTo>
                <a:cubicBezTo>
                  <a:pt x="200025" y="1341774"/>
                  <a:pt x="202599" y="1341620"/>
                  <a:pt x="207106" y="1341336"/>
                </a:cubicBezTo>
                <a:cubicBezTo>
                  <a:pt x="211620" y="1341057"/>
                  <a:pt x="214194" y="1340898"/>
                  <a:pt x="214837" y="1340859"/>
                </a:cubicBezTo>
                <a:cubicBezTo>
                  <a:pt x="228564" y="1353806"/>
                  <a:pt x="250022" y="1366276"/>
                  <a:pt x="279211" y="1378269"/>
                </a:cubicBezTo>
                <a:cubicBezTo>
                  <a:pt x="277683" y="1363994"/>
                  <a:pt x="274325" y="1351557"/>
                  <a:pt x="269145" y="1340953"/>
                </a:cubicBezTo>
                <a:cubicBezTo>
                  <a:pt x="263966" y="1330354"/>
                  <a:pt x="261037" y="1324786"/>
                  <a:pt x="260354" y="1324255"/>
                </a:cubicBezTo>
                <a:cubicBezTo>
                  <a:pt x="282402" y="1309670"/>
                  <a:pt x="301722" y="1296978"/>
                  <a:pt x="318309" y="1286181"/>
                </a:cubicBezTo>
                <a:lnTo>
                  <a:pt x="363422" y="1250101"/>
                </a:lnTo>
                <a:lnTo>
                  <a:pt x="382439" y="1275322"/>
                </a:lnTo>
                <a:cubicBezTo>
                  <a:pt x="396460" y="1247151"/>
                  <a:pt x="410638" y="1221559"/>
                  <a:pt x="424976" y="1198538"/>
                </a:cubicBezTo>
                <a:cubicBezTo>
                  <a:pt x="439314" y="1175522"/>
                  <a:pt x="453711" y="1153367"/>
                  <a:pt x="468155" y="1132065"/>
                </a:cubicBezTo>
                <a:cubicBezTo>
                  <a:pt x="445177" y="1126876"/>
                  <a:pt x="427265" y="1123959"/>
                  <a:pt x="414421" y="1123314"/>
                </a:cubicBezTo>
                <a:cubicBezTo>
                  <a:pt x="401571" y="1122675"/>
                  <a:pt x="387798" y="1122948"/>
                  <a:pt x="373097" y="1124143"/>
                </a:cubicBezTo>
                <a:cubicBezTo>
                  <a:pt x="349370" y="1127908"/>
                  <a:pt x="326717" y="1131612"/>
                  <a:pt x="305141" y="1135265"/>
                </a:cubicBezTo>
                <a:cubicBezTo>
                  <a:pt x="283557" y="1138919"/>
                  <a:pt x="264102" y="1128678"/>
                  <a:pt x="246783" y="1104541"/>
                </a:cubicBezTo>
                <a:cubicBezTo>
                  <a:pt x="239642" y="1104127"/>
                  <a:pt x="234381" y="1102738"/>
                  <a:pt x="231007" y="1100378"/>
                </a:cubicBezTo>
                <a:cubicBezTo>
                  <a:pt x="227632" y="1098018"/>
                  <a:pt x="222582" y="1100044"/>
                  <a:pt x="215869" y="1106451"/>
                </a:cubicBezTo>
                <a:cubicBezTo>
                  <a:pt x="158165" y="1120011"/>
                  <a:pt x="125654" y="1112313"/>
                  <a:pt x="118330" y="1083356"/>
                </a:cubicBezTo>
                <a:cubicBezTo>
                  <a:pt x="111012" y="1054404"/>
                  <a:pt x="104798" y="1027948"/>
                  <a:pt x="99699" y="1003997"/>
                </a:cubicBezTo>
                <a:cubicBezTo>
                  <a:pt x="91293" y="990239"/>
                  <a:pt x="81801" y="974834"/>
                  <a:pt x="71228" y="957787"/>
                </a:cubicBezTo>
                <a:cubicBezTo>
                  <a:pt x="60649" y="940740"/>
                  <a:pt x="47243" y="925582"/>
                  <a:pt x="30985" y="912309"/>
                </a:cubicBezTo>
                <a:cubicBezTo>
                  <a:pt x="12727" y="893162"/>
                  <a:pt x="2482" y="876095"/>
                  <a:pt x="241" y="861102"/>
                </a:cubicBezTo>
                <a:cubicBezTo>
                  <a:pt x="-2005" y="846109"/>
                  <a:pt x="11507" y="830996"/>
                  <a:pt x="40779" y="815770"/>
                </a:cubicBezTo>
                <a:cubicBezTo>
                  <a:pt x="47960" y="815039"/>
                  <a:pt x="53020" y="811877"/>
                  <a:pt x="55953" y="806266"/>
                </a:cubicBezTo>
                <a:cubicBezTo>
                  <a:pt x="58890" y="800660"/>
                  <a:pt x="63740" y="794081"/>
                  <a:pt x="70499" y="786525"/>
                </a:cubicBezTo>
                <a:cubicBezTo>
                  <a:pt x="92936" y="772007"/>
                  <a:pt x="116398" y="759136"/>
                  <a:pt x="140884" y="747915"/>
                </a:cubicBezTo>
                <a:cubicBezTo>
                  <a:pt x="165378" y="736694"/>
                  <a:pt x="192514" y="723595"/>
                  <a:pt x="222316" y="708622"/>
                </a:cubicBezTo>
                <a:cubicBezTo>
                  <a:pt x="223599" y="708543"/>
                  <a:pt x="228755" y="708224"/>
                  <a:pt x="237769" y="707667"/>
                </a:cubicBezTo>
                <a:cubicBezTo>
                  <a:pt x="246783" y="707110"/>
                  <a:pt x="251938" y="706792"/>
                  <a:pt x="253222" y="706707"/>
                </a:cubicBezTo>
                <a:cubicBezTo>
                  <a:pt x="324496" y="641656"/>
                  <a:pt x="399082" y="596989"/>
                  <a:pt x="476996" y="572710"/>
                </a:cubicBezTo>
                <a:cubicBezTo>
                  <a:pt x="554905" y="548432"/>
                  <a:pt x="655287" y="536502"/>
                  <a:pt x="778131" y="536930"/>
                </a:cubicBezTo>
                <a:cubicBezTo>
                  <a:pt x="1031227" y="541062"/>
                  <a:pt x="1286016" y="540789"/>
                  <a:pt x="1542511" y="536111"/>
                </a:cubicBezTo>
                <a:cubicBezTo>
                  <a:pt x="1798999" y="531440"/>
                  <a:pt x="2053583" y="527740"/>
                  <a:pt x="2306256" y="525018"/>
                </a:cubicBezTo>
                <a:cubicBezTo>
                  <a:pt x="2418783" y="518065"/>
                  <a:pt x="2523463" y="511596"/>
                  <a:pt x="2620283" y="505612"/>
                </a:cubicBezTo>
                <a:cubicBezTo>
                  <a:pt x="2682513" y="502908"/>
                  <a:pt x="2742978" y="503741"/>
                  <a:pt x="2801697" y="508105"/>
                </a:cubicBezTo>
                <a:cubicBezTo>
                  <a:pt x="2860416" y="512475"/>
                  <a:pt x="2920887" y="513303"/>
                  <a:pt x="2983105" y="510605"/>
                </a:cubicBezTo>
                <a:cubicBezTo>
                  <a:pt x="3077950" y="504457"/>
                  <a:pt x="3174812" y="499039"/>
                  <a:pt x="3273689" y="494356"/>
                </a:cubicBezTo>
                <a:cubicBezTo>
                  <a:pt x="3372567" y="489673"/>
                  <a:pt x="3469639" y="487671"/>
                  <a:pt x="3564907" y="488355"/>
                </a:cubicBezTo>
                <a:cubicBezTo>
                  <a:pt x="3714527" y="486528"/>
                  <a:pt x="3864253" y="486410"/>
                  <a:pt x="4014084" y="488005"/>
                </a:cubicBezTo>
                <a:cubicBezTo>
                  <a:pt x="4163921" y="489594"/>
                  <a:pt x="4313641" y="489476"/>
                  <a:pt x="4463267" y="487655"/>
                </a:cubicBezTo>
                <a:cubicBezTo>
                  <a:pt x="4581339" y="480066"/>
                  <a:pt x="4698476" y="473412"/>
                  <a:pt x="4814693" y="467695"/>
                </a:cubicBezTo>
                <a:cubicBezTo>
                  <a:pt x="4930910" y="461985"/>
                  <a:pt x="5044344" y="459079"/>
                  <a:pt x="5154996" y="458991"/>
                </a:cubicBezTo>
                <a:cubicBezTo>
                  <a:pt x="5343554" y="449626"/>
                  <a:pt x="5532541" y="447108"/>
                  <a:pt x="5721945" y="451433"/>
                </a:cubicBezTo>
                <a:cubicBezTo>
                  <a:pt x="5753346" y="449493"/>
                  <a:pt x="5784753" y="447552"/>
                  <a:pt x="5816154" y="445611"/>
                </a:cubicBezTo>
                <a:cubicBezTo>
                  <a:pt x="5832509" y="444601"/>
                  <a:pt x="5850827" y="443468"/>
                  <a:pt x="5871108" y="442215"/>
                </a:cubicBezTo>
                <a:cubicBezTo>
                  <a:pt x="5891390" y="440962"/>
                  <a:pt x="5909708" y="439830"/>
                  <a:pt x="5926063" y="438819"/>
                </a:cubicBezTo>
                <a:cubicBezTo>
                  <a:pt x="5941799" y="438420"/>
                  <a:pt x="5957640" y="439729"/>
                  <a:pt x="5973587" y="442751"/>
                </a:cubicBezTo>
                <a:cubicBezTo>
                  <a:pt x="5989534" y="445773"/>
                  <a:pt x="6005382" y="447081"/>
                  <a:pt x="6021118" y="446687"/>
                </a:cubicBezTo>
                <a:cubicBezTo>
                  <a:pt x="6067570" y="443811"/>
                  <a:pt x="6112060" y="441067"/>
                  <a:pt x="6154580" y="438434"/>
                </a:cubicBezTo>
                <a:cubicBezTo>
                  <a:pt x="6197107" y="435806"/>
                  <a:pt x="6241596" y="433057"/>
                  <a:pt x="6288043" y="430186"/>
                </a:cubicBezTo>
                <a:cubicBezTo>
                  <a:pt x="6397987" y="423965"/>
                  <a:pt x="6508038" y="419458"/>
                  <a:pt x="6618199" y="416657"/>
                </a:cubicBezTo>
                <a:cubicBezTo>
                  <a:pt x="6728355" y="413857"/>
                  <a:pt x="6838405" y="409344"/>
                  <a:pt x="6948356" y="403123"/>
                </a:cubicBezTo>
                <a:cubicBezTo>
                  <a:pt x="7018374" y="399082"/>
                  <a:pt x="7086376" y="394307"/>
                  <a:pt x="7152367" y="388796"/>
                </a:cubicBezTo>
                <a:cubicBezTo>
                  <a:pt x="7218353" y="383290"/>
                  <a:pt x="7286144" y="375093"/>
                  <a:pt x="7355745" y="364205"/>
                </a:cubicBezTo>
                <a:cubicBezTo>
                  <a:pt x="7410241" y="353396"/>
                  <a:pt x="7464632" y="340879"/>
                  <a:pt x="7518917" y="326643"/>
                </a:cubicBezTo>
                <a:cubicBezTo>
                  <a:pt x="7573202" y="312413"/>
                  <a:pt x="7627599" y="299890"/>
                  <a:pt x="7682095" y="289080"/>
                </a:cubicBezTo>
                <a:cubicBezTo>
                  <a:pt x="7881902" y="249227"/>
                  <a:pt x="8073861" y="209859"/>
                  <a:pt x="8257967" y="170971"/>
                </a:cubicBezTo>
                <a:cubicBezTo>
                  <a:pt x="8274066" y="171122"/>
                  <a:pt x="8288977" y="167913"/>
                  <a:pt x="8302688" y="161333"/>
                </a:cubicBezTo>
                <a:cubicBezTo>
                  <a:pt x="8316400" y="154754"/>
                  <a:pt x="8326531" y="138082"/>
                  <a:pt x="8333089" y="111317"/>
                </a:cubicBezTo>
                <a:cubicBezTo>
                  <a:pt x="8333059" y="78941"/>
                  <a:pt x="8347666" y="60273"/>
                  <a:pt x="8376909" y="55313"/>
                </a:cubicBezTo>
                <a:cubicBezTo>
                  <a:pt x="8406159" y="50352"/>
                  <a:pt x="8437524" y="47840"/>
                  <a:pt x="8471018" y="47777"/>
                </a:cubicBezTo>
                <a:cubicBezTo>
                  <a:pt x="8502358" y="39534"/>
                  <a:pt x="8536749" y="32829"/>
                  <a:pt x="8574191" y="27648"/>
                </a:cubicBezTo>
                <a:cubicBezTo>
                  <a:pt x="8611632" y="22468"/>
                  <a:pt x="8649949" y="15514"/>
                  <a:pt x="8689143" y="6792"/>
                </a:cubicBezTo>
                <a:cubicBezTo>
                  <a:pt x="8733633" y="4043"/>
                  <a:pt x="8770269" y="1779"/>
                  <a:pt x="879905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6513396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350910" y="1035094"/>
            <a:ext cx="4809807" cy="4728536"/>
          </a:xfrm>
          <a:custGeom>
            <a:avLst/>
            <a:gdLst>
              <a:gd name="connsiteX0" fmla="*/ 1827427 w 4809807"/>
              <a:gd name="connsiteY0" fmla="*/ 3494683 h 4728536"/>
              <a:gd name="connsiteX1" fmla="*/ 1821594 w 4809807"/>
              <a:gd name="connsiteY1" fmla="*/ 3508780 h 4728536"/>
              <a:gd name="connsiteX2" fmla="*/ 1864575 w 4809807"/>
              <a:gd name="connsiteY2" fmla="*/ 3529133 h 4728536"/>
              <a:gd name="connsiteX3" fmla="*/ 1863198 w 4809807"/>
              <a:gd name="connsiteY3" fmla="*/ 3522137 h 4728536"/>
              <a:gd name="connsiteX4" fmla="*/ 1865242 w 4809807"/>
              <a:gd name="connsiteY4" fmla="*/ 3519292 h 4728536"/>
              <a:gd name="connsiteX5" fmla="*/ 1827427 w 4809807"/>
              <a:gd name="connsiteY5" fmla="*/ 3494683 h 4728536"/>
              <a:gd name="connsiteX6" fmla="*/ 2228396 w 4809807"/>
              <a:gd name="connsiteY6" fmla="*/ 3182966 h 4728536"/>
              <a:gd name="connsiteX7" fmla="*/ 2235002 w 4809807"/>
              <a:gd name="connsiteY7" fmla="*/ 3185660 h 4728536"/>
              <a:gd name="connsiteX8" fmla="*/ 2238184 w 4809807"/>
              <a:gd name="connsiteY8" fmla="*/ 3184197 h 4728536"/>
              <a:gd name="connsiteX9" fmla="*/ 2245419 w 4809807"/>
              <a:gd name="connsiteY9" fmla="*/ 3204956 h 4728536"/>
              <a:gd name="connsiteX10" fmla="*/ 2245312 w 4809807"/>
              <a:gd name="connsiteY10" fmla="*/ 3224792 h 4728536"/>
              <a:gd name="connsiteX11" fmla="*/ 2234863 w 4809807"/>
              <a:gd name="connsiteY11" fmla="*/ 3233398 h 4728536"/>
              <a:gd name="connsiteX12" fmla="*/ 2224413 w 4809807"/>
              <a:gd name="connsiteY12" fmla="*/ 3242008 h 4728536"/>
              <a:gd name="connsiteX13" fmla="*/ 2205508 w 4809807"/>
              <a:gd name="connsiteY13" fmla="*/ 3229703 h 4728536"/>
              <a:gd name="connsiteX14" fmla="*/ 2216952 w 4809807"/>
              <a:gd name="connsiteY14" fmla="*/ 3206334 h 4728536"/>
              <a:gd name="connsiteX15" fmla="*/ 2228396 w 4809807"/>
              <a:gd name="connsiteY15" fmla="*/ 3182966 h 4728536"/>
              <a:gd name="connsiteX16" fmla="*/ 999235 w 4809807"/>
              <a:gd name="connsiteY16" fmla="*/ 3176623 h 4728536"/>
              <a:gd name="connsiteX17" fmla="*/ 1005465 w 4809807"/>
              <a:gd name="connsiteY17" fmla="*/ 3179406 h 4728536"/>
              <a:gd name="connsiteX18" fmla="*/ 1011697 w 4809807"/>
              <a:gd name="connsiteY18" fmla="*/ 3182187 h 4728536"/>
              <a:gd name="connsiteX19" fmla="*/ 1011412 w 4809807"/>
              <a:gd name="connsiteY19" fmla="*/ 3183031 h 4728536"/>
              <a:gd name="connsiteX20" fmla="*/ 1008335 w 4809807"/>
              <a:gd name="connsiteY20" fmla="*/ 3181893 h 4728536"/>
              <a:gd name="connsiteX21" fmla="*/ 999235 w 4809807"/>
              <a:gd name="connsiteY21" fmla="*/ 3176623 h 4728536"/>
              <a:gd name="connsiteX22" fmla="*/ 2314562 w 4809807"/>
              <a:gd name="connsiteY22" fmla="*/ 3149161 h 4728536"/>
              <a:gd name="connsiteX23" fmla="*/ 2287774 w 4809807"/>
              <a:gd name="connsiteY23" fmla="*/ 3180520 h 4728536"/>
              <a:gd name="connsiteX24" fmla="*/ 2302120 w 4809807"/>
              <a:gd name="connsiteY24" fmla="*/ 3187288 h 4728536"/>
              <a:gd name="connsiteX25" fmla="*/ 2328243 w 4809807"/>
              <a:gd name="connsiteY25" fmla="*/ 3165773 h 4728536"/>
              <a:gd name="connsiteX26" fmla="*/ 2314562 w 4809807"/>
              <a:gd name="connsiteY26" fmla="*/ 3149161 h 4728536"/>
              <a:gd name="connsiteX27" fmla="*/ 2383226 w 4809807"/>
              <a:gd name="connsiteY27" fmla="*/ 2945068 h 4728536"/>
              <a:gd name="connsiteX28" fmla="*/ 2392078 w 4809807"/>
              <a:gd name="connsiteY28" fmla="*/ 2950490 h 4728536"/>
              <a:gd name="connsiteX29" fmla="*/ 2397511 w 4809807"/>
              <a:gd name="connsiteY29" fmla="*/ 2951759 h 4728536"/>
              <a:gd name="connsiteX30" fmla="*/ 2399097 w 4809807"/>
              <a:gd name="connsiteY30" fmla="*/ 2996271 h 4728536"/>
              <a:gd name="connsiteX31" fmla="*/ 2379031 w 4809807"/>
              <a:gd name="connsiteY31" fmla="*/ 3036790 h 4728536"/>
              <a:gd name="connsiteX32" fmla="*/ 2346036 w 4809807"/>
              <a:gd name="connsiteY32" fmla="*/ 3051631 h 4728536"/>
              <a:gd name="connsiteX33" fmla="*/ 2266893 w 4809807"/>
              <a:gd name="connsiteY33" fmla="*/ 3059356 h 4728536"/>
              <a:gd name="connsiteX34" fmla="*/ 2340262 w 4809807"/>
              <a:gd name="connsiteY34" fmla="*/ 3020667 h 4728536"/>
              <a:gd name="connsiteX35" fmla="*/ 2383226 w 4809807"/>
              <a:gd name="connsiteY35" fmla="*/ 2945068 h 4728536"/>
              <a:gd name="connsiteX36" fmla="*/ 2628041 w 4809807"/>
              <a:gd name="connsiteY36" fmla="*/ 2890931 h 4728536"/>
              <a:gd name="connsiteX37" fmla="*/ 2613651 w 4809807"/>
              <a:gd name="connsiteY37" fmla="*/ 2921370 h 4728536"/>
              <a:gd name="connsiteX38" fmla="*/ 2599261 w 4809807"/>
              <a:gd name="connsiteY38" fmla="*/ 2951812 h 4728536"/>
              <a:gd name="connsiteX39" fmla="*/ 2565345 w 4809807"/>
              <a:gd name="connsiteY39" fmla="*/ 2942577 h 4728536"/>
              <a:gd name="connsiteX40" fmla="*/ 2553579 w 4809807"/>
              <a:gd name="connsiteY40" fmla="*/ 2961562 h 4728536"/>
              <a:gd name="connsiteX41" fmla="*/ 2537892 w 4809807"/>
              <a:gd name="connsiteY41" fmla="*/ 2983777 h 4728536"/>
              <a:gd name="connsiteX42" fmla="*/ 2561449 w 4809807"/>
              <a:gd name="connsiteY42" fmla="*/ 2927201 h 4728536"/>
              <a:gd name="connsiteX43" fmla="*/ 2628041 w 4809807"/>
              <a:gd name="connsiteY43" fmla="*/ 2890931 h 4728536"/>
              <a:gd name="connsiteX44" fmla="*/ 2492767 w 4809807"/>
              <a:gd name="connsiteY44" fmla="*/ 2684219 h 4728536"/>
              <a:gd name="connsiteX45" fmla="*/ 2466140 w 4809807"/>
              <a:gd name="connsiteY45" fmla="*/ 2703713 h 4728536"/>
              <a:gd name="connsiteX46" fmla="*/ 2464765 w 4809807"/>
              <a:gd name="connsiteY46" fmla="*/ 2712041 h 4728536"/>
              <a:gd name="connsiteX47" fmla="*/ 2466974 w 4809807"/>
              <a:gd name="connsiteY47" fmla="*/ 2717743 h 4728536"/>
              <a:gd name="connsiteX48" fmla="*/ 2478179 w 4809807"/>
              <a:gd name="connsiteY48" fmla="*/ 2715858 h 4728536"/>
              <a:gd name="connsiteX49" fmla="*/ 2486802 w 4809807"/>
              <a:gd name="connsiteY49" fmla="*/ 2710447 h 4728536"/>
              <a:gd name="connsiteX50" fmla="*/ 2496256 w 4809807"/>
              <a:gd name="connsiteY50" fmla="*/ 2688985 h 4728536"/>
              <a:gd name="connsiteX51" fmla="*/ 2492767 w 4809807"/>
              <a:gd name="connsiteY51" fmla="*/ 2684219 h 4728536"/>
              <a:gd name="connsiteX52" fmla="*/ 3064246 w 4809807"/>
              <a:gd name="connsiteY52" fmla="*/ 2578070 h 4728536"/>
              <a:gd name="connsiteX53" fmla="*/ 3052472 w 4809807"/>
              <a:gd name="connsiteY53" fmla="*/ 2579748 h 4728536"/>
              <a:gd name="connsiteX54" fmla="*/ 3044073 w 4809807"/>
              <a:gd name="connsiteY54" fmla="*/ 2585523 h 4728536"/>
              <a:gd name="connsiteX55" fmla="*/ 3037459 w 4809807"/>
              <a:gd name="connsiteY55" fmla="*/ 2609429 h 4728536"/>
              <a:gd name="connsiteX56" fmla="*/ 3042019 w 4809807"/>
              <a:gd name="connsiteY56" fmla="*/ 2614966 h 4728536"/>
              <a:gd name="connsiteX57" fmla="*/ 3067489 w 4809807"/>
              <a:gd name="connsiteY57" fmla="*/ 2593985 h 4728536"/>
              <a:gd name="connsiteX58" fmla="*/ 3067582 w 4809807"/>
              <a:gd name="connsiteY58" fmla="*/ 2584615 h 4728536"/>
              <a:gd name="connsiteX59" fmla="*/ 3064246 w 4809807"/>
              <a:gd name="connsiteY59" fmla="*/ 2578070 h 4728536"/>
              <a:gd name="connsiteX60" fmla="*/ 237782 w 4809807"/>
              <a:gd name="connsiteY60" fmla="*/ 2466916 h 4728536"/>
              <a:gd name="connsiteX61" fmla="*/ 244892 w 4809807"/>
              <a:gd name="connsiteY61" fmla="*/ 2470902 h 4728536"/>
              <a:gd name="connsiteX62" fmla="*/ 252005 w 4809807"/>
              <a:gd name="connsiteY62" fmla="*/ 2474885 h 4728536"/>
              <a:gd name="connsiteX63" fmla="*/ 251797 w 4809807"/>
              <a:gd name="connsiteY63" fmla="*/ 2475834 h 4728536"/>
              <a:gd name="connsiteX64" fmla="*/ 248313 w 4809807"/>
              <a:gd name="connsiteY64" fmla="*/ 2474140 h 4728536"/>
              <a:gd name="connsiteX65" fmla="*/ 237782 w 4809807"/>
              <a:gd name="connsiteY65" fmla="*/ 2466916 h 4728536"/>
              <a:gd name="connsiteX66" fmla="*/ 3013378 w 4809807"/>
              <a:gd name="connsiteY66" fmla="*/ 2339668 h 4728536"/>
              <a:gd name="connsiteX67" fmla="*/ 2983640 w 4809807"/>
              <a:gd name="connsiteY67" fmla="*/ 2390721 h 4728536"/>
              <a:gd name="connsiteX68" fmla="*/ 2916582 w 4809807"/>
              <a:gd name="connsiteY68" fmla="*/ 2425176 h 4728536"/>
              <a:gd name="connsiteX69" fmla="*/ 2934180 w 4809807"/>
              <a:gd name="connsiteY69" fmla="*/ 2397651 h 4728536"/>
              <a:gd name="connsiteX70" fmla="*/ 2951781 w 4809807"/>
              <a:gd name="connsiteY70" fmla="*/ 2370122 h 4728536"/>
              <a:gd name="connsiteX71" fmla="*/ 2982123 w 4809807"/>
              <a:gd name="connsiteY71" fmla="*/ 2377192 h 4728536"/>
              <a:gd name="connsiteX72" fmla="*/ 2995701 w 4809807"/>
              <a:gd name="connsiteY72" fmla="*/ 2359931 h 4728536"/>
              <a:gd name="connsiteX73" fmla="*/ 3013378 w 4809807"/>
              <a:gd name="connsiteY73" fmla="*/ 2339668 h 4728536"/>
              <a:gd name="connsiteX74" fmla="*/ 3276365 w 4809807"/>
              <a:gd name="connsiteY74" fmla="*/ 2263445 h 4728536"/>
              <a:gd name="connsiteX75" fmla="*/ 3202658 w 4809807"/>
              <a:gd name="connsiteY75" fmla="*/ 2300275 h 4728536"/>
              <a:gd name="connsiteX76" fmla="*/ 3152214 w 4809807"/>
              <a:gd name="connsiteY76" fmla="*/ 2368880 h 4728536"/>
              <a:gd name="connsiteX77" fmla="*/ 3144708 w 4809807"/>
              <a:gd name="connsiteY77" fmla="*/ 2364359 h 4728536"/>
              <a:gd name="connsiteX78" fmla="*/ 3139820 w 4809807"/>
              <a:gd name="connsiteY78" fmla="*/ 2363414 h 4728536"/>
              <a:gd name="connsiteX79" fmla="*/ 3144463 w 4809807"/>
              <a:gd name="connsiteY79" fmla="*/ 2323919 h 4728536"/>
              <a:gd name="connsiteX80" fmla="*/ 3168740 w 4809807"/>
              <a:gd name="connsiteY80" fmla="*/ 2287248 h 4728536"/>
              <a:gd name="connsiteX81" fmla="*/ 3201535 w 4809807"/>
              <a:gd name="connsiteY81" fmla="*/ 2272959 h 4728536"/>
              <a:gd name="connsiteX82" fmla="*/ 3276365 w 4809807"/>
              <a:gd name="connsiteY82" fmla="*/ 2263445 h 4728536"/>
              <a:gd name="connsiteX83" fmla="*/ 3261126 w 4809807"/>
              <a:gd name="connsiteY83" fmla="*/ 2150964 h 4728536"/>
              <a:gd name="connsiteX84" fmla="*/ 3233819 w 4809807"/>
              <a:gd name="connsiteY84" fmla="*/ 2170954 h 4728536"/>
              <a:gd name="connsiteX85" fmla="*/ 3244286 w 4809807"/>
              <a:gd name="connsiteY85" fmla="*/ 2185255 h 4728536"/>
              <a:gd name="connsiteX86" fmla="*/ 3273567 w 4809807"/>
              <a:gd name="connsiteY86" fmla="*/ 2156497 h 4728536"/>
              <a:gd name="connsiteX87" fmla="*/ 3261126 w 4809807"/>
              <a:gd name="connsiteY87" fmla="*/ 2150964 h 4728536"/>
              <a:gd name="connsiteX88" fmla="*/ 4556906 w 4809807"/>
              <a:gd name="connsiteY88" fmla="*/ 2110626 h 4728536"/>
              <a:gd name="connsiteX89" fmla="*/ 4560415 w 4809807"/>
              <a:gd name="connsiteY89" fmla="*/ 2112039 h 4728536"/>
              <a:gd name="connsiteX90" fmla="*/ 4571113 w 4809807"/>
              <a:gd name="connsiteY90" fmla="*/ 2118373 h 4728536"/>
              <a:gd name="connsiteX91" fmla="*/ 4563927 w 4809807"/>
              <a:gd name="connsiteY91" fmla="*/ 2114971 h 4728536"/>
              <a:gd name="connsiteX92" fmla="*/ 4556739 w 4809807"/>
              <a:gd name="connsiteY92" fmla="*/ 2111570 h 4728536"/>
              <a:gd name="connsiteX93" fmla="*/ 3341081 w 4809807"/>
              <a:gd name="connsiteY93" fmla="*/ 2099747 h 4728536"/>
              <a:gd name="connsiteX94" fmla="*/ 3357011 w 4809807"/>
              <a:gd name="connsiteY94" fmla="*/ 2110046 h 4728536"/>
              <a:gd name="connsiteX95" fmla="*/ 3343129 w 4809807"/>
              <a:gd name="connsiteY95" fmla="*/ 2131191 h 4728536"/>
              <a:gd name="connsiteX96" fmla="*/ 3329248 w 4809807"/>
              <a:gd name="connsiteY96" fmla="*/ 2152335 h 4728536"/>
              <a:gd name="connsiteX97" fmla="*/ 3323462 w 4809807"/>
              <a:gd name="connsiteY97" fmla="*/ 2150164 h 4728536"/>
              <a:gd name="connsiteX98" fmla="*/ 3320295 w 4809807"/>
              <a:gd name="connsiteY98" fmla="*/ 2151569 h 4728536"/>
              <a:gd name="connsiteX99" fmla="*/ 3316407 w 4809807"/>
              <a:gd name="connsiteY99" fmla="*/ 2133368 h 4728536"/>
              <a:gd name="connsiteX100" fmla="*/ 3319234 w 4809807"/>
              <a:gd name="connsiteY100" fmla="*/ 2115743 h 4728536"/>
              <a:gd name="connsiteX101" fmla="*/ 3330157 w 4809807"/>
              <a:gd name="connsiteY101" fmla="*/ 2107745 h 4728536"/>
              <a:gd name="connsiteX102" fmla="*/ 3341081 w 4809807"/>
              <a:gd name="connsiteY102" fmla="*/ 2099747 h 4728536"/>
              <a:gd name="connsiteX103" fmla="*/ 1803413 w 4809807"/>
              <a:gd name="connsiteY103" fmla="*/ 2072991 h 4728536"/>
              <a:gd name="connsiteX104" fmla="*/ 1776787 w 4809807"/>
              <a:gd name="connsiteY104" fmla="*/ 2092485 h 4728536"/>
              <a:gd name="connsiteX105" fmla="*/ 1776290 w 4809807"/>
              <a:gd name="connsiteY105" fmla="*/ 2102012 h 4728536"/>
              <a:gd name="connsiteX106" fmla="*/ 1779377 w 4809807"/>
              <a:gd name="connsiteY106" fmla="*/ 2108914 h 4728536"/>
              <a:gd name="connsiteX107" fmla="*/ 1791340 w 4809807"/>
              <a:gd name="connsiteY107" fmla="*/ 2108064 h 4728536"/>
              <a:gd name="connsiteX108" fmla="*/ 1800071 w 4809807"/>
              <a:gd name="connsiteY108" fmla="*/ 2102799 h 4728536"/>
              <a:gd name="connsiteX109" fmla="*/ 1807780 w 4809807"/>
              <a:gd name="connsiteY109" fmla="*/ 2078957 h 4728536"/>
              <a:gd name="connsiteX110" fmla="*/ 1803413 w 4809807"/>
              <a:gd name="connsiteY110" fmla="*/ 2072991 h 4728536"/>
              <a:gd name="connsiteX111" fmla="*/ 3715970 w 4809807"/>
              <a:gd name="connsiteY111" fmla="*/ 1832601 h 4728536"/>
              <a:gd name="connsiteX112" fmla="*/ 3716291 w 4809807"/>
              <a:gd name="connsiteY112" fmla="*/ 1838770 h 4728536"/>
              <a:gd name="connsiteX113" fmla="*/ 3713995 w 4809807"/>
              <a:gd name="connsiteY113" fmla="*/ 1841366 h 4728536"/>
              <a:gd name="connsiteX114" fmla="*/ 3745856 w 4809807"/>
              <a:gd name="connsiteY114" fmla="*/ 1861964 h 4728536"/>
              <a:gd name="connsiteX115" fmla="*/ 3753232 w 4809807"/>
              <a:gd name="connsiteY115" fmla="*/ 1849244 h 4728536"/>
              <a:gd name="connsiteX116" fmla="*/ 3715970 w 4809807"/>
              <a:gd name="connsiteY116" fmla="*/ 1832601 h 4728536"/>
              <a:gd name="connsiteX117" fmla="*/ 4345451 w 4809807"/>
              <a:gd name="connsiteY117" fmla="*/ 1809563 h 4728536"/>
              <a:gd name="connsiteX118" fmla="*/ 4357524 w 4809807"/>
              <a:gd name="connsiteY118" fmla="*/ 1848441 h 4728536"/>
              <a:gd name="connsiteX119" fmla="*/ 4357920 w 4809807"/>
              <a:gd name="connsiteY119" fmla="*/ 1860895 h 4728536"/>
              <a:gd name="connsiteX120" fmla="*/ 4350971 w 4809807"/>
              <a:gd name="connsiteY120" fmla="*/ 1872424 h 4728536"/>
              <a:gd name="connsiteX121" fmla="*/ 4351354 w 4809807"/>
              <a:gd name="connsiteY121" fmla="*/ 1894180 h 4728536"/>
              <a:gd name="connsiteX122" fmla="*/ 4348315 w 4809807"/>
              <a:gd name="connsiteY122" fmla="*/ 1911787 h 4728536"/>
              <a:gd name="connsiteX123" fmla="*/ 4353174 w 4809807"/>
              <a:gd name="connsiteY123" fmla="*/ 1912359 h 4728536"/>
              <a:gd name="connsiteX124" fmla="*/ 4358032 w 4809807"/>
              <a:gd name="connsiteY124" fmla="*/ 1912932 h 4728536"/>
              <a:gd name="connsiteX125" fmla="*/ 4366889 w 4809807"/>
              <a:gd name="connsiteY125" fmla="*/ 1901062 h 4728536"/>
              <a:gd name="connsiteX126" fmla="*/ 4379664 w 4809807"/>
              <a:gd name="connsiteY126" fmla="*/ 1885963 h 4728536"/>
              <a:gd name="connsiteX127" fmla="*/ 4391817 w 4809807"/>
              <a:gd name="connsiteY127" fmla="*/ 1895393 h 4728536"/>
              <a:gd name="connsiteX128" fmla="*/ 4407337 w 4809807"/>
              <a:gd name="connsiteY128" fmla="*/ 1908907 h 4728536"/>
              <a:gd name="connsiteX129" fmla="*/ 4394682 w 4809807"/>
              <a:gd name="connsiteY129" fmla="*/ 1946778 h 4728536"/>
              <a:gd name="connsiteX130" fmla="*/ 4425142 w 4809807"/>
              <a:gd name="connsiteY130" fmla="*/ 1953145 h 4728536"/>
              <a:gd name="connsiteX131" fmla="*/ 4448252 w 4809807"/>
              <a:gd name="connsiteY131" fmla="*/ 1958576 h 4728536"/>
              <a:gd name="connsiteX132" fmla="*/ 4450291 w 4809807"/>
              <a:gd name="connsiteY132" fmla="*/ 1955731 h 4728536"/>
              <a:gd name="connsiteX133" fmla="*/ 4448902 w 4809807"/>
              <a:gd name="connsiteY133" fmla="*/ 1948720 h 4728536"/>
              <a:gd name="connsiteX134" fmla="*/ 4402845 w 4809807"/>
              <a:gd name="connsiteY134" fmla="*/ 1903460 h 4728536"/>
              <a:gd name="connsiteX135" fmla="*/ 4420908 w 4809807"/>
              <a:gd name="connsiteY135" fmla="*/ 1897728 h 4728536"/>
              <a:gd name="connsiteX136" fmla="*/ 4442763 w 4809807"/>
              <a:gd name="connsiteY136" fmla="*/ 1888870 h 4728536"/>
              <a:gd name="connsiteX137" fmla="*/ 4464706 w 4809807"/>
              <a:gd name="connsiteY137" fmla="*/ 1929915 h 4728536"/>
              <a:gd name="connsiteX138" fmla="*/ 4502630 w 4809807"/>
              <a:gd name="connsiteY138" fmla="*/ 1951067 h 4728536"/>
              <a:gd name="connsiteX139" fmla="*/ 4544372 w 4809807"/>
              <a:gd name="connsiteY139" fmla="*/ 1991256 h 4728536"/>
              <a:gd name="connsiteX140" fmla="*/ 4586109 w 4809807"/>
              <a:gd name="connsiteY140" fmla="*/ 2031446 h 4728536"/>
              <a:gd name="connsiteX141" fmla="*/ 4583541 w 4809807"/>
              <a:gd name="connsiteY141" fmla="*/ 2033565 h 4728536"/>
              <a:gd name="connsiteX142" fmla="*/ 4580969 w 4809807"/>
              <a:gd name="connsiteY142" fmla="*/ 2035684 h 4728536"/>
              <a:gd name="connsiteX143" fmla="*/ 4546671 w 4809807"/>
              <a:gd name="connsiteY143" fmla="*/ 2035970 h 4728536"/>
              <a:gd name="connsiteX144" fmla="*/ 4561824 w 4809807"/>
              <a:gd name="connsiteY144" fmla="*/ 2049122 h 4728536"/>
              <a:gd name="connsiteX145" fmla="*/ 4570113 w 4809807"/>
              <a:gd name="connsiteY145" fmla="*/ 2053944 h 4728536"/>
              <a:gd name="connsiteX146" fmla="*/ 4561560 w 4809807"/>
              <a:gd name="connsiteY146" fmla="*/ 2084296 h 4728536"/>
              <a:gd name="connsiteX147" fmla="*/ 4556906 w 4809807"/>
              <a:gd name="connsiteY147" fmla="*/ 2110626 h 4728536"/>
              <a:gd name="connsiteX148" fmla="*/ 4542365 w 4809807"/>
              <a:gd name="connsiteY148" fmla="*/ 2104767 h 4728536"/>
              <a:gd name="connsiteX149" fmla="*/ 4551282 w 4809807"/>
              <a:gd name="connsiteY149" fmla="*/ 2147528 h 4728536"/>
              <a:gd name="connsiteX150" fmla="*/ 4556764 w 4809807"/>
              <a:gd name="connsiteY150" fmla="*/ 2186124 h 4728536"/>
              <a:gd name="connsiteX151" fmla="*/ 4578399 w 4809807"/>
              <a:gd name="connsiteY151" fmla="*/ 2176458 h 4728536"/>
              <a:gd name="connsiteX152" fmla="*/ 4592687 w 4809807"/>
              <a:gd name="connsiteY152" fmla="*/ 2165854 h 4728536"/>
              <a:gd name="connsiteX153" fmla="*/ 4613146 w 4809807"/>
              <a:gd name="connsiteY153" fmla="*/ 2144324 h 4728536"/>
              <a:gd name="connsiteX154" fmla="*/ 4643245 w 4809807"/>
              <a:gd name="connsiteY154" fmla="*/ 2142726 h 4728536"/>
              <a:gd name="connsiteX155" fmla="*/ 4650093 w 4809807"/>
              <a:gd name="connsiteY155" fmla="*/ 2140557 h 4728536"/>
              <a:gd name="connsiteX156" fmla="*/ 4653531 w 4809807"/>
              <a:gd name="connsiteY156" fmla="*/ 2134253 h 4728536"/>
              <a:gd name="connsiteX157" fmla="*/ 4695048 w 4809807"/>
              <a:gd name="connsiteY157" fmla="*/ 2119731 h 4728536"/>
              <a:gd name="connsiteX158" fmla="*/ 4726295 w 4809807"/>
              <a:gd name="connsiteY158" fmla="*/ 2148392 h 4728536"/>
              <a:gd name="connsiteX159" fmla="*/ 4750692 w 4809807"/>
              <a:gd name="connsiteY159" fmla="*/ 2160706 h 4728536"/>
              <a:gd name="connsiteX160" fmla="*/ 4779005 w 4809807"/>
              <a:gd name="connsiteY160" fmla="*/ 2169793 h 4728536"/>
              <a:gd name="connsiteX161" fmla="*/ 4805757 w 4809807"/>
              <a:gd name="connsiteY161" fmla="*/ 2183640 h 4728536"/>
              <a:gd name="connsiteX162" fmla="*/ 4805592 w 4809807"/>
              <a:gd name="connsiteY162" fmla="*/ 2212713 h 4728536"/>
              <a:gd name="connsiteX163" fmla="*/ 4803208 w 4809807"/>
              <a:gd name="connsiteY163" fmla="*/ 2220465 h 4728536"/>
              <a:gd name="connsiteX164" fmla="*/ 4804229 w 4809807"/>
              <a:gd name="connsiteY164" fmla="*/ 2232355 h 4728536"/>
              <a:gd name="connsiteX165" fmla="*/ 4791466 w 4809807"/>
              <a:gd name="connsiteY165" fmla="*/ 2266017 h 4728536"/>
              <a:gd name="connsiteX166" fmla="*/ 4775030 w 4809807"/>
              <a:gd name="connsiteY166" fmla="*/ 2302706 h 4728536"/>
              <a:gd name="connsiteX167" fmla="*/ 4769888 w 4809807"/>
              <a:gd name="connsiteY167" fmla="*/ 2306942 h 4728536"/>
              <a:gd name="connsiteX168" fmla="*/ 4764747 w 4809807"/>
              <a:gd name="connsiteY168" fmla="*/ 2311181 h 4728536"/>
              <a:gd name="connsiteX169" fmla="*/ 4727672 w 4809807"/>
              <a:gd name="connsiteY169" fmla="*/ 2422918 h 4728536"/>
              <a:gd name="connsiteX170" fmla="*/ 4632812 w 4809807"/>
              <a:gd name="connsiteY170" fmla="*/ 2512661 h 4728536"/>
              <a:gd name="connsiteX171" fmla="*/ 4364024 w 4809807"/>
              <a:gd name="connsiteY171" fmla="*/ 2702714 h 4728536"/>
              <a:gd name="connsiteX172" fmla="*/ 4098656 w 4809807"/>
              <a:gd name="connsiteY172" fmla="*/ 2896918 h 4728536"/>
              <a:gd name="connsiteX173" fmla="*/ 3994163 w 4809807"/>
              <a:gd name="connsiteY173" fmla="*/ 2982993 h 4728536"/>
              <a:gd name="connsiteX174" fmla="*/ 3929534 w 4809807"/>
              <a:gd name="connsiteY174" fmla="*/ 3026972 h 4728536"/>
              <a:gd name="connsiteX175" fmla="*/ 3864906 w 4809807"/>
              <a:gd name="connsiteY175" fmla="*/ 3070946 h 4728536"/>
              <a:gd name="connsiteX176" fmla="*/ 3767682 w 4809807"/>
              <a:gd name="connsiteY176" fmla="*/ 3149881 h 4728536"/>
              <a:gd name="connsiteX177" fmla="*/ 3667048 w 4809807"/>
              <a:gd name="connsiteY177" fmla="*/ 3224673 h 4728536"/>
              <a:gd name="connsiteX178" fmla="*/ 3509058 w 4809807"/>
              <a:gd name="connsiteY178" fmla="*/ 3336300 h 4728536"/>
              <a:gd name="connsiteX179" fmla="*/ 3351065 w 4809807"/>
              <a:gd name="connsiteY179" fmla="*/ 3447928 h 4728536"/>
              <a:gd name="connsiteX180" fmla="*/ 3233582 w 4809807"/>
              <a:gd name="connsiteY180" fmla="*/ 3543517 h 4728536"/>
              <a:gd name="connsiteX181" fmla="*/ 3116511 w 4809807"/>
              <a:gd name="connsiteY181" fmla="*/ 3631627 h 4728536"/>
              <a:gd name="connsiteX182" fmla="*/ 2919311 w 4809807"/>
              <a:gd name="connsiteY182" fmla="*/ 3775506 h 4728536"/>
              <a:gd name="connsiteX183" fmla="*/ 2887963 w 4809807"/>
              <a:gd name="connsiteY183" fmla="*/ 3801329 h 4728536"/>
              <a:gd name="connsiteX184" fmla="*/ 2869677 w 4809807"/>
              <a:gd name="connsiteY184" fmla="*/ 3816392 h 4728536"/>
              <a:gd name="connsiteX185" fmla="*/ 2851391 w 4809807"/>
              <a:gd name="connsiteY185" fmla="*/ 3831455 h 4728536"/>
              <a:gd name="connsiteX186" fmla="*/ 2833441 w 4809807"/>
              <a:gd name="connsiteY186" fmla="*/ 3841601 h 4728536"/>
              <a:gd name="connsiteX187" fmla="*/ 2815487 w 4809807"/>
              <a:gd name="connsiteY187" fmla="*/ 3851746 h 4728536"/>
              <a:gd name="connsiteX188" fmla="*/ 2771079 w 4809807"/>
              <a:gd name="connsiteY188" fmla="*/ 3888331 h 4728536"/>
              <a:gd name="connsiteX189" fmla="*/ 2726669 w 4809807"/>
              <a:gd name="connsiteY189" fmla="*/ 3924914 h 4728536"/>
              <a:gd name="connsiteX190" fmla="*/ 2614671 w 4809807"/>
              <a:gd name="connsiteY190" fmla="*/ 4012529 h 4728536"/>
              <a:gd name="connsiteX191" fmla="*/ 2502675 w 4809807"/>
              <a:gd name="connsiteY191" fmla="*/ 4100146 h 4728536"/>
              <a:gd name="connsiteX192" fmla="*/ 2435326 w 4809807"/>
              <a:gd name="connsiteY192" fmla="*/ 4156787 h 4728536"/>
              <a:gd name="connsiteX193" fmla="*/ 2371392 w 4809807"/>
              <a:gd name="connsiteY193" fmla="*/ 4217576 h 4728536"/>
              <a:gd name="connsiteX194" fmla="*/ 2325645 w 4809807"/>
              <a:gd name="connsiteY194" fmla="*/ 4273827 h 4728536"/>
              <a:gd name="connsiteX195" fmla="*/ 2279896 w 4809807"/>
              <a:gd name="connsiteY195" fmla="*/ 4330080 h 4728536"/>
              <a:gd name="connsiteX196" fmla="*/ 2113949 w 4809807"/>
              <a:gd name="connsiteY196" fmla="*/ 4522540 h 4728536"/>
              <a:gd name="connsiteX197" fmla="*/ 2101206 w 4809807"/>
              <a:gd name="connsiteY197" fmla="*/ 4537680 h 4728536"/>
              <a:gd name="connsiteX198" fmla="*/ 2106066 w 4809807"/>
              <a:gd name="connsiteY198" fmla="*/ 4566203 h 4728536"/>
              <a:gd name="connsiteX199" fmla="*/ 2108066 w 4809807"/>
              <a:gd name="connsiteY199" fmla="*/ 4600568 h 4728536"/>
              <a:gd name="connsiteX200" fmla="*/ 2077287 w 4809807"/>
              <a:gd name="connsiteY200" fmla="*/ 4627084 h 4728536"/>
              <a:gd name="connsiteX201" fmla="*/ 2047235 w 4809807"/>
              <a:gd name="connsiteY201" fmla="*/ 4661133 h 4728536"/>
              <a:gd name="connsiteX202" fmla="*/ 2013263 w 4809807"/>
              <a:gd name="connsiteY202" fmla="*/ 4698410 h 4728536"/>
              <a:gd name="connsiteX203" fmla="*/ 1976691 w 4809807"/>
              <a:gd name="connsiteY203" fmla="*/ 4728536 h 4728536"/>
              <a:gd name="connsiteX204" fmla="*/ 1955880 w 4809807"/>
              <a:gd name="connsiteY204" fmla="*/ 4671336 h 4728536"/>
              <a:gd name="connsiteX205" fmla="*/ 1947226 w 4809807"/>
              <a:gd name="connsiteY205" fmla="*/ 4618244 h 4728536"/>
              <a:gd name="connsiteX206" fmla="*/ 1938586 w 4809807"/>
              <a:gd name="connsiteY206" fmla="*/ 4565169 h 4728536"/>
              <a:gd name="connsiteX207" fmla="*/ 1946020 w 4809807"/>
              <a:gd name="connsiteY207" fmla="*/ 4528948 h 4728536"/>
              <a:gd name="connsiteX208" fmla="*/ 1968110 w 4809807"/>
              <a:gd name="connsiteY208" fmla="*/ 4494546 h 4728536"/>
              <a:gd name="connsiteX209" fmla="*/ 2028302 w 4809807"/>
              <a:gd name="connsiteY209" fmla="*/ 4407923 h 4728536"/>
              <a:gd name="connsiteX210" fmla="*/ 2035175 w 4809807"/>
              <a:gd name="connsiteY210" fmla="*/ 4373681 h 4728536"/>
              <a:gd name="connsiteX211" fmla="*/ 2015845 w 4809807"/>
              <a:gd name="connsiteY211" fmla="*/ 4376830 h 4728536"/>
              <a:gd name="connsiteX212" fmla="*/ 1999932 w 4809807"/>
              <a:gd name="connsiteY212" fmla="*/ 4384129 h 4728536"/>
              <a:gd name="connsiteX213" fmla="*/ 1962696 w 4809807"/>
              <a:gd name="connsiteY213" fmla="*/ 4424094 h 4728536"/>
              <a:gd name="connsiteX214" fmla="*/ 1934280 w 4809807"/>
              <a:gd name="connsiteY214" fmla="*/ 4452151 h 4728536"/>
              <a:gd name="connsiteX215" fmla="*/ 1896102 w 4809807"/>
              <a:gd name="connsiteY215" fmla="*/ 4460367 h 4728536"/>
              <a:gd name="connsiteX216" fmla="*/ 1871434 w 4809807"/>
              <a:gd name="connsiteY216" fmla="*/ 4462358 h 4728536"/>
              <a:gd name="connsiteX217" fmla="*/ 1883339 w 4809807"/>
              <a:gd name="connsiteY217" fmla="*/ 4434225 h 4728536"/>
              <a:gd name="connsiteX218" fmla="*/ 1915975 w 4809807"/>
              <a:gd name="connsiteY218" fmla="*/ 4399319 h 4728536"/>
              <a:gd name="connsiteX219" fmla="*/ 1951986 w 4809807"/>
              <a:gd name="connsiteY219" fmla="*/ 4368511 h 4728536"/>
              <a:gd name="connsiteX220" fmla="*/ 1913803 w 4809807"/>
              <a:gd name="connsiteY220" fmla="*/ 4352768 h 4728536"/>
              <a:gd name="connsiteX221" fmla="*/ 1887634 w 4809807"/>
              <a:gd name="connsiteY221" fmla="*/ 4375560 h 4728536"/>
              <a:gd name="connsiteX222" fmla="*/ 1883427 w 4809807"/>
              <a:gd name="connsiteY222" fmla="*/ 4391750 h 4728536"/>
              <a:gd name="connsiteX223" fmla="*/ 1875798 w 4809807"/>
              <a:gd name="connsiteY223" fmla="*/ 4403778 h 4728536"/>
              <a:gd name="connsiteX224" fmla="*/ 1839953 w 4809807"/>
              <a:gd name="connsiteY224" fmla="*/ 4424142 h 4728536"/>
              <a:gd name="connsiteX225" fmla="*/ 1858984 w 4809807"/>
              <a:gd name="connsiteY225" fmla="*/ 4388691 h 4728536"/>
              <a:gd name="connsiteX226" fmla="*/ 1874594 w 4809807"/>
              <a:gd name="connsiteY226" fmla="*/ 4349084 h 4728536"/>
              <a:gd name="connsiteX227" fmla="*/ 1851498 w 4809807"/>
              <a:gd name="connsiteY227" fmla="*/ 4352988 h 4728536"/>
              <a:gd name="connsiteX228" fmla="*/ 1824980 w 4809807"/>
              <a:gd name="connsiteY228" fmla="*/ 4352732 h 4728536"/>
              <a:gd name="connsiteX229" fmla="*/ 1828993 w 4809807"/>
              <a:gd name="connsiteY229" fmla="*/ 4329657 h 4728536"/>
              <a:gd name="connsiteX230" fmla="*/ 1833497 w 4809807"/>
              <a:gd name="connsiteY230" fmla="*/ 4299194 h 4728536"/>
              <a:gd name="connsiteX231" fmla="*/ 1797993 w 4809807"/>
              <a:gd name="connsiteY231" fmla="*/ 4313321 h 4728536"/>
              <a:gd name="connsiteX232" fmla="*/ 1762986 w 4809807"/>
              <a:gd name="connsiteY232" fmla="*/ 4320062 h 4728536"/>
              <a:gd name="connsiteX233" fmla="*/ 1730980 w 4809807"/>
              <a:gd name="connsiteY233" fmla="*/ 4208017 h 4728536"/>
              <a:gd name="connsiteX234" fmla="*/ 1743529 w 4809807"/>
              <a:gd name="connsiteY234" fmla="*/ 4094163 h 4728536"/>
              <a:gd name="connsiteX235" fmla="*/ 1767571 w 4809807"/>
              <a:gd name="connsiteY235" fmla="*/ 4002246 h 4728536"/>
              <a:gd name="connsiteX236" fmla="*/ 1780846 w 4809807"/>
              <a:gd name="connsiteY236" fmla="*/ 3905244 h 4728536"/>
              <a:gd name="connsiteX237" fmla="*/ 1781350 w 4809807"/>
              <a:gd name="connsiteY237" fmla="*/ 3879240 h 4728536"/>
              <a:gd name="connsiteX238" fmla="*/ 1775008 w 4809807"/>
              <a:gd name="connsiteY238" fmla="*/ 3844921 h 4728536"/>
              <a:gd name="connsiteX239" fmla="*/ 1770527 w 4809807"/>
              <a:gd name="connsiteY239" fmla="*/ 3828840 h 4728536"/>
              <a:gd name="connsiteX240" fmla="*/ 1762623 w 4809807"/>
              <a:gd name="connsiteY240" fmla="*/ 3808598 h 4728536"/>
              <a:gd name="connsiteX241" fmla="*/ 1756104 w 4809807"/>
              <a:gd name="connsiteY241" fmla="*/ 3795361 h 4728536"/>
              <a:gd name="connsiteX242" fmla="*/ 1749584 w 4809807"/>
              <a:gd name="connsiteY242" fmla="*/ 3782121 h 4728536"/>
              <a:gd name="connsiteX243" fmla="*/ 1739835 w 4809807"/>
              <a:gd name="connsiteY243" fmla="*/ 3706409 h 4728536"/>
              <a:gd name="connsiteX244" fmla="*/ 1735199 w 4809807"/>
              <a:gd name="connsiteY244" fmla="*/ 3683479 h 4728536"/>
              <a:gd name="connsiteX245" fmla="*/ 1737904 w 4809807"/>
              <a:gd name="connsiteY245" fmla="*/ 3661478 h 4728536"/>
              <a:gd name="connsiteX246" fmla="*/ 1743359 w 4809807"/>
              <a:gd name="connsiteY246" fmla="*/ 3634883 h 4728536"/>
              <a:gd name="connsiteX247" fmla="*/ 1756095 w 4809807"/>
              <a:gd name="connsiteY247" fmla="*/ 3609271 h 4728536"/>
              <a:gd name="connsiteX248" fmla="*/ 1748617 w 4809807"/>
              <a:gd name="connsiteY248" fmla="*/ 3610780 h 4728536"/>
              <a:gd name="connsiteX249" fmla="*/ 1741138 w 4809807"/>
              <a:gd name="connsiteY249" fmla="*/ 3612289 h 4728536"/>
              <a:gd name="connsiteX250" fmla="*/ 1727715 w 4809807"/>
              <a:gd name="connsiteY250" fmla="*/ 3610553 h 4728536"/>
              <a:gd name="connsiteX251" fmla="*/ 1721612 w 4809807"/>
              <a:gd name="connsiteY251" fmla="*/ 3609763 h 4728536"/>
              <a:gd name="connsiteX252" fmla="*/ 1718306 w 4809807"/>
              <a:gd name="connsiteY252" fmla="*/ 3584572 h 4728536"/>
              <a:gd name="connsiteX253" fmla="*/ 1730182 w 4809807"/>
              <a:gd name="connsiteY253" fmla="*/ 3555312 h 4728536"/>
              <a:gd name="connsiteX254" fmla="*/ 1756077 w 4809807"/>
              <a:gd name="connsiteY254" fmla="*/ 3535129 h 4728536"/>
              <a:gd name="connsiteX255" fmla="*/ 1780284 w 4809807"/>
              <a:gd name="connsiteY255" fmla="*/ 3512897 h 4728536"/>
              <a:gd name="connsiteX256" fmla="*/ 1780357 w 4809807"/>
              <a:gd name="connsiteY256" fmla="*/ 3469308 h 4728536"/>
              <a:gd name="connsiteX257" fmla="*/ 1776930 w 4809807"/>
              <a:gd name="connsiteY257" fmla="*/ 3457207 h 4728536"/>
              <a:gd name="connsiteX258" fmla="*/ 1777830 w 4809807"/>
              <a:gd name="connsiteY258" fmla="*/ 3434475 h 4728536"/>
              <a:gd name="connsiteX259" fmla="*/ 1791449 w 4809807"/>
              <a:gd name="connsiteY259" fmla="*/ 3451007 h 4728536"/>
              <a:gd name="connsiteX260" fmla="*/ 1825580 w 4809807"/>
              <a:gd name="connsiteY260" fmla="*/ 3393963 h 4728536"/>
              <a:gd name="connsiteX261" fmla="*/ 1862089 w 4809807"/>
              <a:gd name="connsiteY261" fmla="*/ 3355773 h 4728536"/>
              <a:gd name="connsiteX262" fmla="*/ 1922117 w 4809807"/>
              <a:gd name="connsiteY262" fmla="*/ 3334155 h 4728536"/>
              <a:gd name="connsiteX263" fmla="*/ 1978082 w 4809807"/>
              <a:gd name="connsiteY263" fmla="*/ 3315595 h 4728536"/>
              <a:gd name="connsiteX264" fmla="*/ 1991846 w 4809807"/>
              <a:gd name="connsiteY264" fmla="*/ 3312340 h 4728536"/>
              <a:gd name="connsiteX265" fmla="*/ 1998507 w 4809807"/>
              <a:gd name="connsiteY265" fmla="*/ 3308449 h 4728536"/>
              <a:gd name="connsiteX266" fmla="*/ 2019261 w 4809807"/>
              <a:gd name="connsiteY266" fmla="*/ 3275090 h 4728536"/>
              <a:gd name="connsiteX267" fmla="*/ 2060537 w 4809807"/>
              <a:gd name="connsiteY267" fmla="*/ 3266644 h 4728536"/>
              <a:gd name="connsiteX268" fmla="*/ 2075963 w 4809807"/>
              <a:gd name="connsiteY268" fmla="*/ 3257423 h 4728536"/>
              <a:gd name="connsiteX269" fmla="*/ 2091887 w 4809807"/>
              <a:gd name="connsiteY269" fmla="*/ 3240820 h 4728536"/>
              <a:gd name="connsiteX270" fmla="*/ 2120611 w 4809807"/>
              <a:gd name="connsiteY270" fmla="*/ 3226451 h 4728536"/>
              <a:gd name="connsiteX271" fmla="*/ 2137580 w 4809807"/>
              <a:gd name="connsiteY271" fmla="*/ 3221766 h 4728536"/>
              <a:gd name="connsiteX272" fmla="*/ 2164302 w 4809807"/>
              <a:gd name="connsiteY272" fmla="*/ 3246220 h 4728536"/>
              <a:gd name="connsiteX273" fmla="*/ 2183187 w 4809807"/>
              <a:gd name="connsiteY273" fmla="*/ 3277130 h 4728536"/>
              <a:gd name="connsiteX274" fmla="*/ 2180220 w 4809807"/>
              <a:gd name="connsiteY274" fmla="*/ 3302807 h 4728536"/>
              <a:gd name="connsiteX275" fmla="*/ 2155735 w 4809807"/>
              <a:gd name="connsiteY275" fmla="*/ 3318328 h 4728536"/>
              <a:gd name="connsiteX276" fmla="*/ 2142995 w 4809807"/>
              <a:gd name="connsiteY276" fmla="*/ 3333472 h 4728536"/>
              <a:gd name="connsiteX277" fmla="*/ 2134174 w 4809807"/>
              <a:gd name="connsiteY277" fmla="*/ 3345386 h 4728536"/>
              <a:gd name="connsiteX278" fmla="*/ 2138730 w 4809807"/>
              <a:gd name="connsiteY278" fmla="*/ 3350917 h 4728536"/>
              <a:gd name="connsiteX279" fmla="*/ 2143286 w 4809807"/>
              <a:gd name="connsiteY279" fmla="*/ 3356446 h 4728536"/>
              <a:gd name="connsiteX280" fmla="*/ 2161237 w 4809807"/>
              <a:gd name="connsiteY280" fmla="*/ 3346303 h 4728536"/>
              <a:gd name="connsiteX281" fmla="*/ 2179190 w 4809807"/>
              <a:gd name="connsiteY281" fmla="*/ 3336157 h 4728536"/>
              <a:gd name="connsiteX282" fmla="*/ 2212813 w 4809807"/>
              <a:gd name="connsiteY282" fmla="*/ 3313099 h 4728536"/>
              <a:gd name="connsiteX283" fmla="*/ 2246441 w 4809807"/>
              <a:gd name="connsiteY283" fmla="*/ 3290040 h 4728536"/>
              <a:gd name="connsiteX284" fmla="*/ 2269312 w 4809807"/>
              <a:gd name="connsiteY284" fmla="*/ 3261913 h 4728536"/>
              <a:gd name="connsiteX285" fmla="*/ 2270678 w 4809807"/>
              <a:gd name="connsiteY285" fmla="*/ 3223648 h 4728536"/>
              <a:gd name="connsiteX286" fmla="*/ 2321021 w 4809807"/>
              <a:gd name="connsiteY286" fmla="*/ 3135710 h 4728536"/>
              <a:gd name="connsiteX287" fmla="*/ 2358223 w 4809807"/>
              <a:gd name="connsiteY287" fmla="*/ 3123650 h 4728536"/>
              <a:gd name="connsiteX288" fmla="*/ 2377828 w 4809807"/>
              <a:gd name="connsiteY288" fmla="*/ 3098207 h 4728536"/>
              <a:gd name="connsiteX289" fmla="*/ 2403069 w 4809807"/>
              <a:gd name="connsiteY289" fmla="*/ 3062313 h 4728536"/>
              <a:gd name="connsiteX290" fmla="*/ 2458103 w 4809807"/>
              <a:gd name="connsiteY290" fmla="*/ 3078547 h 4728536"/>
              <a:gd name="connsiteX291" fmla="*/ 2476389 w 4809807"/>
              <a:gd name="connsiteY291" fmla="*/ 3063484 h 4728536"/>
              <a:gd name="connsiteX292" fmla="*/ 2494675 w 4809807"/>
              <a:gd name="connsiteY292" fmla="*/ 3048421 h 4728536"/>
              <a:gd name="connsiteX293" fmla="*/ 2555797 w 4809807"/>
              <a:gd name="connsiteY293" fmla="*/ 3010836 h 4728536"/>
              <a:gd name="connsiteX294" fmla="*/ 2599832 w 4809807"/>
              <a:gd name="connsiteY294" fmla="*/ 2952501 h 4728536"/>
              <a:gd name="connsiteX295" fmla="*/ 2599913 w 4809807"/>
              <a:gd name="connsiteY295" fmla="*/ 2951272 h 4728536"/>
              <a:gd name="connsiteX296" fmla="*/ 2631181 w 4809807"/>
              <a:gd name="connsiteY296" fmla="*/ 2926680 h 4728536"/>
              <a:gd name="connsiteX297" fmla="*/ 2630618 w 4809807"/>
              <a:gd name="connsiteY297" fmla="*/ 2925835 h 4728536"/>
              <a:gd name="connsiteX298" fmla="*/ 2626702 w 4809807"/>
              <a:gd name="connsiteY298" fmla="*/ 2919911 h 4728536"/>
              <a:gd name="connsiteX299" fmla="*/ 2653871 w 4809807"/>
              <a:gd name="connsiteY299" fmla="*/ 2910310 h 4728536"/>
              <a:gd name="connsiteX300" fmla="*/ 2677621 w 4809807"/>
              <a:gd name="connsiteY300" fmla="*/ 2896555 h 4728536"/>
              <a:gd name="connsiteX301" fmla="*/ 2699184 w 4809807"/>
              <a:gd name="connsiteY301" fmla="*/ 2869500 h 4728536"/>
              <a:gd name="connsiteX302" fmla="*/ 2682276 w 4809807"/>
              <a:gd name="connsiteY302" fmla="*/ 2864945 h 4728536"/>
              <a:gd name="connsiteX303" fmla="*/ 2665430 w 4809807"/>
              <a:gd name="connsiteY303" fmla="*/ 2860465 h 4728536"/>
              <a:gd name="connsiteX304" fmla="*/ 2657965 w 4809807"/>
              <a:gd name="connsiteY304" fmla="*/ 2862049 h 4728536"/>
              <a:gd name="connsiteX305" fmla="*/ 2650500 w 4809807"/>
              <a:gd name="connsiteY305" fmla="*/ 2863634 h 4728536"/>
              <a:gd name="connsiteX306" fmla="*/ 2684128 w 4809807"/>
              <a:gd name="connsiteY306" fmla="*/ 2840577 h 4728536"/>
              <a:gd name="connsiteX307" fmla="*/ 2729202 w 4809807"/>
              <a:gd name="connsiteY307" fmla="*/ 2863357 h 4728536"/>
              <a:gd name="connsiteX308" fmla="*/ 2766487 w 4809807"/>
              <a:gd name="connsiteY308" fmla="*/ 2827996 h 4728536"/>
              <a:gd name="connsiteX309" fmla="*/ 2807584 w 4809807"/>
              <a:gd name="connsiteY309" fmla="*/ 2789498 h 4728536"/>
              <a:gd name="connsiteX310" fmla="*/ 2842105 w 4809807"/>
              <a:gd name="connsiteY310" fmla="*/ 2780823 h 4728536"/>
              <a:gd name="connsiteX311" fmla="*/ 2844921 w 4809807"/>
              <a:gd name="connsiteY311" fmla="*/ 2749576 h 4728536"/>
              <a:gd name="connsiteX312" fmla="*/ 2865137 w 4809807"/>
              <a:gd name="connsiteY312" fmla="*/ 2742151 h 4728536"/>
              <a:gd name="connsiteX313" fmla="*/ 2885354 w 4809807"/>
              <a:gd name="connsiteY313" fmla="*/ 2734726 h 4728536"/>
              <a:gd name="connsiteX314" fmla="*/ 2887546 w 4809807"/>
              <a:gd name="connsiteY314" fmla="*/ 2721400 h 4728536"/>
              <a:gd name="connsiteX315" fmla="*/ 2882990 w 4809807"/>
              <a:gd name="connsiteY315" fmla="*/ 2699886 h 4728536"/>
              <a:gd name="connsiteX316" fmla="*/ 2861994 w 4809807"/>
              <a:gd name="connsiteY316" fmla="*/ 2726347 h 4728536"/>
              <a:gd name="connsiteX317" fmla="*/ 2844921 w 4809807"/>
              <a:gd name="connsiteY317" fmla="*/ 2749576 h 4728536"/>
              <a:gd name="connsiteX318" fmla="*/ 2815858 w 4809807"/>
              <a:gd name="connsiteY318" fmla="*/ 2760917 h 4728536"/>
              <a:gd name="connsiteX319" fmla="*/ 2807584 w 4809807"/>
              <a:gd name="connsiteY319" fmla="*/ 2789498 h 4728536"/>
              <a:gd name="connsiteX320" fmla="*/ 2788231 w 4809807"/>
              <a:gd name="connsiteY320" fmla="*/ 2787109 h 4728536"/>
              <a:gd name="connsiteX321" fmla="*/ 2753008 w 4809807"/>
              <a:gd name="connsiteY321" fmla="*/ 2802378 h 4728536"/>
              <a:gd name="connsiteX322" fmla="*/ 2717781 w 4809807"/>
              <a:gd name="connsiteY322" fmla="*/ 2817649 h 4728536"/>
              <a:gd name="connsiteX323" fmla="*/ 2712382 w 4809807"/>
              <a:gd name="connsiteY323" fmla="*/ 2816370 h 4728536"/>
              <a:gd name="connsiteX324" fmla="*/ 2703612 w 4809807"/>
              <a:gd name="connsiteY324" fmla="*/ 2810997 h 4728536"/>
              <a:gd name="connsiteX325" fmla="*/ 2703951 w 4809807"/>
              <a:gd name="connsiteY325" fmla="*/ 2806135 h 4728536"/>
              <a:gd name="connsiteX326" fmla="*/ 2704291 w 4809807"/>
              <a:gd name="connsiteY326" fmla="*/ 2801272 h 4728536"/>
              <a:gd name="connsiteX327" fmla="*/ 2742129 w 4809807"/>
              <a:gd name="connsiteY327" fmla="*/ 2774667 h 4728536"/>
              <a:gd name="connsiteX328" fmla="*/ 2762547 w 4809807"/>
              <a:gd name="connsiteY328" fmla="*/ 2734826 h 4728536"/>
              <a:gd name="connsiteX329" fmla="*/ 2811062 w 4809807"/>
              <a:gd name="connsiteY329" fmla="*/ 2692489 h 4728536"/>
              <a:gd name="connsiteX330" fmla="*/ 2879957 w 4809807"/>
              <a:gd name="connsiteY330" fmla="*/ 2674892 h 4728536"/>
              <a:gd name="connsiteX331" fmla="*/ 2886052 w 4809807"/>
              <a:gd name="connsiteY331" fmla="*/ 2642334 h 4728536"/>
              <a:gd name="connsiteX332" fmla="*/ 2913530 w 4809807"/>
              <a:gd name="connsiteY332" fmla="*/ 2619745 h 4728536"/>
              <a:gd name="connsiteX333" fmla="*/ 3068216 w 4809807"/>
              <a:gd name="connsiteY333" fmla="*/ 2519815 h 4728536"/>
              <a:gd name="connsiteX334" fmla="*/ 3082308 w 4809807"/>
              <a:gd name="connsiteY334" fmla="*/ 2503625 h 4728536"/>
              <a:gd name="connsiteX335" fmla="*/ 3100322 w 4809807"/>
              <a:gd name="connsiteY335" fmla="*/ 2484204 h 4728536"/>
              <a:gd name="connsiteX336" fmla="*/ 3105918 w 4809807"/>
              <a:gd name="connsiteY336" fmla="*/ 2475012 h 4728536"/>
              <a:gd name="connsiteX337" fmla="*/ 3108688 w 4809807"/>
              <a:gd name="connsiteY337" fmla="*/ 2470461 h 4728536"/>
              <a:gd name="connsiteX338" fmla="*/ 3117189 w 4809807"/>
              <a:gd name="connsiteY338" fmla="*/ 2464346 h 4728536"/>
              <a:gd name="connsiteX339" fmla="*/ 3267215 w 4809807"/>
              <a:gd name="connsiteY339" fmla="*/ 2396008 h 4728536"/>
              <a:gd name="connsiteX340" fmla="*/ 3409505 w 4809807"/>
              <a:gd name="connsiteY340" fmla="*/ 2304723 h 4728536"/>
              <a:gd name="connsiteX341" fmla="*/ 3501763 w 4809807"/>
              <a:gd name="connsiteY341" fmla="*/ 2247851 h 4728536"/>
              <a:gd name="connsiteX342" fmla="*/ 3609035 w 4809807"/>
              <a:gd name="connsiteY342" fmla="*/ 2199187 h 4728536"/>
              <a:gd name="connsiteX343" fmla="*/ 3739426 w 4809807"/>
              <a:gd name="connsiteY343" fmla="*/ 2130720 h 4728536"/>
              <a:gd name="connsiteX344" fmla="*/ 3794532 w 4809807"/>
              <a:gd name="connsiteY344" fmla="*/ 2084736 h 4728536"/>
              <a:gd name="connsiteX345" fmla="*/ 3843732 w 4809807"/>
              <a:gd name="connsiteY345" fmla="*/ 2043002 h 4728536"/>
              <a:gd name="connsiteX346" fmla="*/ 3898012 w 4809807"/>
              <a:gd name="connsiteY346" fmla="*/ 2010289 h 4728536"/>
              <a:gd name="connsiteX347" fmla="*/ 3952288 w 4809807"/>
              <a:gd name="connsiteY347" fmla="*/ 1977576 h 4728536"/>
              <a:gd name="connsiteX348" fmla="*/ 3992923 w 4809807"/>
              <a:gd name="connsiteY348" fmla="*/ 1967347 h 4728536"/>
              <a:gd name="connsiteX349" fmla="*/ 4033563 w 4809807"/>
              <a:gd name="connsiteY349" fmla="*/ 1957120 h 4728536"/>
              <a:gd name="connsiteX350" fmla="*/ 4164568 w 4809807"/>
              <a:gd name="connsiteY350" fmla="*/ 1938899 h 4728536"/>
              <a:gd name="connsiteX351" fmla="*/ 4265392 w 4809807"/>
              <a:gd name="connsiteY351" fmla="*/ 1871112 h 4728536"/>
              <a:gd name="connsiteX352" fmla="*/ 2328416 w 4809807"/>
              <a:gd name="connsiteY352" fmla="*/ 1734437 h 4728536"/>
              <a:gd name="connsiteX353" fmla="*/ 2302189 w 4809807"/>
              <a:gd name="connsiteY353" fmla="*/ 1790289 h 4728536"/>
              <a:gd name="connsiteX354" fmla="*/ 2233376 w 4809807"/>
              <a:gd name="connsiteY354" fmla="*/ 1822344 h 4728536"/>
              <a:gd name="connsiteX355" fmla="*/ 2249218 w 4809807"/>
              <a:gd name="connsiteY355" fmla="*/ 1792420 h 4728536"/>
              <a:gd name="connsiteX356" fmla="*/ 2265062 w 4809807"/>
              <a:gd name="connsiteY356" fmla="*/ 1762492 h 4728536"/>
              <a:gd name="connsiteX357" fmla="*/ 2298916 w 4809807"/>
              <a:gd name="connsiteY357" fmla="*/ 1774359 h 4728536"/>
              <a:gd name="connsiteX358" fmla="*/ 2311616 w 4809807"/>
              <a:gd name="connsiteY358" fmla="*/ 1755899 h 4728536"/>
              <a:gd name="connsiteX359" fmla="*/ 2328416 w 4809807"/>
              <a:gd name="connsiteY359" fmla="*/ 1734437 h 4728536"/>
              <a:gd name="connsiteX360" fmla="*/ 2605354 w 4809807"/>
              <a:gd name="connsiteY360" fmla="*/ 1677272 h 4728536"/>
              <a:gd name="connsiteX361" fmla="*/ 2529593 w 4809807"/>
              <a:gd name="connsiteY361" fmla="*/ 1711294 h 4728536"/>
              <a:gd name="connsiteX362" fmla="*/ 2482948 w 4809807"/>
              <a:gd name="connsiteY362" fmla="*/ 1785089 h 4728536"/>
              <a:gd name="connsiteX363" fmla="*/ 2474241 w 4809807"/>
              <a:gd name="connsiteY363" fmla="*/ 1778928 h 4728536"/>
              <a:gd name="connsiteX364" fmla="*/ 2468810 w 4809807"/>
              <a:gd name="connsiteY364" fmla="*/ 1777240 h 4728536"/>
              <a:gd name="connsiteX365" fmla="*/ 2469124 w 4809807"/>
              <a:gd name="connsiteY365" fmla="*/ 1731832 h 4728536"/>
              <a:gd name="connsiteX366" fmla="*/ 2491133 w 4809807"/>
              <a:gd name="connsiteY366" fmla="*/ 1692065 h 4728536"/>
              <a:gd name="connsiteX367" fmla="*/ 2525094 w 4809807"/>
              <a:gd name="connsiteY367" fmla="*/ 1679369 h 4728536"/>
              <a:gd name="connsiteX368" fmla="*/ 2605354 w 4809807"/>
              <a:gd name="connsiteY368" fmla="*/ 1677272 h 4728536"/>
              <a:gd name="connsiteX369" fmla="*/ 2575286 w 4809807"/>
              <a:gd name="connsiteY369" fmla="*/ 1544534 h 4728536"/>
              <a:gd name="connsiteX370" fmla="*/ 2547978 w 4809807"/>
              <a:gd name="connsiteY370" fmla="*/ 1564523 h 4728536"/>
              <a:gd name="connsiteX371" fmla="*/ 2561079 w 4809807"/>
              <a:gd name="connsiteY371" fmla="*/ 1582422 h 4728536"/>
              <a:gd name="connsiteX372" fmla="*/ 2589482 w 4809807"/>
              <a:gd name="connsiteY372" fmla="*/ 1552466 h 4728536"/>
              <a:gd name="connsiteX373" fmla="*/ 2575286 w 4809807"/>
              <a:gd name="connsiteY373" fmla="*/ 1544534 h 4728536"/>
              <a:gd name="connsiteX374" fmla="*/ 2656119 w 4809807"/>
              <a:gd name="connsiteY374" fmla="*/ 1494516 h 4728536"/>
              <a:gd name="connsiteX375" fmla="*/ 2674682 w 4809807"/>
              <a:gd name="connsiteY375" fmla="*/ 1508412 h 4728536"/>
              <a:gd name="connsiteX376" fmla="*/ 2662118 w 4809807"/>
              <a:gd name="connsiteY376" fmla="*/ 1531357 h 4728536"/>
              <a:gd name="connsiteX377" fmla="*/ 2649554 w 4809807"/>
              <a:gd name="connsiteY377" fmla="*/ 1554301 h 4728536"/>
              <a:gd name="connsiteX378" fmla="*/ 2642999 w 4809807"/>
              <a:gd name="connsiteY378" fmla="*/ 1551080 h 4728536"/>
              <a:gd name="connsiteX379" fmla="*/ 2639723 w 4809807"/>
              <a:gd name="connsiteY379" fmla="*/ 1552336 h 4728536"/>
              <a:gd name="connsiteX380" fmla="*/ 2633310 w 4809807"/>
              <a:gd name="connsiteY380" fmla="*/ 1530686 h 4728536"/>
              <a:gd name="connsiteX381" fmla="*/ 2634272 w 4809807"/>
              <a:gd name="connsiteY381" fmla="*/ 1510511 h 4728536"/>
              <a:gd name="connsiteX382" fmla="*/ 2645194 w 4809807"/>
              <a:gd name="connsiteY382" fmla="*/ 1502514 h 4728536"/>
              <a:gd name="connsiteX383" fmla="*/ 2656119 w 4809807"/>
              <a:gd name="connsiteY383" fmla="*/ 1494516 h 4728536"/>
              <a:gd name="connsiteX384" fmla="*/ 3031885 w 4809807"/>
              <a:gd name="connsiteY384" fmla="*/ 1228570 h 4728536"/>
              <a:gd name="connsiteX385" fmla="*/ 3032974 w 4809807"/>
              <a:gd name="connsiteY385" fmla="*/ 1235788 h 4728536"/>
              <a:gd name="connsiteX386" fmla="*/ 3030789 w 4809807"/>
              <a:gd name="connsiteY386" fmla="*/ 1238534 h 4728536"/>
              <a:gd name="connsiteX387" fmla="*/ 3067918 w 4809807"/>
              <a:gd name="connsiteY387" fmla="*/ 1266328 h 4728536"/>
              <a:gd name="connsiteX388" fmla="*/ 3074416 w 4809807"/>
              <a:gd name="connsiteY388" fmla="*/ 1252409 h 4728536"/>
              <a:gd name="connsiteX389" fmla="*/ 3031885 w 4809807"/>
              <a:gd name="connsiteY389" fmla="*/ 1228570 h 4728536"/>
              <a:gd name="connsiteX390" fmla="*/ 3776441 w 4809807"/>
              <a:gd name="connsiteY390" fmla="*/ 770755 h 4728536"/>
              <a:gd name="connsiteX391" fmla="*/ 3787971 w 4809807"/>
              <a:gd name="connsiteY391" fmla="*/ 820878 h 4728536"/>
              <a:gd name="connsiteX392" fmla="*/ 3788735 w 4809807"/>
              <a:gd name="connsiteY392" fmla="*/ 867757 h 4728536"/>
              <a:gd name="connsiteX393" fmla="*/ 3789487 w 4809807"/>
              <a:gd name="connsiteY393" fmla="*/ 914622 h 4728536"/>
              <a:gd name="connsiteX394" fmla="*/ 3777577 w 4809807"/>
              <a:gd name="connsiteY394" fmla="*/ 947050 h 4728536"/>
              <a:gd name="connsiteX395" fmla="*/ 3752255 w 4809807"/>
              <a:gd name="connsiteY395" fmla="*/ 978355 h 4728536"/>
              <a:gd name="connsiteX396" fmla="*/ 3684237 w 4809807"/>
              <a:gd name="connsiteY396" fmla="*/ 1057331 h 4728536"/>
              <a:gd name="connsiteX397" fmla="*/ 3673120 w 4809807"/>
              <a:gd name="connsiteY397" fmla="*/ 1087982 h 4728536"/>
              <a:gd name="connsiteX398" fmla="*/ 3691571 w 4809807"/>
              <a:gd name="connsiteY398" fmla="*/ 1084537 h 4728536"/>
              <a:gd name="connsiteX399" fmla="*/ 3707408 w 4809807"/>
              <a:gd name="connsiteY399" fmla="*/ 1077520 h 4728536"/>
              <a:gd name="connsiteX400" fmla="*/ 3747610 w 4809807"/>
              <a:gd name="connsiteY400" fmla="*/ 1040765 h 4728536"/>
              <a:gd name="connsiteX401" fmla="*/ 3777956 w 4809807"/>
              <a:gd name="connsiteY401" fmla="*/ 1014888 h 4728536"/>
              <a:gd name="connsiteX402" fmla="*/ 3814671 w 4809807"/>
              <a:gd name="connsiteY402" fmla="*/ 1006309 h 4728536"/>
              <a:gd name="connsiteX403" fmla="*/ 3837936 w 4809807"/>
              <a:gd name="connsiteY403" fmla="*/ 1003715 h 4728536"/>
              <a:gd name="connsiteX404" fmla="*/ 3822971 w 4809807"/>
              <a:gd name="connsiteY404" fmla="*/ 1029107 h 4728536"/>
              <a:gd name="connsiteX405" fmla="*/ 3787751 w 4809807"/>
              <a:gd name="connsiteY405" fmla="*/ 1061212 h 4728536"/>
              <a:gd name="connsiteX406" fmla="*/ 3749948 w 4809807"/>
              <a:gd name="connsiteY406" fmla="*/ 1089789 h 4728536"/>
              <a:gd name="connsiteX407" fmla="*/ 3783373 w 4809807"/>
              <a:gd name="connsiteY407" fmla="*/ 1102498 h 4728536"/>
              <a:gd name="connsiteX408" fmla="*/ 3810899 w 4809807"/>
              <a:gd name="connsiteY408" fmla="*/ 1081371 h 4728536"/>
              <a:gd name="connsiteX409" fmla="*/ 3817046 w 4809807"/>
              <a:gd name="connsiteY409" fmla="*/ 1066848 h 4728536"/>
              <a:gd name="connsiteX410" fmla="*/ 3825812 w 4809807"/>
              <a:gd name="connsiteY410" fmla="*/ 1055905 h 4728536"/>
              <a:gd name="connsiteX411" fmla="*/ 3862023 w 4809807"/>
              <a:gd name="connsiteY411" fmla="*/ 1036613 h 4728536"/>
              <a:gd name="connsiteX412" fmla="*/ 3839409 w 4809807"/>
              <a:gd name="connsiteY412" fmla="*/ 1068746 h 4728536"/>
              <a:gd name="connsiteX413" fmla="*/ 3819411 w 4809807"/>
              <a:gd name="connsiteY413" fmla="*/ 1104457 h 4728536"/>
              <a:gd name="connsiteX414" fmla="*/ 3841476 w 4809807"/>
              <a:gd name="connsiteY414" fmla="*/ 1100215 h 4728536"/>
              <a:gd name="connsiteX415" fmla="*/ 3866158 w 4809807"/>
              <a:gd name="connsiteY415" fmla="*/ 1099555 h 4728536"/>
              <a:gd name="connsiteX416" fmla="*/ 3859243 w 4809807"/>
              <a:gd name="connsiteY416" fmla="*/ 1120189 h 4728536"/>
              <a:gd name="connsiteX417" fmla="*/ 3850855 w 4809807"/>
              <a:gd name="connsiteY417" fmla="*/ 1147405 h 4728536"/>
              <a:gd name="connsiteX418" fmla="*/ 3885890 w 4809807"/>
              <a:gd name="connsiteY418" fmla="*/ 1133666 h 4728536"/>
              <a:gd name="connsiteX419" fmla="*/ 3919447 w 4809807"/>
              <a:gd name="connsiteY419" fmla="*/ 1126505 h 4728536"/>
              <a:gd name="connsiteX420" fmla="*/ 3933867 w 4809807"/>
              <a:gd name="connsiteY420" fmla="*/ 1224979 h 4728536"/>
              <a:gd name="connsiteX421" fmla="*/ 3906511 w 4809807"/>
              <a:gd name="connsiteY421" fmla="*/ 1326550 h 4728536"/>
              <a:gd name="connsiteX422" fmla="*/ 3871458 w 4809807"/>
              <a:gd name="connsiteY422" fmla="*/ 1409019 h 4728536"/>
              <a:gd name="connsiteX423" fmla="*/ 3845744 w 4809807"/>
              <a:gd name="connsiteY423" fmla="*/ 1495644 h 4728536"/>
              <a:gd name="connsiteX424" fmla="*/ 3841698 w 4809807"/>
              <a:gd name="connsiteY424" fmla="*/ 1518765 h 4728536"/>
              <a:gd name="connsiteX425" fmla="*/ 3842888 w 4809807"/>
              <a:gd name="connsiteY425" fmla="*/ 1549042 h 4728536"/>
              <a:gd name="connsiteX426" fmla="*/ 3844853 w 4809807"/>
              <a:gd name="connsiteY426" fmla="*/ 1563179 h 4728536"/>
              <a:gd name="connsiteX427" fmla="*/ 3849436 w 4809807"/>
              <a:gd name="connsiteY427" fmla="*/ 1580898 h 4728536"/>
              <a:gd name="connsiteX428" fmla="*/ 3853690 w 4809807"/>
              <a:gd name="connsiteY428" fmla="*/ 1592440 h 4728536"/>
              <a:gd name="connsiteX429" fmla="*/ 3857947 w 4809807"/>
              <a:gd name="connsiteY429" fmla="*/ 1603985 h 4728536"/>
              <a:gd name="connsiteX430" fmla="*/ 3856620 w 4809807"/>
              <a:gd name="connsiteY430" fmla="*/ 1670924 h 4728536"/>
              <a:gd name="connsiteX431" fmla="*/ 3857787 w 4809807"/>
              <a:gd name="connsiteY431" fmla="*/ 1691141 h 4728536"/>
              <a:gd name="connsiteX432" fmla="*/ 3852239 w 4809807"/>
              <a:gd name="connsiteY432" fmla="*/ 1710778 h 4728536"/>
              <a:gd name="connsiteX433" fmla="*/ 3843496 w 4809807"/>
              <a:gd name="connsiteY433" fmla="*/ 1734588 h 4728536"/>
              <a:gd name="connsiteX434" fmla="*/ 3828104 w 4809807"/>
              <a:gd name="connsiteY434" fmla="*/ 1757769 h 4728536"/>
              <a:gd name="connsiteX435" fmla="*/ 3835281 w 4809807"/>
              <a:gd name="connsiteY435" fmla="*/ 1756179 h 4728536"/>
              <a:gd name="connsiteX436" fmla="*/ 3842459 w 4809807"/>
              <a:gd name="connsiteY436" fmla="*/ 1754589 h 4728536"/>
              <a:gd name="connsiteX437" fmla="*/ 3854732 w 4809807"/>
              <a:gd name="connsiteY437" fmla="*/ 1755680 h 4728536"/>
              <a:gd name="connsiteX438" fmla="*/ 3860312 w 4809807"/>
              <a:gd name="connsiteY438" fmla="*/ 1756178 h 4728536"/>
              <a:gd name="connsiteX439" fmla="*/ 3859928 w 4809807"/>
              <a:gd name="connsiteY439" fmla="*/ 1778448 h 4728536"/>
              <a:gd name="connsiteX440" fmla="*/ 3844835 w 4809807"/>
              <a:gd name="connsiteY440" fmla="*/ 1804841 h 4728536"/>
              <a:gd name="connsiteX441" fmla="*/ 3817922 w 4809807"/>
              <a:gd name="connsiteY441" fmla="*/ 1823641 h 4728536"/>
              <a:gd name="connsiteX442" fmla="*/ 3792303 w 4809807"/>
              <a:gd name="connsiteY442" fmla="*/ 1844202 h 4728536"/>
              <a:gd name="connsiteX443" fmla="*/ 3786238 w 4809807"/>
              <a:gd name="connsiteY443" fmla="*/ 1882932 h 4728536"/>
              <a:gd name="connsiteX444" fmla="*/ 3787768 w 4809807"/>
              <a:gd name="connsiteY444" fmla="*/ 1893569 h 4728536"/>
              <a:gd name="connsiteX445" fmla="*/ 3783803 w 4809807"/>
              <a:gd name="connsiteY445" fmla="*/ 1913794 h 4728536"/>
              <a:gd name="connsiteX446" fmla="*/ 3773383 w 4809807"/>
              <a:gd name="connsiteY446" fmla="*/ 1899563 h 4728536"/>
              <a:gd name="connsiteX447" fmla="*/ 3733724 w 4809807"/>
              <a:gd name="connsiteY447" fmla="*/ 1951385 h 4728536"/>
              <a:gd name="connsiteX448" fmla="*/ 3694442 w 4809807"/>
              <a:gd name="connsiteY448" fmla="*/ 1986538 h 4728536"/>
              <a:gd name="connsiteX449" fmla="*/ 3635519 w 4809807"/>
              <a:gd name="connsiteY449" fmla="*/ 2007755 h 4728536"/>
              <a:gd name="connsiteX450" fmla="*/ 3580802 w 4809807"/>
              <a:gd name="connsiteY450" fmla="*/ 2026118 h 4728536"/>
              <a:gd name="connsiteX451" fmla="*/ 3567525 w 4809807"/>
              <a:gd name="connsiteY451" fmla="*/ 2029472 h 4728536"/>
              <a:gd name="connsiteX452" fmla="*/ 3560781 w 4809807"/>
              <a:gd name="connsiteY452" fmla="*/ 2033151 h 4728536"/>
              <a:gd name="connsiteX453" fmla="*/ 3536849 w 4809807"/>
              <a:gd name="connsiteY453" fmla="*/ 2063484 h 4728536"/>
              <a:gd name="connsiteX454" fmla="*/ 3497214 w 4809807"/>
              <a:gd name="connsiteY454" fmla="*/ 2072370 h 4728536"/>
              <a:gd name="connsiteX455" fmla="*/ 3481568 w 4809807"/>
              <a:gd name="connsiteY455" fmla="*/ 2081079 h 4728536"/>
              <a:gd name="connsiteX456" fmla="*/ 3464441 w 4809807"/>
              <a:gd name="connsiteY456" fmla="*/ 2096363 h 4728536"/>
              <a:gd name="connsiteX457" fmla="*/ 3435693 w 4809807"/>
              <a:gd name="connsiteY457" fmla="*/ 2110091 h 4728536"/>
              <a:gd name="connsiteX458" fmla="*/ 3419232 w 4809807"/>
              <a:gd name="connsiteY458" fmla="*/ 2114823 h 4728536"/>
              <a:gd name="connsiteX459" fmla="*/ 3397690 w 4809807"/>
              <a:gd name="connsiteY459" fmla="*/ 2093990 h 4728536"/>
              <a:gd name="connsiteX460" fmla="*/ 3384339 w 4809807"/>
              <a:gd name="connsiteY460" fmla="*/ 2067162 h 4728536"/>
              <a:gd name="connsiteX461" fmla="*/ 3390634 w 4809807"/>
              <a:gd name="connsiteY461" fmla="*/ 2044250 h 4728536"/>
              <a:gd name="connsiteX462" fmla="*/ 3415592 w 4809807"/>
              <a:gd name="connsiteY462" fmla="*/ 2029640 h 4728536"/>
              <a:gd name="connsiteX463" fmla="*/ 3429550 w 4809807"/>
              <a:gd name="connsiteY463" fmla="*/ 2015760 h 4728536"/>
              <a:gd name="connsiteX464" fmla="*/ 3439410 w 4809807"/>
              <a:gd name="connsiteY464" fmla="*/ 2004879 h 4728536"/>
              <a:gd name="connsiteX465" fmla="*/ 3435924 w 4809807"/>
              <a:gd name="connsiteY465" fmla="*/ 2000117 h 4728536"/>
              <a:gd name="connsiteX466" fmla="*/ 3432439 w 4809807"/>
              <a:gd name="connsiteY466" fmla="*/ 1995357 h 4728536"/>
              <a:gd name="connsiteX467" fmla="*/ 3414311 w 4809807"/>
              <a:gd name="connsiteY467" fmla="*/ 2004970 h 4728536"/>
              <a:gd name="connsiteX468" fmla="*/ 3396183 w 4809807"/>
              <a:gd name="connsiteY468" fmla="*/ 2014587 h 4728536"/>
              <a:gd name="connsiteX469" fmla="*/ 3361672 w 4809807"/>
              <a:gd name="connsiteY469" fmla="*/ 2036197 h 4728536"/>
              <a:gd name="connsiteX470" fmla="*/ 3327157 w 4809807"/>
              <a:gd name="connsiteY470" fmla="*/ 2057811 h 4728536"/>
              <a:gd name="connsiteX471" fmla="*/ 3301970 w 4809807"/>
              <a:gd name="connsiteY471" fmla="*/ 2083565 h 4728536"/>
              <a:gd name="connsiteX472" fmla="*/ 3295434 w 4809807"/>
              <a:gd name="connsiteY472" fmla="*/ 2117608 h 4728536"/>
              <a:gd name="connsiteX473" fmla="*/ 3236416 w 4809807"/>
              <a:gd name="connsiteY473" fmla="*/ 2197422 h 4728536"/>
              <a:gd name="connsiteX474" fmla="*/ 3200082 w 4809807"/>
              <a:gd name="connsiteY474" fmla="*/ 2209382 h 4728536"/>
              <a:gd name="connsiteX475" fmla="*/ 3178309 w 4809807"/>
              <a:gd name="connsiteY475" fmla="*/ 2232643 h 4728536"/>
              <a:gd name="connsiteX476" fmla="*/ 3149845 w 4809807"/>
              <a:gd name="connsiteY476" fmla="*/ 2265378 h 4728536"/>
              <a:gd name="connsiteX477" fmla="*/ 3100781 w 4809807"/>
              <a:gd name="connsiteY477" fmla="*/ 2252798 h 4728536"/>
              <a:gd name="connsiteX478" fmla="*/ 3081665 w 4809807"/>
              <a:gd name="connsiteY478" fmla="*/ 2266794 h 4728536"/>
              <a:gd name="connsiteX479" fmla="*/ 3062551 w 4809807"/>
              <a:gd name="connsiteY479" fmla="*/ 2280789 h 4728536"/>
              <a:gd name="connsiteX480" fmla="*/ 3000411 w 4809807"/>
              <a:gd name="connsiteY480" fmla="*/ 2316229 h 4728536"/>
              <a:gd name="connsiteX481" fmla="*/ 2951343 w 4809807"/>
              <a:gd name="connsiteY481" fmla="*/ 2369530 h 4728536"/>
              <a:gd name="connsiteX482" fmla="*/ 2951098 w 4809807"/>
              <a:gd name="connsiteY482" fmla="*/ 2370624 h 4728536"/>
              <a:gd name="connsiteX483" fmla="*/ 2918571 w 4809807"/>
              <a:gd name="connsiteY483" fmla="*/ 2393520 h 4728536"/>
              <a:gd name="connsiteX484" fmla="*/ 2918979 w 4809807"/>
              <a:gd name="connsiteY484" fmla="*/ 2394253 h 4728536"/>
              <a:gd name="connsiteX485" fmla="*/ 2921816 w 4809807"/>
              <a:gd name="connsiteY485" fmla="*/ 2399384 h 4728536"/>
              <a:gd name="connsiteX486" fmla="*/ 2895173 w 4809807"/>
              <a:gd name="connsiteY486" fmla="*/ 2408823 h 4728536"/>
              <a:gd name="connsiteX487" fmla="*/ 2871143 w 4809807"/>
              <a:gd name="connsiteY487" fmla="*/ 2421839 h 4728536"/>
              <a:gd name="connsiteX488" fmla="*/ 2847323 w 4809807"/>
              <a:gd name="connsiteY488" fmla="*/ 2446599 h 4728536"/>
              <a:gd name="connsiteX489" fmla="*/ 2862456 w 4809807"/>
              <a:gd name="connsiteY489" fmla="*/ 2450079 h 4728536"/>
              <a:gd name="connsiteX490" fmla="*/ 2877543 w 4809807"/>
              <a:gd name="connsiteY490" fmla="*/ 2453496 h 4728536"/>
              <a:gd name="connsiteX491" fmla="*/ 2884718 w 4809807"/>
              <a:gd name="connsiteY491" fmla="*/ 2451838 h 4728536"/>
              <a:gd name="connsiteX492" fmla="*/ 2891893 w 4809807"/>
              <a:gd name="connsiteY492" fmla="*/ 2450180 h 4728536"/>
              <a:gd name="connsiteX493" fmla="*/ 2857379 w 4809807"/>
              <a:gd name="connsiteY493" fmla="*/ 2471791 h 4728536"/>
              <a:gd name="connsiteX494" fmla="*/ 2818500 w 4809807"/>
              <a:gd name="connsiteY494" fmla="*/ 2453061 h 4728536"/>
              <a:gd name="connsiteX495" fmla="*/ 2778884 w 4809807"/>
              <a:gd name="connsiteY495" fmla="*/ 2485726 h 4728536"/>
              <a:gd name="connsiteX496" fmla="*/ 2735284 w 4809807"/>
              <a:gd name="connsiteY496" fmla="*/ 2521307 h 4728536"/>
              <a:gd name="connsiteX497" fmla="*/ 2701914 w 4809807"/>
              <a:gd name="connsiteY497" fmla="*/ 2530170 h 4728536"/>
              <a:gd name="connsiteX498" fmla="*/ 2694991 w 4809807"/>
              <a:gd name="connsiteY498" fmla="*/ 2558025 h 4728536"/>
              <a:gd name="connsiteX499" fmla="*/ 2675127 w 4809807"/>
              <a:gd name="connsiteY499" fmla="*/ 2565300 h 4728536"/>
              <a:gd name="connsiteX500" fmla="*/ 2655262 w 4809807"/>
              <a:gd name="connsiteY500" fmla="*/ 2572572 h 4728536"/>
              <a:gd name="connsiteX501" fmla="*/ 2651387 w 4809807"/>
              <a:gd name="connsiteY501" fmla="*/ 2584485 h 4728536"/>
              <a:gd name="connsiteX502" fmla="*/ 2652672 w 4809807"/>
              <a:gd name="connsiteY502" fmla="*/ 2603446 h 4728536"/>
              <a:gd name="connsiteX503" fmla="*/ 2675882 w 4809807"/>
              <a:gd name="connsiteY503" fmla="*/ 2579235 h 4728536"/>
              <a:gd name="connsiteX504" fmla="*/ 2694991 w 4809807"/>
              <a:gd name="connsiteY504" fmla="*/ 2558025 h 4728536"/>
              <a:gd name="connsiteX505" fmla="*/ 2723639 w 4809807"/>
              <a:gd name="connsiteY505" fmla="*/ 2546976 h 4728536"/>
              <a:gd name="connsiteX506" fmla="*/ 2735284 w 4809807"/>
              <a:gd name="connsiteY506" fmla="*/ 2521307 h 4728536"/>
              <a:gd name="connsiteX507" fmla="*/ 2752992 w 4809807"/>
              <a:gd name="connsiteY507" fmla="*/ 2522780 h 4728536"/>
              <a:gd name="connsiteX508" fmla="*/ 2787923 w 4809807"/>
              <a:gd name="connsiteY508" fmla="*/ 2508035 h 4728536"/>
              <a:gd name="connsiteX509" fmla="*/ 2822857 w 4809807"/>
              <a:gd name="connsiteY509" fmla="*/ 2493288 h 4728536"/>
              <a:gd name="connsiteX510" fmla="*/ 2827713 w 4809807"/>
              <a:gd name="connsiteY510" fmla="*/ 2494244 h 4728536"/>
              <a:gd name="connsiteX511" fmla="*/ 2835150 w 4809807"/>
              <a:gd name="connsiteY511" fmla="*/ 2498725 h 4728536"/>
              <a:gd name="connsiteX512" fmla="*/ 2834164 w 4809807"/>
              <a:gd name="connsiteY512" fmla="*/ 2503055 h 4728536"/>
              <a:gd name="connsiteX513" fmla="*/ 2833178 w 4809807"/>
              <a:gd name="connsiteY513" fmla="*/ 2507386 h 4728536"/>
              <a:gd name="connsiteX514" fmla="*/ 2794252 w 4809807"/>
              <a:gd name="connsiteY514" fmla="*/ 2532291 h 4728536"/>
              <a:gd name="connsiteX515" fmla="*/ 2769741 w 4809807"/>
              <a:gd name="connsiteY515" fmla="*/ 2568370 h 4728536"/>
              <a:gd name="connsiteX516" fmla="*/ 2718697 w 4809807"/>
              <a:gd name="connsiteY516" fmla="*/ 2607609 h 4728536"/>
              <a:gd name="connsiteX517" fmla="*/ 2652063 w 4809807"/>
              <a:gd name="connsiteY517" fmla="*/ 2625550 h 4728536"/>
              <a:gd name="connsiteX518" fmla="*/ 2641903 w 4809807"/>
              <a:gd name="connsiteY518" fmla="*/ 2654681 h 4728536"/>
              <a:gd name="connsiteX519" fmla="*/ 2613186 w 4809807"/>
              <a:gd name="connsiteY519" fmla="*/ 2675670 h 4728536"/>
              <a:gd name="connsiteX520" fmla="*/ 2455262 w 4809807"/>
              <a:gd name="connsiteY520" fmla="*/ 2769632 h 4728536"/>
              <a:gd name="connsiteX521" fmla="*/ 2439900 w 4809807"/>
              <a:gd name="connsiteY521" fmla="*/ 2784488 h 4728536"/>
              <a:gd name="connsiteX522" fmla="*/ 2420439 w 4809807"/>
              <a:gd name="connsiteY522" fmla="*/ 2802347 h 4728536"/>
              <a:gd name="connsiteX523" fmla="*/ 2413958 w 4809807"/>
              <a:gd name="connsiteY523" fmla="*/ 2810702 h 4728536"/>
              <a:gd name="connsiteX524" fmla="*/ 2410750 w 4809807"/>
              <a:gd name="connsiteY524" fmla="*/ 2814836 h 4728536"/>
              <a:gd name="connsiteX525" fmla="*/ 2401986 w 4809807"/>
              <a:gd name="connsiteY525" fmla="*/ 2820554 h 4728536"/>
              <a:gd name="connsiteX526" fmla="*/ 2252750 w 4809807"/>
              <a:gd name="connsiteY526" fmla="*/ 2886293 h 4728536"/>
              <a:gd name="connsiteX527" fmla="*/ 2107570 w 4809807"/>
              <a:gd name="connsiteY527" fmla="*/ 2972160 h 4728536"/>
              <a:gd name="connsiteX528" fmla="*/ 2013757 w 4809807"/>
              <a:gd name="connsiteY528" fmla="*/ 3025777 h 4728536"/>
              <a:gd name="connsiteX529" fmla="*/ 1907078 w 4809807"/>
              <a:gd name="connsiteY529" fmla="*/ 3072604 h 4728536"/>
              <a:gd name="connsiteX530" fmla="*/ 1776127 w 4809807"/>
              <a:gd name="connsiteY530" fmla="*/ 3137801 h 4728536"/>
              <a:gd name="connsiteX531" fmla="*/ 1718438 w 4809807"/>
              <a:gd name="connsiteY531" fmla="*/ 3180501 h 4728536"/>
              <a:gd name="connsiteX532" fmla="*/ 1666841 w 4809807"/>
              <a:gd name="connsiteY532" fmla="*/ 3219226 h 4728536"/>
              <a:gd name="connsiteX533" fmla="*/ 1611748 w 4809807"/>
              <a:gd name="connsiteY533" fmla="*/ 3250108 h 4728536"/>
              <a:gd name="connsiteX534" fmla="*/ 1556659 w 4809807"/>
              <a:gd name="connsiteY534" fmla="*/ 3280990 h 4728536"/>
              <a:gd name="connsiteX535" fmla="*/ 1517377 w 4809807"/>
              <a:gd name="connsiteY535" fmla="*/ 3291438 h 4728536"/>
              <a:gd name="connsiteX536" fmla="*/ 1478091 w 4809807"/>
              <a:gd name="connsiteY536" fmla="*/ 3301885 h 4728536"/>
              <a:gd name="connsiteX537" fmla="*/ 1353479 w 4809807"/>
              <a:gd name="connsiteY537" fmla="*/ 3322461 h 4728536"/>
              <a:gd name="connsiteX538" fmla="*/ 1250178 w 4809807"/>
              <a:gd name="connsiteY538" fmla="*/ 3386063 h 4728536"/>
              <a:gd name="connsiteX539" fmla="*/ 1167093 w 4809807"/>
              <a:gd name="connsiteY539" fmla="*/ 3443426 h 4728536"/>
              <a:gd name="connsiteX540" fmla="*/ 1161188 w 4809807"/>
              <a:gd name="connsiteY540" fmla="*/ 3409289 h 4728536"/>
              <a:gd name="connsiteX541" fmla="*/ 1162532 w 4809807"/>
              <a:gd name="connsiteY541" fmla="*/ 3398239 h 4728536"/>
              <a:gd name="connsiteX542" fmla="*/ 1170593 w 4809807"/>
              <a:gd name="connsiteY542" fmla="*/ 3387762 h 4728536"/>
              <a:gd name="connsiteX543" fmla="*/ 1173229 w 4809807"/>
              <a:gd name="connsiteY543" fmla="*/ 3368446 h 4728536"/>
              <a:gd name="connsiteX544" fmla="*/ 1178483 w 4809807"/>
              <a:gd name="connsiteY544" fmla="*/ 3352703 h 4728536"/>
              <a:gd name="connsiteX545" fmla="*/ 1174033 w 4809807"/>
              <a:gd name="connsiteY545" fmla="*/ 3352356 h 4728536"/>
              <a:gd name="connsiteX546" fmla="*/ 1169584 w 4809807"/>
              <a:gd name="connsiteY546" fmla="*/ 3352010 h 4728536"/>
              <a:gd name="connsiteX547" fmla="*/ 1159696 w 4809807"/>
              <a:gd name="connsiteY547" fmla="*/ 3362853 h 4728536"/>
              <a:gd name="connsiteX548" fmla="*/ 1145713 w 4809807"/>
              <a:gd name="connsiteY548" fmla="*/ 3376695 h 4728536"/>
              <a:gd name="connsiteX549" fmla="*/ 1135683 w 4809807"/>
              <a:gd name="connsiteY549" fmla="*/ 3368724 h 4728536"/>
              <a:gd name="connsiteX550" fmla="*/ 1123076 w 4809807"/>
              <a:gd name="connsiteY550" fmla="*/ 3357237 h 4728536"/>
              <a:gd name="connsiteX551" fmla="*/ 1140079 w 4809807"/>
              <a:gd name="connsiteY551" fmla="*/ 3323168 h 4728536"/>
              <a:gd name="connsiteX552" fmla="*/ 1112565 w 4809807"/>
              <a:gd name="connsiteY552" fmla="*/ 3318531 h 4728536"/>
              <a:gd name="connsiteX553" fmla="*/ 1091771 w 4809807"/>
              <a:gd name="connsiteY553" fmla="*/ 3314479 h 4728536"/>
              <a:gd name="connsiteX554" fmla="*/ 1089479 w 4809807"/>
              <a:gd name="connsiteY554" fmla="*/ 3317076 h 4728536"/>
              <a:gd name="connsiteX555" fmla="*/ 1089811 w 4809807"/>
              <a:gd name="connsiteY555" fmla="*/ 3323258 h 4728536"/>
              <a:gd name="connsiteX556" fmla="*/ 1126513 w 4809807"/>
              <a:gd name="connsiteY556" fmla="*/ 3361927 h 4728536"/>
              <a:gd name="connsiteX557" fmla="*/ 1108889 w 4809807"/>
              <a:gd name="connsiteY557" fmla="*/ 3367624 h 4728536"/>
              <a:gd name="connsiteX558" fmla="*/ 1087298 w 4809807"/>
              <a:gd name="connsiteY558" fmla="*/ 3376226 h 4728536"/>
              <a:gd name="connsiteX559" fmla="*/ 1072493 w 4809807"/>
              <a:gd name="connsiteY559" fmla="*/ 3340493 h 4728536"/>
              <a:gd name="connsiteX560" fmla="*/ 1040054 w 4809807"/>
              <a:gd name="connsiteY560" fmla="*/ 3322973 h 4728536"/>
              <a:gd name="connsiteX561" fmla="*/ 1006676 w 4809807"/>
              <a:gd name="connsiteY561" fmla="*/ 3288664 h 4728536"/>
              <a:gd name="connsiteX562" fmla="*/ 973301 w 4809807"/>
              <a:gd name="connsiteY562" fmla="*/ 3254357 h 4728536"/>
              <a:gd name="connsiteX563" fmla="*/ 975986 w 4809807"/>
              <a:gd name="connsiteY563" fmla="*/ 3252387 h 4728536"/>
              <a:gd name="connsiteX564" fmla="*/ 978675 w 4809807"/>
              <a:gd name="connsiteY564" fmla="*/ 3250418 h 4728536"/>
              <a:gd name="connsiteX565" fmla="*/ 1010682 w 4809807"/>
              <a:gd name="connsiteY565" fmla="*/ 3249016 h 4728536"/>
              <a:gd name="connsiteX566" fmla="*/ 998368 w 4809807"/>
              <a:gd name="connsiteY566" fmla="*/ 3237838 h 4728536"/>
              <a:gd name="connsiteX567" fmla="*/ 991305 w 4809807"/>
              <a:gd name="connsiteY567" fmla="*/ 3233832 h 4728536"/>
              <a:gd name="connsiteX568" fmla="*/ 1003453 w 4809807"/>
              <a:gd name="connsiteY568" fmla="*/ 3206579 h 4728536"/>
              <a:gd name="connsiteX569" fmla="*/ 1011412 w 4809807"/>
              <a:gd name="connsiteY569" fmla="*/ 3183031 h 4728536"/>
              <a:gd name="connsiteX570" fmla="*/ 1024159 w 4809807"/>
              <a:gd name="connsiteY570" fmla="*/ 3187749 h 4728536"/>
              <a:gd name="connsiteX571" fmla="*/ 1021729 w 4809807"/>
              <a:gd name="connsiteY571" fmla="*/ 3150057 h 4728536"/>
              <a:gd name="connsiteX572" fmla="*/ 1021928 w 4809807"/>
              <a:gd name="connsiteY572" fmla="*/ 3115950 h 4728536"/>
              <a:gd name="connsiteX573" fmla="*/ 1000433 w 4809807"/>
              <a:gd name="connsiteY573" fmla="*/ 3125263 h 4728536"/>
              <a:gd name="connsiteX574" fmla="*/ 985657 w 4809807"/>
              <a:gd name="connsiteY574" fmla="*/ 3135161 h 4728536"/>
              <a:gd name="connsiteX575" fmla="*/ 963628 w 4809807"/>
              <a:gd name="connsiteY575" fmla="*/ 3154976 h 4728536"/>
              <a:gd name="connsiteX576" fmla="*/ 935353 w 4809807"/>
              <a:gd name="connsiteY576" fmla="*/ 3157403 h 4728536"/>
              <a:gd name="connsiteX577" fmla="*/ 928672 w 4809807"/>
              <a:gd name="connsiteY577" fmla="*/ 3159560 h 4728536"/>
              <a:gd name="connsiteX578" fmla="*/ 924600 w 4809807"/>
              <a:gd name="connsiteY578" fmla="*/ 3165275 h 4728536"/>
              <a:gd name="connsiteX579" fmla="*/ 883906 w 4809807"/>
              <a:gd name="connsiteY579" fmla="*/ 3179568 h 4728536"/>
              <a:gd name="connsiteX580" fmla="*/ 858724 w 4809807"/>
              <a:gd name="connsiteY580" fmla="*/ 3155151 h 4728536"/>
              <a:gd name="connsiteX581" fmla="*/ 837678 w 4809807"/>
              <a:gd name="connsiteY581" fmla="*/ 3145028 h 4728536"/>
              <a:gd name="connsiteX582" fmla="*/ 812537 w 4809807"/>
              <a:gd name="connsiteY582" fmla="*/ 3137903 h 4728536"/>
              <a:gd name="connsiteX583" fmla="*/ 789506 w 4809807"/>
              <a:gd name="connsiteY583" fmla="*/ 3126497 h 4728536"/>
              <a:gd name="connsiteX584" fmla="*/ 793660 w 4809807"/>
              <a:gd name="connsiteY584" fmla="*/ 3100662 h 4728536"/>
              <a:gd name="connsiteX585" fmla="*/ 796948 w 4809807"/>
              <a:gd name="connsiteY585" fmla="*/ 3093694 h 4728536"/>
              <a:gd name="connsiteX586" fmla="*/ 797631 w 4809807"/>
              <a:gd name="connsiteY586" fmla="*/ 3083165 h 4728536"/>
              <a:gd name="connsiteX587" fmla="*/ 814156 w 4809807"/>
              <a:gd name="connsiteY587" fmla="*/ 3052830 h 4728536"/>
              <a:gd name="connsiteX588" fmla="*/ 834524 w 4809807"/>
              <a:gd name="connsiteY588" fmla="*/ 3019684 h 4728536"/>
              <a:gd name="connsiteX589" fmla="*/ 839900 w 4809807"/>
              <a:gd name="connsiteY589" fmla="*/ 3015748 h 4728536"/>
              <a:gd name="connsiteX590" fmla="*/ 845273 w 4809807"/>
              <a:gd name="connsiteY590" fmla="*/ 3011811 h 4728536"/>
              <a:gd name="connsiteX591" fmla="*/ 895199 w 4809807"/>
              <a:gd name="connsiteY591" fmla="*/ 2911297 h 4728536"/>
              <a:gd name="connsiteX592" fmla="*/ 995960 w 4809807"/>
              <a:gd name="connsiteY592" fmla="*/ 2828388 h 4728536"/>
              <a:gd name="connsiteX593" fmla="*/ 1272631 w 4809807"/>
              <a:gd name="connsiteY593" fmla="*/ 2650535 h 4728536"/>
              <a:gd name="connsiteX594" fmla="*/ 1546685 w 4809807"/>
              <a:gd name="connsiteY594" fmla="*/ 2469110 h 4728536"/>
              <a:gd name="connsiteX595" fmla="*/ 1655919 w 4809807"/>
              <a:gd name="connsiteY595" fmla="*/ 2389136 h 4728536"/>
              <a:gd name="connsiteX596" fmla="*/ 1722207 w 4809807"/>
              <a:gd name="connsiteY596" fmla="*/ 2347899 h 4728536"/>
              <a:gd name="connsiteX597" fmla="*/ 1788494 w 4809807"/>
              <a:gd name="connsiteY597" fmla="*/ 2306665 h 4728536"/>
              <a:gd name="connsiteX598" fmla="*/ 1889970 w 4809807"/>
              <a:gd name="connsiteY598" fmla="*/ 2233282 h 4728536"/>
              <a:gd name="connsiteX599" fmla="*/ 1994056 w 4809807"/>
              <a:gd name="connsiteY599" fmla="*/ 2163461 h 4728536"/>
              <a:gd name="connsiteX600" fmla="*/ 2156667 w 4809807"/>
              <a:gd name="connsiteY600" fmla="*/ 2058997 h 4728536"/>
              <a:gd name="connsiteX601" fmla="*/ 2319282 w 4809807"/>
              <a:gd name="connsiteY601" fmla="*/ 1954531 h 4728536"/>
              <a:gd name="connsiteX602" fmla="*/ 2441933 w 4809807"/>
              <a:gd name="connsiteY602" fmla="*/ 1865670 h 4728536"/>
              <a:gd name="connsiteX603" fmla="*/ 2563170 w 4809807"/>
              <a:gd name="connsiteY603" fmla="*/ 1783470 h 4728536"/>
              <a:gd name="connsiteX604" fmla="*/ 2766765 w 4809807"/>
              <a:gd name="connsiteY604" fmla="*/ 1649037 h 4728536"/>
              <a:gd name="connsiteX605" fmla="*/ 2799536 w 4809807"/>
              <a:gd name="connsiteY605" fmla="*/ 1625045 h 4728536"/>
              <a:gd name="connsiteX606" fmla="*/ 2818652 w 4809807"/>
              <a:gd name="connsiteY606" fmla="*/ 1611050 h 4728536"/>
              <a:gd name="connsiteX607" fmla="*/ 2837768 w 4809807"/>
              <a:gd name="connsiteY607" fmla="*/ 1597055 h 4728536"/>
              <a:gd name="connsiteX608" fmla="*/ 2855894 w 4809807"/>
              <a:gd name="connsiteY608" fmla="*/ 1587439 h 4728536"/>
              <a:gd name="connsiteX609" fmla="*/ 2874024 w 4809807"/>
              <a:gd name="connsiteY609" fmla="*/ 1577824 h 4728536"/>
              <a:gd name="connsiteX610" fmla="*/ 2920448 w 4809807"/>
              <a:gd name="connsiteY610" fmla="*/ 1543834 h 4728536"/>
              <a:gd name="connsiteX611" fmla="*/ 2966873 w 4809807"/>
              <a:gd name="connsiteY611" fmla="*/ 1509845 h 4728536"/>
              <a:gd name="connsiteX612" fmla="*/ 3083314 w 4809807"/>
              <a:gd name="connsiteY612" fmla="*/ 1428254 h 4728536"/>
              <a:gd name="connsiteX613" fmla="*/ 3199753 w 4809807"/>
              <a:gd name="connsiteY613" fmla="*/ 1346660 h 4728536"/>
              <a:gd name="connsiteX614" fmla="*/ 3270319 w 4809807"/>
              <a:gd name="connsiteY614" fmla="*/ 1294081 h 4728536"/>
              <a:gd name="connsiteX615" fmla="*/ 3338271 w 4809807"/>
              <a:gd name="connsiteY615" fmla="*/ 1237933 h 4728536"/>
              <a:gd name="connsiteX616" fmla="*/ 3388647 w 4809807"/>
              <a:gd name="connsiteY616" fmla="*/ 1186425 h 4728536"/>
              <a:gd name="connsiteX617" fmla="*/ 3439026 w 4809807"/>
              <a:gd name="connsiteY617" fmla="*/ 1134916 h 4728536"/>
              <a:gd name="connsiteX618" fmla="*/ 3620173 w 4809807"/>
              <a:gd name="connsiteY618" fmla="*/ 958368 h 4728536"/>
              <a:gd name="connsiteX619" fmla="*/ 3634133 w 4809807"/>
              <a:gd name="connsiteY619" fmla="*/ 944490 h 4728536"/>
              <a:gd name="connsiteX620" fmla="*/ 3633525 w 4809807"/>
              <a:gd name="connsiteY620" fmla="*/ 919312 h 4728536"/>
              <a:gd name="connsiteX621" fmla="*/ 3636388 w 4809807"/>
              <a:gd name="connsiteY621" fmla="*/ 888848 h 4728536"/>
              <a:gd name="connsiteX622" fmla="*/ 3668724 w 4809807"/>
              <a:gd name="connsiteY622" fmla="*/ 864258 h 4728536"/>
              <a:gd name="connsiteX623" fmla="*/ 3701418 w 4809807"/>
              <a:gd name="connsiteY623" fmla="*/ 833002 h 4728536"/>
              <a:gd name="connsiteX624" fmla="*/ 3738210 w 4809807"/>
              <a:gd name="connsiteY624" fmla="*/ 798746 h 4728536"/>
              <a:gd name="connsiteX625" fmla="*/ 3776441 w 4809807"/>
              <a:gd name="connsiteY625" fmla="*/ 770755 h 4728536"/>
              <a:gd name="connsiteX626" fmla="*/ 2970293 w 4809807"/>
              <a:gd name="connsiteY626" fmla="*/ 0 h 4728536"/>
              <a:gd name="connsiteX627" fmla="*/ 2988849 w 4809807"/>
              <a:gd name="connsiteY627" fmla="*/ 59718 h 4728536"/>
              <a:gd name="connsiteX628" fmla="*/ 2995303 w 4809807"/>
              <a:gd name="connsiteY628" fmla="*/ 114370 h 4728536"/>
              <a:gd name="connsiteX629" fmla="*/ 3001743 w 4809807"/>
              <a:gd name="connsiteY629" fmla="*/ 169003 h 4728536"/>
              <a:gd name="connsiteX630" fmla="*/ 2992676 w 4809807"/>
              <a:gd name="connsiteY630" fmla="*/ 205316 h 4728536"/>
              <a:gd name="connsiteX631" fmla="*/ 2968885 w 4809807"/>
              <a:gd name="connsiteY631" fmla="*/ 238713 h 4728536"/>
              <a:gd name="connsiteX632" fmla="*/ 2904368 w 4809807"/>
              <a:gd name="connsiteY632" fmla="*/ 322468 h 4728536"/>
              <a:gd name="connsiteX633" fmla="*/ 2895952 w 4809807"/>
              <a:gd name="connsiteY633" fmla="*/ 356809 h 4728536"/>
              <a:gd name="connsiteX634" fmla="*/ 2915610 w 4809807"/>
              <a:gd name="connsiteY634" fmla="*/ 355013 h 4728536"/>
              <a:gd name="connsiteX635" fmla="*/ 2931995 w 4809807"/>
              <a:gd name="connsiteY635" fmla="*/ 348746 h 4728536"/>
              <a:gd name="connsiteX636" fmla="*/ 2971321 w 4809807"/>
              <a:gd name="connsiteY636" fmla="*/ 310792 h 4728536"/>
              <a:gd name="connsiteX637" fmla="*/ 3001226 w 4809807"/>
              <a:gd name="connsiteY637" fmla="*/ 284315 h 4728536"/>
              <a:gd name="connsiteX638" fmla="*/ 3040137 w 4809807"/>
              <a:gd name="connsiteY638" fmla="*/ 278735 h 4728536"/>
              <a:gd name="connsiteX639" fmla="*/ 3065135 w 4809807"/>
              <a:gd name="connsiteY639" fmla="*/ 278505 h 4728536"/>
              <a:gd name="connsiteX640" fmla="*/ 3051900 w 4809807"/>
              <a:gd name="connsiteY640" fmla="*/ 306263 h 4728536"/>
              <a:gd name="connsiteX641" fmla="*/ 3017438 w 4809807"/>
              <a:gd name="connsiteY641" fmla="*/ 339403 h 4728536"/>
              <a:gd name="connsiteX642" fmla="*/ 2979743 w 4809807"/>
              <a:gd name="connsiteY642" fmla="*/ 368128 h 4728536"/>
              <a:gd name="connsiteX643" fmla="*/ 3017628 w 4809807"/>
              <a:gd name="connsiteY643" fmla="*/ 386928 h 4728536"/>
              <a:gd name="connsiteX644" fmla="*/ 3045036 w 4809807"/>
              <a:gd name="connsiteY644" fmla="*/ 365643 h 4728536"/>
              <a:gd name="connsiteX645" fmla="*/ 3049982 w 4809807"/>
              <a:gd name="connsiteY645" fmla="*/ 349476 h 4728536"/>
              <a:gd name="connsiteX646" fmla="*/ 3058205 w 4809807"/>
              <a:gd name="connsiteY646" fmla="*/ 337792 h 4728536"/>
              <a:gd name="connsiteX647" fmla="*/ 3095283 w 4809807"/>
              <a:gd name="connsiteY647" fmla="*/ 319684 h 4728536"/>
              <a:gd name="connsiteX648" fmla="*/ 3074537 w 4809807"/>
              <a:gd name="connsiteY648" fmla="*/ 354368 h 4728536"/>
              <a:gd name="connsiteX649" fmla="*/ 3057067 w 4809807"/>
              <a:gd name="connsiteY649" fmla="*/ 393532 h 4728536"/>
              <a:gd name="connsiteX650" fmla="*/ 3080560 w 4809807"/>
              <a:gd name="connsiteY650" fmla="*/ 391241 h 4728536"/>
              <a:gd name="connsiteX651" fmla="*/ 3107330 w 4809807"/>
              <a:gd name="connsiteY651" fmla="*/ 393433 h 4728536"/>
              <a:gd name="connsiteX652" fmla="*/ 3102284 w 4809807"/>
              <a:gd name="connsiteY652" fmla="*/ 416620 h 4728536"/>
              <a:gd name="connsiteX653" fmla="*/ 3096423 w 4809807"/>
              <a:gd name="connsiteY653" fmla="*/ 447288 h 4728536"/>
              <a:gd name="connsiteX654" fmla="*/ 3132887 w 4809807"/>
              <a:gd name="connsiteY654" fmla="*/ 435501 h 4728536"/>
              <a:gd name="connsiteX655" fmla="*/ 3168532 w 4809807"/>
              <a:gd name="connsiteY655" fmla="*/ 431191 h 4728536"/>
              <a:gd name="connsiteX656" fmla="*/ 3196031 w 4809807"/>
              <a:gd name="connsiteY656" fmla="*/ 547529 h 4728536"/>
              <a:gd name="connsiteX657" fmla="*/ 3178457 w 4809807"/>
              <a:gd name="connsiteY657" fmla="*/ 662462 h 4728536"/>
              <a:gd name="connsiteX658" fmla="*/ 3150218 w 4809807"/>
              <a:gd name="connsiteY658" fmla="*/ 754238 h 4728536"/>
              <a:gd name="connsiteX659" fmla="*/ 3132636 w 4809807"/>
              <a:gd name="connsiteY659" fmla="*/ 851971 h 4728536"/>
              <a:gd name="connsiteX660" fmla="*/ 3131009 w 4809807"/>
              <a:gd name="connsiteY660" fmla="*/ 878394 h 4728536"/>
              <a:gd name="connsiteX661" fmla="*/ 3135934 w 4809807"/>
              <a:gd name="connsiteY661" fmla="*/ 913776 h 4728536"/>
              <a:gd name="connsiteX662" fmla="*/ 3139768 w 4809807"/>
              <a:gd name="connsiteY662" fmla="*/ 930465 h 4728536"/>
              <a:gd name="connsiteX663" fmla="*/ 3146879 w 4809807"/>
              <a:gd name="connsiteY663" fmla="*/ 951636 h 4728536"/>
              <a:gd name="connsiteX664" fmla="*/ 3152892 w 4809807"/>
              <a:gd name="connsiteY664" fmla="*/ 965580 h 4728536"/>
              <a:gd name="connsiteX665" fmla="*/ 3158907 w 4809807"/>
              <a:gd name="connsiteY665" fmla="*/ 979527 h 4728536"/>
              <a:gd name="connsiteX666" fmla="*/ 3165493 w 4809807"/>
              <a:gd name="connsiteY666" fmla="*/ 1057275 h 4728536"/>
              <a:gd name="connsiteX667" fmla="*/ 3169187 w 4809807"/>
              <a:gd name="connsiteY667" fmla="*/ 1080943 h 4728536"/>
              <a:gd name="connsiteX668" fmla="*/ 3165509 w 4809807"/>
              <a:gd name="connsiteY668" fmla="*/ 1103133 h 4728536"/>
              <a:gd name="connsiteX669" fmla="*/ 3158854 w 4809807"/>
              <a:gd name="connsiteY669" fmla="*/ 1129796 h 4728536"/>
              <a:gd name="connsiteX670" fmla="*/ 3144891 w 4809807"/>
              <a:gd name="connsiteY670" fmla="*/ 1154929 h 4728536"/>
              <a:gd name="connsiteX671" fmla="*/ 3152507 w 4809807"/>
              <a:gd name="connsiteY671" fmla="*/ 1153938 h 4728536"/>
              <a:gd name="connsiteX672" fmla="*/ 3160126 w 4809807"/>
              <a:gd name="connsiteY672" fmla="*/ 1152948 h 4728536"/>
              <a:gd name="connsiteX673" fmla="*/ 3173607 w 4809807"/>
              <a:gd name="connsiteY673" fmla="*/ 1155692 h 4728536"/>
              <a:gd name="connsiteX674" fmla="*/ 3179737 w 4809807"/>
              <a:gd name="connsiteY674" fmla="*/ 1156940 h 4728536"/>
              <a:gd name="connsiteX675" fmla="*/ 3181991 w 4809807"/>
              <a:gd name="connsiteY675" fmla="*/ 1182813 h 4728536"/>
              <a:gd name="connsiteX676" fmla="*/ 3168738 w 4809807"/>
              <a:gd name="connsiteY676" fmla="*/ 1211720 h 4728536"/>
              <a:gd name="connsiteX677" fmla="*/ 3141717 w 4809807"/>
              <a:gd name="connsiteY677" fmla="*/ 1230371 h 4728536"/>
              <a:gd name="connsiteX678" fmla="*/ 3116313 w 4809807"/>
              <a:gd name="connsiteY678" fmla="*/ 1251229 h 4728536"/>
              <a:gd name="connsiteX679" fmla="*/ 3114361 w 4809807"/>
              <a:gd name="connsiteY679" fmla="*/ 1295576 h 4728536"/>
              <a:gd name="connsiteX680" fmla="*/ 3117302 w 4809807"/>
              <a:gd name="connsiteY680" fmla="*/ 1308139 h 4728536"/>
              <a:gd name="connsiteX681" fmla="*/ 3115415 w 4809807"/>
              <a:gd name="connsiteY681" fmla="*/ 1331203 h 4728536"/>
              <a:gd name="connsiteX682" fmla="*/ 3102373 w 4809807"/>
              <a:gd name="connsiteY682" fmla="*/ 1313390 h 4728536"/>
              <a:gd name="connsiteX683" fmla="*/ 3065448 w 4809807"/>
              <a:gd name="connsiteY683" fmla="*/ 1368946 h 4728536"/>
              <a:gd name="connsiteX684" fmla="*/ 3026933 w 4809807"/>
              <a:gd name="connsiteY684" fmla="*/ 1405146 h 4728536"/>
              <a:gd name="connsiteX685" fmla="*/ 2965380 w 4809807"/>
              <a:gd name="connsiteY685" fmla="*/ 1422770 h 4728536"/>
              <a:gd name="connsiteX686" fmla="*/ 2908060 w 4809807"/>
              <a:gd name="connsiteY686" fmla="*/ 1437580 h 4728536"/>
              <a:gd name="connsiteX687" fmla="*/ 2894018 w 4809807"/>
              <a:gd name="connsiteY687" fmla="*/ 1439890 h 4728536"/>
              <a:gd name="connsiteX688" fmla="*/ 2887125 w 4809807"/>
              <a:gd name="connsiteY688" fmla="*/ 1443363 h 4728536"/>
              <a:gd name="connsiteX689" fmla="*/ 2864730 w 4809807"/>
              <a:gd name="connsiteY689" fmla="*/ 1475796 h 4728536"/>
              <a:gd name="connsiteX690" fmla="*/ 2822680 w 4809807"/>
              <a:gd name="connsiteY690" fmla="*/ 1481383 h 4728536"/>
              <a:gd name="connsiteX691" fmla="*/ 2806704 w 4809807"/>
              <a:gd name="connsiteY691" fmla="*/ 1489642 h 4728536"/>
              <a:gd name="connsiteX692" fmla="*/ 2789908 w 4809807"/>
              <a:gd name="connsiteY692" fmla="*/ 1505376 h 4728536"/>
              <a:gd name="connsiteX693" fmla="*/ 2760280 w 4809807"/>
              <a:gd name="connsiteY693" fmla="*/ 1517905 h 4728536"/>
              <a:gd name="connsiteX694" fmla="*/ 2742942 w 4809807"/>
              <a:gd name="connsiteY694" fmla="*/ 1521436 h 4728536"/>
              <a:gd name="connsiteX695" fmla="*/ 2717007 w 4809807"/>
              <a:gd name="connsiteY695" fmla="*/ 1494608 h 4728536"/>
              <a:gd name="connsiteX696" fmla="*/ 2699266 w 4809807"/>
              <a:gd name="connsiteY696" fmla="*/ 1461781 h 4728536"/>
              <a:gd name="connsiteX697" fmla="*/ 2703368 w 4809807"/>
              <a:gd name="connsiteY697" fmla="*/ 1435871 h 4728536"/>
              <a:gd name="connsiteX698" fmla="*/ 2728763 w 4809807"/>
              <a:gd name="connsiteY698" fmla="*/ 1421860 h 4728536"/>
              <a:gd name="connsiteX699" fmla="*/ 2742281 w 4809807"/>
              <a:gd name="connsiteY699" fmla="*/ 1407380 h 4728536"/>
              <a:gd name="connsiteX700" fmla="*/ 2751704 w 4809807"/>
              <a:gd name="connsiteY700" fmla="*/ 1395899 h 4728536"/>
              <a:gd name="connsiteX701" fmla="*/ 2747340 w 4809807"/>
              <a:gd name="connsiteY701" fmla="*/ 1389939 h 4728536"/>
              <a:gd name="connsiteX702" fmla="*/ 2742978 w 4809807"/>
              <a:gd name="connsiteY702" fmla="*/ 1383981 h 4728536"/>
              <a:gd name="connsiteX703" fmla="*/ 2724411 w 4809807"/>
              <a:gd name="connsiteY703" fmla="*/ 1392995 h 4728536"/>
              <a:gd name="connsiteX704" fmla="*/ 2705843 w 4809807"/>
              <a:gd name="connsiteY704" fmla="*/ 1402013 h 4728536"/>
              <a:gd name="connsiteX705" fmla="*/ 2670894 w 4809807"/>
              <a:gd name="connsiteY705" fmla="*/ 1423024 h 4728536"/>
              <a:gd name="connsiteX706" fmla="*/ 2635941 w 4809807"/>
              <a:gd name="connsiteY706" fmla="*/ 1444039 h 4728536"/>
              <a:gd name="connsiteX707" fmla="*/ 2611632 w 4809807"/>
              <a:gd name="connsiteY707" fmla="*/ 1470991 h 4728536"/>
              <a:gd name="connsiteX708" fmla="*/ 2608605 w 4809807"/>
              <a:gd name="connsiteY708" fmla="*/ 1509828 h 4728536"/>
              <a:gd name="connsiteX709" fmla="*/ 2553977 w 4809807"/>
              <a:gd name="connsiteY709" fmla="*/ 1595638 h 4728536"/>
              <a:gd name="connsiteX710" fmla="*/ 2515887 w 4809807"/>
              <a:gd name="connsiteY710" fmla="*/ 1605201 h 4728536"/>
              <a:gd name="connsiteX711" fmla="*/ 2494992 w 4809807"/>
              <a:gd name="connsiteY711" fmla="*/ 1629661 h 4728536"/>
              <a:gd name="connsiteX712" fmla="*/ 2467956 w 4809807"/>
              <a:gd name="connsiteY712" fmla="*/ 1664346 h 4728536"/>
              <a:gd name="connsiteX713" fmla="*/ 2413075 w 4809807"/>
              <a:gd name="connsiteY713" fmla="*/ 1643819 h 4728536"/>
              <a:gd name="connsiteX714" fmla="*/ 2393959 w 4809807"/>
              <a:gd name="connsiteY714" fmla="*/ 1657814 h 4728536"/>
              <a:gd name="connsiteX715" fmla="*/ 2374844 w 4809807"/>
              <a:gd name="connsiteY715" fmla="*/ 1671810 h 4728536"/>
              <a:gd name="connsiteX716" fmla="*/ 2311496 w 4809807"/>
              <a:gd name="connsiteY716" fmla="*/ 1705602 h 4728536"/>
              <a:gd name="connsiteX717" fmla="*/ 2264515 w 4809807"/>
              <a:gd name="connsiteY717" fmla="*/ 1761750 h 4728536"/>
              <a:gd name="connsiteX718" fmla="*/ 2264381 w 4809807"/>
              <a:gd name="connsiteY718" fmla="*/ 1762995 h 4728536"/>
              <a:gd name="connsiteX719" fmla="*/ 2231743 w 4809807"/>
              <a:gd name="connsiteY719" fmla="*/ 1785740 h 4728536"/>
              <a:gd name="connsiteX720" fmla="*/ 2232274 w 4809807"/>
              <a:gd name="connsiteY720" fmla="*/ 1786641 h 4728536"/>
              <a:gd name="connsiteX721" fmla="*/ 2235975 w 4809807"/>
              <a:gd name="connsiteY721" fmla="*/ 1792953 h 4728536"/>
              <a:gd name="connsiteX722" fmla="*/ 2208124 w 4809807"/>
              <a:gd name="connsiteY722" fmla="*/ 1800744 h 4728536"/>
              <a:gd name="connsiteX723" fmla="*/ 2183546 w 4809807"/>
              <a:gd name="connsiteY723" fmla="*/ 1813010 h 4728536"/>
              <a:gd name="connsiteX724" fmla="*/ 2160605 w 4809807"/>
              <a:gd name="connsiteY724" fmla="*/ 1838968 h 4728536"/>
              <a:gd name="connsiteX725" fmla="*/ 2177483 w 4809807"/>
              <a:gd name="connsiteY725" fmla="*/ 1844835 h 4728536"/>
              <a:gd name="connsiteX726" fmla="*/ 2194305 w 4809807"/>
              <a:gd name="connsiteY726" fmla="*/ 1850620 h 4728536"/>
              <a:gd name="connsiteX727" fmla="*/ 2201911 w 4809807"/>
              <a:gd name="connsiteY727" fmla="*/ 1849552 h 4728536"/>
              <a:gd name="connsiteX728" fmla="*/ 2209517 w 4809807"/>
              <a:gd name="connsiteY728" fmla="*/ 1848484 h 4728536"/>
              <a:gd name="connsiteX729" fmla="*/ 2174564 w 4809807"/>
              <a:gd name="connsiteY729" fmla="*/ 1869494 h 4728536"/>
              <a:gd name="connsiteX730" fmla="*/ 2130025 w 4809807"/>
              <a:gd name="connsiteY730" fmla="*/ 1843032 h 4728536"/>
              <a:gd name="connsiteX731" fmla="*/ 2090847 w 4809807"/>
              <a:gd name="connsiteY731" fmla="*/ 1876297 h 4728536"/>
              <a:gd name="connsiteX732" fmla="*/ 2047687 w 4809807"/>
              <a:gd name="connsiteY732" fmla="*/ 1912477 h 4728536"/>
              <a:gd name="connsiteX733" fmla="*/ 2012450 w 4809807"/>
              <a:gd name="connsiteY733" fmla="*/ 1918790 h 4728536"/>
              <a:gd name="connsiteX734" fmla="*/ 2008259 w 4809807"/>
              <a:gd name="connsiteY734" fmla="*/ 1950379 h 4728536"/>
              <a:gd name="connsiteX735" fmla="*/ 1987524 w 4809807"/>
              <a:gd name="connsiteY735" fmla="*/ 1956462 h 4728536"/>
              <a:gd name="connsiteX736" fmla="*/ 1966787 w 4809807"/>
              <a:gd name="connsiteY736" fmla="*/ 1962543 h 4728536"/>
              <a:gd name="connsiteX737" fmla="*/ 1964000 w 4809807"/>
              <a:gd name="connsiteY737" fmla="*/ 1975944 h 4728536"/>
              <a:gd name="connsiteX738" fmla="*/ 1967674 w 4809807"/>
              <a:gd name="connsiteY738" fmla="*/ 1998165 h 4728536"/>
              <a:gd name="connsiteX739" fmla="*/ 1990017 w 4809807"/>
              <a:gd name="connsiteY739" fmla="*/ 1972770 h 4728536"/>
              <a:gd name="connsiteX740" fmla="*/ 2008259 w 4809807"/>
              <a:gd name="connsiteY740" fmla="*/ 1950379 h 4728536"/>
              <a:gd name="connsiteX741" fmla="*/ 2038099 w 4809807"/>
              <a:gd name="connsiteY741" fmla="*/ 1940956 h 4728536"/>
              <a:gd name="connsiteX742" fmla="*/ 2047687 w 4809807"/>
              <a:gd name="connsiteY742" fmla="*/ 1912477 h 4728536"/>
              <a:gd name="connsiteX743" fmla="*/ 2067126 w 4809807"/>
              <a:gd name="connsiteY743" fmla="*/ 1916316 h 4728536"/>
              <a:gd name="connsiteX744" fmla="*/ 2103357 w 4809807"/>
              <a:gd name="connsiteY744" fmla="*/ 1903346 h 4728536"/>
              <a:gd name="connsiteX745" fmla="*/ 2139590 w 4809807"/>
              <a:gd name="connsiteY745" fmla="*/ 1890373 h 4728536"/>
              <a:gd name="connsiteX746" fmla="*/ 2144988 w 4809807"/>
              <a:gd name="connsiteY746" fmla="*/ 1892067 h 4728536"/>
              <a:gd name="connsiteX747" fmla="*/ 2153614 w 4809807"/>
              <a:gd name="connsiteY747" fmla="*/ 1898174 h 4728536"/>
              <a:gd name="connsiteX748" fmla="*/ 2153063 w 4809807"/>
              <a:gd name="connsiteY748" fmla="*/ 1903097 h 4728536"/>
              <a:gd name="connsiteX749" fmla="*/ 2152510 w 4809807"/>
              <a:gd name="connsiteY749" fmla="*/ 1908019 h 4728536"/>
              <a:gd name="connsiteX750" fmla="*/ 2113151 w 4809807"/>
              <a:gd name="connsiteY750" fmla="*/ 1932335 h 4728536"/>
              <a:gd name="connsiteX751" fmla="*/ 2090815 w 4809807"/>
              <a:gd name="connsiteY751" fmla="*/ 1971386 h 4728536"/>
              <a:gd name="connsiteX752" fmla="*/ 2039997 w 4809807"/>
              <a:gd name="connsiteY752" fmla="*/ 2010930 h 4728536"/>
              <a:gd name="connsiteX753" fmla="*/ 1969662 w 4809807"/>
              <a:gd name="connsiteY753" fmla="*/ 2023818 h 4728536"/>
              <a:gd name="connsiteX754" fmla="*/ 1962105 w 4809807"/>
              <a:gd name="connsiteY754" fmla="*/ 2056503 h 4728536"/>
              <a:gd name="connsiteX755" fmla="*/ 1933382 w 4809807"/>
              <a:gd name="connsiteY755" fmla="*/ 2077486 h 4728536"/>
              <a:gd name="connsiteX756" fmla="*/ 1772860 w 4809807"/>
              <a:gd name="connsiteY756" fmla="*/ 2167899 h 4728536"/>
              <a:gd name="connsiteX757" fmla="*/ 1757932 w 4809807"/>
              <a:gd name="connsiteY757" fmla="*/ 2183347 h 4728536"/>
              <a:gd name="connsiteX758" fmla="*/ 1738902 w 4809807"/>
              <a:gd name="connsiteY758" fmla="*/ 2201797 h 4728536"/>
              <a:gd name="connsiteX759" fmla="*/ 1732855 w 4809807"/>
              <a:gd name="connsiteY759" fmla="*/ 2210743 h 4728536"/>
              <a:gd name="connsiteX760" fmla="*/ 1729862 w 4809807"/>
              <a:gd name="connsiteY760" fmla="*/ 2215171 h 4728536"/>
              <a:gd name="connsiteX761" fmla="*/ 1721014 w 4809807"/>
              <a:gd name="connsiteY761" fmla="*/ 2220774 h 4728536"/>
              <a:gd name="connsiteX762" fmla="*/ 1566558 w 4809807"/>
              <a:gd name="connsiteY762" fmla="*/ 2279382 h 4728536"/>
              <a:gd name="connsiteX763" fmla="*/ 1418928 w 4809807"/>
              <a:gd name="connsiteY763" fmla="*/ 2361903 h 4728536"/>
              <a:gd name="connsiteX764" fmla="*/ 1323307 w 4809807"/>
              <a:gd name="connsiteY764" fmla="*/ 2413051 h 4728536"/>
              <a:gd name="connsiteX765" fmla="*/ 1212876 w 4809807"/>
              <a:gd name="connsiteY765" fmla="*/ 2454754 h 4728536"/>
              <a:gd name="connsiteX766" fmla="*/ 1078245 w 4809807"/>
              <a:gd name="connsiteY766" fmla="*/ 2514924 h 4728536"/>
              <a:gd name="connsiteX767" fmla="*/ 1020612 w 4809807"/>
              <a:gd name="connsiteY767" fmla="*/ 2557700 h 4728536"/>
              <a:gd name="connsiteX768" fmla="*/ 969129 w 4809807"/>
              <a:gd name="connsiteY768" fmla="*/ 2596581 h 4728536"/>
              <a:gd name="connsiteX769" fmla="*/ 912903 w 4809807"/>
              <a:gd name="connsiteY769" fmla="*/ 2625914 h 4728536"/>
              <a:gd name="connsiteX770" fmla="*/ 856680 w 4809807"/>
              <a:gd name="connsiteY770" fmla="*/ 2655248 h 4728536"/>
              <a:gd name="connsiteX771" fmla="*/ 815202 w 4809807"/>
              <a:gd name="connsiteY771" fmla="*/ 2662696 h 4728536"/>
              <a:gd name="connsiteX772" fmla="*/ 773718 w 4809807"/>
              <a:gd name="connsiteY772" fmla="*/ 2670142 h 4728536"/>
              <a:gd name="connsiteX773" fmla="*/ 640630 w 4809807"/>
              <a:gd name="connsiteY773" fmla="*/ 2679139 h 4728536"/>
              <a:gd name="connsiteX774" fmla="*/ 535888 w 4809807"/>
              <a:gd name="connsiteY774" fmla="*/ 2740772 h 4728536"/>
              <a:gd name="connsiteX775" fmla="*/ 452386 w 4809807"/>
              <a:gd name="connsiteY775" fmla="*/ 2797567 h 4728536"/>
              <a:gd name="connsiteX776" fmla="*/ 441867 w 4809807"/>
              <a:gd name="connsiteY776" fmla="*/ 2757129 h 4728536"/>
              <a:gd name="connsiteX777" fmla="*/ 442004 w 4809807"/>
              <a:gd name="connsiteY777" fmla="*/ 2744430 h 4728536"/>
              <a:gd name="connsiteX778" fmla="*/ 449517 w 4809807"/>
              <a:gd name="connsiteY778" fmla="*/ 2733204 h 4728536"/>
              <a:gd name="connsiteX779" fmla="*/ 450067 w 4809807"/>
              <a:gd name="connsiteY779" fmla="*/ 2711039 h 4728536"/>
              <a:gd name="connsiteX780" fmla="*/ 453894 w 4809807"/>
              <a:gd name="connsiteY780" fmla="*/ 2693346 h 4728536"/>
              <a:gd name="connsiteX781" fmla="*/ 449013 w 4809807"/>
              <a:gd name="connsiteY781" fmla="*/ 2692409 h 4728536"/>
              <a:gd name="connsiteX782" fmla="*/ 444130 w 4809807"/>
              <a:gd name="connsiteY782" fmla="*/ 2691472 h 4728536"/>
              <a:gd name="connsiteX783" fmla="*/ 434675 w 4809807"/>
              <a:gd name="connsiteY783" fmla="*/ 2702906 h 4728536"/>
              <a:gd name="connsiteX784" fmla="*/ 421123 w 4809807"/>
              <a:gd name="connsiteY784" fmla="*/ 2717338 h 4728536"/>
              <a:gd name="connsiteX785" fmla="*/ 409256 w 4809807"/>
              <a:gd name="connsiteY785" fmla="*/ 2706860 h 4728536"/>
              <a:gd name="connsiteX786" fmla="*/ 394164 w 4809807"/>
              <a:gd name="connsiteY786" fmla="*/ 2691978 h 4728536"/>
              <a:gd name="connsiteX787" fmla="*/ 408575 w 4809807"/>
              <a:gd name="connsiteY787" fmla="*/ 2654365 h 4728536"/>
              <a:gd name="connsiteX788" fmla="*/ 378086 w 4809807"/>
              <a:gd name="connsiteY788" fmla="*/ 2645669 h 4728536"/>
              <a:gd name="connsiteX789" fmla="*/ 354981 w 4809807"/>
              <a:gd name="connsiteY789" fmla="*/ 2638458 h 4728536"/>
              <a:gd name="connsiteX790" fmla="*/ 352799 w 4809807"/>
              <a:gd name="connsiteY790" fmla="*/ 2641205 h 4728536"/>
              <a:gd name="connsiteX791" fmla="*/ 353901 w 4809807"/>
              <a:gd name="connsiteY791" fmla="*/ 2648441 h 4728536"/>
              <a:gd name="connsiteX792" fmla="*/ 398465 w 4809807"/>
              <a:gd name="connsiteY792" fmla="*/ 2697848 h 4728536"/>
              <a:gd name="connsiteX793" fmla="*/ 379977 w 4809807"/>
              <a:gd name="connsiteY793" fmla="*/ 2702364 h 4728536"/>
              <a:gd name="connsiteX794" fmla="*/ 357523 w 4809807"/>
              <a:gd name="connsiteY794" fmla="*/ 2709786 h 4728536"/>
              <a:gd name="connsiteX795" fmla="*/ 337129 w 4809807"/>
              <a:gd name="connsiteY795" fmla="*/ 2666423 h 4728536"/>
              <a:gd name="connsiteX796" fmla="*/ 299741 w 4809807"/>
              <a:gd name="connsiteY796" fmla="*/ 2642140 h 4728536"/>
              <a:gd name="connsiteX797" fmla="*/ 259316 w 4809807"/>
              <a:gd name="connsiteY797" fmla="*/ 2598206 h 4728536"/>
              <a:gd name="connsiteX798" fmla="*/ 218895 w 4809807"/>
              <a:gd name="connsiteY798" fmla="*/ 2554274 h 4728536"/>
              <a:gd name="connsiteX799" fmla="*/ 221580 w 4809807"/>
              <a:gd name="connsiteY799" fmla="*/ 2552305 h 4728536"/>
              <a:gd name="connsiteX800" fmla="*/ 224268 w 4809807"/>
              <a:gd name="connsiteY800" fmla="*/ 2550336 h 4728536"/>
              <a:gd name="connsiteX801" fmla="*/ 258917 w 4809807"/>
              <a:gd name="connsiteY801" fmla="*/ 2552542 h 4728536"/>
              <a:gd name="connsiteX802" fmla="*/ 244181 w 4809807"/>
              <a:gd name="connsiteY802" fmla="*/ 2538055 h 4728536"/>
              <a:gd name="connsiteX803" fmla="*/ 236017 w 4809807"/>
              <a:gd name="connsiteY803" fmla="*/ 2532546 h 4728536"/>
              <a:gd name="connsiteX804" fmla="*/ 245963 w 4809807"/>
              <a:gd name="connsiteY804" fmla="*/ 2502285 h 4728536"/>
              <a:gd name="connsiteX805" fmla="*/ 251797 w 4809807"/>
              <a:gd name="connsiteY805" fmla="*/ 2475834 h 4728536"/>
              <a:gd name="connsiteX806" fmla="*/ 266228 w 4809807"/>
              <a:gd name="connsiteY806" fmla="*/ 2482854 h 4728536"/>
              <a:gd name="connsiteX807" fmla="*/ 259064 w 4809807"/>
              <a:gd name="connsiteY807" fmla="*/ 2438695 h 4728536"/>
              <a:gd name="connsiteX808" fmla="*/ 255189 w 4809807"/>
              <a:gd name="connsiteY808" fmla="*/ 2399024 h 4728536"/>
              <a:gd name="connsiteX809" fmla="*/ 232924 w 4809807"/>
              <a:gd name="connsiteY809" fmla="*/ 2407284 h 4728536"/>
              <a:gd name="connsiteX810" fmla="*/ 218039 w 4809807"/>
              <a:gd name="connsiteY810" fmla="*/ 2417032 h 4728536"/>
              <a:gd name="connsiteX811" fmla="*/ 196450 w 4809807"/>
              <a:gd name="connsiteY811" fmla="*/ 2437450 h 4728536"/>
              <a:gd name="connsiteX812" fmla="*/ 165984 w 4809807"/>
              <a:gd name="connsiteY812" fmla="*/ 2436883 h 4728536"/>
              <a:gd name="connsiteX813" fmla="*/ 158974 w 4809807"/>
              <a:gd name="connsiteY813" fmla="*/ 2438592 h 4728536"/>
              <a:gd name="connsiteX814" fmla="*/ 155230 w 4809807"/>
              <a:gd name="connsiteY814" fmla="*/ 2444756 h 4728536"/>
              <a:gd name="connsiteX815" fmla="*/ 112677 w 4809807"/>
              <a:gd name="connsiteY815" fmla="*/ 2456508 h 4728536"/>
              <a:gd name="connsiteX816" fmla="*/ 82354 w 4809807"/>
              <a:gd name="connsiteY816" fmla="*/ 2425071 h 4728536"/>
              <a:gd name="connsiteX817" fmla="*/ 58246 w 4809807"/>
              <a:gd name="connsiteY817" fmla="*/ 2410763 h 4728536"/>
              <a:gd name="connsiteX818" fmla="*/ 30043 w 4809807"/>
              <a:gd name="connsiteY818" fmla="*/ 2399456 h 4728536"/>
              <a:gd name="connsiteX819" fmla="*/ 3622 w 4809807"/>
              <a:gd name="connsiteY819" fmla="*/ 2383419 h 4728536"/>
              <a:gd name="connsiteX820" fmla="*/ 5040 w 4809807"/>
              <a:gd name="connsiteY820" fmla="*/ 2353847 h 4728536"/>
              <a:gd name="connsiteX821" fmla="*/ 7781 w 4809807"/>
              <a:gd name="connsiteY821" fmla="*/ 2346133 h 4728536"/>
              <a:gd name="connsiteX822" fmla="*/ 7261 w 4809807"/>
              <a:gd name="connsiteY822" fmla="*/ 2333962 h 4728536"/>
              <a:gd name="connsiteX823" fmla="*/ 21600 w 4809807"/>
              <a:gd name="connsiteY823" fmla="*/ 2300638 h 4728536"/>
              <a:gd name="connsiteX824" fmla="*/ 39780 w 4809807"/>
              <a:gd name="connsiteY824" fmla="*/ 2264504 h 4728536"/>
              <a:gd name="connsiteX825" fmla="*/ 45155 w 4809807"/>
              <a:gd name="connsiteY825" fmla="*/ 2260568 h 4728536"/>
              <a:gd name="connsiteX826" fmla="*/ 50528 w 4809807"/>
              <a:gd name="connsiteY826" fmla="*/ 2256631 h 4728536"/>
              <a:gd name="connsiteX827" fmla="*/ 92782 w 4809807"/>
              <a:gd name="connsiteY827" fmla="*/ 2145638 h 4728536"/>
              <a:gd name="connsiteX828" fmla="*/ 192447 w 4809807"/>
              <a:gd name="connsiteY828" fmla="*/ 2061230 h 4728536"/>
              <a:gd name="connsiteX829" fmla="*/ 472081 w 4809807"/>
              <a:gd name="connsiteY829" fmla="*/ 1887426 h 4728536"/>
              <a:gd name="connsiteX830" fmla="*/ 748440 w 4809807"/>
              <a:gd name="connsiteY830" fmla="*/ 1709149 h 4728536"/>
              <a:gd name="connsiteX831" fmla="*/ 857674 w 4809807"/>
              <a:gd name="connsiteY831" fmla="*/ 1629175 h 4728536"/>
              <a:gd name="connsiteX832" fmla="*/ 924836 w 4809807"/>
              <a:gd name="connsiteY832" fmla="*/ 1589134 h 4728536"/>
              <a:gd name="connsiteX833" fmla="*/ 991999 w 4809807"/>
              <a:gd name="connsiteY833" fmla="*/ 1549096 h 4728536"/>
              <a:gd name="connsiteX834" fmla="*/ 1093585 w 4809807"/>
              <a:gd name="connsiteY834" fmla="*/ 1475861 h 4728536"/>
              <a:gd name="connsiteX835" fmla="*/ 1198437 w 4809807"/>
              <a:gd name="connsiteY835" fmla="*/ 1407088 h 4728536"/>
              <a:gd name="connsiteX836" fmla="*/ 1362798 w 4809807"/>
              <a:gd name="connsiteY836" fmla="*/ 1305013 h 4728536"/>
              <a:gd name="connsiteX837" fmla="*/ 1527162 w 4809807"/>
              <a:gd name="connsiteY837" fmla="*/ 1202937 h 4728536"/>
              <a:gd name="connsiteX838" fmla="*/ 1649926 w 4809807"/>
              <a:gd name="connsiteY838" fmla="*/ 1114229 h 4728536"/>
              <a:gd name="connsiteX839" fmla="*/ 1771950 w 4809807"/>
              <a:gd name="connsiteY839" fmla="*/ 1033104 h 4728536"/>
              <a:gd name="connsiteX840" fmla="*/ 1977300 w 4809807"/>
              <a:gd name="connsiteY840" fmla="*/ 901068 h 4728536"/>
              <a:gd name="connsiteX841" fmla="*/ 2010070 w 4809807"/>
              <a:gd name="connsiteY841" fmla="*/ 877076 h 4728536"/>
              <a:gd name="connsiteX842" fmla="*/ 2029186 w 4809807"/>
              <a:gd name="connsiteY842" fmla="*/ 863080 h 4728536"/>
              <a:gd name="connsiteX843" fmla="*/ 2048302 w 4809807"/>
              <a:gd name="connsiteY843" fmla="*/ 849085 h 4728536"/>
              <a:gd name="connsiteX844" fmla="*/ 2066867 w 4809807"/>
              <a:gd name="connsiteY844" fmla="*/ 840069 h 4728536"/>
              <a:gd name="connsiteX845" fmla="*/ 2085436 w 4809807"/>
              <a:gd name="connsiteY845" fmla="*/ 831053 h 4728536"/>
              <a:gd name="connsiteX846" fmla="*/ 2131859 w 4809807"/>
              <a:gd name="connsiteY846" fmla="*/ 797062 h 4728536"/>
              <a:gd name="connsiteX847" fmla="*/ 2178284 w 4809807"/>
              <a:gd name="connsiteY847" fmla="*/ 763074 h 4728536"/>
              <a:gd name="connsiteX848" fmla="*/ 2295164 w 4809807"/>
              <a:gd name="connsiteY848" fmla="*/ 682081 h 4728536"/>
              <a:gd name="connsiteX849" fmla="*/ 2412041 w 4809807"/>
              <a:gd name="connsiteY849" fmla="*/ 601087 h 4728536"/>
              <a:gd name="connsiteX850" fmla="*/ 2482497 w 4809807"/>
              <a:gd name="connsiteY850" fmla="*/ 548359 h 4728536"/>
              <a:gd name="connsiteX851" fmla="*/ 2549681 w 4809807"/>
              <a:gd name="connsiteY851" fmla="*/ 491162 h 4728536"/>
              <a:gd name="connsiteX852" fmla="*/ 2598304 w 4809807"/>
              <a:gd name="connsiteY852" fmla="*/ 437257 h 4728536"/>
              <a:gd name="connsiteX853" fmla="*/ 2646928 w 4809807"/>
              <a:gd name="connsiteY853" fmla="*/ 383352 h 4728536"/>
              <a:gd name="connsiteX854" fmla="*/ 2822805 w 4809807"/>
              <a:gd name="connsiteY854" fmla="*/ 199607 h 4728536"/>
              <a:gd name="connsiteX855" fmla="*/ 2836327 w 4809807"/>
              <a:gd name="connsiteY855" fmla="*/ 185129 h 4728536"/>
              <a:gd name="connsiteX856" fmla="*/ 2832647 w 4809807"/>
              <a:gd name="connsiteY856" fmla="*/ 155753 h 4728536"/>
              <a:gd name="connsiteX857" fmla="*/ 2832106 w 4809807"/>
              <a:gd name="connsiteY857" fmla="*/ 120641 h 4728536"/>
              <a:gd name="connsiteX858" fmla="*/ 2864333 w 4809807"/>
              <a:gd name="connsiteY858" fmla="*/ 95901 h 4728536"/>
              <a:gd name="connsiteX859" fmla="*/ 2896148 w 4809807"/>
              <a:gd name="connsiteY859" fmla="*/ 63446 h 4728536"/>
              <a:gd name="connsiteX860" fmla="*/ 2932062 w 4809807"/>
              <a:gd name="connsiteY860" fmla="*/ 27990 h 4728536"/>
              <a:gd name="connsiteX861" fmla="*/ 2970293 w 4809807"/>
              <a:gd name="connsiteY861" fmla="*/ 0 h 472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</a:cxnLst>
            <a:rect l="l" t="t" r="r" b="b"/>
            <a:pathLst>
              <a:path w="4809807" h="4728536">
                <a:moveTo>
                  <a:pt x="1827427" y="3494683"/>
                </a:moveTo>
                <a:cubicBezTo>
                  <a:pt x="1830362" y="3500008"/>
                  <a:pt x="1828417" y="3504710"/>
                  <a:pt x="1821594" y="3508780"/>
                </a:cubicBezTo>
                <a:cubicBezTo>
                  <a:pt x="1835906" y="3515575"/>
                  <a:pt x="1850234" y="3522362"/>
                  <a:pt x="1864575" y="3529133"/>
                </a:cubicBezTo>
                <a:cubicBezTo>
                  <a:pt x="1862607" y="3526300"/>
                  <a:pt x="1862150" y="3523969"/>
                  <a:pt x="1863198" y="3522137"/>
                </a:cubicBezTo>
                <a:cubicBezTo>
                  <a:pt x="1864247" y="3520304"/>
                  <a:pt x="1864928" y="3519356"/>
                  <a:pt x="1865242" y="3519292"/>
                </a:cubicBezTo>
                <a:cubicBezTo>
                  <a:pt x="1855249" y="3508938"/>
                  <a:pt x="1842643" y="3500734"/>
                  <a:pt x="1827427" y="3494683"/>
                </a:cubicBezTo>
                <a:close/>
                <a:moveTo>
                  <a:pt x="2228396" y="3182966"/>
                </a:moveTo>
                <a:cubicBezTo>
                  <a:pt x="2230801" y="3185441"/>
                  <a:pt x="2233001" y="3186335"/>
                  <a:pt x="2235002" y="3185660"/>
                </a:cubicBezTo>
                <a:cubicBezTo>
                  <a:pt x="2236998" y="3184980"/>
                  <a:pt x="2238060" y="3184492"/>
                  <a:pt x="2238184" y="3184197"/>
                </a:cubicBezTo>
                <a:cubicBezTo>
                  <a:pt x="2240553" y="3191732"/>
                  <a:pt x="2242964" y="3198654"/>
                  <a:pt x="2245419" y="3204956"/>
                </a:cubicBezTo>
                <a:cubicBezTo>
                  <a:pt x="2247870" y="3211262"/>
                  <a:pt x="2247836" y="3217875"/>
                  <a:pt x="2245312" y="3224792"/>
                </a:cubicBezTo>
                <a:cubicBezTo>
                  <a:pt x="2242483" y="3227122"/>
                  <a:pt x="2238999" y="3229992"/>
                  <a:pt x="2234863" y="3233398"/>
                </a:cubicBezTo>
                <a:cubicBezTo>
                  <a:pt x="2230726" y="3236807"/>
                  <a:pt x="2227242" y="3239677"/>
                  <a:pt x="2224413" y="3242008"/>
                </a:cubicBezTo>
                <a:cubicBezTo>
                  <a:pt x="2215499" y="3240057"/>
                  <a:pt x="2209197" y="3235957"/>
                  <a:pt x="2205508" y="3229703"/>
                </a:cubicBezTo>
                <a:cubicBezTo>
                  <a:pt x="2208669" y="3222451"/>
                  <a:pt x="2212482" y="3214661"/>
                  <a:pt x="2216952" y="3206334"/>
                </a:cubicBezTo>
                <a:cubicBezTo>
                  <a:pt x="2221420" y="3198006"/>
                  <a:pt x="2225236" y="3190218"/>
                  <a:pt x="2228396" y="3182966"/>
                </a:cubicBezTo>
                <a:close/>
                <a:moveTo>
                  <a:pt x="999235" y="3176623"/>
                </a:moveTo>
                <a:cubicBezTo>
                  <a:pt x="1001067" y="3178647"/>
                  <a:pt x="1003144" y="3179574"/>
                  <a:pt x="1005465" y="3179406"/>
                </a:cubicBezTo>
                <a:cubicBezTo>
                  <a:pt x="1007787" y="3179235"/>
                  <a:pt x="1009866" y="3180163"/>
                  <a:pt x="1011697" y="3182187"/>
                </a:cubicBezTo>
                <a:lnTo>
                  <a:pt x="1011412" y="3183031"/>
                </a:lnTo>
                <a:lnTo>
                  <a:pt x="1008335" y="3181893"/>
                </a:lnTo>
                <a:cubicBezTo>
                  <a:pt x="1004058" y="3180589"/>
                  <a:pt x="1001024" y="3178832"/>
                  <a:pt x="999235" y="3176623"/>
                </a:cubicBezTo>
                <a:close/>
                <a:moveTo>
                  <a:pt x="2314562" y="3149161"/>
                </a:moveTo>
                <a:cubicBezTo>
                  <a:pt x="2307911" y="3162383"/>
                  <a:pt x="2298984" y="3172835"/>
                  <a:pt x="2287774" y="3180520"/>
                </a:cubicBezTo>
                <a:cubicBezTo>
                  <a:pt x="2287664" y="3182160"/>
                  <a:pt x="2292444" y="3184417"/>
                  <a:pt x="2302120" y="3187288"/>
                </a:cubicBezTo>
                <a:cubicBezTo>
                  <a:pt x="2308213" y="3182269"/>
                  <a:pt x="2316923" y="3175094"/>
                  <a:pt x="2328243" y="3165773"/>
                </a:cubicBezTo>
                <a:cubicBezTo>
                  <a:pt x="2323681" y="3160235"/>
                  <a:pt x="2319122" y="3154697"/>
                  <a:pt x="2314562" y="3149161"/>
                </a:cubicBezTo>
                <a:close/>
                <a:moveTo>
                  <a:pt x="2383226" y="2945068"/>
                </a:moveTo>
                <a:cubicBezTo>
                  <a:pt x="2385817" y="2947768"/>
                  <a:pt x="2388768" y="2949576"/>
                  <a:pt x="2392078" y="2950490"/>
                </a:cubicBezTo>
                <a:cubicBezTo>
                  <a:pt x="2395389" y="2951406"/>
                  <a:pt x="2397199" y="2951824"/>
                  <a:pt x="2397511" y="2951759"/>
                </a:cubicBezTo>
                <a:cubicBezTo>
                  <a:pt x="2402900" y="2967176"/>
                  <a:pt x="2403428" y="2982012"/>
                  <a:pt x="2399097" y="2996271"/>
                </a:cubicBezTo>
                <a:cubicBezTo>
                  <a:pt x="2394564" y="3014056"/>
                  <a:pt x="2387874" y="3027562"/>
                  <a:pt x="2379031" y="3036790"/>
                </a:cubicBezTo>
                <a:cubicBezTo>
                  <a:pt x="2370188" y="3046015"/>
                  <a:pt x="2359187" y="3050963"/>
                  <a:pt x="2346036" y="3051631"/>
                </a:cubicBezTo>
                <a:cubicBezTo>
                  <a:pt x="2319730" y="3052965"/>
                  <a:pt x="2293348" y="3055541"/>
                  <a:pt x="2266893" y="3059356"/>
                </a:cubicBezTo>
                <a:cubicBezTo>
                  <a:pt x="2291635" y="3046806"/>
                  <a:pt x="2316090" y="3033909"/>
                  <a:pt x="2340262" y="3020667"/>
                </a:cubicBezTo>
                <a:cubicBezTo>
                  <a:pt x="2364433" y="3007424"/>
                  <a:pt x="2378756" y="2982223"/>
                  <a:pt x="2383226" y="2945068"/>
                </a:cubicBezTo>
                <a:close/>
                <a:moveTo>
                  <a:pt x="2628041" y="2890931"/>
                </a:moveTo>
                <a:cubicBezTo>
                  <a:pt x="2622675" y="2900387"/>
                  <a:pt x="2617878" y="2910531"/>
                  <a:pt x="2613651" y="2921370"/>
                </a:cubicBezTo>
                <a:cubicBezTo>
                  <a:pt x="2609425" y="2932210"/>
                  <a:pt x="2604627" y="2942357"/>
                  <a:pt x="2599261" y="2951812"/>
                </a:cubicBezTo>
                <a:cubicBezTo>
                  <a:pt x="2590234" y="2951501"/>
                  <a:pt x="2578930" y="2948422"/>
                  <a:pt x="2565345" y="2942577"/>
                </a:cubicBezTo>
                <a:cubicBezTo>
                  <a:pt x="2562319" y="2949331"/>
                  <a:pt x="2558398" y="2955656"/>
                  <a:pt x="2553579" y="2961562"/>
                </a:cubicBezTo>
                <a:cubicBezTo>
                  <a:pt x="2548761" y="2967467"/>
                  <a:pt x="2543532" y="2974873"/>
                  <a:pt x="2537892" y="2983777"/>
                </a:cubicBezTo>
                <a:cubicBezTo>
                  <a:pt x="2537347" y="2961379"/>
                  <a:pt x="2545200" y="2942519"/>
                  <a:pt x="2561449" y="2927201"/>
                </a:cubicBezTo>
                <a:cubicBezTo>
                  <a:pt x="2577696" y="2911881"/>
                  <a:pt x="2599892" y="2899791"/>
                  <a:pt x="2628041" y="2890931"/>
                </a:cubicBezTo>
                <a:close/>
                <a:moveTo>
                  <a:pt x="2492767" y="2684219"/>
                </a:moveTo>
                <a:lnTo>
                  <a:pt x="2466140" y="2703713"/>
                </a:lnTo>
                <a:cubicBezTo>
                  <a:pt x="2465136" y="2707804"/>
                  <a:pt x="2464678" y="2710579"/>
                  <a:pt x="2464765" y="2712041"/>
                </a:cubicBezTo>
                <a:cubicBezTo>
                  <a:pt x="2464853" y="2713503"/>
                  <a:pt x="2465591" y="2715403"/>
                  <a:pt x="2466974" y="2717743"/>
                </a:cubicBezTo>
                <a:cubicBezTo>
                  <a:pt x="2470064" y="2716232"/>
                  <a:pt x="2473800" y="2715604"/>
                  <a:pt x="2478179" y="2715858"/>
                </a:cubicBezTo>
                <a:cubicBezTo>
                  <a:pt x="2482557" y="2716110"/>
                  <a:pt x="2485432" y="2714308"/>
                  <a:pt x="2486802" y="2710447"/>
                </a:cubicBezTo>
                <a:cubicBezTo>
                  <a:pt x="2491698" y="2705675"/>
                  <a:pt x="2494849" y="2698521"/>
                  <a:pt x="2496256" y="2688985"/>
                </a:cubicBezTo>
                <a:cubicBezTo>
                  <a:pt x="2493348" y="2685014"/>
                  <a:pt x="2492185" y="2683425"/>
                  <a:pt x="2492767" y="2684219"/>
                </a:cubicBezTo>
                <a:close/>
                <a:moveTo>
                  <a:pt x="3064246" y="2578070"/>
                </a:moveTo>
                <a:cubicBezTo>
                  <a:pt x="3061165" y="2579655"/>
                  <a:pt x="3057239" y="2580214"/>
                  <a:pt x="3052472" y="2579748"/>
                </a:cubicBezTo>
                <a:cubicBezTo>
                  <a:pt x="3047708" y="2579285"/>
                  <a:pt x="3044906" y="2581208"/>
                  <a:pt x="3044073" y="2585523"/>
                </a:cubicBezTo>
                <a:cubicBezTo>
                  <a:pt x="3039587" y="2590724"/>
                  <a:pt x="3037384" y="2598693"/>
                  <a:pt x="3037459" y="2609429"/>
                </a:cubicBezTo>
                <a:cubicBezTo>
                  <a:pt x="3041259" y="2614042"/>
                  <a:pt x="3042778" y="2615888"/>
                  <a:pt x="3042019" y="2614966"/>
                </a:cubicBezTo>
                <a:lnTo>
                  <a:pt x="3067489" y="2593985"/>
                </a:lnTo>
                <a:cubicBezTo>
                  <a:pt x="3067888" y="2589395"/>
                  <a:pt x="3067920" y="2586273"/>
                  <a:pt x="3067582" y="2584615"/>
                </a:cubicBezTo>
                <a:cubicBezTo>
                  <a:pt x="3067244" y="2582958"/>
                  <a:pt x="3066130" y="2580776"/>
                  <a:pt x="3064246" y="2578070"/>
                </a:cubicBezTo>
                <a:close/>
                <a:moveTo>
                  <a:pt x="237782" y="2466916"/>
                </a:moveTo>
                <a:cubicBezTo>
                  <a:pt x="240018" y="2469491"/>
                  <a:pt x="242388" y="2470818"/>
                  <a:pt x="244892" y="2470902"/>
                </a:cubicBezTo>
                <a:cubicBezTo>
                  <a:pt x="247398" y="2470980"/>
                  <a:pt x="249770" y="2472310"/>
                  <a:pt x="252005" y="2474885"/>
                </a:cubicBezTo>
                <a:lnTo>
                  <a:pt x="251797" y="2475834"/>
                </a:lnTo>
                <a:lnTo>
                  <a:pt x="248313" y="2474140"/>
                </a:lnTo>
                <a:cubicBezTo>
                  <a:pt x="243504" y="2472109"/>
                  <a:pt x="239992" y="2469700"/>
                  <a:pt x="237782" y="2466916"/>
                </a:cubicBezTo>
                <a:close/>
                <a:moveTo>
                  <a:pt x="3013378" y="2339668"/>
                </a:moveTo>
                <a:cubicBezTo>
                  <a:pt x="3010804" y="2359550"/>
                  <a:pt x="3000891" y="2376568"/>
                  <a:pt x="2983640" y="2390721"/>
                </a:cubicBezTo>
                <a:cubicBezTo>
                  <a:pt x="2966389" y="2404876"/>
                  <a:pt x="2944037" y="2416362"/>
                  <a:pt x="2916582" y="2425176"/>
                </a:cubicBezTo>
                <a:cubicBezTo>
                  <a:pt x="2922885" y="2416595"/>
                  <a:pt x="2928749" y="2407421"/>
                  <a:pt x="2934180" y="2397651"/>
                </a:cubicBezTo>
                <a:cubicBezTo>
                  <a:pt x="2939610" y="2387878"/>
                  <a:pt x="2945479" y="2378703"/>
                  <a:pt x="2951781" y="2370122"/>
                </a:cubicBezTo>
                <a:cubicBezTo>
                  <a:pt x="2960151" y="2370097"/>
                  <a:pt x="2970265" y="2372453"/>
                  <a:pt x="2982123" y="2377192"/>
                </a:cubicBezTo>
                <a:cubicBezTo>
                  <a:pt x="2985872" y="2371090"/>
                  <a:pt x="2990397" y="2365339"/>
                  <a:pt x="2995701" y="2359931"/>
                </a:cubicBezTo>
                <a:cubicBezTo>
                  <a:pt x="3001004" y="2354522"/>
                  <a:pt x="3006895" y="2347769"/>
                  <a:pt x="3013378" y="2339668"/>
                </a:cubicBezTo>
                <a:close/>
                <a:moveTo>
                  <a:pt x="3276365" y="2263445"/>
                </a:moveTo>
                <a:cubicBezTo>
                  <a:pt x="3251577" y="2275424"/>
                  <a:pt x="3227008" y="2287700"/>
                  <a:pt x="3202658" y="2300275"/>
                </a:cubicBezTo>
                <a:cubicBezTo>
                  <a:pt x="3178305" y="2312850"/>
                  <a:pt x="3161491" y="2335719"/>
                  <a:pt x="3152214" y="2368880"/>
                </a:cubicBezTo>
                <a:cubicBezTo>
                  <a:pt x="3150171" y="2366567"/>
                  <a:pt x="3147668" y="2365059"/>
                  <a:pt x="3144708" y="2364359"/>
                </a:cubicBezTo>
                <a:cubicBezTo>
                  <a:pt x="3141749" y="2363656"/>
                  <a:pt x="3140118" y="2363344"/>
                  <a:pt x="3139820" y="2363414"/>
                </a:cubicBezTo>
                <a:cubicBezTo>
                  <a:pt x="3136917" y="2349896"/>
                  <a:pt x="3138466" y="2336733"/>
                  <a:pt x="3144463" y="2323919"/>
                </a:cubicBezTo>
                <a:cubicBezTo>
                  <a:pt x="3151135" y="2307967"/>
                  <a:pt x="3159227" y="2295744"/>
                  <a:pt x="3168740" y="2287248"/>
                </a:cubicBezTo>
                <a:cubicBezTo>
                  <a:pt x="3178251" y="2278757"/>
                  <a:pt x="3189184" y="2273992"/>
                  <a:pt x="3201535" y="2272959"/>
                </a:cubicBezTo>
                <a:cubicBezTo>
                  <a:pt x="3226236" y="2270893"/>
                  <a:pt x="3251181" y="2267720"/>
                  <a:pt x="3276365" y="2263445"/>
                </a:cubicBezTo>
                <a:close/>
                <a:moveTo>
                  <a:pt x="3261126" y="2150964"/>
                </a:moveTo>
                <a:cubicBezTo>
                  <a:pt x="3254757" y="2155627"/>
                  <a:pt x="3245652" y="2162294"/>
                  <a:pt x="3233819" y="2170954"/>
                </a:cubicBezTo>
                <a:cubicBezTo>
                  <a:pt x="3237309" y="2175722"/>
                  <a:pt x="3240796" y="2180488"/>
                  <a:pt x="3244286" y="2185255"/>
                </a:cubicBezTo>
                <a:cubicBezTo>
                  <a:pt x="3252302" y="2173285"/>
                  <a:pt x="3262062" y="2163699"/>
                  <a:pt x="3273567" y="2156497"/>
                </a:cubicBezTo>
                <a:cubicBezTo>
                  <a:pt x="3273896" y="2155036"/>
                  <a:pt x="3269751" y="2153190"/>
                  <a:pt x="3261126" y="2150964"/>
                </a:cubicBezTo>
                <a:close/>
                <a:moveTo>
                  <a:pt x="4556906" y="2110626"/>
                </a:moveTo>
                <a:lnTo>
                  <a:pt x="4560415" y="2112039"/>
                </a:lnTo>
                <a:cubicBezTo>
                  <a:pt x="4565247" y="2113690"/>
                  <a:pt x="4568815" y="2115800"/>
                  <a:pt x="4571113" y="2118373"/>
                </a:cubicBezTo>
                <a:cubicBezTo>
                  <a:pt x="4568799" y="2116008"/>
                  <a:pt x="4566403" y="2114875"/>
                  <a:pt x="4563927" y="2114971"/>
                </a:cubicBezTo>
                <a:cubicBezTo>
                  <a:pt x="4561450" y="2115071"/>
                  <a:pt x="4559053" y="2113936"/>
                  <a:pt x="4556739" y="2111570"/>
                </a:cubicBezTo>
                <a:close/>
                <a:moveTo>
                  <a:pt x="3341081" y="2099747"/>
                </a:moveTo>
                <a:cubicBezTo>
                  <a:pt x="3349122" y="2101181"/>
                  <a:pt x="3354432" y="2104613"/>
                  <a:pt x="3357011" y="2110046"/>
                </a:cubicBezTo>
                <a:cubicBezTo>
                  <a:pt x="3353067" y="2116595"/>
                  <a:pt x="3348440" y="2123644"/>
                  <a:pt x="3343129" y="2131191"/>
                </a:cubicBezTo>
                <a:cubicBezTo>
                  <a:pt x="3337818" y="2138739"/>
                  <a:pt x="3333191" y="2145786"/>
                  <a:pt x="3329248" y="2152335"/>
                </a:cubicBezTo>
                <a:cubicBezTo>
                  <a:pt x="3327346" y="2150217"/>
                  <a:pt x="3325420" y="2149495"/>
                  <a:pt x="3323462" y="2150164"/>
                </a:cubicBezTo>
                <a:cubicBezTo>
                  <a:pt x="3321508" y="2150834"/>
                  <a:pt x="3320450" y="2151303"/>
                  <a:pt x="3320295" y="2151569"/>
                </a:cubicBezTo>
                <a:cubicBezTo>
                  <a:pt x="3319123" y="2144954"/>
                  <a:pt x="3317827" y="2138885"/>
                  <a:pt x="3316407" y="2133368"/>
                </a:cubicBezTo>
                <a:cubicBezTo>
                  <a:pt x="3314989" y="2127849"/>
                  <a:pt x="3315931" y="2121972"/>
                  <a:pt x="3319234" y="2115743"/>
                </a:cubicBezTo>
                <a:cubicBezTo>
                  <a:pt x="3322191" y="2113577"/>
                  <a:pt x="3325834" y="2110910"/>
                  <a:pt x="3330157" y="2107745"/>
                </a:cubicBezTo>
                <a:cubicBezTo>
                  <a:pt x="3334482" y="2104579"/>
                  <a:pt x="3338125" y="2101912"/>
                  <a:pt x="3341081" y="2099747"/>
                </a:cubicBezTo>
                <a:close/>
                <a:moveTo>
                  <a:pt x="1803413" y="2072991"/>
                </a:moveTo>
                <a:lnTo>
                  <a:pt x="1776787" y="2092485"/>
                </a:lnTo>
                <a:cubicBezTo>
                  <a:pt x="1776186" y="2097126"/>
                  <a:pt x="1776019" y="2100300"/>
                  <a:pt x="1776290" y="2102012"/>
                </a:cubicBezTo>
                <a:cubicBezTo>
                  <a:pt x="1776560" y="2103723"/>
                  <a:pt x="1777591" y="2106024"/>
                  <a:pt x="1779377" y="2108914"/>
                </a:cubicBezTo>
                <a:cubicBezTo>
                  <a:pt x="1782557" y="2107526"/>
                  <a:pt x="1786546" y="2107243"/>
                  <a:pt x="1791340" y="2108064"/>
                </a:cubicBezTo>
                <a:cubicBezTo>
                  <a:pt x="1796132" y="2108883"/>
                  <a:pt x="1799044" y="2107129"/>
                  <a:pt x="1800071" y="2102799"/>
                </a:cubicBezTo>
                <a:cubicBezTo>
                  <a:pt x="1804825" y="2097835"/>
                  <a:pt x="1807394" y="2089886"/>
                  <a:pt x="1807780" y="2078957"/>
                </a:cubicBezTo>
                <a:cubicBezTo>
                  <a:pt x="1804142" y="2073986"/>
                  <a:pt x="1802684" y="2071997"/>
                  <a:pt x="1803413" y="2072991"/>
                </a:cubicBezTo>
                <a:close/>
                <a:moveTo>
                  <a:pt x="3715970" y="1832601"/>
                </a:moveTo>
                <a:cubicBezTo>
                  <a:pt x="3717414" y="1835052"/>
                  <a:pt x="3717520" y="1837107"/>
                  <a:pt x="3716291" y="1838770"/>
                </a:cubicBezTo>
                <a:cubicBezTo>
                  <a:pt x="3715061" y="1840434"/>
                  <a:pt x="3714296" y="1841298"/>
                  <a:pt x="3713995" y="1841366"/>
                </a:cubicBezTo>
                <a:cubicBezTo>
                  <a:pt x="3721883" y="1850231"/>
                  <a:pt x="3732506" y="1857098"/>
                  <a:pt x="3745856" y="1861964"/>
                </a:cubicBezTo>
                <a:cubicBezTo>
                  <a:pt x="3743853" y="1857331"/>
                  <a:pt x="3746312" y="1853089"/>
                  <a:pt x="3753232" y="1849244"/>
                </a:cubicBezTo>
                <a:cubicBezTo>
                  <a:pt x="3740826" y="1843686"/>
                  <a:pt x="3728404" y="1838137"/>
                  <a:pt x="3715970" y="1832601"/>
                </a:cubicBezTo>
                <a:close/>
                <a:moveTo>
                  <a:pt x="4345451" y="1809563"/>
                </a:moveTo>
                <a:lnTo>
                  <a:pt x="4357524" y="1848441"/>
                </a:lnTo>
                <a:cubicBezTo>
                  <a:pt x="4359574" y="1851596"/>
                  <a:pt x="4359705" y="1855745"/>
                  <a:pt x="4357920" y="1860895"/>
                </a:cubicBezTo>
                <a:cubicBezTo>
                  <a:pt x="4356131" y="1866044"/>
                  <a:pt x="4353816" y="1869888"/>
                  <a:pt x="4350971" y="1872424"/>
                </a:cubicBezTo>
                <a:cubicBezTo>
                  <a:pt x="4352610" y="1880178"/>
                  <a:pt x="4352736" y="1887430"/>
                  <a:pt x="4351354" y="1894180"/>
                </a:cubicBezTo>
                <a:cubicBezTo>
                  <a:pt x="4349973" y="1900935"/>
                  <a:pt x="4348961" y="1906801"/>
                  <a:pt x="4348315" y="1911787"/>
                </a:cubicBezTo>
                <a:cubicBezTo>
                  <a:pt x="4348719" y="1911834"/>
                  <a:pt x="4350343" y="1912025"/>
                  <a:pt x="4353174" y="1912359"/>
                </a:cubicBezTo>
                <a:cubicBezTo>
                  <a:pt x="4356007" y="1912693"/>
                  <a:pt x="4357626" y="1912883"/>
                  <a:pt x="4358032" y="1912932"/>
                </a:cubicBezTo>
                <a:cubicBezTo>
                  <a:pt x="4360566" y="1910461"/>
                  <a:pt x="4363518" y="1906506"/>
                  <a:pt x="4366889" y="1901062"/>
                </a:cubicBezTo>
                <a:cubicBezTo>
                  <a:pt x="4370259" y="1895617"/>
                  <a:pt x="4374517" y="1890583"/>
                  <a:pt x="4379664" y="1885963"/>
                </a:cubicBezTo>
                <a:cubicBezTo>
                  <a:pt x="4382222" y="1888621"/>
                  <a:pt x="4386270" y="1891765"/>
                  <a:pt x="4391817" y="1895393"/>
                </a:cubicBezTo>
                <a:cubicBezTo>
                  <a:pt x="4397361" y="1899017"/>
                  <a:pt x="4402534" y="1903526"/>
                  <a:pt x="4407337" y="1908907"/>
                </a:cubicBezTo>
                <a:cubicBezTo>
                  <a:pt x="4405731" y="1919380"/>
                  <a:pt x="4401510" y="1932002"/>
                  <a:pt x="4394682" y="1946778"/>
                </a:cubicBezTo>
                <a:cubicBezTo>
                  <a:pt x="4406590" y="1950365"/>
                  <a:pt x="4416743" y="1952489"/>
                  <a:pt x="4425142" y="1953145"/>
                </a:cubicBezTo>
                <a:cubicBezTo>
                  <a:pt x="4433538" y="1953801"/>
                  <a:pt x="4441240" y="1955612"/>
                  <a:pt x="4448252" y="1958576"/>
                </a:cubicBezTo>
                <a:cubicBezTo>
                  <a:pt x="4448565" y="1958513"/>
                  <a:pt x="4449244" y="1957566"/>
                  <a:pt x="4450291" y="1955731"/>
                </a:cubicBezTo>
                <a:cubicBezTo>
                  <a:pt x="4451337" y="1953897"/>
                  <a:pt x="4450875" y="1951560"/>
                  <a:pt x="4448902" y="1948720"/>
                </a:cubicBezTo>
                <a:cubicBezTo>
                  <a:pt x="4436034" y="1931325"/>
                  <a:pt x="4420683" y="1916238"/>
                  <a:pt x="4402845" y="1903460"/>
                </a:cubicBezTo>
                <a:cubicBezTo>
                  <a:pt x="4409765" y="1901951"/>
                  <a:pt x="4415787" y="1900043"/>
                  <a:pt x="4420908" y="1897728"/>
                </a:cubicBezTo>
                <a:cubicBezTo>
                  <a:pt x="4426030" y="1895415"/>
                  <a:pt x="4433315" y="1892462"/>
                  <a:pt x="4442763" y="1888870"/>
                </a:cubicBezTo>
                <a:cubicBezTo>
                  <a:pt x="4444727" y="1909810"/>
                  <a:pt x="4452040" y="1923493"/>
                  <a:pt x="4464706" y="1929915"/>
                </a:cubicBezTo>
                <a:cubicBezTo>
                  <a:pt x="4477373" y="1936342"/>
                  <a:pt x="4490015" y="1943392"/>
                  <a:pt x="4502630" y="1951067"/>
                </a:cubicBezTo>
                <a:cubicBezTo>
                  <a:pt x="4516616" y="1963238"/>
                  <a:pt x="4530531" y="1976636"/>
                  <a:pt x="4544372" y="1991256"/>
                </a:cubicBezTo>
                <a:cubicBezTo>
                  <a:pt x="4558214" y="2005874"/>
                  <a:pt x="4572127" y="2019273"/>
                  <a:pt x="4586109" y="2031446"/>
                </a:cubicBezTo>
                <a:cubicBezTo>
                  <a:pt x="4585896" y="2031623"/>
                  <a:pt x="4585039" y="2032327"/>
                  <a:pt x="4583541" y="2033565"/>
                </a:cubicBezTo>
                <a:cubicBezTo>
                  <a:pt x="4582039" y="2034801"/>
                  <a:pt x="4581183" y="2035508"/>
                  <a:pt x="4580969" y="2035684"/>
                </a:cubicBezTo>
                <a:cubicBezTo>
                  <a:pt x="4572109" y="2033660"/>
                  <a:pt x="4560677" y="2033756"/>
                  <a:pt x="4546671" y="2035970"/>
                </a:cubicBezTo>
                <a:cubicBezTo>
                  <a:pt x="4551651" y="2041578"/>
                  <a:pt x="4556702" y="2045960"/>
                  <a:pt x="4561824" y="2049122"/>
                </a:cubicBezTo>
                <a:cubicBezTo>
                  <a:pt x="4566945" y="2052282"/>
                  <a:pt x="4569708" y="2053891"/>
                  <a:pt x="4570113" y="2053944"/>
                </a:cubicBezTo>
                <a:cubicBezTo>
                  <a:pt x="4566891" y="2065533"/>
                  <a:pt x="4564039" y="2075651"/>
                  <a:pt x="4561560" y="2084296"/>
                </a:cubicBezTo>
                <a:lnTo>
                  <a:pt x="4556906" y="2110626"/>
                </a:lnTo>
                <a:lnTo>
                  <a:pt x="4542365" y="2104767"/>
                </a:lnTo>
                <a:cubicBezTo>
                  <a:pt x="4546196" y="2120062"/>
                  <a:pt x="4549166" y="2134314"/>
                  <a:pt x="4551282" y="2147528"/>
                </a:cubicBezTo>
                <a:cubicBezTo>
                  <a:pt x="4553396" y="2160739"/>
                  <a:pt x="4555221" y="2173605"/>
                  <a:pt x="4556764" y="2186124"/>
                </a:cubicBezTo>
                <a:cubicBezTo>
                  <a:pt x="4566466" y="2182597"/>
                  <a:pt x="4573678" y="2179375"/>
                  <a:pt x="4578399" y="2176458"/>
                </a:cubicBezTo>
                <a:cubicBezTo>
                  <a:pt x="4583121" y="2173536"/>
                  <a:pt x="4587884" y="2170004"/>
                  <a:pt x="4592687" y="2165854"/>
                </a:cubicBezTo>
                <a:cubicBezTo>
                  <a:pt x="4599866" y="2158387"/>
                  <a:pt x="4606688" y="2151212"/>
                  <a:pt x="4613146" y="2144324"/>
                </a:cubicBezTo>
                <a:cubicBezTo>
                  <a:pt x="4619606" y="2137435"/>
                  <a:pt x="4629640" y="2136902"/>
                  <a:pt x="4643245" y="2142726"/>
                </a:cubicBezTo>
                <a:cubicBezTo>
                  <a:pt x="4645887" y="2141128"/>
                  <a:pt x="4648171" y="2140404"/>
                  <a:pt x="4650093" y="2140557"/>
                </a:cubicBezTo>
                <a:cubicBezTo>
                  <a:pt x="4652015" y="2140709"/>
                  <a:pt x="4653162" y="2138606"/>
                  <a:pt x="4653531" y="2134253"/>
                </a:cubicBezTo>
                <a:cubicBezTo>
                  <a:pt x="4669623" y="2114244"/>
                  <a:pt x="4683461" y="2109404"/>
                  <a:pt x="4695048" y="2119731"/>
                </a:cubicBezTo>
                <a:cubicBezTo>
                  <a:pt x="4706630" y="2130058"/>
                  <a:pt x="4717048" y="2139612"/>
                  <a:pt x="4726295" y="2148392"/>
                </a:cubicBezTo>
                <a:cubicBezTo>
                  <a:pt x="4733532" y="2152076"/>
                  <a:pt x="4741667" y="2156181"/>
                  <a:pt x="4750692" y="2160706"/>
                </a:cubicBezTo>
                <a:cubicBezTo>
                  <a:pt x="4759719" y="2165230"/>
                  <a:pt x="4769153" y="2168261"/>
                  <a:pt x="4779005" y="2169793"/>
                </a:cubicBezTo>
                <a:cubicBezTo>
                  <a:pt x="4791388" y="2173292"/>
                  <a:pt x="4800304" y="2177907"/>
                  <a:pt x="4805757" y="2183640"/>
                </a:cubicBezTo>
                <a:cubicBezTo>
                  <a:pt x="4811212" y="2189370"/>
                  <a:pt x="4811157" y="2199062"/>
                  <a:pt x="4805592" y="2212713"/>
                </a:cubicBezTo>
                <a:cubicBezTo>
                  <a:pt x="4803291" y="2214801"/>
                  <a:pt x="4802494" y="2217384"/>
                  <a:pt x="4803208" y="2220465"/>
                </a:cubicBezTo>
                <a:cubicBezTo>
                  <a:pt x="4803918" y="2223545"/>
                  <a:pt x="4804257" y="2227508"/>
                  <a:pt x="4804229" y="2232355"/>
                </a:cubicBezTo>
                <a:cubicBezTo>
                  <a:pt x="4800849" y="2244012"/>
                  <a:pt x="4796595" y="2255233"/>
                  <a:pt x="4791466" y="2266017"/>
                </a:cubicBezTo>
                <a:cubicBezTo>
                  <a:pt x="4786336" y="2276802"/>
                  <a:pt x="4780861" y="2289030"/>
                  <a:pt x="4775030" y="2302706"/>
                </a:cubicBezTo>
                <a:cubicBezTo>
                  <a:pt x="4774602" y="2303058"/>
                  <a:pt x="4772886" y="2304472"/>
                  <a:pt x="4769888" y="2306942"/>
                </a:cubicBezTo>
                <a:cubicBezTo>
                  <a:pt x="4766888" y="2309413"/>
                  <a:pt x="4765173" y="2310826"/>
                  <a:pt x="4764747" y="2311181"/>
                </a:cubicBezTo>
                <a:cubicBezTo>
                  <a:pt x="4759899" y="2356153"/>
                  <a:pt x="4747543" y="2393397"/>
                  <a:pt x="4727672" y="2422918"/>
                </a:cubicBezTo>
                <a:cubicBezTo>
                  <a:pt x="4707802" y="2452436"/>
                  <a:pt x="4676183" y="2482354"/>
                  <a:pt x="4632812" y="2512661"/>
                </a:cubicBezTo>
                <a:cubicBezTo>
                  <a:pt x="4542442" y="2573744"/>
                  <a:pt x="4452848" y="2637094"/>
                  <a:pt x="4364024" y="2702714"/>
                </a:cubicBezTo>
                <a:cubicBezTo>
                  <a:pt x="4275200" y="2768330"/>
                  <a:pt x="4186743" y="2833065"/>
                  <a:pt x="4098656" y="2896918"/>
                </a:cubicBezTo>
                <a:cubicBezTo>
                  <a:pt x="4061211" y="2927761"/>
                  <a:pt x="4026380" y="2956454"/>
                  <a:pt x="3994163" y="2982993"/>
                </a:cubicBezTo>
                <a:cubicBezTo>
                  <a:pt x="3973101" y="2999572"/>
                  <a:pt x="3951560" y="3014229"/>
                  <a:pt x="3929534" y="3026972"/>
                </a:cubicBezTo>
                <a:cubicBezTo>
                  <a:pt x="3907507" y="3039713"/>
                  <a:pt x="3885966" y="3054374"/>
                  <a:pt x="3864906" y="3070946"/>
                </a:cubicBezTo>
                <a:cubicBezTo>
                  <a:pt x="3833435" y="3097065"/>
                  <a:pt x="3801028" y="3123377"/>
                  <a:pt x="3767682" y="3149881"/>
                </a:cubicBezTo>
                <a:cubicBezTo>
                  <a:pt x="3734337" y="3176385"/>
                  <a:pt x="3700793" y="3201316"/>
                  <a:pt x="3667048" y="3224673"/>
                </a:cubicBezTo>
                <a:cubicBezTo>
                  <a:pt x="3614954" y="3262573"/>
                  <a:pt x="3562291" y="3299782"/>
                  <a:pt x="3509058" y="3336300"/>
                </a:cubicBezTo>
                <a:cubicBezTo>
                  <a:pt x="3455825" y="3372820"/>
                  <a:pt x="3403164" y="3410029"/>
                  <a:pt x="3351065" y="3447928"/>
                </a:cubicBezTo>
                <a:cubicBezTo>
                  <a:pt x="3311867" y="3480414"/>
                  <a:pt x="3272709" y="3512277"/>
                  <a:pt x="3233582" y="3543517"/>
                </a:cubicBezTo>
                <a:cubicBezTo>
                  <a:pt x="3194453" y="3574757"/>
                  <a:pt x="3155431" y="3604127"/>
                  <a:pt x="3116511" y="3631627"/>
                </a:cubicBezTo>
                <a:cubicBezTo>
                  <a:pt x="3053058" y="3682352"/>
                  <a:pt x="2987321" y="3730312"/>
                  <a:pt x="2919311" y="3775506"/>
                </a:cubicBezTo>
                <a:cubicBezTo>
                  <a:pt x="2908863" y="3784113"/>
                  <a:pt x="2898412" y="3792722"/>
                  <a:pt x="2887963" y="3801329"/>
                </a:cubicBezTo>
                <a:cubicBezTo>
                  <a:pt x="2882521" y="3805812"/>
                  <a:pt x="2876426" y="3810833"/>
                  <a:pt x="2869677" y="3816392"/>
                </a:cubicBezTo>
                <a:cubicBezTo>
                  <a:pt x="2862929" y="3821951"/>
                  <a:pt x="2856833" y="3826972"/>
                  <a:pt x="2851391" y="3831455"/>
                </a:cubicBezTo>
                <a:cubicBezTo>
                  <a:pt x="2845977" y="3835528"/>
                  <a:pt x="2839994" y="3838911"/>
                  <a:pt x="2833441" y="3841601"/>
                </a:cubicBezTo>
                <a:cubicBezTo>
                  <a:pt x="2826888" y="3844291"/>
                  <a:pt x="2820902" y="3847676"/>
                  <a:pt x="2815487" y="3851746"/>
                </a:cubicBezTo>
                <a:cubicBezTo>
                  <a:pt x="2800030" y="3864481"/>
                  <a:pt x="2785226" y="3876674"/>
                  <a:pt x="2771079" y="3888331"/>
                </a:cubicBezTo>
                <a:cubicBezTo>
                  <a:pt x="2756928" y="3899988"/>
                  <a:pt x="2742124" y="3912183"/>
                  <a:pt x="2726669" y="3924914"/>
                </a:cubicBezTo>
                <a:cubicBezTo>
                  <a:pt x="2689907" y="3954810"/>
                  <a:pt x="2652574" y="3984014"/>
                  <a:pt x="2614671" y="4012529"/>
                </a:cubicBezTo>
                <a:cubicBezTo>
                  <a:pt x="2576770" y="4041043"/>
                  <a:pt x="2539440" y="4070248"/>
                  <a:pt x="2502675" y="4100146"/>
                </a:cubicBezTo>
                <a:cubicBezTo>
                  <a:pt x="2479288" y="4119217"/>
                  <a:pt x="2456838" y="4138097"/>
                  <a:pt x="2435326" y="4156787"/>
                </a:cubicBezTo>
                <a:cubicBezTo>
                  <a:pt x="2413813" y="4175474"/>
                  <a:pt x="2392501" y="4195736"/>
                  <a:pt x="2371392" y="4217576"/>
                </a:cubicBezTo>
                <a:cubicBezTo>
                  <a:pt x="2355573" y="4235636"/>
                  <a:pt x="2340323" y="4254384"/>
                  <a:pt x="2325645" y="4273827"/>
                </a:cubicBezTo>
                <a:cubicBezTo>
                  <a:pt x="2310966" y="4293268"/>
                  <a:pt x="2295715" y="4312021"/>
                  <a:pt x="2279896" y="4330080"/>
                </a:cubicBezTo>
                <a:cubicBezTo>
                  <a:pt x="2221968" y="4396384"/>
                  <a:pt x="2166651" y="4460537"/>
                  <a:pt x="2113949" y="4522540"/>
                </a:cubicBezTo>
                <a:cubicBezTo>
                  <a:pt x="2108236" y="4526472"/>
                  <a:pt x="2103986" y="4531518"/>
                  <a:pt x="2101206" y="4537680"/>
                </a:cubicBezTo>
                <a:cubicBezTo>
                  <a:pt x="2098427" y="4543844"/>
                  <a:pt x="2100049" y="4553351"/>
                  <a:pt x="2106066" y="4566203"/>
                </a:cubicBezTo>
                <a:cubicBezTo>
                  <a:pt x="2116150" y="4579775"/>
                  <a:pt x="2116816" y="4591230"/>
                  <a:pt x="2108066" y="4600568"/>
                </a:cubicBezTo>
                <a:cubicBezTo>
                  <a:pt x="2099314" y="4609907"/>
                  <a:pt x="2089057" y="4618746"/>
                  <a:pt x="2077287" y="4627084"/>
                </a:cubicBezTo>
                <a:cubicBezTo>
                  <a:pt x="2068820" y="4638320"/>
                  <a:pt x="2058803" y="4649668"/>
                  <a:pt x="2047235" y="4661133"/>
                </a:cubicBezTo>
                <a:cubicBezTo>
                  <a:pt x="2035668" y="4672599"/>
                  <a:pt x="2024345" y="4685024"/>
                  <a:pt x="2013263" y="4698410"/>
                </a:cubicBezTo>
                <a:cubicBezTo>
                  <a:pt x="1998459" y="4710605"/>
                  <a:pt x="1986268" y="4720647"/>
                  <a:pt x="1976691" y="4728536"/>
                </a:cubicBezTo>
                <a:cubicBezTo>
                  <a:pt x="1967474" y="4706702"/>
                  <a:pt x="1960536" y="4687634"/>
                  <a:pt x="1955880" y="4671336"/>
                </a:cubicBezTo>
                <a:cubicBezTo>
                  <a:pt x="1954214" y="4653786"/>
                  <a:pt x="1951330" y="4636089"/>
                  <a:pt x="1947226" y="4618244"/>
                </a:cubicBezTo>
                <a:cubicBezTo>
                  <a:pt x="1943123" y="4600399"/>
                  <a:pt x="1940243" y="4582707"/>
                  <a:pt x="1938586" y="4565169"/>
                </a:cubicBezTo>
                <a:cubicBezTo>
                  <a:pt x="1937400" y="4552639"/>
                  <a:pt x="1939880" y="4540566"/>
                  <a:pt x="1946020" y="4528948"/>
                </a:cubicBezTo>
                <a:cubicBezTo>
                  <a:pt x="1952163" y="4517330"/>
                  <a:pt x="1959525" y="4505863"/>
                  <a:pt x="1968110" y="4494546"/>
                </a:cubicBezTo>
                <a:cubicBezTo>
                  <a:pt x="1985900" y="4462914"/>
                  <a:pt x="2005966" y="4434040"/>
                  <a:pt x="2028302" y="4407923"/>
                </a:cubicBezTo>
                <a:cubicBezTo>
                  <a:pt x="2028178" y="4398898"/>
                  <a:pt x="2030467" y="4387485"/>
                  <a:pt x="2035175" y="4373681"/>
                </a:cubicBezTo>
                <a:cubicBezTo>
                  <a:pt x="2027795" y="4374923"/>
                  <a:pt x="2021349" y="4375973"/>
                  <a:pt x="2015845" y="4376830"/>
                </a:cubicBezTo>
                <a:cubicBezTo>
                  <a:pt x="2010338" y="4377687"/>
                  <a:pt x="2005033" y="4380120"/>
                  <a:pt x="1999932" y="4384129"/>
                </a:cubicBezTo>
                <a:cubicBezTo>
                  <a:pt x="1982626" y="4396836"/>
                  <a:pt x="1970215" y="4410157"/>
                  <a:pt x="1962696" y="4424094"/>
                </a:cubicBezTo>
                <a:cubicBezTo>
                  <a:pt x="1954608" y="4435793"/>
                  <a:pt x="1945137" y="4445144"/>
                  <a:pt x="1934280" y="4452151"/>
                </a:cubicBezTo>
                <a:cubicBezTo>
                  <a:pt x="1923426" y="4459155"/>
                  <a:pt x="1910700" y="4461896"/>
                  <a:pt x="1896102" y="4460367"/>
                </a:cubicBezTo>
                <a:cubicBezTo>
                  <a:pt x="1890127" y="4463760"/>
                  <a:pt x="1881905" y="4464424"/>
                  <a:pt x="1871434" y="4462358"/>
                </a:cubicBezTo>
                <a:cubicBezTo>
                  <a:pt x="1875766" y="4448097"/>
                  <a:pt x="1879734" y="4438722"/>
                  <a:pt x="1883339" y="4434225"/>
                </a:cubicBezTo>
                <a:cubicBezTo>
                  <a:pt x="1894028" y="4421027"/>
                  <a:pt x="1904906" y="4409392"/>
                  <a:pt x="1915975" y="4399319"/>
                </a:cubicBezTo>
                <a:cubicBezTo>
                  <a:pt x="1927045" y="4389247"/>
                  <a:pt x="1939049" y="4378979"/>
                  <a:pt x="1951986" y="4368511"/>
                </a:cubicBezTo>
                <a:cubicBezTo>
                  <a:pt x="1937886" y="4356942"/>
                  <a:pt x="1925160" y="4351694"/>
                  <a:pt x="1913803" y="4352768"/>
                </a:cubicBezTo>
                <a:cubicBezTo>
                  <a:pt x="1902450" y="4353843"/>
                  <a:pt x="1893726" y="4361443"/>
                  <a:pt x="1887634" y="4375560"/>
                </a:cubicBezTo>
                <a:cubicBezTo>
                  <a:pt x="1887179" y="4380777"/>
                  <a:pt x="1885777" y="4386170"/>
                  <a:pt x="1883427" y="4391750"/>
                </a:cubicBezTo>
                <a:cubicBezTo>
                  <a:pt x="1881081" y="4397326"/>
                  <a:pt x="1878537" y="4401335"/>
                  <a:pt x="1875798" y="4403778"/>
                </a:cubicBezTo>
                <a:cubicBezTo>
                  <a:pt x="1866099" y="4413295"/>
                  <a:pt x="1854149" y="4420084"/>
                  <a:pt x="1839953" y="4424142"/>
                </a:cubicBezTo>
                <a:cubicBezTo>
                  <a:pt x="1847806" y="4412827"/>
                  <a:pt x="1854152" y="4401010"/>
                  <a:pt x="1858984" y="4388691"/>
                </a:cubicBezTo>
                <a:cubicBezTo>
                  <a:pt x="1863819" y="4376374"/>
                  <a:pt x="1869023" y="4363169"/>
                  <a:pt x="1874594" y="4349084"/>
                </a:cubicBezTo>
                <a:cubicBezTo>
                  <a:pt x="1867181" y="4350732"/>
                  <a:pt x="1859482" y="4352035"/>
                  <a:pt x="1851498" y="4352988"/>
                </a:cubicBezTo>
                <a:cubicBezTo>
                  <a:pt x="1843516" y="4353943"/>
                  <a:pt x="1834676" y="4353858"/>
                  <a:pt x="1824980" y="4352732"/>
                </a:cubicBezTo>
                <a:cubicBezTo>
                  <a:pt x="1827499" y="4345812"/>
                  <a:pt x="1828839" y="4338120"/>
                  <a:pt x="1828993" y="4329657"/>
                </a:cubicBezTo>
                <a:cubicBezTo>
                  <a:pt x="1829145" y="4321193"/>
                  <a:pt x="1830647" y="4311040"/>
                  <a:pt x="1833497" y="4299194"/>
                </a:cubicBezTo>
                <a:cubicBezTo>
                  <a:pt x="1820970" y="4305056"/>
                  <a:pt x="1809135" y="4309766"/>
                  <a:pt x="1797993" y="4313321"/>
                </a:cubicBezTo>
                <a:cubicBezTo>
                  <a:pt x="1786853" y="4316877"/>
                  <a:pt x="1775185" y="4319122"/>
                  <a:pt x="1762986" y="4320062"/>
                </a:cubicBezTo>
                <a:cubicBezTo>
                  <a:pt x="1751134" y="4281944"/>
                  <a:pt x="1740466" y="4244594"/>
                  <a:pt x="1730980" y="4208017"/>
                </a:cubicBezTo>
                <a:cubicBezTo>
                  <a:pt x="1721497" y="4171437"/>
                  <a:pt x="1725678" y="4133486"/>
                  <a:pt x="1743529" y="4094163"/>
                </a:cubicBezTo>
                <a:cubicBezTo>
                  <a:pt x="1754808" y="4065491"/>
                  <a:pt x="1762822" y="4034852"/>
                  <a:pt x="1767571" y="4002246"/>
                </a:cubicBezTo>
                <a:cubicBezTo>
                  <a:pt x="1772323" y="3969643"/>
                  <a:pt x="1776747" y="3937309"/>
                  <a:pt x="1780846" y="3905244"/>
                </a:cubicBezTo>
                <a:cubicBezTo>
                  <a:pt x="1783382" y="3898117"/>
                  <a:pt x="1783549" y="3889450"/>
                  <a:pt x="1781350" y="3879240"/>
                </a:cubicBezTo>
                <a:cubicBezTo>
                  <a:pt x="1779155" y="3869032"/>
                  <a:pt x="1777038" y="3857591"/>
                  <a:pt x="1775008" y="3844921"/>
                </a:cubicBezTo>
                <a:cubicBezTo>
                  <a:pt x="1775021" y="3840060"/>
                  <a:pt x="1773529" y="3834702"/>
                  <a:pt x="1770527" y="3828840"/>
                </a:cubicBezTo>
                <a:cubicBezTo>
                  <a:pt x="1767525" y="3822977"/>
                  <a:pt x="1764892" y="3816230"/>
                  <a:pt x="1762623" y="3808598"/>
                </a:cubicBezTo>
                <a:cubicBezTo>
                  <a:pt x="1762329" y="3803800"/>
                  <a:pt x="1760153" y="3799388"/>
                  <a:pt x="1756104" y="3795361"/>
                </a:cubicBezTo>
                <a:cubicBezTo>
                  <a:pt x="1752053" y="3791331"/>
                  <a:pt x="1749879" y="3786917"/>
                  <a:pt x="1749584" y="3782121"/>
                </a:cubicBezTo>
                <a:cubicBezTo>
                  <a:pt x="1746334" y="3756884"/>
                  <a:pt x="1743083" y="3731647"/>
                  <a:pt x="1739835" y="3706409"/>
                </a:cubicBezTo>
                <a:cubicBezTo>
                  <a:pt x="1737679" y="3698688"/>
                  <a:pt x="1736133" y="3691046"/>
                  <a:pt x="1735199" y="3683479"/>
                </a:cubicBezTo>
                <a:cubicBezTo>
                  <a:pt x="1734263" y="3675912"/>
                  <a:pt x="1735165" y="3668580"/>
                  <a:pt x="1737904" y="3661478"/>
                </a:cubicBezTo>
                <a:cubicBezTo>
                  <a:pt x="1738547" y="3651834"/>
                  <a:pt x="1740366" y="3642969"/>
                  <a:pt x="1743359" y="3634883"/>
                </a:cubicBezTo>
                <a:cubicBezTo>
                  <a:pt x="1746354" y="3626797"/>
                  <a:pt x="1750598" y="3618259"/>
                  <a:pt x="1756095" y="3609271"/>
                </a:cubicBezTo>
                <a:cubicBezTo>
                  <a:pt x="1753524" y="3611002"/>
                  <a:pt x="1751032" y="3611506"/>
                  <a:pt x="1748617" y="3610780"/>
                </a:cubicBezTo>
                <a:cubicBezTo>
                  <a:pt x="1746201" y="3610054"/>
                  <a:pt x="1743709" y="3610558"/>
                  <a:pt x="1741138" y="3612289"/>
                </a:cubicBezTo>
                <a:cubicBezTo>
                  <a:pt x="1736052" y="3611632"/>
                  <a:pt x="1731579" y="3611054"/>
                  <a:pt x="1727715" y="3610553"/>
                </a:cubicBezTo>
                <a:cubicBezTo>
                  <a:pt x="1723851" y="3610053"/>
                  <a:pt x="1721816" y="3609788"/>
                  <a:pt x="1721612" y="3609763"/>
                </a:cubicBezTo>
                <a:cubicBezTo>
                  <a:pt x="1717913" y="3603506"/>
                  <a:pt x="1716809" y="3595108"/>
                  <a:pt x="1718306" y="3584572"/>
                </a:cubicBezTo>
                <a:cubicBezTo>
                  <a:pt x="1721183" y="3572847"/>
                  <a:pt x="1725143" y="3563091"/>
                  <a:pt x="1730182" y="3555312"/>
                </a:cubicBezTo>
                <a:cubicBezTo>
                  <a:pt x="1735223" y="3547534"/>
                  <a:pt x="1743854" y="3540806"/>
                  <a:pt x="1756077" y="3535129"/>
                </a:cubicBezTo>
                <a:cubicBezTo>
                  <a:pt x="1764681" y="3533003"/>
                  <a:pt x="1772754" y="3525592"/>
                  <a:pt x="1780284" y="3512897"/>
                </a:cubicBezTo>
                <a:cubicBezTo>
                  <a:pt x="1787816" y="3500202"/>
                  <a:pt x="1787840" y="3485671"/>
                  <a:pt x="1780357" y="3469308"/>
                </a:cubicBezTo>
                <a:cubicBezTo>
                  <a:pt x="1778205" y="3466695"/>
                  <a:pt x="1777061" y="3462661"/>
                  <a:pt x="1776930" y="3457207"/>
                </a:cubicBezTo>
                <a:cubicBezTo>
                  <a:pt x="1776798" y="3451751"/>
                  <a:pt x="1777098" y="3444173"/>
                  <a:pt x="1777830" y="3434475"/>
                </a:cubicBezTo>
                <a:cubicBezTo>
                  <a:pt x="1786929" y="3445521"/>
                  <a:pt x="1791470" y="3451032"/>
                  <a:pt x="1791449" y="3451007"/>
                </a:cubicBezTo>
                <a:cubicBezTo>
                  <a:pt x="1804265" y="3433736"/>
                  <a:pt x="1815641" y="3414722"/>
                  <a:pt x="1825580" y="3393963"/>
                </a:cubicBezTo>
                <a:cubicBezTo>
                  <a:pt x="1835520" y="3373201"/>
                  <a:pt x="1847688" y="3360474"/>
                  <a:pt x="1862089" y="3355773"/>
                </a:cubicBezTo>
                <a:cubicBezTo>
                  <a:pt x="1884147" y="3350389"/>
                  <a:pt x="1904154" y="3343182"/>
                  <a:pt x="1922117" y="3334155"/>
                </a:cubicBezTo>
                <a:cubicBezTo>
                  <a:pt x="1940076" y="3325128"/>
                  <a:pt x="1958731" y="3318943"/>
                  <a:pt x="1978082" y="3315595"/>
                </a:cubicBezTo>
                <a:cubicBezTo>
                  <a:pt x="1983172" y="3315784"/>
                  <a:pt x="1987757" y="3314699"/>
                  <a:pt x="1991846" y="3312340"/>
                </a:cubicBezTo>
                <a:cubicBezTo>
                  <a:pt x="1995932" y="3309983"/>
                  <a:pt x="1998154" y="3308686"/>
                  <a:pt x="1998507" y="3308449"/>
                </a:cubicBezTo>
                <a:cubicBezTo>
                  <a:pt x="2002087" y="3291947"/>
                  <a:pt x="2009007" y="3280828"/>
                  <a:pt x="2019261" y="3275090"/>
                </a:cubicBezTo>
                <a:cubicBezTo>
                  <a:pt x="2029517" y="3269352"/>
                  <a:pt x="2043275" y="3266537"/>
                  <a:pt x="2060537" y="3266644"/>
                </a:cubicBezTo>
                <a:cubicBezTo>
                  <a:pt x="2065473" y="3266646"/>
                  <a:pt x="2070615" y="3263569"/>
                  <a:pt x="2075963" y="3257423"/>
                </a:cubicBezTo>
                <a:cubicBezTo>
                  <a:pt x="2081312" y="3251274"/>
                  <a:pt x="2086621" y="3245739"/>
                  <a:pt x="2091887" y="3240820"/>
                </a:cubicBezTo>
                <a:cubicBezTo>
                  <a:pt x="2102358" y="3236456"/>
                  <a:pt x="2111932" y="3231664"/>
                  <a:pt x="2120611" y="3226451"/>
                </a:cubicBezTo>
                <a:cubicBezTo>
                  <a:pt x="2129288" y="3221240"/>
                  <a:pt x="2134945" y="3219677"/>
                  <a:pt x="2137580" y="3221766"/>
                </a:cubicBezTo>
                <a:cubicBezTo>
                  <a:pt x="2147223" y="3228150"/>
                  <a:pt x="2156131" y="3236302"/>
                  <a:pt x="2164302" y="3246220"/>
                </a:cubicBezTo>
                <a:cubicBezTo>
                  <a:pt x="2172473" y="3256142"/>
                  <a:pt x="2178766" y="3266442"/>
                  <a:pt x="2183187" y="3277130"/>
                </a:cubicBezTo>
                <a:cubicBezTo>
                  <a:pt x="2187007" y="3287536"/>
                  <a:pt x="2186018" y="3296094"/>
                  <a:pt x="2180220" y="3302807"/>
                </a:cubicBezTo>
                <a:cubicBezTo>
                  <a:pt x="2174422" y="3309520"/>
                  <a:pt x="2166260" y="3314694"/>
                  <a:pt x="2155735" y="3318328"/>
                </a:cubicBezTo>
                <a:cubicBezTo>
                  <a:pt x="2150590" y="3322954"/>
                  <a:pt x="2146344" y="3328002"/>
                  <a:pt x="2142995" y="3333472"/>
                </a:cubicBezTo>
                <a:cubicBezTo>
                  <a:pt x="2139643" y="3338944"/>
                  <a:pt x="2136703" y="3342915"/>
                  <a:pt x="2134174" y="3345386"/>
                </a:cubicBezTo>
                <a:cubicBezTo>
                  <a:pt x="2136261" y="3347920"/>
                  <a:pt x="2137783" y="3349766"/>
                  <a:pt x="2138730" y="3350917"/>
                </a:cubicBezTo>
                <a:cubicBezTo>
                  <a:pt x="2139678" y="3352071"/>
                  <a:pt x="2141197" y="3353913"/>
                  <a:pt x="2143286" y="3356446"/>
                </a:cubicBezTo>
                <a:cubicBezTo>
                  <a:pt x="2148700" y="3352374"/>
                  <a:pt x="2154684" y="3348995"/>
                  <a:pt x="2161237" y="3346303"/>
                </a:cubicBezTo>
                <a:cubicBezTo>
                  <a:pt x="2167793" y="3343612"/>
                  <a:pt x="2173773" y="3340230"/>
                  <a:pt x="2179190" y="3336157"/>
                </a:cubicBezTo>
                <a:cubicBezTo>
                  <a:pt x="2189829" y="3327780"/>
                  <a:pt x="2201035" y="3320093"/>
                  <a:pt x="2212813" y="3313099"/>
                </a:cubicBezTo>
                <a:cubicBezTo>
                  <a:pt x="2224592" y="3306103"/>
                  <a:pt x="2235801" y="3298419"/>
                  <a:pt x="2246441" y="3290040"/>
                </a:cubicBezTo>
                <a:cubicBezTo>
                  <a:pt x="2258788" y="3283738"/>
                  <a:pt x="2266414" y="3274361"/>
                  <a:pt x="2269312" y="3261913"/>
                </a:cubicBezTo>
                <a:cubicBezTo>
                  <a:pt x="2272214" y="3249466"/>
                  <a:pt x="2272668" y="3236708"/>
                  <a:pt x="2270678" y="3223648"/>
                </a:cubicBezTo>
                <a:cubicBezTo>
                  <a:pt x="2254537" y="3170338"/>
                  <a:pt x="2271319" y="3141027"/>
                  <a:pt x="2321021" y="3135710"/>
                </a:cubicBezTo>
                <a:cubicBezTo>
                  <a:pt x="2336111" y="3132960"/>
                  <a:pt x="2348511" y="3128938"/>
                  <a:pt x="2358223" y="3123650"/>
                </a:cubicBezTo>
                <a:cubicBezTo>
                  <a:pt x="2367935" y="3118361"/>
                  <a:pt x="2374470" y="3109879"/>
                  <a:pt x="2377828" y="3098207"/>
                </a:cubicBezTo>
                <a:cubicBezTo>
                  <a:pt x="2385313" y="3077132"/>
                  <a:pt x="2393730" y="3065167"/>
                  <a:pt x="2403069" y="3062313"/>
                </a:cubicBezTo>
                <a:cubicBezTo>
                  <a:pt x="2412414" y="3059456"/>
                  <a:pt x="2430756" y="3064869"/>
                  <a:pt x="2458103" y="3078547"/>
                </a:cubicBezTo>
                <a:cubicBezTo>
                  <a:pt x="2463545" y="3074065"/>
                  <a:pt x="2469639" y="3069043"/>
                  <a:pt x="2476389" y="3063484"/>
                </a:cubicBezTo>
                <a:cubicBezTo>
                  <a:pt x="2483136" y="3057926"/>
                  <a:pt x="2489233" y="3052903"/>
                  <a:pt x="2494675" y="3048421"/>
                </a:cubicBezTo>
                <a:cubicBezTo>
                  <a:pt x="2515904" y="3036929"/>
                  <a:pt x="2536278" y="3024401"/>
                  <a:pt x="2555797" y="3010836"/>
                </a:cubicBezTo>
                <a:cubicBezTo>
                  <a:pt x="2575317" y="2997269"/>
                  <a:pt x="2589994" y="2977826"/>
                  <a:pt x="2599832" y="2952501"/>
                </a:cubicBezTo>
                <a:lnTo>
                  <a:pt x="2599913" y="2951272"/>
                </a:lnTo>
                <a:cubicBezTo>
                  <a:pt x="2610378" y="2942461"/>
                  <a:pt x="2620797" y="2934261"/>
                  <a:pt x="2631181" y="2926680"/>
                </a:cubicBezTo>
                <a:cubicBezTo>
                  <a:pt x="2631272" y="2926821"/>
                  <a:pt x="2631086" y="2926539"/>
                  <a:pt x="2630618" y="2925835"/>
                </a:cubicBezTo>
                <a:cubicBezTo>
                  <a:pt x="2630153" y="2925130"/>
                  <a:pt x="2628846" y="2923155"/>
                  <a:pt x="2626702" y="2919911"/>
                </a:cubicBezTo>
                <a:cubicBezTo>
                  <a:pt x="2636696" y="2916520"/>
                  <a:pt x="2645752" y="2913318"/>
                  <a:pt x="2653871" y="2910310"/>
                </a:cubicBezTo>
                <a:cubicBezTo>
                  <a:pt x="2661989" y="2907301"/>
                  <a:pt x="2669905" y="2902717"/>
                  <a:pt x="2677621" y="2896555"/>
                </a:cubicBezTo>
                <a:cubicBezTo>
                  <a:pt x="2689701" y="2888154"/>
                  <a:pt x="2696887" y="2879136"/>
                  <a:pt x="2699184" y="2869500"/>
                </a:cubicBezTo>
                <a:cubicBezTo>
                  <a:pt x="2694102" y="2868655"/>
                  <a:pt x="2688467" y="2867135"/>
                  <a:pt x="2682276" y="2864945"/>
                </a:cubicBezTo>
                <a:cubicBezTo>
                  <a:pt x="2676084" y="2862752"/>
                  <a:pt x="2670471" y="2861259"/>
                  <a:pt x="2665430" y="2860465"/>
                </a:cubicBezTo>
                <a:cubicBezTo>
                  <a:pt x="2662848" y="2862211"/>
                  <a:pt x="2660359" y="2862737"/>
                  <a:pt x="2657965" y="2862049"/>
                </a:cubicBezTo>
                <a:cubicBezTo>
                  <a:pt x="2655569" y="2861358"/>
                  <a:pt x="2653080" y="2861888"/>
                  <a:pt x="2650500" y="2863634"/>
                </a:cubicBezTo>
                <a:cubicBezTo>
                  <a:pt x="2662900" y="2848080"/>
                  <a:pt x="2674112" y="2840394"/>
                  <a:pt x="2684128" y="2840577"/>
                </a:cubicBezTo>
                <a:cubicBezTo>
                  <a:pt x="2694146" y="2840762"/>
                  <a:pt x="2709171" y="2848356"/>
                  <a:pt x="2729202" y="2863357"/>
                </a:cubicBezTo>
                <a:cubicBezTo>
                  <a:pt x="2741895" y="2852514"/>
                  <a:pt x="2754322" y="2840729"/>
                  <a:pt x="2766487" y="2827996"/>
                </a:cubicBezTo>
                <a:cubicBezTo>
                  <a:pt x="2778651" y="2815268"/>
                  <a:pt x="2792349" y="2802435"/>
                  <a:pt x="2807584" y="2789498"/>
                </a:cubicBezTo>
                <a:cubicBezTo>
                  <a:pt x="2824749" y="2789489"/>
                  <a:pt x="2836257" y="2786597"/>
                  <a:pt x="2842105" y="2780823"/>
                </a:cubicBezTo>
                <a:cubicBezTo>
                  <a:pt x="2847954" y="2775051"/>
                  <a:pt x="2848892" y="2764635"/>
                  <a:pt x="2844921" y="2749576"/>
                </a:cubicBezTo>
                <a:cubicBezTo>
                  <a:pt x="2850527" y="2745726"/>
                  <a:pt x="2857265" y="2743252"/>
                  <a:pt x="2865137" y="2742151"/>
                </a:cubicBezTo>
                <a:cubicBezTo>
                  <a:pt x="2873009" y="2741052"/>
                  <a:pt x="2879747" y="2738574"/>
                  <a:pt x="2885354" y="2734726"/>
                </a:cubicBezTo>
                <a:cubicBezTo>
                  <a:pt x="2887779" y="2732341"/>
                  <a:pt x="2888510" y="2727899"/>
                  <a:pt x="2887546" y="2721400"/>
                </a:cubicBezTo>
                <a:cubicBezTo>
                  <a:pt x="2886580" y="2714904"/>
                  <a:pt x="2885063" y="2707731"/>
                  <a:pt x="2882990" y="2699886"/>
                </a:cubicBezTo>
                <a:cubicBezTo>
                  <a:pt x="2874920" y="2710737"/>
                  <a:pt x="2867922" y="2719556"/>
                  <a:pt x="2861994" y="2726347"/>
                </a:cubicBezTo>
                <a:cubicBezTo>
                  <a:pt x="2856067" y="2733138"/>
                  <a:pt x="2850375" y="2740884"/>
                  <a:pt x="2844921" y="2749576"/>
                </a:cubicBezTo>
                <a:cubicBezTo>
                  <a:pt x="2832376" y="2750556"/>
                  <a:pt x="2822688" y="2754334"/>
                  <a:pt x="2815858" y="2760917"/>
                </a:cubicBezTo>
                <a:cubicBezTo>
                  <a:pt x="2809027" y="2767498"/>
                  <a:pt x="2806270" y="2777023"/>
                  <a:pt x="2807584" y="2789498"/>
                </a:cubicBezTo>
                <a:cubicBezTo>
                  <a:pt x="2796296" y="2788103"/>
                  <a:pt x="2789845" y="2787309"/>
                  <a:pt x="2788231" y="2787109"/>
                </a:cubicBezTo>
                <a:cubicBezTo>
                  <a:pt x="2775843" y="2792732"/>
                  <a:pt x="2764101" y="2797823"/>
                  <a:pt x="2753008" y="2802378"/>
                </a:cubicBezTo>
                <a:cubicBezTo>
                  <a:pt x="2741913" y="2806936"/>
                  <a:pt x="2730171" y="2812026"/>
                  <a:pt x="2717781" y="2817649"/>
                </a:cubicBezTo>
                <a:cubicBezTo>
                  <a:pt x="2717473" y="2817714"/>
                  <a:pt x="2715674" y="2817288"/>
                  <a:pt x="2712382" y="2816370"/>
                </a:cubicBezTo>
                <a:cubicBezTo>
                  <a:pt x="2709094" y="2815454"/>
                  <a:pt x="2706169" y="2813662"/>
                  <a:pt x="2703612" y="2810997"/>
                </a:cubicBezTo>
                <a:cubicBezTo>
                  <a:pt x="2703638" y="2810590"/>
                  <a:pt x="2703752" y="2808969"/>
                  <a:pt x="2703951" y="2806135"/>
                </a:cubicBezTo>
                <a:cubicBezTo>
                  <a:pt x="2704148" y="2803297"/>
                  <a:pt x="2704263" y="2801674"/>
                  <a:pt x="2704291" y="2801272"/>
                </a:cubicBezTo>
                <a:cubicBezTo>
                  <a:pt x="2722939" y="2797750"/>
                  <a:pt x="2735552" y="2788883"/>
                  <a:pt x="2742129" y="2774667"/>
                </a:cubicBezTo>
                <a:cubicBezTo>
                  <a:pt x="2748709" y="2760451"/>
                  <a:pt x="2755515" y="2747171"/>
                  <a:pt x="2762547" y="2734826"/>
                </a:cubicBezTo>
                <a:cubicBezTo>
                  <a:pt x="2776047" y="2714807"/>
                  <a:pt x="2792220" y="2700695"/>
                  <a:pt x="2811062" y="2692489"/>
                </a:cubicBezTo>
                <a:cubicBezTo>
                  <a:pt x="2829904" y="2684284"/>
                  <a:pt x="2852870" y="2678418"/>
                  <a:pt x="2879957" y="2674892"/>
                </a:cubicBezTo>
                <a:cubicBezTo>
                  <a:pt x="2876725" y="2660316"/>
                  <a:pt x="2878757" y="2649463"/>
                  <a:pt x="2886052" y="2642334"/>
                </a:cubicBezTo>
                <a:cubicBezTo>
                  <a:pt x="2893347" y="2635202"/>
                  <a:pt x="2902504" y="2627673"/>
                  <a:pt x="2913530" y="2619745"/>
                </a:cubicBezTo>
                <a:cubicBezTo>
                  <a:pt x="2965091" y="2586436"/>
                  <a:pt x="3016653" y="2553127"/>
                  <a:pt x="3068216" y="2519815"/>
                </a:cubicBezTo>
                <a:cubicBezTo>
                  <a:pt x="3073147" y="2515370"/>
                  <a:pt x="3077844" y="2509973"/>
                  <a:pt x="3082308" y="2503625"/>
                </a:cubicBezTo>
                <a:cubicBezTo>
                  <a:pt x="3086770" y="2497274"/>
                  <a:pt x="3092775" y="2490800"/>
                  <a:pt x="3100322" y="2484204"/>
                </a:cubicBezTo>
                <a:cubicBezTo>
                  <a:pt x="3102747" y="2481821"/>
                  <a:pt x="3104614" y="2478757"/>
                  <a:pt x="3105918" y="2475012"/>
                </a:cubicBezTo>
                <a:lnTo>
                  <a:pt x="3108688" y="2470461"/>
                </a:lnTo>
                <a:lnTo>
                  <a:pt x="3117189" y="2464346"/>
                </a:lnTo>
                <a:cubicBezTo>
                  <a:pt x="3162532" y="2436210"/>
                  <a:pt x="3212541" y="2413432"/>
                  <a:pt x="3267215" y="2396008"/>
                </a:cubicBezTo>
                <a:cubicBezTo>
                  <a:pt x="3321888" y="2378586"/>
                  <a:pt x="3369318" y="2348157"/>
                  <a:pt x="3409505" y="2304723"/>
                </a:cubicBezTo>
                <a:cubicBezTo>
                  <a:pt x="3434986" y="2281638"/>
                  <a:pt x="3465742" y="2262680"/>
                  <a:pt x="3501763" y="2247851"/>
                </a:cubicBezTo>
                <a:cubicBezTo>
                  <a:pt x="3537786" y="2233024"/>
                  <a:pt x="3573544" y="2216799"/>
                  <a:pt x="3609035" y="2199187"/>
                </a:cubicBezTo>
                <a:cubicBezTo>
                  <a:pt x="3655531" y="2180519"/>
                  <a:pt x="3698996" y="2157697"/>
                  <a:pt x="3739426" y="2130720"/>
                </a:cubicBezTo>
                <a:cubicBezTo>
                  <a:pt x="3759049" y="2116079"/>
                  <a:pt x="3777415" y="2100748"/>
                  <a:pt x="3794532" y="2084736"/>
                </a:cubicBezTo>
                <a:cubicBezTo>
                  <a:pt x="3811655" y="2068724"/>
                  <a:pt x="3828052" y="2054811"/>
                  <a:pt x="3843732" y="2043002"/>
                </a:cubicBezTo>
                <a:cubicBezTo>
                  <a:pt x="3860078" y="2031769"/>
                  <a:pt x="3878172" y="2020867"/>
                  <a:pt x="3898012" y="2010289"/>
                </a:cubicBezTo>
                <a:cubicBezTo>
                  <a:pt x="3917848" y="1999716"/>
                  <a:pt x="3935939" y="1988807"/>
                  <a:pt x="3952288" y="1977576"/>
                </a:cubicBezTo>
                <a:cubicBezTo>
                  <a:pt x="3963862" y="1975583"/>
                  <a:pt x="3977408" y="1972176"/>
                  <a:pt x="3992923" y="1967347"/>
                </a:cubicBezTo>
                <a:cubicBezTo>
                  <a:pt x="4008441" y="1962521"/>
                  <a:pt x="4021987" y="1959110"/>
                  <a:pt x="4033563" y="1957120"/>
                </a:cubicBezTo>
                <a:cubicBezTo>
                  <a:pt x="4081483" y="1973333"/>
                  <a:pt x="4125151" y="1967259"/>
                  <a:pt x="4164568" y="1938899"/>
                </a:cubicBezTo>
                <a:cubicBezTo>
                  <a:pt x="4196813" y="1916494"/>
                  <a:pt x="4230421" y="1893899"/>
                  <a:pt x="4265392" y="1871112"/>
                </a:cubicBezTo>
                <a:close/>
                <a:moveTo>
                  <a:pt x="2328416" y="1734437"/>
                </a:moveTo>
                <a:cubicBezTo>
                  <a:pt x="2328000" y="1757268"/>
                  <a:pt x="2319258" y="1775885"/>
                  <a:pt x="2302189" y="1790289"/>
                </a:cubicBezTo>
                <a:cubicBezTo>
                  <a:pt x="2285122" y="1804694"/>
                  <a:pt x="2262184" y="1815379"/>
                  <a:pt x="2233376" y="1822344"/>
                </a:cubicBezTo>
                <a:cubicBezTo>
                  <a:pt x="2239202" y="1813113"/>
                  <a:pt x="2244482" y="1803140"/>
                  <a:pt x="2249218" y="1792420"/>
                </a:cubicBezTo>
                <a:cubicBezTo>
                  <a:pt x="2253953" y="1781697"/>
                  <a:pt x="2259235" y="1771722"/>
                  <a:pt x="2265062" y="1762492"/>
                </a:cubicBezTo>
                <a:cubicBezTo>
                  <a:pt x="2274164" y="1763467"/>
                  <a:pt x="2285448" y="1767422"/>
                  <a:pt x="2298916" y="1774359"/>
                </a:cubicBezTo>
                <a:cubicBezTo>
                  <a:pt x="2302264" y="1767708"/>
                  <a:pt x="2306496" y="1761558"/>
                  <a:pt x="2311616" y="1755899"/>
                </a:cubicBezTo>
                <a:cubicBezTo>
                  <a:pt x="2316737" y="1750240"/>
                  <a:pt x="2322335" y="1743087"/>
                  <a:pt x="2328416" y="1734437"/>
                </a:cubicBezTo>
                <a:close/>
                <a:moveTo>
                  <a:pt x="2605354" y="1677272"/>
                </a:moveTo>
                <a:cubicBezTo>
                  <a:pt x="2579827" y="1688240"/>
                  <a:pt x="2554574" y="1699581"/>
                  <a:pt x="2529593" y="1711294"/>
                </a:cubicBezTo>
                <a:cubicBezTo>
                  <a:pt x="2504611" y="1723009"/>
                  <a:pt x="2489062" y="1747608"/>
                  <a:pt x="2482948" y="1785089"/>
                </a:cubicBezTo>
                <a:cubicBezTo>
                  <a:pt x="2480448" y="1782152"/>
                  <a:pt x="2477544" y="1780097"/>
                  <a:pt x="2474241" y="1778928"/>
                </a:cubicBezTo>
                <a:cubicBezTo>
                  <a:pt x="2470938" y="1777754"/>
                  <a:pt x="2469127" y="1777195"/>
                  <a:pt x="2468810" y="1777240"/>
                </a:cubicBezTo>
                <a:cubicBezTo>
                  <a:pt x="2464031" y="1761161"/>
                  <a:pt x="2464137" y="1746027"/>
                  <a:pt x="2469124" y="1731832"/>
                </a:cubicBezTo>
                <a:cubicBezTo>
                  <a:pt x="2474468" y="1714067"/>
                  <a:pt x="2481805" y="1700812"/>
                  <a:pt x="2491133" y="1692065"/>
                </a:cubicBezTo>
                <a:cubicBezTo>
                  <a:pt x="2500461" y="1683323"/>
                  <a:pt x="2511784" y="1679090"/>
                  <a:pt x="2525094" y="1679369"/>
                </a:cubicBezTo>
                <a:cubicBezTo>
                  <a:pt x="2551718" y="1679927"/>
                  <a:pt x="2578473" y="1679226"/>
                  <a:pt x="2605354" y="1677272"/>
                </a:cubicBezTo>
                <a:close/>
                <a:moveTo>
                  <a:pt x="2575286" y="1544534"/>
                </a:moveTo>
                <a:cubicBezTo>
                  <a:pt x="2568917" y="1549197"/>
                  <a:pt x="2559811" y="1555864"/>
                  <a:pt x="2547978" y="1564523"/>
                </a:cubicBezTo>
                <a:cubicBezTo>
                  <a:pt x="2552347" y="1570491"/>
                  <a:pt x="2556712" y="1576457"/>
                  <a:pt x="2561079" y="1582422"/>
                </a:cubicBezTo>
                <a:cubicBezTo>
                  <a:pt x="2568365" y="1569454"/>
                  <a:pt x="2577831" y="1559468"/>
                  <a:pt x="2589482" y="1552466"/>
                </a:cubicBezTo>
                <a:cubicBezTo>
                  <a:pt x="2589665" y="1550804"/>
                  <a:pt x="2584935" y="1548160"/>
                  <a:pt x="2575286" y="1544534"/>
                </a:cubicBezTo>
                <a:close/>
                <a:moveTo>
                  <a:pt x="2656119" y="1494516"/>
                </a:moveTo>
                <a:cubicBezTo>
                  <a:pt x="2665037" y="1497149"/>
                  <a:pt x="2671226" y="1501781"/>
                  <a:pt x="2674682" y="1508412"/>
                </a:cubicBezTo>
                <a:cubicBezTo>
                  <a:pt x="2671178" y="1515561"/>
                  <a:pt x="2666990" y="1523210"/>
                  <a:pt x="2662118" y="1531357"/>
                </a:cubicBezTo>
                <a:cubicBezTo>
                  <a:pt x="2657247" y="1539505"/>
                  <a:pt x="2653057" y="1547152"/>
                  <a:pt x="2649554" y="1554301"/>
                </a:cubicBezTo>
                <a:cubicBezTo>
                  <a:pt x="2647233" y="1551608"/>
                  <a:pt x="2645050" y="1550536"/>
                  <a:pt x="2642999" y="1551080"/>
                </a:cubicBezTo>
                <a:cubicBezTo>
                  <a:pt x="2640954" y="1551625"/>
                  <a:pt x="2639860" y="1552044"/>
                  <a:pt x="2639723" y="1552336"/>
                </a:cubicBezTo>
                <a:cubicBezTo>
                  <a:pt x="2637655" y="1544496"/>
                  <a:pt x="2635517" y="1537278"/>
                  <a:pt x="2633310" y="1530686"/>
                </a:cubicBezTo>
                <a:cubicBezTo>
                  <a:pt x="2631105" y="1524092"/>
                  <a:pt x="2631425" y="1517365"/>
                  <a:pt x="2634272" y="1510511"/>
                </a:cubicBezTo>
                <a:cubicBezTo>
                  <a:pt x="2637229" y="1508346"/>
                  <a:pt x="2640871" y="1505679"/>
                  <a:pt x="2645194" y="1502514"/>
                </a:cubicBezTo>
                <a:cubicBezTo>
                  <a:pt x="2649520" y="1499348"/>
                  <a:pt x="2653162" y="1496681"/>
                  <a:pt x="2656119" y="1494516"/>
                </a:cubicBezTo>
                <a:close/>
                <a:moveTo>
                  <a:pt x="3031885" y="1228570"/>
                </a:moveTo>
                <a:cubicBezTo>
                  <a:pt x="3033751" y="1231595"/>
                  <a:pt x="3034113" y="1234000"/>
                  <a:pt x="3032974" y="1235788"/>
                </a:cubicBezTo>
                <a:cubicBezTo>
                  <a:pt x="3031836" y="1237577"/>
                  <a:pt x="3031107" y="1238492"/>
                  <a:pt x="3030789" y="1238534"/>
                </a:cubicBezTo>
                <a:cubicBezTo>
                  <a:pt x="3040434" y="1249797"/>
                  <a:pt x="3052812" y="1259064"/>
                  <a:pt x="3067918" y="1266328"/>
                </a:cubicBezTo>
                <a:cubicBezTo>
                  <a:pt x="3065184" y="1260695"/>
                  <a:pt x="3067349" y="1256055"/>
                  <a:pt x="3074416" y="1252409"/>
                </a:cubicBezTo>
                <a:cubicBezTo>
                  <a:pt x="3060255" y="1244453"/>
                  <a:pt x="3046076" y="1236504"/>
                  <a:pt x="3031885" y="1228570"/>
                </a:cubicBezTo>
                <a:close/>
                <a:moveTo>
                  <a:pt x="3776441" y="770755"/>
                </a:moveTo>
                <a:cubicBezTo>
                  <a:pt x="3782029" y="789846"/>
                  <a:pt x="3785873" y="806554"/>
                  <a:pt x="3787971" y="820878"/>
                </a:cubicBezTo>
                <a:cubicBezTo>
                  <a:pt x="3787110" y="836413"/>
                  <a:pt x="3787364" y="852040"/>
                  <a:pt x="3788735" y="867757"/>
                </a:cubicBezTo>
                <a:cubicBezTo>
                  <a:pt x="3790104" y="883474"/>
                  <a:pt x="3790356" y="899096"/>
                  <a:pt x="3789487" y="914622"/>
                </a:cubicBezTo>
                <a:cubicBezTo>
                  <a:pt x="3788870" y="925714"/>
                  <a:pt x="3784898" y="936523"/>
                  <a:pt x="3777577" y="947050"/>
                </a:cubicBezTo>
                <a:cubicBezTo>
                  <a:pt x="3770253" y="957580"/>
                  <a:pt x="3761813" y="968013"/>
                  <a:pt x="3752255" y="978355"/>
                </a:cubicBezTo>
                <a:cubicBezTo>
                  <a:pt x="3731322" y="1007054"/>
                  <a:pt x="3708648" y="1033379"/>
                  <a:pt x="3684237" y="1057331"/>
                </a:cubicBezTo>
                <a:cubicBezTo>
                  <a:pt x="3683112" y="1065345"/>
                  <a:pt x="3679407" y="1075560"/>
                  <a:pt x="3673120" y="1087982"/>
                </a:cubicBezTo>
                <a:cubicBezTo>
                  <a:pt x="3680171" y="1086632"/>
                  <a:pt x="3686323" y="1085484"/>
                  <a:pt x="3691571" y="1084537"/>
                </a:cubicBezTo>
                <a:cubicBezTo>
                  <a:pt x="3696823" y="1083591"/>
                  <a:pt x="3702100" y="1081253"/>
                  <a:pt x="3707408" y="1077520"/>
                </a:cubicBezTo>
                <a:cubicBezTo>
                  <a:pt x="3725286" y="1065652"/>
                  <a:pt x="3738686" y="1053401"/>
                  <a:pt x="3747610" y="1040765"/>
                </a:cubicBezTo>
                <a:cubicBezTo>
                  <a:pt x="3756759" y="1030101"/>
                  <a:pt x="3766873" y="1021476"/>
                  <a:pt x="3777956" y="1014888"/>
                </a:cubicBezTo>
                <a:cubicBezTo>
                  <a:pt x="3789037" y="1008301"/>
                  <a:pt x="3801275" y="1005440"/>
                  <a:pt x="3814671" y="1006309"/>
                </a:cubicBezTo>
                <a:cubicBezTo>
                  <a:pt x="3820706" y="1003095"/>
                  <a:pt x="3828461" y="1002229"/>
                  <a:pt x="3837936" y="1003715"/>
                </a:cubicBezTo>
                <a:cubicBezTo>
                  <a:pt x="3831938" y="1016530"/>
                  <a:pt x="3826950" y="1024991"/>
                  <a:pt x="3822971" y="1029107"/>
                </a:cubicBezTo>
                <a:cubicBezTo>
                  <a:pt x="3811193" y="1041191"/>
                  <a:pt x="3799453" y="1051892"/>
                  <a:pt x="3787751" y="1061212"/>
                </a:cubicBezTo>
                <a:cubicBezTo>
                  <a:pt x="3776048" y="1070532"/>
                  <a:pt x="3763446" y="1080056"/>
                  <a:pt x="3749948" y="1089789"/>
                </a:cubicBezTo>
                <a:cubicBezTo>
                  <a:pt x="3761499" y="1099597"/>
                  <a:pt x="3772640" y="1103833"/>
                  <a:pt x="3783373" y="1102498"/>
                </a:cubicBezTo>
                <a:cubicBezTo>
                  <a:pt x="3794101" y="1101162"/>
                  <a:pt x="3803279" y="1094118"/>
                  <a:pt x="3810899" y="1081371"/>
                </a:cubicBezTo>
                <a:cubicBezTo>
                  <a:pt x="3812040" y="1076722"/>
                  <a:pt x="3814089" y="1071883"/>
                  <a:pt x="3817046" y="1066848"/>
                </a:cubicBezTo>
                <a:cubicBezTo>
                  <a:pt x="3820002" y="1061814"/>
                  <a:pt x="3822923" y="1058167"/>
                  <a:pt x="3825812" y="1055905"/>
                </a:cubicBezTo>
                <a:cubicBezTo>
                  <a:pt x="3836161" y="1047125"/>
                  <a:pt x="3848233" y="1040693"/>
                  <a:pt x="3862023" y="1036613"/>
                </a:cubicBezTo>
                <a:cubicBezTo>
                  <a:pt x="3853148" y="1046929"/>
                  <a:pt x="3845607" y="1057639"/>
                  <a:pt x="3839409" y="1068746"/>
                </a:cubicBezTo>
                <a:cubicBezTo>
                  <a:pt x="3833207" y="1079852"/>
                  <a:pt x="3826541" y="1091757"/>
                  <a:pt x="3819411" y="1104457"/>
                </a:cubicBezTo>
                <a:cubicBezTo>
                  <a:pt x="3826547" y="1102746"/>
                  <a:pt x="3833903" y="1101330"/>
                  <a:pt x="3841476" y="1100215"/>
                </a:cubicBezTo>
                <a:cubicBezTo>
                  <a:pt x="3849047" y="1099099"/>
                  <a:pt x="3857274" y="1098879"/>
                  <a:pt x="3866158" y="1099555"/>
                </a:cubicBezTo>
                <a:cubicBezTo>
                  <a:pt x="3862856" y="1105788"/>
                  <a:pt x="3860550" y="1112667"/>
                  <a:pt x="3859243" y="1120189"/>
                </a:cubicBezTo>
                <a:cubicBezTo>
                  <a:pt x="3857937" y="1127714"/>
                  <a:pt x="3855141" y="1136786"/>
                  <a:pt x="3850855" y="1147405"/>
                </a:cubicBezTo>
                <a:cubicBezTo>
                  <a:pt x="3863338" y="1141778"/>
                  <a:pt x="3875016" y="1137197"/>
                  <a:pt x="3885890" y="1133666"/>
                </a:cubicBezTo>
                <a:cubicBezTo>
                  <a:pt x="3896763" y="1130134"/>
                  <a:pt x="3907946" y="1127747"/>
                  <a:pt x="3919447" y="1126505"/>
                </a:cubicBezTo>
                <a:cubicBezTo>
                  <a:pt x="3925250" y="1159974"/>
                  <a:pt x="3930057" y="1192799"/>
                  <a:pt x="3933867" y="1224979"/>
                </a:cubicBezTo>
                <a:cubicBezTo>
                  <a:pt x="3937675" y="1257160"/>
                  <a:pt x="3928558" y="1291016"/>
                  <a:pt x="3906511" y="1326550"/>
                </a:cubicBezTo>
                <a:cubicBezTo>
                  <a:pt x="3892053" y="1352403"/>
                  <a:pt x="3880370" y="1379892"/>
                  <a:pt x="3871458" y="1409019"/>
                </a:cubicBezTo>
                <a:cubicBezTo>
                  <a:pt x="3862545" y="1438144"/>
                  <a:pt x="3853974" y="1467019"/>
                  <a:pt x="3845744" y="1495644"/>
                </a:cubicBezTo>
                <a:cubicBezTo>
                  <a:pt x="3842400" y="1502062"/>
                  <a:pt x="3841051" y="1509767"/>
                  <a:pt x="3841698" y="1518765"/>
                </a:cubicBezTo>
                <a:cubicBezTo>
                  <a:pt x="3842339" y="1527760"/>
                  <a:pt x="3842737" y="1537853"/>
                  <a:pt x="3842888" y="1549042"/>
                </a:cubicBezTo>
                <a:cubicBezTo>
                  <a:pt x="3842207" y="1553360"/>
                  <a:pt x="3842861" y="1558072"/>
                  <a:pt x="3844853" y="1563179"/>
                </a:cubicBezTo>
                <a:cubicBezTo>
                  <a:pt x="3846843" y="1568287"/>
                  <a:pt x="3848371" y="1574193"/>
                  <a:pt x="3849436" y="1580898"/>
                </a:cubicBezTo>
                <a:cubicBezTo>
                  <a:pt x="3849050" y="1585151"/>
                  <a:pt x="3850471" y="1588997"/>
                  <a:pt x="3853690" y="1592440"/>
                </a:cubicBezTo>
                <a:cubicBezTo>
                  <a:pt x="3856912" y="1595885"/>
                  <a:pt x="3858331" y="1599734"/>
                  <a:pt x="3857947" y="1603985"/>
                </a:cubicBezTo>
                <a:cubicBezTo>
                  <a:pt x="3857505" y="1626298"/>
                  <a:pt x="3857063" y="1648611"/>
                  <a:pt x="3856620" y="1670924"/>
                </a:cubicBezTo>
                <a:cubicBezTo>
                  <a:pt x="3857567" y="1677711"/>
                  <a:pt x="3857958" y="1684450"/>
                  <a:pt x="3857787" y="1691141"/>
                </a:cubicBezTo>
                <a:cubicBezTo>
                  <a:pt x="3857619" y="1697832"/>
                  <a:pt x="3855770" y="1704376"/>
                  <a:pt x="3852239" y="1710778"/>
                </a:cubicBezTo>
                <a:cubicBezTo>
                  <a:pt x="3850314" y="1719367"/>
                  <a:pt x="3847399" y="1727304"/>
                  <a:pt x="3843496" y="1734588"/>
                </a:cubicBezTo>
                <a:cubicBezTo>
                  <a:pt x="3839593" y="1741874"/>
                  <a:pt x="3834464" y="1749601"/>
                  <a:pt x="3828104" y="1757769"/>
                </a:cubicBezTo>
                <a:cubicBezTo>
                  <a:pt x="3830738" y="1756146"/>
                  <a:pt x="3833130" y="1755615"/>
                  <a:pt x="3835281" y="1756179"/>
                </a:cubicBezTo>
                <a:cubicBezTo>
                  <a:pt x="3837433" y="1756743"/>
                  <a:pt x="3839825" y="1756212"/>
                  <a:pt x="3842459" y="1754589"/>
                </a:cubicBezTo>
                <a:cubicBezTo>
                  <a:pt x="3847109" y="1755001"/>
                  <a:pt x="3851200" y="1755365"/>
                  <a:pt x="3854732" y="1755680"/>
                </a:cubicBezTo>
                <a:cubicBezTo>
                  <a:pt x="3858265" y="1755996"/>
                  <a:pt x="3860125" y="1756162"/>
                  <a:pt x="3860312" y="1756178"/>
                </a:cubicBezTo>
                <a:cubicBezTo>
                  <a:pt x="3862899" y="1761613"/>
                  <a:pt x="3862773" y="1769037"/>
                  <a:pt x="3859928" y="1778448"/>
                </a:cubicBezTo>
                <a:cubicBezTo>
                  <a:pt x="3855634" y="1788961"/>
                  <a:pt x="3850601" y="1797762"/>
                  <a:pt x="3844835" y="1804841"/>
                </a:cubicBezTo>
                <a:cubicBezTo>
                  <a:pt x="3839066" y="1811920"/>
                  <a:pt x="3830097" y="1818188"/>
                  <a:pt x="3817922" y="1823641"/>
                </a:cubicBezTo>
                <a:cubicBezTo>
                  <a:pt x="3809609" y="1825818"/>
                  <a:pt x="3801066" y="1832672"/>
                  <a:pt x="3792303" y="1844202"/>
                </a:cubicBezTo>
                <a:cubicBezTo>
                  <a:pt x="3783534" y="1855734"/>
                  <a:pt x="3781514" y="1868645"/>
                  <a:pt x="3786238" y="1882932"/>
                </a:cubicBezTo>
                <a:cubicBezTo>
                  <a:pt x="3787884" y="1885181"/>
                  <a:pt x="3788396" y="1888727"/>
                  <a:pt x="3787768" y="1893569"/>
                </a:cubicBezTo>
                <a:cubicBezTo>
                  <a:pt x="3787141" y="1898411"/>
                  <a:pt x="3785819" y="1905153"/>
                  <a:pt x="3783803" y="1913794"/>
                </a:cubicBezTo>
                <a:cubicBezTo>
                  <a:pt x="3776841" y="1904286"/>
                  <a:pt x="3773367" y="1899540"/>
                  <a:pt x="3773383" y="1899563"/>
                </a:cubicBezTo>
                <a:cubicBezTo>
                  <a:pt x="3759062" y="1915336"/>
                  <a:pt x="3745844" y="1932610"/>
                  <a:pt x="3733724" y="1951385"/>
                </a:cubicBezTo>
                <a:cubicBezTo>
                  <a:pt x="3721604" y="1970165"/>
                  <a:pt x="3708511" y="1981880"/>
                  <a:pt x="3694442" y="1986538"/>
                </a:cubicBezTo>
                <a:cubicBezTo>
                  <a:pt x="3673140" y="1992061"/>
                  <a:pt x="3653501" y="1999133"/>
                  <a:pt x="3635519" y="2007755"/>
                </a:cubicBezTo>
                <a:cubicBezTo>
                  <a:pt x="3617537" y="2016377"/>
                  <a:pt x="3599298" y="2022497"/>
                  <a:pt x="3580802" y="2026118"/>
                </a:cubicBezTo>
                <a:cubicBezTo>
                  <a:pt x="3576084" y="2026122"/>
                  <a:pt x="3571660" y="2027239"/>
                  <a:pt x="3567525" y="2029472"/>
                </a:cubicBezTo>
                <a:cubicBezTo>
                  <a:pt x="3563392" y="2031703"/>
                  <a:pt x="3561143" y="2032929"/>
                  <a:pt x="3560781" y="2033151"/>
                </a:cubicBezTo>
                <a:cubicBezTo>
                  <a:pt x="3555175" y="2047932"/>
                  <a:pt x="3547194" y="2058043"/>
                  <a:pt x="3536849" y="2063484"/>
                </a:cubicBezTo>
                <a:cubicBezTo>
                  <a:pt x="3526500" y="2068926"/>
                  <a:pt x="3513290" y="2071888"/>
                  <a:pt x="3497214" y="2072370"/>
                </a:cubicBezTo>
                <a:cubicBezTo>
                  <a:pt x="3492614" y="2072534"/>
                  <a:pt x="3487399" y="2075440"/>
                  <a:pt x="3481568" y="2081079"/>
                </a:cubicBezTo>
                <a:cubicBezTo>
                  <a:pt x="3475737" y="2086721"/>
                  <a:pt x="3470027" y="2091817"/>
                  <a:pt x="3464441" y="2096363"/>
                </a:cubicBezTo>
                <a:cubicBezTo>
                  <a:pt x="3454082" y="2100592"/>
                  <a:pt x="3444500" y="2105170"/>
                  <a:pt x="3435693" y="2110091"/>
                </a:cubicBezTo>
                <a:cubicBezTo>
                  <a:pt x="3426889" y="2115011"/>
                  <a:pt x="3421400" y="2116589"/>
                  <a:pt x="3419232" y="2114823"/>
                </a:cubicBezTo>
                <a:cubicBezTo>
                  <a:pt x="3411123" y="2109473"/>
                  <a:pt x="3403941" y="2102529"/>
                  <a:pt x="3397690" y="2093990"/>
                </a:cubicBezTo>
                <a:cubicBezTo>
                  <a:pt x="3391437" y="2085450"/>
                  <a:pt x="3386989" y="2076508"/>
                  <a:pt x="3384339" y="2067162"/>
                </a:cubicBezTo>
                <a:cubicBezTo>
                  <a:pt x="3382209" y="2058044"/>
                  <a:pt x="3384308" y="2050408"/>
                  <a:pt x="3390634" y="2044250"/>
                </a:cubicBezTo>
                <a:cubicBezTo>
                  <a:pt x="3396963" y="2038092"/>
                  <a:pt x="3405282" y="2033221"/>
                  <a:pt x="3415592" y="2029640"/>
                </a:cubicBezTo>
                <a:cubicBezTo>
                  <a:pt x="3421024" y="2025359"/>
                  <a:pt x="3425676" y="2020731"/>
                  <a:pt x="3429550" y="2015760"/>
                </a:cubicBezTo>
                <a:cubicBezTo>
                  <a:pt x="3433427" y="2010786"/>
                  <a:pt x="3436713" y="2007159"/>
                  <a:pt x="3439410" y="2004879"/>
                </a:cubicBezTo>
                <a:cubicBezTo>
                  <a:pt x="3437814" y="2002697"/>
                  <a:pt x="3436650" y="2001108"/>
                  <a:pt x="3435924" y="2000117"/>
                </a:cubicBezTo>
                <a:cubicBezTo>
                  <a:pt x="3435201" y="1999124"/>
                  <a:pt x="3434036" y="1997538"/>
                  <a:pt x="3432439" y="1995357"/>
                </a:cubicBezTo>
                <a:cubicBezTo>
                  <a:pt x="3426832" y="1999156"/>
                  <a:pt x="3420788" y="2002360"/>
                  <a:pt x="3414311" y="2004970"/>
                </a:cubicBezTo>
                <a:cubicBezTo>
                  <a:pt x="3407830" y="2007581"/>
                  <a:pt x="3401792" y="2010785"/>
                  <a:pt x="3396183" y="2014587"/>
                </a:cubicBezTo>
                <a:cubicBezTo>
                  <a:pt x="3385114" y="2022385"/>
                  <a:pt x="3373611" y="2029589"/>
                  <a:pt x="3361672" y="2036197"/>
                </a:cubicBezTo>
                <a:cubicBezTo>
                  <a:pt x="3349730" y="2042807"/>
                  <a:pt x="3338226" y="2050010"/>
                  <a:pt x="3327157" y="2057811"/>
                </a:cubicBezTo>
                <a:cubicBezTo>
                  <a:pt x="3314781" y="2063823"/>
                  <a:pt x="3306384" y="2072409"/>
                  <a:pt x="3301970" y="2083565"/>
                </a:cubicBezTo>
                <a:cubicBezTo>
                  <a:pt x="3297552" y="2094721"/>
                  <a:pt x="3295376" y="2106071"/>
                  <a:pt x="3295434" y="2117608"/>
                </a:cubicBezTo>
                <a:cubicBezTo>
                  <a:pt x="3303146" y="2164430"/>
                  <a:pt x="3283473" y="2191032"/>
                  <a:pt x="3236416" y="2197422"/>
                </a:cubicBezTo>
                <a:cubicBezTo>
                  <a:pt x="3221972" y="2200370"/>
                  <a:pt x="3209860" y="2204359"/>
                  <a:pt x="3200082" y="2209382"/>
                </a:cubicBezTo>
                <a:cubicBezTo>
                  <a:pt x="3190301" y="2214406"/>
                  <a:pt x="3183044" y="2222160"/>
                  <a:pt x="3178309" y="2232643"/>
                </a:cubicBezTo>
                <a:cubicBezTo>
                  <a:pt x="3168433" y="2251617"/>
                  <a:pt x="3158941" y="2262530"/>
                  <a:pt x="3149845" y="2265378"/>
                </a:cubicBezTo>
                <a:cubicBezTo>
                  <a:pt x="3140742" y="2268230"/>
                  <a:pt x="3124391" y="2264034"/>
                  <a:pt x="3100781" y="2252798"/>
                </a:cubicBezTo>
                <a:cubicBezTo>
                  <a:pt x="3095093" y="2256963"/>
                  <a:pt x="3088721" y="2261628"/>
                  <a:pt x="3081665" y="2266794"/>
                </a:cubicBezTo>
                <a:cubicBezTo>
                  <a:pt x="3074613" y="2271957"/>
                  <a:pt x="3068239" y="2276624"/>
                  <a:pt x="3062551" y="2280789"/>
                </a:cubicBezTo>
                <a:cubicBezTo>
                  <a:pt x="3041182" y="2291709"/>
                  <a:pt x="3020470" y="2303522"/>
                  <a:pt x="3000411" y="2316229"/>
                </a:cubicBezTo>
                <a:cubicBezTo>
                  <a:pt x="2980351" y="2328934"/>
                  <a:pt x="2963995" y="2346700"/>
                  <a:pt x="2951343" y="2369530"/>
                </a:cubicBezTo>
                <a:lnTo>
                  <a:pt x="2951098" y="2370624"/>
                </a:lnTo>
                <a:cubicBezTo>
                  <a:pt x="2940131" y="2378803"/>
                  <a:pt x="2929293" y="2386437"/>
                  <a:pt x="2918571" y="2393520"/>
                </a:cubicBezTo>
                <a:cubicBezTo>
                  <a:pt x="2918506" y="2393398"/>
                  <a:pt x="2918642" y="2393642"/>
                  <a:pt x="2918979" y="2394253"/>
                </a:cubicBezTo>
                <a:cubicBezTo>
                  <a:pt x="2919318" y="2394863"/>
                  <a:pt x="2920264" y="2396573"/>
                  <a:pt x="2921816" y="2399384"/>
                </a:cubicBezTo>
                <a:cubicBezTo>
                  <a:pt x="2912034" y="2402731"/>
                  <a:pt x="2903154" y="2405879"/>
                  <a:pt x="2895173" y="2408823"/>
                </a:cubicBezTo>
                <a:cubicBezTo>
                  <a:pt x="2887191" y="2411769"/>
                  <a:pt x="2879182" y="2416107"/>
                  <a:pt x="2871143" y="2421839"/>
                </a:cubicBezTo>
                <a:cubicBezTo>
                  <a:pt x="2858728" y="2429708"/>
                  <a:pt x="2850790" y="2437961"/>
                  <a:pt x="2847323" y="2446599"/>
                </a:cubicBezTo>
                <a:cubicBezTo>
                  <a:pt x="2851944" y="2447179"/>
                  <a:pt x="2856987" y="2448340"/>
                  <a:pt x="2862456" y="2450079"/>
                </a:cubicBezTo>
                <a:cubicBezTo>
                  <a:pt x="2867927" y="2451819"/>
                  <a:pt x="2872953" y="2452958"/>
                  <a:pt x="2877543" y="2453496"/>
                </a:cubicBezTo>
                <a:cubicBezTo>
                  <a:pt x="2880189" y="2451857"/>
                  <a:pt x="2882581" y="2451307"/>
                  <a:pt x="2884718" y="2451838"/>
                </a:cubicBezTo>
                <a:cubicBezTo>
                  <a:pt x="2886856" y="2452371"/>
                  <a:pt x="2889248" y="2451817"/>
                  <a:pt x="2891893" y="2450180"/>
                </a:cubicBezTo>
                <a:cubicBezTo>
                  <a:pt x="2878196" y="2464414"/>
                  <a:pt x="2866690" y="2471617"/>
                  <a:pt x="2857379" y="2471791"/>
                </a:cubicBezTo>
                <a:cubicBezTo>
                  <a:pt x="2848066" y="2471962"/>
                  <a:pt x="2835106" y="2465719"/>
                  <a:pt x="2818500" y="2453061"/>
                </a:cubicBezTo>
                <a:cubicBezTo>
                  <a:pt x="2805177" y="2463120"/>
                  <a:pt x="2791974" y="2474007"/>
                  <a:pt x="2778884" y="2485726"/>
                </a:cubicBezTo>
                <a:cubicBezTo>
                  <a:pt x="2765794" y="2497442"/>
                  <a:pt x="2751262" y="2509303"/>
                  <a:pt x="2735284" y="2521307"/>
                </a:cubicBezTo>
                <a:cubicBezTo>
                  <a:pt x="2719282" y="2521889"/>
                  <a:pt x="2708158" y="2524844"/>
                  <a:pt x="2701914" y="2530170"/>
                </a:cubicBezTo>
                <a:cubicBezTo>
                  <a:pt x="2695668" y="2535494"/>
                  <a:pt x="2693362" y="2544779"/>
                  <a:pt x="2694991" y="2558025"/>
                </a:cubicBezTo>
                <a:cubicBezTo>
                  <a:pt x="2689236" y="2561633"/>
                  <a:pt x="2682616" y="2564057"/>
                  <a:pt x="2675127" y="2565300"/>
                </a:cubicBezTo>
                <a:cubicBezTo>
                  <a:pt x="2667639" y="2566539"/>
                  <a:pt x="2661018" y="2568966"/>
                  <a:pt x="2655262" y="2572572"/>
                </a:cubicBezTo>
                <a:cubicBezTo>
                  <a:pt x="2652674" y="2574772"/>
                  <a:pt x="2651382" y="2578743"/>
                  <a:pt x="2651387" y="2584485"/>
                </a:cubicBezTo>
                <a:cubicBezTo>
                  <a:pt x="2651392" y="2590224"/>
                  <a:pt x="2651821" y="2596546"/>
                  <a:pt x="2652672" y="2603446"/>
                </a:cubicBezTo>
                <a:cubicBezTo>
                  <a:pt x="2661687" y="2593536"/>
                  <a:pt x="2669423" y="2585466"/>
                  <a:pt x="2675882" y="2579235"/>
                </a:cubicBezTo>
                <a:cubicBezTo>
                  <a:pt x="2682341" y="2573003"/>
                  <a:pt x="2688710" y="2565930"/>
                  <a:pt x="2694991" y="2558025"/>
                </a:cubicBezTo>
                <a:cubicBezTo>
                  <a:pt x="2706818" y="2556734"/>
                  <a:pt x="2716369" y="2553053"/>
                  <a:pt x="2723639" y="2546976"/>
                </a:cubicBezTo>
                <a:cubicBezTo>
                  <a:pt x="2730912" y="2540900"/>
                  <a:pt x="2734792" y="2532345"/>
                  <a:pt x="2735284" y="2521307"/>
                </a:cubicBezTo>
                <a:cubicBezTo>
                  <a:pt x="2745612" y="2522167"/>
                  <a:pt x="2751516" y="2522657"/>
                  <a:pt x="2752992" y="2522780"/>
                </a:cubicBezTo>
                <a:cubicBezTo>
                  <a:pt x="2765313" y="2517370"/>
                  <a:pt x="2776958" y="2512454"/>
                  <a:pt x="2787923" y="2508035"/>
                </a:cubicBezTo>
                <a:cubicBezTo>
                  <a:pt x="2798892" y="2503614"/>
                  <a:pt x="2810535" y="2498699"/>
                  <a:pt x="2822857" y="2493288"/>
                </a:cubicBezTo>
                <a:cubicBezTo>
                  <a:pt x="2823154" y="2493220"/>
                  <a:pt x="2824772" y="2493538"/>
                  <a:pt x="2827713" y="2494244"/>
                </a:cubicBezTo>
                <a:cubicBezTo>
                  <a:pt x="2830653" y="2494947"/>
                  <a:pt x="2833133" y="2496441"/>
                  <a:pt x="2835150" y="2498725"/>
                </a:cubicBezTo>
                <a:cubicBezTo>
                  <a:pt x="2835069" y="2499085"/>
                  <a:pt x="2834740" y="2500530"/>
                  <a:pt x="2834164" y="2503055"/>
                </a:cubicBezTo>
                <a:cubicBezTo>
                  <a:pt x="2833590" y="2505583"/>
                  <a:pt x="2833260" y="2507028"/>
                  <a:pt x="2833178" y="2507386"/>
                </a:cubicBezTo>
                <a:cubicBezTo>
                  <a:pt x="2815314" y="2511140"/>
                  <a:pt x="2802336" y="2519440"/>
                  <a:pt x="2794252" y="2532291"/>
                </a:cubicBezTo>
                <a:cubicBezTo>
                  <a:pt x="2786164" y="2545142"/>
                  <a:pt x="2777993" y="2557168"/>
                  <a:pt x="2769741" y="2568370"/>
                </a:cubicBezTo>
                <a:cubicBezTo>
                  <a:pt x="2754404" y="2586609"/>
                  <a:pt x="2737388" y="2599688"/>
                  <a:pt x="2718697" y="2607609"/>
                </a:cubicBezTo>
                <a:cubicBezTo>
                  <a:pt x="2700006" y="2615530"/>
                  <a:pt x="2677795" y="2621511"/>
                  <a:pt x="2652063" y="2625550"/>
                </a:cubicBezTo>
                <a:cubicBezTo>
                  <a:pt x="2653069" y="2638392"/>
                  <a:pt x="2649682" y="2648103"/>
                  <a:pt x="2641903" y="2654681"/>
                </a:cubicBezTo>
                <a:cubicBezTo>
                  <a:pt x="2634123" y="2661261"/>
                  <a:pt x="2624553" y="2668257"/>
                  <a:pt x="2613186" y="2675670"/>
                </a:cubicBezTo>
                <a:cubicBezTo>
                  <a:pt x="2560544" y="2706990"/>
                  <a:pt x="2507904" y="2738310"/>
                  <a:pt x="2455262" y="2769632"/>
                </a:cubicBezTo>
                <a:cubicBezTo>
                  <a:pt x="2450053" y="2773747"/>
                  <a:pt x="2444934" y="2778699"/>
                  <a:pt x="2439900" y="2784488"/>
                </a:cubicBezTo>
                <a:cubicBezTo>
                  <a:pt x="2434866" y="2790280"/>
                  <a:pt x="2428380" y="2796233"/>
                  <a:pt x="2420439" y="2802347"/>
                </a:cubicBezTo>
                <a:cubicBezTo>
                  <a:pt x="2417849" y="2804545"/>
                  <a:pt x="2415689" y="2807330"/>
                  <a:pt x="2413958" y="2810702"/>
                </a:cubicBezTo>
                <a:lnTo>
                  <a:pt x="2410750" y="2814836"/>
                </a:lnTo>
                <a:lnTo>
                  <a:pt x="2401986" y="2820554"/>
                </a:lnTo>
                <a:cubicBezTo>
                  <a:pt x="2355852" y="2847070"/>
                  <a:pt x="2306108" y="2868982"/>
                  <a:pt x="2252750" y="2886293"/>
                </a:cubicBezTo>
                <a:cubicBezTo>
                  <a:pt x="2199395" y="2903602"/>
                  <a:pt x="2151001" y="2932225"/>
                  <a:pt x="2107570" y="2972160"/>
                </a:cubicBezTo>
                <a:cubicBezTo>
                  <a:pt x="2080643" y="2993523"/>
                  <a:pt x="2049371" y="3011396"/>
                  <a:pt x="2013757" y="3025777"/>
                </a:cubicBezTo>
                <a:cubicBezTo>
                  <a:pt x="1978141" y="3040157"/>
                  <a:pt x="1942581" y="3055768"/>
                  <a:pt x="1907078" y="3072604"/>
                </a:cubicBezTo>
                <a:cubicBezTo>
                  <a:pt x="1861171" y="3090747"/>
                  <a:pt x="1817520" y="3112479"/>
                  <a:pt x="1776127" y="3137801"/>
                </a:cubicBezTo>
                <a:cubicBezTo>
                  <a:pt x="1755823" y="3151466"/>
                  <a:pt x="1736596" y="3165701"/>
                  <a:pt x="1718438" y="3180501"/>
                </a:cubicBezTo>
                <a:cubicBezTo>
                  <a:pt x="1700276" y="3195299"/>
                  <a:pt x="1683079" y="3208208"/>
                  <a:pt x="1666841" y="3219226"/>
                </a:cubicBezTo>
                <a:cubicBezTo>
                  <a:pt x="1650058" y="3229753"/>
                  <a:pt x="1631696" y="3240046"/>
                  <a:pt x="1611748" y="3250108"/>
                </a:cubicBezTo>
                <a:cubicBezTo>
                  <a:pt x="1591805" y="3260166"/>
                  <a:pt x="1573443" y="3270464"/>
                  <a:pt x="1556659" y="3280990"/>
                </a:cubicBezTo>
                <a:cubicBezTo>
                  <a:pt x="1545598" y="3283147"/>
                  <a:pt x="1532504" y="3286628"/>
                  <a:pt x="1517377" y="3291438"/>
                </a:cubicBezTo>
                <a:cubicBezTo>
                  <a:pt x="1502248" y="3296245"/>
                  <a:pt x="1489154" y="3299729"/>
                  <a:pt x="1478091" y="3301885"/>
                </a:cubicBezTo>
                <a:cubicBezTo>
                  <a:pt x="1435657" y="3289087"/>
                  <a:pt x="1394120" y="3295944"/>
                  <a:pt x="1353479" y="3322461"/>
                </a:cubicBezTo>
                <a:cubicBezTo>
                  <a:pt x="1320342" y="3343447"/>
                  <a:pt x="1285910" y="3364647"/>
                  <a:pt x="1250178" y="3386063"/>
                </a:cubicBezTo>
                <a:lnTo>
                  <a:pt x="1167093" y="3443426"/>
                </a:lnTo>
                <a:lnTo>
                  <a:pt x="1161188" y="3409289"/>
                </a:lnTo>
                <a:cubicBezTo>
                  <a:pt x="1159712" y="3406556"/>
                  <a:pt x="1160159" y="3402875"/>
                  <a:pt x="1162532" y="3398239"/>
                </a:cubicBezTo>
                <a:cubicBezTo>
                  <a:pt x="1164908" y="3393604"/>
                  <a:pt x="1167594" y="3390112"/>
                  <a:pt x="1170593" y="3387762"/>
                </a:cubicBezTo>
                <a:cubicBezTo>
                  <a:pt x="1170133" y="3380929"/>
                  <a:pt x="1171013" y="3374490"/>
                  <a:pt x="1173229" y="3368446"/>
                </a:cubicBezTo>
                <a:cubicBezTo>
                  <a:pt x="1175446" y="3362399"/>
                  <a:pt x="1177196" y="3357154"/>
                  <a:pt x="1178483" y="3352703"/>
                </a:cubicBezTo>
                <a:cubicBezTo>
                  <a:pt x="1178114" y="3352674"/>
                  <a:pt x="1176627" y="3352559"/>
                  <a:pt x="1174033" y="3352356"/>
                </a:cubicBezTo>
                <a:cubicBezTo>
                  <a:pt x="1171439" y="3352155"/>
                  <a:pt x="1169956" y="3352040"/>
                  <a:pt x="1169584" y="3352010"/>
                </a:cubicBezTo>
                <a:cubicBezTo>
                  <a:pt x="1166882" y="3354290"/>
                  <a:pt x="1163587" y="3357904"/>
                  <a:pt x="1159696" y="3362853"/>
                </a:cubicBezTo>
                <a:cubicBezTo>
                  <a:pt x="1155806" y="3367803"/>
                  <a:pt x="1151145" y="3372418"/>
                  <a:pt x="1145713" y="3376695"/>
                </a:cubicBezTo>
                <a:cubicBezTo>
                  <a:pt x="1143694" y="3374419"/>
                  <a:pt x="1140353" y="3371762"/>
                  <a:pt x="1135683" y="3368724"/>
                </a:cubicBezTo>
                <a:cubicBezTo>
                  <a:pt x="1131013" y="3365690"/>
                  <a:pt x="1126811" y="3361857"/>
                  <a:pt x="1123076" y="3357237"/>
                </a:cubicBezTo>
                <a:cubicBezTo>
                  <a:pt x="1126013" y="3347880"/>
                  <a:pt x="1131681" y="3336524"/>
                  <a:pt x="1140079" y="3323168"/>
                </a:cubicBezTo>
                <a:cubicBezTo>
                  <a:pt x="1129475" y="3320379"/>
                  <a:pt x="1120303" y="3318833"/>
                  <a:pt x="1112565" y="3318531"/>
                </a:cubicBezTo>
                <a:cubicBezTo>
                  <a:pt x="1104829" y="3318230"/>
                  <a:pt x="1097899" y="3316879"/>
                  <a:pt x="1091771" y="3314479"/>
                </a:cubicBezTo>
                <a:cubicBezTo>
                  <a:pt x="1091471" y="3314547"/>
                  <a:pt x="1090707" y="3315410"/>
                  <a:pt x="1089479" y="3317076"/>
                </a:cubicBezTo>
                <a:cubicBezTo>
                  <a:pt x="1088252" y="3318741"/>
                  <a:pt x="1088361" y="3320801"/>
                  <a:pt x="1089811" y="3323258"/>
                </a:cubicBezTo>
                <a:cubicBezTo>
                  <a:pt x="1099411" y="3338282"/>
                  <a:pt x="1111644" y="3351170"/>
                  <a:pt x="1126513" y="3361927"/>
                </a:cubicBezTo>
                <a:cubicBezTo>
                  <a:pt x="1119855" y="3363499"/>
                  <a:pt x="1113980" y="3365395"/>
                  <a:pt x="1108889" y="3367624"/>
                </a:cubicBezTo>
                <a:cubicBezTo>
                  <a:pt x="1103796" y="3369850"/>
                  <a:pt x="1096600" y="3372718"/>
                  <a:pt x="1087298" y="3376226"/>
                </a:cubicBezTo>
                <a:cubicBezTo>
                  <a:pt x="1088350" y="3357687"/>
                  <a:pt x="1083415" y="3345776"/>
                  <a:pt x="1072493" y="3340493"/>
                </a:cubicBezTo>
                <a:cubicBezTo>
                  <a:pt x="1061571" y="3335209"/>
                  <a:pt x="1050758" y="3329369"/>
                  <a:pt x="1040054" y="3322973"/>
                </a:cubicBezTo>
                <a:cubicBezTo>
                  <a:pt x="1028692" y="3312627"/>
                  <a:pt x="1017565" y="3301191"/>
                  <a:pt x="1006676" y="3288664"/>
                </a:cubicBezTo>
                <a:cubicBezTo>
                  <a:pt x="995784" y="3276141"/>
                  <a:pt x="984659" y="3264703"/>
                  <a:pt x="973301" y="3254357"/>
                </a:cubicBezTo>
                <a:cubicBezTo>
                  <a:pt x="973523" y="3254191"/>
                  <a:pt x="974420" y="3253537"/>
                  <a:pt x="975986" y="3252387"/>
                </a:cubicBezTo>
                <a:cubicBezTo>
                  <a:pt x="977556" y="3251238"/>
                  <a:pt x="978452" y="3250583"/>
                  <a:pt x="978675" y="3250418"/>
                </a:cubicBezTo>
                <a:cubicBezTo>
                  <a:pt x="986655" y="3251921"/>
                  <a:pt x="997324" y="3251452"/>
                  <a:pt x="1010682" y="3249016"/>
                </a:cubicBezTo>
                <a:cubicBezTo>
                  <a:pt x="1006812" y="3244200"/>
                  <a:pt x="1002707" y="3240476"/>
                  <a:pt x="998368" y="3237838"/>
                </a:cubicBezTo>
                <a:cubicBezTo>
                  <a:pt x="994030" y="3235202"/>
                  <a:pt x="991676" y="3233866"/>
                  <a:pt x="991305" y="3233832"/>
                </a:cubicBezTo>
                <a:cubicBezTo>
                  <a:pt x="995903" y="3223428"/>
                  <a:pt x="999953" y="3214343"/>
                  <a:pt x="1003453" y="3206579"/>
                </a:cubicBezTo>
                <a:lnTo>
                  <a:pt x="1011412" y="3183031"/>
                </a:lnTo>
                <a:lnTo>
                  <a:pt x="1024159" y="3187749"/>
                </a:lnTo>
                <a:cubicBezTo>
                  <a:pt x="1022693" y="3174289"/>
                  <a:pt x="1021883" y="3161727"/>
                  <a:pt x="1021729" y="3150057"/>
                </a:cubicBezTo>
                <a:cubicBezTo>
                  <a:pt x="1021576" y="3138391"/>
                  <a:pt x="1021645" y="3127022"/>
                  <a:pt x="1021928" y="3115950"/>
                </a:cubicBezTo>
                <a:cubicBezTo>
                  <a:pt x="1012399" y="3119409"/>
                  <a:pt x="1005234" y="3122514"/>
                  <a:pt x="1000433" y="3125263"/>
                </a:cubicBezTo>
                <a:cubicBezTo>
                  <a:pt x="995630" y="3128017"/>
                  <a:pt x="990705" y="3131314"/>
                  <a:pt x="985657" y="3135161"/>
                </a:cubicBezTo>
                <a:cubicBezTo>
                  <a:pt x="977938" y="3142037"/>
                  <a:pt x="970594" y="3148641"/>
                  <a:pt x="963628" y="3154976"/>
                </a:cubicBezTo>
                <a:cubicBezTo>
                  <a:pt x="956658" y="3161314"/>
                  <a:pt x="947233" y="3162123"/>
                  <a:pt x="935353" y="3157403"/>
                </a:cubicBezTo>
                <a:cubicBezTo>
                  <a:pt x="932670" y="3158912"/>
                  <a:pt x="930442" y="3159631"/>
                  <a:pt x="928672" y="3159560"/>
                </a:cubicBezTo>
                <a:cubicBezTo>
                  <a:pt x="926901" y="3159489"/>
                  <a:pt x="925542" y="3161396"/>
                  <a:pt x="924600" y="3165275"/>
                </a:cubicBezTo>
                <a:cubicBezTo>
                  <a:pt x="906848" y="3183592"/>
                  <a:pt x="893285" y="3188355"/>
                  <a:pt x="883906" y="3179568"/>
                </a:cubicBezTo>
                <a:cubicBezTo>
                  <a:pt x="874531" y="3170781"/>
                  <a:pt x="866134" y="3162643"/>
                  <a:pt x="858724" y="3155151"/>
                </a:cubicBezTo>
                <a:cubicBezTo>
                  <a:pt x="852483" y="3152121"/>
                  <a:pt x="845466" y="3148746"/>
                  <a:pt x="837678" y="3145028"/>
                </a:cubicBezTo>
                <a:cubicBezTo>
                  <a:pt x="829885" y="3141310"/>
                  <a:pt x="821509" y="3138934"/>
                  <a:pt x="812537" y="3137903"/>
                </a:cubicBezTo>
                <a:cubicBezTo>
                  <a:pt x="801476" y="3135210"/>
                  <a:pt x="793801" y="3131407"/>
                  <a:pt x="789506" y="3126497"/>
                </a:cubicBezTo>
                <a:cubicBezTo>
                  <a:pt x="785210" y="3121588"/>
                  <a:pt x="786594" y="3112976"/>
                  <a:pt x="793660" y="3100662"/>
                </a:cubicBezTo>
                <a:cubicBezTo>
                  <a:pt x="796091" y="3098728"/>
                  <a:pt x="797189" y="3096408"/>
                  <a:pt x="796948" y="3093694"/>
                </a:cubicBezTo>
                <a:cubicBezTo>
                  <a:pt x="796710" y="3090982"/>
                  <a:pt x="796938" y="3087472"/>
                  <a:pt x="797631" y="3083165"/>
                </a:cubicBezTo>
                <a:cubicBezTo>
                  <a:pt x="802386" y="3072695"/>
                  <a:pt x="807893" y="3062583"/>
                  <a:pt x="814156" y="3052830"/>
                </a:cubicBezTo>
                <a:cubicBezTo>
                  <a:pt x="820421" y="3043077"/>
                  <a:pt x="827208" y="3032030"/>
                  <a:pt x="834524" y="3019684"/>
                </a:cubicBezTo>
                <a:cubicBezTo>
                  <a:pt x="834970" y="3019357"/>
                  <a:pt x="836764" y="3018044"/>
                  <a:pt x="839900" y="3015748"/>
                </a:cubicBezTo>
                <a:cubicBezTo>
                  <a:pt x="843035" y="3013453"/>
                  <a:pt x="844828" y="3012140"/>
                  <a:pt x="845273" y="3011811"/>
                </a:cubicBezTo>
                <a:cubicBezTo>
                  <a:pt x="855978" y="2971693"/>
                  <a:pt x="872617" y="2938189"/>
                  <a:pt x="895199" y="2911297"/>
                </a:cubicBezTo>
                <a:cubicBezTo>
                  <a:pt x="917778" y="2884406"/>
                  <a:pt x="951366" y="2856767"/>
                  <a:pt x="995960" y="2828388"/>
                </a:cubicBezTo>
                <a:cubicBezTo>
                  <a:pt x="1088592" y="2771093"/>
                  <a:pt x="1180815" y="2711810"/>
                  <a:pt x="1272631" y="2650535"/>
                </a:cubicBezTo>
                <a:cubicBezTo>
                  <a:pt x="1364447" y="2589264"/>
                  <a:pt x="1455797" y="2528788"/>
                  <a:pt x="1546685" y="2469110"/>
                </a:cubicBezTo>
                <a:cubicBezTo>
                  <a:pt x="1585828" y="2440452"/>
                  <a:pt x="1622240" y="2413793"/>
                  <a:pt x="1655919" y="2389136"/>
                </a:cubicBezTo>
                <a:cubicBezTo>
                  <a:pt x="1677830" y="2373702"/>
                  <a:pt x="1699924" y="2359958"/>
                  <a:pt x="1722207" y="2347899"/>
                </a:cubicBezTo>
                <a:cubicBezTo>
                  <a:pt x="1744489" y="2335843"/>
                  <a:pt x="1766585" y="2322096"/>
                  <a:pt x="1788494" y="2306665"/>
                </a:cubicBezTo>
                <a:cubicBezTo>
                  <a:pt x="1821419" y="2282407"/>
                  <a:pt x="1855244" y="2257946"/>
                  <a:pt x="1889970" y="2233282"/>
                </a:cubicBezTo>
                <a:cubicBezTo>
                  <a:pt x="1924696" y="2208617"/>
                  <a:pt x="1959391" y="2185344"/>
                  <a:pt x="1994056" y="2163461"/>
                </a:cubicBezTo>
                <a:cubicBezTo>
                  <a:pt x="2047824" y="2128046"/>
                  <a:pt x="2102028" y="2093224"/>
                  <a:pt x="2156667" y="2058997"/>
                </a:cubicBezTo>
                <a:cubicBezTo>
                  <a:pt x="2211309" y="2024768"/>
                  <a:pt x="2265509" y="1989947"/>
                  <a:pt x="2319282" y="1954531"/>
                </a:cubicBezTo>
                <a:cubicBezTo>
                  <a:pt x="2360284" y="1924356"/>
                  <a:pt x="2401167" y="1894736"/>
                  <a:pt x="2441933" y="1865670"/>
                </a:cubicBezTo>
                <a:cubicBezTo>
                  <a:pt x="2482701" y="1836606"/>
                  <a:pt x="2523112" y="1809205"/>
                  <a:pt x="2563170" y="1783470"/>
                </a:cubicBezTo>
                <a:cubicBezTo>
                  <a:pt x="2629291" y="1736279"/>
                  <a:pt x="2697158" y="1691467"/>
                  <a:pt x="2766765" y="1649037"/>
                </a:cubicBezTo>
                <a:cubicBezTo>
                  <a:pt x="2777688" y="1641041"/>
                  <a:pt x="2788613" y="1633042"/>
                  <a:pt x="2799536" y="1625045"/>
                </a:cubicBezTo>
                <a:cubicBezTo>
                  <a:pt x="2805224" y="1620880"/>
                  <a:pt x="2811597" y="1616215"/>
                  <a:pt x="2818652" y="1611050"/>
                </a:cubicBezTo>
                <a:cubicBezTo>
                  <a:pt x="2825707" y="1605885"/>
                  <a:pt x="2832079" y="1601220"/>
                  <a:pt x="2837768" y="1597055"/>
                </a:cubicBezTo>
                <a:cubicBezTo>
                  <a:pt x="2843373" y="1593254"/>
                  <a:pt x="2849416" y="1590049"/>
                  <a:pt x="2855894" y="1587439"/>
                </a:cubicBezTo>
                <a:cubicBezTo>
                  <a:pt x="2862372" y="1584830"/>
                  <a:pt x="2868416" y="1581622"/>
                  <a:pt x="2874024" y="1577824"/>
                </a:cubicBezTo>
                <a:cubicBezTo>
                  <a:pt x="2890181" y="1565992"/>
                  <a:pt x="2905659" y="1554664"/>
                  <a:pt x="2920448" y="1543834"/>
                </a:cubicBezTo>
                <a:cubicBezTo>
                  <a:pt x="2935240" y="1533003"/>
                  <a:pt x="2950716" y="1521673"/>
                  <a:pt x="2966873" y="1509845"/>
                </a:cubicBezTo>
                <a:cubicBezTo>
                  <a:pt x="3005250" y="1482052"/>
                  <a:pt x="3044063" y="1454856"/>
                  <a:pt x="3083314" y="1428254"/>
                </a:cubicBezTo>
                <a:cubicBezTo>
                  <a:pt x="3122561" y="1401651"/>
                  <a:pt x="3161374" y="1374453"/>
                  <a:pt x="3199753" y="1346660"/>
                </a:cubicBezTo>
                <a:cubicBezTo>
                  <a:pt x="3224176" y="1328932"/>
                  <a:pt x="3247697" y="1311407"/>
                  <a:pt x="3270319" y="1294081"/>
                </a:cubicBezTo>
                <a:cubicBezTo>
                  <a:pt x="3292940" y="1276759"/>
                  <a:pt x="3315591" y="1258044"/>
                  <a:pt x="3338271" y="1237933"/>
                </a:cubicBezTo>
                <a:cubicBezTo>
                  <a:pt x="3355499" y="1221359"/>
                  <a:pt x="3372292" y="1204191"/>
                  <a:pt x="3388647" y="1186425"/>
                </a:cubicBezTo>
                <a:cubicBezTo>
                  <a:pt x="3405004" y="1168661"/>
                  <a:pt x="3421798" y="1151489"/>
                  <a:pt x="3439026" y="1134916"/>
                </a:cubicBezTo>
                <a:cubicBezTo>
                  <a:pt x="3502139" y="1074068"/>
                  <a:pt x="3562523" y="1015219"/>
                  <a:pt x="3620173" y="958368"/>
                </a:cubicBezTo>
                <a:cubicBezTo>
                  <a:pt x="3626039" y="954684"/>
                  <a:pt x="3630695" y="950058"/>
                  <a:pt x="3634133" y="944490"/>
                </a:cubicBezTo>
                <a:cubicBezTo>
                  <a:pt x="3637570" y="938921"/>
                  <a:pt x="3637367" y="930529"/>
                  <a:pt x="3633525" y="919312"/>
                </a:cubicBezTo>
                <a:cubicBezTo>
                  <a:pt x="3625994" y="907592"/>
                  <a:pt x="3626948" y="897437"/>
                  <a:pt x="3636388" y="888848"/>
                </a:cubicBezTo>
                <a:cubicBezTo>
                  <a:pt x="3645829" y="880257"/>
                  <a:pt x="3656607" y="872061"/>
                  <a:pt x="3668724" y="864258"/>
                </a:cubicBezTo>
                <a:cubicBezTo>
                  <a:pt x="3678161" y="853993"/>
                  <a:pt x="3689060" y="843575"/>
                  <a:pt x="3701418" y="833002"/>
                </a:cubicBezTo>
                <a:cubicBezTo>
                  <a:pt x="3713776" y="822429"/>
                  <a:pt x="3726040" y="811009"/>
                  <a:pt x="3738210" y="798746"/>
                </a:cubicBezTo>
                <a:cubicBezTo>
                  <a:pt x="3753685" y="787416"/>
                  <a:pt x="3766429" y="778085"/>
                  <a:pt x="3776441" y="770755"/>
                </a:cubicBezTo>
                <a:close/>
                <a:moveTo>
                  <a:pt x="2970293" y="0"/>
                </a:moveTo>
                <a:cubicBezTo>
                  <a:pt x="2978662" y="22888"/>
                  <a:pt x="2984847" y="42795"/>
                  <a:pt x="2988849" y="59718"/>
                </a:cubicBezTo>
                <a:cubicBezTo>
                  <a:pt x="2989776" y="77695"/>
                  <a:pt x="2991926" y="95913"/>
                  <a:pt x="2995303" y="114370"/>
                </a:cubicBezTo>
                <a:cubicBezTo>
                  <a:pt x="2998677" y="132826"/>
                  <a:pt x="3000825" y="151038"/>
                  <a:pt x="3001743" y="169003"/>
                </a:cubicBezTo>
                <a:cubicBezTo>
                  <a:pt x="3002402" y="181839"/>
                  <a:pt x="2999377" y="193942"/>
                  <a:pt x="2992676" y="205316"/>
                </a:cubicBezTo>
                <a:cubicBezTo>
                  <a:pt x="2985972" y="216692"/>
                  <a:pt x="2978043" y="227822"/>
                  <a:pt x="2968885" y="238713"/>
                </a:cubicBezTo>
                <a:cubicBezTo>
                  <a:pt x="2949558" y="269603"/>
                  <a:pt x="2928050" y="297521"/>
                  <a:pt x="2904368" y="322468"/>
                </a:cubicBezTo>
                <a:cubicBezTo>
                  <a:pt x="2904105" y="331661"/>
                  <a:pt x="2901301" y="343107"/>
                  <a:pt x="2895952" y="356809"/>
                </a:cubicBezTo>
                <a:cubicBezTo>
                  <a:pt x="2903459" y="356084"/>
                  <a:pt x="2910013" y="355485"/>
                  <a:pt x="2915610" y="355013"/>
                </a:cubicBezTo>
                <a:cubicBezTo>
                  <a:pt x="2921209" y="354541"/>
                  <a:pt x="2926670" y="352453"/>
                  <a:pt x="2931995" y="348746"/>
                </a:cubicBezTo>
                <a:cubicBezTo>
                  <a:pt x="2950020" y="337077"/>
                  <a:pt x="2963127" y="324426"/>
                  <a:pt x="2971321" y="310792"/>
                </a:cubicBezTo>
                <a:cubicBezTo>
                  <a:pt x="2979992" y="299478"/>
                  <a:pt x="2989960" y="290653"/>
                  <a:pt x="3001226" y="284315"/>
                </a:cubicBezTo>
                <a:cubicBezTo>
                  <a:pt x="3012490" y="277977"/>
                  <a:pt x="3025459" y="276116"/>
                  <a:pt x="3040137" y="278735"/>
                </a:cubicBezTo>
                <a:cubicBezTo>
                  <a:pt x="3046316" y="275716"/>
                  <a:pt x="3054648" y="275640"/>
                  <a:pt x="3065135" y="278505"/>
                </a:cubicBezTo>
                <a:cubicBezTo>
                  <a:pt x="3060146" y="292700"/>
                  <a:pt x="3055734" y="301950"/>
                  <a:pt x="3051900" y="306263"/>
                </a:cubicBezTo>
                <a:cubicBezTo>
                  <a:pt x="3040536" y="318914"/>
                  <a:pt x="3029049" y="329961"/>
                  <a:pt x="3017438" y="339403"/>
                </a:cubicBezTo>
                <a:cubicBezTo>
                  <a:pt x="3005825" y="348846"/>
                  <a:pt x="2993259" y="358419"/>
                  <a:pt x="2979743" y="368128"/>
                </a:cubicBezTo>
                <a:cubicBezTo>
                  <a:pt x="2993486" y="380928"/>
                  <a:pt x="3006112" y="387195"/>
                  <a:pt x="3017628" y="386928"/>
                </a:cubicBezTo>
                <a:cubicBezTo>
                  <a:pt x="3029140" y="386661"/>
                  <a:pt x="3038277" y="379564"/>
                  <a:pt x="3045036" y="365643"/>
                </a:cubicBezTo>
                <a:cubicBezTo>
                  <a:pt x="3045721" y="360369"/>
                  <a:pt x="3047369" y="354982"/>
                  <a:pt x="3049982" y="349476"/>
                </a:cubicBezTo>
                <a:cubicBezTo>
                  <a:pt x="3052593" y="343973"/>
                  <a:pt x="3055334" y="340079"/>
                  <a:pt x="3058205" y="337792"/>
                </a:cubicBezTo>
                <a:cubicBezTo>
                  <a:pt x="3068410" y="328816"/>
                  <a:pt x="3080771" y="322778"/>
                  <a:pt x="3095283" y="319684"/>
                </a:cubicBezTo>
                <a:cubicBezTo>
                  <a:pt x="3086865" y="330624"/>
                  <a:pt x="3079946" y="342185"/>
                  <a:pt x="3074537" y="354368"/>
                </a:cubicBezTo>
                <a:cubicBezTo>
                  <a:pt x="3069123" y="366551"/>
                  <a:pt x="3063298" y="379606"/>
                  <a:pt x="3057067" y="393532"/>
                </a:cubicBezTo>
                <a:cubicBezTo>
                  <a:pt x="3064624" y="392396"/>
                  <a:pt x="3072455" y="391630"/>
                  <a:pt x="3080560" y="391241"/>
                </a:cubicBezTo>
                <a:cubicBezTo>
                  <a:pt x="3088662" y="390851"/>
                  <a:pt x="3097586" y="391582"/>
                  <a:pt x="3107330" y="393433"/>
                </a:cubicBezTo>
                <a:cubicBezTo>
                  <a:pt x="3104487" y="400292"/>
                  <a:pt x="3102803" y="408022"/>
                  <a:pt x="3102284" y="416620"/>
                </a:cubicBezTo>
                <a:cubicBezTo>
                  <a:pt x="3101766" y="425221"/>
                  <a:pt x="3099812" y="435444"/>
                  <a:pt x="3096423" y="447288"/>
                </a:cubicBezTo>
                <a:cubicBezTo>
                  <a:pt x="3109327" y="442237"/>
                  <a:pt x="3121482" y="438306"/>
                  <a:pt x="3132887" y="435501"/>
                </a:cubicBezTo>
                <a:cubicBezTo>
                  <a:pt x="3144291" y="432693"/>
                  <a:pt x="3156172" y="431259"/>
                  <a:pt x="3168532" y="431191"/>
                </a:cubicBezTo>
                <a:cubicBezTo>
                  <a:pt x="3178859" y="470840"/>
                  <a:pt x="3188027" y="509620"/>
                  <a:pt x="3196031" y="547529"/>
                </a:cubicBezTo>
                <a:cubicBezTo>
                  <a:pt x="3204034" y="585440"/>
                  <a:pt x="3198177" y="623750"/>
                  <a:pt x="3178457" y="662462"/>
                </a:cubicBezTo>
                <a:cubicBezTo>
                  <a:pt x="3165832" y="690815"/>
                  <a:pt x="3156419" y="721407"/>
                  <a:pt x="3150218" y="754238"/>
                </a:cubicBezTo>
                <a:cubicBezTo>
                  <a:pt x="3144016" y="787065"/>
                  <a:pt x="3138156" y="819643"/>
                  <a:pt x="3132636" y="851971"/>
                </a:cubicBezTo>
                <a:cubicBezTo>
                  <a:pt x="3129769" y="859040"/>
                  <a:pt x="3129226" y="867846"/>
                  <a:pt x="3131009" y="878394"/>
                </a:cubicBezTo>
                <a:cubicBezTo>
                  <a:pt x="3132785" y="888941"/>
                  <a:pt x="3134431" y="900735"/>
                  <a:pt x="3135934" y="913776"/>
                </a:cubicBezTo>
                <a:cubicBezTo>
                  <a:pt x="3135712" y="918720"/>
                  <a:pt x="3136989" y="924281"/>
                  <a:pt x="3139768" y="930465"/>
                </a:cubicBezTo>
                <a:cubicBezTo>
                  <a:pt x="3142548" y="936648"/>
                  <a:pt x="3144916" y="943706"/>
                  <a:pt x="3146879" y="951636"/>
                </a:cubicBezTo>
                <a:cubicBezTo>
                  <a:pt x="3146969" y="956538"/>
                  <a:pt x="3148977" y="961187"/>
                  <a:pt x="3152892" y="965580"/>
                </a:cubicBezTo>
                <a:cubicBezTo>
                  <a:pt x="3156810" y="969975"/>
                  <a:pt x="3158816" y="974626"/>
                  <a:pt x="3158907" y="979527"/>
                </a:cubicBezTo>
                <a:cubicBezTo>
                  <a:pt x="3161103" y="1005443"/>
                  <a:pt x="3163300" y="1031357"/>
                  <a:pt x="3165493" y="1057275"/>
                </a:cubicBezTo>
                <a:cubicBezTo>
                  <a:pt x="3167339" y="1065288"/>
                  <a:pt x="3168572" y="1073177"/>
                  <a:pt x="3169187" y="1080943"/>
                </a:cubicBezTo>
                <a:cubicBezTo>
                  <a:pt x="3169809" y="1088711"/>
                  <a:pt x="3168582" y="1096106"/>
                  <a:pt x="3165509" y="1103133"/>
                </a:cubicBezTo>
                <a:cubicBezTo>
                  <a:pt x="3164445" y="1112898"/>
                  <a:pt x="3162226" y="1121786"/>
                  <a:pt x="3158854" y="1129796"/>
                </a:cubicBezTo>
                <a:cubicBezTo>
                  <a:pt x="3155481" y="1137806"/>
                  <a:pt x="3150830" y="1146184"/>
                  <a:pt x="3144891" y="1154929"/>
                </a:cubicBezTo>
                <a:cubicBezTo>
                  <a:pt x="3147562" y="1153355"/>
                  <a:pt x="3150100" y="1153024"/>
                  <a:pt x="3152507" y="1153938"/>
                </a:cubicBezTo>
                <a:cubicBezTo>
                  <a:pt x="3154915" y="1154852"/>
                  <a:pt x="3157454" y="1154522"/>
                  <a:pt x="3160126" y="1152948"/>
                </a:cubicBezTo>
                <a:cubicBezTo>
                  <a:pt x="3165232" y="1153986"/>
                  <a:pt x="3169727" y="1154901"/>
                  <a:pt x="3173607" y="1155692"/>
                </a:cubicBezTo>
                <a:cubicBezTo>
                  <a:pt x="3177488" y="1156483"/>
                  <a:pt x="3179532" y="1156899"/>
                  <a:pt x="3179737" y="1156940"/>
                </a:cubicBezTo>
                <a:cubicBezTo>
                  <a:pt x="3183202" y="1163575"/>
                  <a:pt x="3183956" y="1172201"/>
                  <a:pt x="3181991" y="1182813"/>
                </a:cubicBezTo>
                <a:cubicBezTo>
                  <a:pt x="3178580" y="1194533"/>
                  <a:pt x="3174161" y="1204171"/>
                  <a:pt x="3168738" y="1211720"/>
                </a:cubicBezTo>
                <a:cubicBezTo>
                  <a:pt x="3163311" y="1219267"/>
                  <a:pt x="3154306" y="1225485"/>
                  <a:pt x="3141717" y="1230371"/>
                </a:cubicBezTo>
                <a:cubicBezTo>
                  <a:pt x="3132935" y="1231907"/>
                  <a:pt x="3124464" y="1238859"/>
                  <a:pt x="3116313" y="1251229"/>
                </a:cubicBezTo>
                <a:cubicBezTo>
                  <a:pt x="3108160" y="1263598"/>
                  <a:pt x="3107510" y="1278381"/>
                  <a:pt x="3114361" y="1295576"/>
                </a:cubicBezTo>
                <a:cubicBezTo>
                  <a:pt x="3116422" y="1298391"/>
                  <a:pt x="3117405" y="1302580"/>
                  <a:pt x="3117302" y="1308139"/>
                </a:cubicBezTo>
                <a:cubicBezTo>
                  <a:pt x="3117201" y="1313700"/>
                  <a:pt x="3116571" y="1321388"/>
                  <a:pt x="3115415" y="1331203"/>
                </a:cubicBezTo>
                <a:cubicBezTo>
                  <a:pt x="3106700" y="1319301"/>
                  <a:pt x="3102353" y="1313362"/>
                  <a:pt x="3102373" y="1313390"/>
                </a:cubicBezTo>
                <a:cubicBezTo>
                  <a:pt x="3088686" y="1330029"/>
                  <a:pt x="3076379" y="1348548"/>
                  <a:pt x="3065448" y="1368946"/>
                </a:cubicBezTo>
                <a:cubicBezTo>
                  <a:pt x="3054515" y="1389347"/>
                  <a:pt x="3041678" y="1401412"/>
                  <a:pt x="3026933" y="1405146"/>
                </a:cubicBezTo>
                <a:cubicBezTo>
                  <a:pt x="3004424" y="1409019"/>
                  <a:pt x="2983908" y="1414894"/>
                  <a:pt x="2965380" y="1422770"/>
                </a:cubicBezTo>
                <a:cubicBezTo>
                  <a:pt x="2946852" y="1430649"/>
                  <a:pt x="2927746" y="1435583"/>
                  <a:pt x="2908060" y="1437580"/>
                </a:cubicBezTo>
                <a:cubicBezTo>
                  <a:pt x="2902928" y="1437018"/>
                  <a:pt x="2898249" y="1437787"/>
                  <a:pt x="2894018" y="1439890"/>
                </a:cubicBezTo>
                <a:cubicBezTo>
                  <a:pt x="2889791" y="1441991"/>
                  <a:pt x="2887492" y="1443148"/>
                  <a:pt x="2887125" y="1443363"/>
                </a:cubicBezTo>
                <a:cubicBezTo>
                  <a:pt x="2882799" y="1459893"/>
                  <a:pt x="2875331" y="1470703"/>
                  <a:pt x="2864730" y="1475796"/>
                </a:cubicBezTo>
                <a:cubicBezTo>
                  <a:pt x="2854124" y="1480887"/>
                  <a:pt x="2840109" y="1482750"/>
                  <a:pt x="2822680" y="1481383"/>
                </a:cubicBezTo>
                <a:cubicBezTo>
                  <a:pt x="2817696" y="1481022"/>
                  <a:pt x="2812370" y="1483778"/>
                  <a:pt x="2806704" y="1489642"/>
                </a:cubicBezTo>
                <a:cubicBezTo>
                  <a:pt x="2801038" y="1495509"/>
                  <a:pt x="2795437" y="1500755"/>
                  <a:pt x="2789908" y="1505376"/>
                </a:cubicBezTo>
                <a:cubicBezTo>
                  <a:pt x="2779145" y="1509054"/>
                  <a:pt x="2769270" y="1513233"/>
                  <a:pt x="2760280" y="1517905"/>
                </a:cubicBezTo>
                <a:cubicBezTo>
                  <a:pt x="2751293" y="1522575"/>
                  <a:pt x="2745510" y="1523753"/>
                  <a:pt x="2742942" y="1521436"/>
                </a:cubicBezTo>
                <a:cubicBezTo>
                  <a:pt x="2733478" y="1514237"/>
                  <a:pt x="2724833" y="1505294"/>
                  <a:pt x="2717007" y="1494608"/>
                </a:cubicBezTo>
                <a:cubicBezTo>
                  <a:pt x="2709182" y="1483918"/>
                  <a:pt x="2703270" y="1472977"/>
                  <a:pt x="2699266" y="1461781"/>
                </a:cubicBezTo>
                <a:cubicBezTo>
                  <a:pt x="2695856" y="1450914"/>
                  <a:pt x="2697223" y="1442278"/>
                  <a:pt x="2703368" y="1435871"/>
                </a:cubicBezTo>
                <a:cubicBezTo>
                  <a:pt x="2709512" y="1429462"/>
                  <a:pt x="2717978" y="1424792"/>
                  <a:pt x="2728763" y="1421860"/>
                </a:cubicBezTo>
                <a:cubicBezTo>
                  <a:pt x="2734159" y="1417528"/>
                  <a:pt x="2738664" y="1412702"/>
                  <a:pt x="2742281" y="1407380"/>
                </a:cubicBezTo>
                <a:cubicBezTo>
                  <a:pt x="2745902" y="1402056"/>
                  <a:pt x="2749042" y="1398229"/>
                  <a:pt x="2751704" y="1395899"/>
                </a:cubicBezTo>
                <a:cubicBezTo>
                  <a:pt x="2749705" y="1393169"/>
                  <a:pt x="2748248" y="1391180"/>
                  <a:pt x="2747340" y="1389939"/>
                </a:cubicBezTo>
                <a:cubicBezTo>
                  <a:pt x="2746433" y="1388697"/>
                  <a:pt x="2744977" y="1386711"/>
                  <a:pt x="2742978" y="1383981"/>
                </a:cubicBezTo>
                <a:cubicBezTo>
                  <a:pt x="2737334" y="1387731"/>
                  <a:pt x="2731144" y="1390735"/>
                  <a:pt x="2724411" y="1392995"/>
                </a:cubicBezTo>
                <a:cubicBezTo>
                  <a:pt x="2717674" y="1395257"/>
                  <a:pt x="2711489" y="1398261"/>
                  <a:pt x="2705843" y="1402013"/>
                </a:cubicBezTo>
                <a:cubicBezTo>
                  <a:pt x="2694739" y="1409761"/>
                  <a:pt x="2683090" y="1416765"/>
                  <a:pt x="2670894" y="1423024"/>
                </a:cubicBezTo>
                <a:cubicBezTo>
                  <a:pt x="2658696" y="1429285"/>
                  <a:pt x="2647046" y="1436286"/>
                  <a:pt x="2635941" y="1444039"/>
                </a:cubicBezTo>
                <a:cubicBezTo>
                  <a:pt x="2623200" y="1449552"/>
                  <a:pt x="2615095" y="1458537"/>
                  <a:pt x="2611632" y="1470991"/>
                </a:cubicBezTo>
                <a:cubicBezTo>
                  <a:pt x="2608165" y="1483445"/>
                  <a:pt x="2607158" y="1496393"/>
                  <a:pt x="2608605" y="1509828"/>
                </a:cubicBezTo>
                <a:cubicBezTo>
                  <a:pt x="2622610" y="1565246"/>
                  <a:pt x="2604401" y="1593848"/>
                  <a:pt x="2553977" y="1595638"/>
                </a:cubicBezTo>
                <a:cubicBezTo>
                  <a:pt x="2538619" y="1597339"/>
                  <a:pt x="2525921" y="1600528"/>
                  <a:pt x="2515887" y="1605201"/>
                </a:cubicBezTo>
                <a:cubicBezTo>
                  <a:pt x="2505851" y="1609875"/>
                  <a:pt x="2498886" y="1618029"/>
                  <a:pt x="2494992" y="1629661"/>
                </a:cubicBezTo>
                <a:cubicBezTo>
                  <a:pt x="2486526" y="1650560"/>
                  <a:pt x="2477510" y="1662121"/>
                  <a:pt x="2467956" y="1664346"/>
                </a:cubicBezTo>
                <a:cubicBezTo>
                  <a:pt x="2458396" y="1666571"/>
                  <a:pt x="2440105" y="1659728"/>
                  <a:pt x="2413075" y="1643819"/>
                </a:cubicBezTo>
                <a:cubicBezTo>
                  <a:pt x="2407386" y="1647984"/>
                  <a:pt x="2401013" y="1652649"/>
                  <a:pt x="2393959" y="1657814"/>
                </a:cubicBezTo>
                <a:cubicBezTo>
                  <a:pt x="2386907" y="1662978"/>
                  <a:pt x="2380533" y="1667645"/>
                  <a:pt x="2374844" y="1671810"/>
                </a:cubicBezTo>
                <a:cubicBezTo>
                  <a:pt x="2352910" y="1681956"/>
                  <a:pt x="2331794" y="1693220"/>
                  <a:pt x="2311496" y="1705602"/>
                </a:cubicBezTo>
                <a:cubicBezTo>
                  <a:pt x="2291200" y="1717983"/>
                  <a:pt x="2275539" y="1736698"/>
                  <a:pt x="2264515" y="1761750"/>
                </a:cubicBezTo>
                <a:lnTo>
                  <a:pt x="2264381" y="1762995"/>
                </a:lnTo>
                <a:cubicBezTo>
                  <a:pt x="2253430" y="1771198"/>
                  <a:pt x="2242556" y="1778782"/>
                  <a:pt x="2231743" y="1785740"/>
                </a:cubicBezTo>
                <a:cubicBezTo>
                  <a:pt x="2231656" y="1785591"/>
                  <a:pt x="2231833" y="1785890"/>
                  <a:pt x="2232274" y="1786641"/>
                </a:cubicBezTo>
                <a:cubicBezTo>
                  <a:pt x="2232715" y="1787392"/>
                  <a:pt x="2233949" y="1789497"/>
                  <a:pt x="2235975" y="1792953"/>
                </a:cubicBezTo>
                <a:cubicBezTo>
                  <a:pt x="2225737" y="1795676"/>
                  <a:pt x="2216453" y="1798274"/>
                  <a:pt x="2208124" y="1800744"/>
                </a:cubicBezTo>
                <a:cubicBezTo>
                  <a:pt x="2199795" y="1803214"/>
                  <a:pt x="2191602" y="1807302"/>
                  <a:pt x="2183546" y="1813010"/>
                </a:cubicBezTo>
                <a:cubicBezTo>
                  <a:pt x="2170985" y="1820678"/>
                  <a:pt x="2163340" y="1829332"/>
                  <a:pt x="2160605" y="1838968"/>
                </a:cubicBezTo>
                <a:cubicBezTo>
                  <a:pt x="2165701" y="1840199"/>
                  <a:pt x="2171326" y="1842155"/>
                  <a:pt x="2177483" y="1844835"/>
                </a:cubicBezTo>
                <a:cubicBezTo>
                  <a:pt x="2183643" y="1847516"/>
                  <a:pt x="2189248" y="1849445"/>
                  <a:pt x="2194305" y="1850620"/>
                </a:cubicBezTo>
                <a:cubicBezTo>
                  <a:pt x="2196988" y="1849031"/>
                  <a:pt x="2199522" y="1848678"/>
                  <a:pt x="2201911" y="1849552"/>
                </a:cubicBezTo>
                <a:cubicBezTo>
                  <a:pt x="2204301" y="1850429"/>
                  <a:pt x="2206837" y="1850071"/>
                  <a:pt x="2209517" y="1848484"/>
                </a:cubicBezTo>
                <a:cubicBezTo>
                  <a:pt x="2196325" y="1863406"/>
                  <a:pt x="2184671" y="1870410"/>
                  <a:pt x="2174564" y="1869494"/>
                </a:cubicBezTo>
                <a:cubicBezTo>
                  <a:pt x="2164454" y="1868577"/>
                  <a:pt x="2149608" y="1859756"/>
                  <a:pt x="2130025" y="1843032"/>
                </a:cubicBezTo>
                <a:cubicBezTo>
                  <a:pt x="2116739" y="1853141"/>
                  <a:pt x="2103681" y="1864228"/>
                  <a:pt x="2090847" y="1876297"/>
                </a:cubicBezTo>
                <a:cubicBezTo>
                  <a:pt x="2078015" y="1888362"/>
                  <a:pt x="2063629" y="1900423"/>
                  <a:pt x="2047687" y="1912477"/>
                </a:cubicBezTo>
                <a:cubicBezTo>
                  <a:pt x="2030351" y="1911237"/>
                  <a:pt x="2018604" y="1913340"/>
                  <a:pt x="2012450" y="1918790"/>
                </a:cubicBezTo>
                <a:cubicBezTo>
                  <a:pt x="2006294" y="1924237"/>
                  <a:pt x="2004898" y="1934767"/>
                  <a:pt x="2008259" y="1950379"/>
                </a:cubicBezTo>
                <a:cubicBezTo>
                  <a:pt x="2002433" y="1953888"/>
                  <a:pt x="1995521" y="1955914"/>
                  <a:pt x="1987524" y="1956462"/>
                </a:cubicBezTo>
                <a:cubicBezTo>
                  <a:pt x="1979527" y="1957007"/>
                  <a:pt x="1972615" y="1959036"/>
                  <a:pt x="1966787" y="1962543"/>
                </a:cubicBezTo>
                <a:cubicBezTo>
                  <a:pt x="1964235" y="1964793"/>
                  <a:pt x="1963306" y="1969260"/>
                  <a:pt x="1964000" y="1975944"/>
                </a:cubicBezTo>
                <a:cubicBezTo>
                  <a:pt x="1964694" y="1982623"/>
                  <a:pt x="1965919" y="1990032"/>
                  <a:pt x="1967674" y="1998165"/>
                </a:cubicBezTo>
                <a:cubicBezTo>
                  <a:pt x="1976292" y="1987712"/>
                  <a:pt x="1983738" y="1979248"/>
                  <a:pt x="1990017" y="1972770"/>
                </a:cubicBezTo>
                <a:cubicBezTo>
                  <a:pt x="1996296" y="1966294"/>
                  <a:pt x="2002377" y="1958825"/>
                  <a:pt x="2008259" y="1950379"/>
                </a:cubicBezTo>
                <a:cubicBezTo>
                  <a:pt x="2020972" y="1950295"/>
                  <a:pt x="2030919" y="1947157"/>
                  <a:pt x="2038099" y="1940956"/>
                </a:cubicBezTo>
                <a:cubicBezTo>
                  <a:pt x="2045281" y="1934757"/>
                  <a:pt x="2048476" y="1925266"/>
                  <a:pt x="2047687" y="1912477"/>
                </a:cubicBezTo>
                <a:cubicBezTo>
                  <a:pt x="2059025" y="1914717"/>
                  <a:pt x="2065507" y="1915996"/>
                  <a:pt x="2067126" y="1916316"/>
                </a:cubicBezTo>
                <a:cubicBezTo>
                  <a:pt x="2079881" y="1911497"/>
                  <a:pt x="2091959" y="1907172"/>
                  <a:pt x="2103357" y="1903346"/>
                </a:cubicBezTo>
                <a:cubicBezTo>
                  <a:pt x="2114759" y="1899516"/>
                  <a:pt x="2126836" y="1895192"/>
                  <a:pt x="2139590" y="1890373"/>
                </a:cubicBezTo>
                <a:cubicBezTo>
                  <a:pt x="2139905" y="1890329"/>
                  <a:pt x="2141703" y="1890894"/>
                  <a:pt x="2144988" y="1892067"/>
                </a:cubicBezTo>
                <a:cubicBezTo>
                  <a:pt x="2148269" y="1893239"/>
                  <a:pt x="2151147" y="1895275"/>
                  <a:pt x="2153614" y="1898174"/>
                </a:cubicBezTo>
                <a:cubicBezTo>
                  <a:pt x="2153570" y="1898585"/>
                  <a:pt x="2153385" y="1900227"/>
                  <a:pt x="2153063" y="1903097"/>
                </a:cubicBezTo>
                <a:cubicBezTo>
                  <a:pt x="2152741" y="1905970"/>
                  <a:pt x="2152554" y="1907612"/>
                  <a:pt x="2152510" y="1908019"/>
                </a:cubicBezTo>
                <a:cubicBezTo>
                  <a:pt x="2133526" y="1910244"/>
                  <a:pt x="2120405" y="1918349"/>
                  <a:pt x="2113151" y="1932335"/>
                </a:cubicBezTo>
                <a:cubicBezTo>
                  <a:pt x="2105894" y="1946321"/>
                  <a:pt x="2098449" y="1959338"/>
                  <a:pt x="2090815" y="1971386"/>
                </a:cubicBezTo>
                <a:cubicBezTo>
                  <a:pt x="2076320" y="1990773"/>
                  <a:pt x="2059379" y="2003953"/>
                  <a:pt x="2039997" y="2010930"/>
                </a:cubicBezTo>
                <a:cubicBezTo>
                  <a:pt x="2020615" y="2017907"/>
                  <a:pt x="1997168" y="2022203"/>
                  <a:pt x="1969662" y="2023818"/>
                </a:cubicBezTo>
                <a:cubicBezTo>
                  <a:pt x="1972297" y="2038884"/>
                  <a:pt x="1969777" y="2049780"/>
                  <a:pt x="1962105" y="2056503"/>
                </a:cubicBezTo>
                <a:cubicBezTo>
                  <a:pt x="1954430" y="2063229"/>
                  <a:pt x="1944858" y="2070222"/>
                  <a:pt x="1933382" y="2077486"/>
                </a:cubicBezTo>
                <a:cubicBezTo>
                  <a:pt x="1879876" y="2107623"/>
                  <a:pt x="1826369" y="2137760"/>
                  <a:pt x="1772860" y="2167899"/>
                </a:cubicBezTo>
                <a:cubicBezTo>
                  <a:pt x="1767688" y="2172063"/>
                  <a:pt x="1762713" y="2177213"/>
                  <a:pt x="1757932" y="2183347"/>
                </a:cubicBezTo>
                <a:cubicBezTo>
                  <a:pt x="1753152" y="2189484"/>
                  <a:pt x="1746808" y="2195634"/>
                  <a:pt x="1738902" y="2201797"/>
                </a:cubicBezTo>
                <a:cubicBezTo>
                  <a:pt x="1736349" y="2204045"/>
                  <a:pt x="1734333" y="2207026"/>
                  <a:pt x="1732855" y="2210743"/>
                </a:cubicBezTo>
                <a:lnTo>
                  <a:pt x="1729862" y="2215171"/>
                </a:lnTo>
                <a:lnTo>
                  <a:pt x="1721014" y="2220774"/>
                </a:lnTo>
                <a:cubicBezTo>
                  <a:pt x="1674010" y="2246100"/>
                  <a:pt x="1622525" y="2265635"/>
                  <a:pt x="1566558" y="2279382"/>
                </a:cubicBezTo>
                <a:cubicBezTo>
                  <a:pt x="1510593" y="2293127"/>
                  <a:pt x="1461383" y="2320634"/>
                  <a:pt x="1418928" y="2361903"/>
                </a:cubicBezTo>
                <a:cubicBezTo>
                  <a:pt x="1392199" y="2383537"/>
                  <a:pt x="1360323" y="2400586"/>
                  <a:pt x="1323307" y="2413051"/>
                </a:cubicBezTo>
                <a:cubicBezTo>
                  <a:pt x="1286289" y="2425515"/>
                  <a:pt x="1249478" y="2439418"/>
                  <a:pt x="1212876" y="2454754"/>
                </a:cubicBezTo>
                <a:cubicBezTo>
                  <a:pt x="1165115" y="2470363"/>
                  <a:pt x="1120236" y="2490419"/>
                  <a:pt x="1078245" y="2514924"/>
                </a:cubicBezTo>
                <a:cubicBezTo>
                  <a:pt x="1057797" y="2528393"/>
                  <a:pt x="1038589" y="2542654"/>
                  <a:pt x="1020612" y="2557700"/>
                </a:cubicBezTo>
                <a:cubicBezTo>
                  <a:pt x="1002631" y="2572745"/>
                  <a:pt x="985472" y="2585707"/>
                  <a:pt x="969129" y="2596581"/>
                </a:cubicBezTo>
                <a:cubicBezTo>
                  <a:pt x="952136" y="2606821"/>
                  <a:pt x="933394" y="2616596"/>
                  <a:pt x="912903" y="2625914"/>
                </a:cubicBezTo>
                <a:cubicBezTo>
                  <a:pt x="892414" y="2635229"/>
                  <a:pt x="873674" y="2645011"/>
                  <a:pt x="856680" y="2655248"/>
                </a:cubicBezTo>
                <a:cubicBezTo>
                  <a:pt x="844906" y="2656431"/>
                  <a:pt x="831079" y="2658912"/>
                  <a:pt x="815202" y="2662696"/>
                </a:cubicBezTo>
                <a:cubicBezTo>
                  <a:pt x="799321" y="2666476"/>
                  <a:pt x="785494" y="2668960"/>
                  <a:pt x="773718" y="2670142"/>
                </a:cubicBezTo>
                <a:cubicBezTo>
                  <a:pt x="726022" y="2650156"/>
                  <a:pt x="681659" y="2653155"/>
                  <a:pt x="640630" y="2679139"/>
                </a:cubicBezTo>
                <a:cubicBezTo>
                  <a:pt x="607101" y="2699591"/>
                  <a:pt x="572188" y="2720133"/>
                  <a:pt x="535888" y="2740772"/>
                </a:cubicBezTo>
                <a:lnTo>
                  <a:pt x="452386" y="2797567"/>
                </a:lnTo>
                <a:lnTo>
                  <a:pt x="441867" y="2757129"/>
                </a:lnTo>
                <a:cubicBezTo>
                  <a:pt x="439933" y="2753772"/>
                  <a:pt x="439979" y="2749540"/>
                  <a:pt x="442004" y="2744430"/>
                </a:cubicBezTo>
                <a:cubicBezTo>
                  <a:pt x="444032" y="2739321"/>
                  <a:pt x="446535" y="2735579"/>
                  <a:pt x="449517" y="2733204"/>
                </a:cubicBezTo>
                <a:cubicBezTo>
                  <a:pt x="448196" y="2725195"/>
                  <a:pt x="448381" y="2717807"/>
                  <a:pt x="450067" y="2711039"/>
                </a:cubicBezTo>
                <a:cubicBezTo>
                  <a:pt x="451752" y="2704267"/>
                  <a:pt x="453028" y="2698372"/>
                  <a:pt x="453894" y="2693346"/>
                </a:cubicBezTo>
                <a:cubicBezTo>
                  <a:pt x="453488" y="2693268"/>
                  <a:pt x="451858" y="2692957"/>
                  <a:pt x="449013" y="2692409"/>
                </a:cubicBezTo>
                <a:cubicBezTo>
                  <a:pt x="446165" y="2691864"/>
                  <a:pt x="444538" y="2691552"/>
                  <a:pt x="444130" y="2691472"/>
                </a:cubicBezTo>
                <a:cubicBezTo>
                  <a:pt x="441465" y="2693803"/>
                  <a:pt x="438313" y="2697612"/>
                  <a:pt x="434675" y="2702906"/>
                </a:cubicBezTo>
                <a:cubicBezTo>
                  <a:pt x="431036" y="2708200"/>
                  <a:pt x="426520" y="2713013"/>
                  <a:pt x="421123" y="2717338"/>
                </a:cubicBezTo>
                <a:cubicBezTo>
                  <a:pt x="418655" y="2714448"/>
                  <a:pt x="414701" y="2710954"/>
                  <a:pt x="409256" y="2706860"/>
                </a:cubicBezTo>
                <a:cubicBezTo>
                  <a:pt x="403812" y="2702767"/>
                  <a:pt x="398782" y="2697802"/>
                  <a:pt x="394164" y="2691978"/>
                </a:cubicBezTo>
                <a:cubicBezTo>
                  <a:pt x="396236" y="2681439"/>
                  <a:pt x="401041" y="2668903"/>
                  <a:pt x="408575" y="2654365"/>
                </a:cubicBezTo>
                <a:cubicBezTo>
                  <a:pt x="396703" y="2649848"/>
                  <a:pt x="386541" y="2646948"/>
                  <a:pt x="378086" y="2645669"/>
                </a:cubicBezTo>
                <a:cubicBezTo>
                  <a:pt x="369636" y="2644390"/>
                  <a:pt x="361935" y="2641986"/>
                  <a:pt x="354981" y="2638458"/>
                </a:cubicBezTo>
                <a:cubicBezTo>
                  <a:pt x="354663" y="2638501"/>
                  <a:pt x="353936" y="2639415"/>
                  <a:pt x="352799" y="2641205"/>
                </a:cubicBezTo>
                <a:cubicBezTo>
                  <a:pt x="351663" y="2642996"/>
                  <a:pt x="352030" y="2645408"/>
                  <a:pt x="353901" y="2648441"/>
                </a:cubicBezTo>
                <a:cubicBezTo>
                  <a:pt x="366147" y="2667077"/>
                  <a:pt x="381001" y="2683545"/>
                  <a:pt x="398465" y="2697848"/>
                </a:cubicBezTo>
                <a:cubicBezTo>
                  <a:pt x="391412" y="2698878"/>
                  <a:pt x="385249" y="2700382"/>
                  <a:pt x="379977" y="2702364"/>
                </a:cubicBezTo>
                <a:cubicBezTo>
                  <a:pt x="374704" y="2704344"/>
                  <a:pt x="367220" y="2706818"/>
                  <a:pt x="357523" y="2709786"/>
                </a:cubicBezTo>
                <a:cubicBezTo>
                  <a:pt x="356442" y="2688336"/>
                  <a:pt x="349646" y="2673880"/>
                  <a:pt x="337129" y="2666423"/>
                </a:cubicBezTo>
                <a:cubicBezTo>
                  <a:pt x="324614" y="2658962"/>
                  <a:pt x="312151" y="2650867"/>
                  <a:pt x="299741" y="2642140"/>
                </a:cubicBezTo>
                <a:cubicBezTo>
                  <a:pt x="286140" y="2628736"/>
                  <a:pt x="272664" y="2614091"/>
                  <a:pt x="259316" y="2598206"/>
                </a:cubicBezTo>
                <a:cubicBezTo>
                  <a:pt x="245966" y="2582324"/>
                  <a:pt x="232491" y="2567677"/>
                  <a:pt x="218895" y="2554274"/>
                </a:cubicBezTo>
                <a:cubicBezTo>
                  <a:pt x="219116" y="2554109"/>
                  <a:pt x="220014" y="2553455"/>
                  <a:pt x="221580" y="2552305"/>
                </a:cubicBezTo>
                <a:cubicBezTo>
                  <a:pt x="223150" y="2551155"/>
                  <a:pt x="224045" y="2550499"/>
                  <a:pt x="224268" y="2550336"/>
                </a:cubicBezTo>
                <a:cubicBezTo>
                  <a:pt x="233129" y="2553040"/>
                  <a:pt x="244679" y="2553776"/>
                  <a:pt x="258917" y="2552542"/>
                </a:cubicBezTo>
                <a:cubicBezTo>
                  <a:pt x="254130" y="2546473"/>
                  <a:pt x="249218" y="2541647"/>
                  <a:pt x="244181" y="2538055"/>
                </a:cubicBezTo>
                <a:cubicBezTo>
                  <a:pt x="239147" y="2534468"/>
                  <a:pt x="236425" y="2532630"/>
                  <a:pt x="236017" y="2532546"/>
                </a:cubicBezTo>
                <a:cubicBezTo>
                  <a:pt x="239771" y="2520989"/>
                  <a:pt x="243088" y="2510901"/>
                  <a:pt x="245963" y="2502285"/>
                </a:cubicBezTo>
                <a:lnTo>
                  <a:pt x="251797" y="2475834"/>
                </a:lnTo>
                <a:lnTo>
                  <a:pt x="266228" y="2482854"/>
                </a:lnTo>
                <a:cubicBezTo>
                  <a:pt x="263019" y="2467012"/>
                  <a:pt x="260633" y="2452294"/>
                  <a:pt x="259064" y="2438695"/>
                </a:cubicBezTo>
                <a:cubicBezTo>
                  <a:pt x="257498" y="2425098"/>
                  <a:pt x="256210" y="2411875"/>
                  <a:pt x="255189" y="2399024"/>
                </a:cubicBezTo>
                <a:cubicBezTo>
                  <a:pt x="245240" y="2401906"/>
                  <a:pt x="237818" y="2404659"/>
                  <a:pt x="232924" y="2407284"/>
                </a:cubicBezTo>
                <a:cubicBezTo>
                  <a:pt x="228029" y="2409912"/>
                  <a:pt x="223067" y="2413159"/>
                  <a:pt x="218039" y="2417032"/>
                </a:cubicBezTo>
                <a:cubicBezTo>
                  <a:pt x="210465" y="2424107"/>
                  <a:pt x="203269" y="2430912"/>
                  <a:pt x="196450" y="2437450"/>
                </a:cubicBezTo>
                <a:cubicBezTo>
                  <a:pt x="189628" y="2443989"/>
                  <a:pt x="179473" y="2443801"/>
                  <a:pt x="165984" y="2436883"/>
                </a:cubicBezTo>
                <a:cubicBezTo>
                  <a:pt x="163246" y="2438318"/>
                  <a:pt x="160909" y="2438887"/>
                  <a:pt x="158974" y="2438592"/>
                </a:cubicBezTo>
                <a:cubicBezTo>
                  <a:pt x="157040" y="2438297"/>
                  <a:pt x="155790" y="2440353"/>
                  <a:pt x="155230" y="2444756"/>
                </a:cubicBezTo>
                <a:cubicBezTo>
                  <a:pt x="138118" y="2463943"/>
                  <a:pt x="123934" y="2467860"/>
                  <a:pt x="112677" y="2456508"/>
                </a:cubicBezTo>
                <a:cubicBezTo>
                  <a:pt x="101425" y="2445157"/>
                  <a:pt x="91314" y="2434677"/>
                  <a:pt x="82354" y="2425071"/>
                </a:cubicBezTo>
                <a:cubicBezTo>
                  <a:pt x="75202" y="2420795"/>
                  <a:pt x="67165" y="2416026"/>
                  <a:pt x="58246" y="2410763"/>
                </a:cubicBezTo>
                <a:cubicBezTo>
                  <a:pt x="49324" y="2405502"/>
                  <a:pt x="39926" y="2401732"/>
                  <a:pt x="30043" y="2399456"/>
                </a:cubicBezTo>
                <a:cubicBezTo>
                  <a:pt x="17687" y="2394994"/>
                  <a:pt x="8882" y="2389648"/>
                  <a:pt x="3622" y="2383419"/>
                </a:cubicBezTo>
                <a:cubicBezTo>
                  <a:pt x="-1641" y="2377189"/>
                  <a:pt x="-1168" y="2367332"/>
                  <a:pt x="5040" y="2353847"/>
                </a:cubicBezTo>
                <a:cubicBezTo>
                  <a:pt x="7453" y="2351890"/>
                  <a:pt x="8369" y="2349320"/>
                  <a:pt x="7781" y="2346133"/>
                </a:cubicBezTo>
                <a:cubicBezTo>
                  <a:pt x="7197" y="2342948"/>
                  <a:pt x="7025" y="2338891"/>
                  <a:pt x="7261" y="2333962"/>
                </a:cubicBezTo>
                <a:cubicBezTo>
                  <a:pt x="11177" y="2322346"/>
                  <a:pt x="15956" y="2311238"/>
                  <a:pt x="21600" y="2300638"/>
                </a:cubicBezTo>
                <a:cubicBezTo>
                  <a:pt x="27244" y="2290039"/>
                  <a:pt x="33301" y="2277995"/>
                  <a:pt x="39780" y="2264504"/>
                </a:cubicBezTo>
                <a:cubicBezTo>
                  <a:pt x="40225" y="2264177"/>
                  <a:pt x="42019" y="2262864"/>
                  <a:pt x="45155" y="2260568"/>
                </a:cubicBezTo>
                <a:cubicBezTo>
                  <a:pt x="48291" y="2258273"/>
                  <a:pt x="50083" y="2256960"/>
                  <a:pt x="50528" y="2256631"/>
                </a:cubicBezTo>
                <a:cubicBezTo>
                  <a:pt x="57361" y="2211224"/>
                  <a:pt x="71443" y="2174226"/>
                  <a:pt x="92782" y="2145638"/>
                </a:cubicBezTo>
                <a:cubicBezTo>
                  <a:pt x="114119" y="2117049"/>
                  <a:pt x="147340" y="2088911"/>
                  <a:pt x="192447" y="2061230"/>
                </a:cubicBezTo>
                <a:cubicBezTo>
                  <a:pt x="286341" y="2005660"/>
                  <a:pt x="379551" y="1947727"/>
                  <a:pt x="472081" y="1887426"/>
                </a:cubicBezTo>
                <a:cubicBezTo>
                  <a:pt x="564610" y="1827131"/>
                  <a:pt x="656730" y="1767704"/>
                  <a:pt x="748440" y="1709149"/>
                </a:cubicBezTo>
                <a:cubicBezTo>
                  <a:pt x="787582" y="1680491"/>
                  <a:pt x="823996" y="1653833"/>
                  <a:pt x="857674" y="1629175"/>
                </a:cubicBezTo>
                <a:cubicBezTo>
                  <a:pt x="879658" y="1613840"/>
                  <a:pt x="902044" y="1600496"/>
                  <a:pt x="924836" y="1589134"/>
                </a:cubicBezTo>
                <a:cubicBezTo>
                  <a:pt x="947630" y="1577774"/>
                  <a:pt x="970017" y="1564426"/>
                  <a:pt x="991999" y="1549096"/>
                </a:cubicBezTo>
                <a:cubicBezTo>
                  <a:pt x="1024906" y="1524813"/>
                  <a:pt x="1058768" y="1500401"/>
                  <a:pt x="1093585" y="1475861"/>
                </a:cubicBezTo>
                <a:cubicBezTo>
                  <a:pt x="1128402" y="1451322"/>
                  <a:pt x="1163352" y="1428396"/>
                  <a:pt x="1198437" y="1407088"/>
                </a:cubicBezTo>
                <a:cubicBezTo>
                  <a:pt x="1252679" y="1372318"/>
                  <a:pt x="1307466" y="1338293"/>
                  <a:pt x="1362798" y="1305013"/>
                </a:cubicBezTo>
                <a:cubicBezTo>
                  <a:pt x="1418131" y="1271730"/>
                  <a:pt x="1472917" y="1237706"/>
                  <a:pt x="1527162" y="1202937"/>
                </a:cubicBezTo>
                <a:cubicBezTo>
                  <a:pt x="1568147" y="1172737"/>
                  <a:pt x="1609067" y="1143167"/>
                  <a:pt x="1649926" y="1114229"/>
                </a:cubicBezTo>
                <a:cubicBezTo>
                  <a:pt x="1690788" y="1085293"/>
                  <a:pt x="1731461" y="1058250"/>
                  <a:pt x="1771950" y="1033104"/>
                </a:cubicBezTo>
                <a:cubicBezTo>
                  <a:pt x="1838217" y="986112"/>
                  <a:pt x="1906668" y="942099"/>
                  <a:pt x="1977300" y="901068"/>
                </a:cubicBezTo>
                <a:cubicBezTo>
                  <a:pt x="1988223" y="893070"/>
                  <a:pt x="1999147" y="885073"/>
                  <a:pt x="2010070" y="877076"/>
                </a:cubicBezTo>
                <a:cubicBezTo>
                  <a:pt x="2015760" y="872911"/>
                  <a:pt x="2022131" y="868245"/>
                  <a:pt x="2029186" y="863080"/>
                </a:cubicBezTo>
                <a:cubicBezTo>
                  <a:pt x="2036240" y="857916"/>
                  <a:pt x="2042612" y="853251"/>
                  <a:pt x="2048302" y="849085"/>
                </a:cubicBezTo>
                <a:cubicBezTo>
                  <a:pt x="2053945" y="845335"/>
                  <a:pt x="2060133" y="842329"/>
                  <a:pt x="2066867" y="840069"/>
                </a:cubicBezTo>
                <a:cubicBezTo>
                  <a:pt x="2073600" y="837809"/>
                  <a:pt x="2079791" y="834801"/>
                  <a:pt x="2085436" y="831053"/>
                </a:cubicBezTo>
                <a:cubicBezTo>
                  <a:pt x="2101592" y="819221"/>
                  <a:pt x="2117070" y="807893"/>
                  <a:pt x="2131859" y="797062"/>
                </a:cubicBezTo>
                <a:cubicBezTo>
                  <a:pt x="2146652" y="786231"/>
                  <a:pt x="2162127" y="774902"/>
                  <a:pt x="2178284" y="763074"/>
                </a:cubicBezTo>
                <a:cubicBezTo>
                  <a:pt x="2216696" y="735331"/>
                  <a:pt x="2255656" y="708335"/>
                  <a:pt x="2295164" y="682081"/>
                </a:cubicBezTo>
                <a:cubicBezTo>
                  <a:pt x="2334668" y="655828"/>
                  <a:pt x="2373626" y="628831"/>
                  <a:pt x="2412041" y="601087"/>
                </a:cubicBezTo>
                <a:cubicBezTo>
                  <a:pt x="2436483" y="583385"/>
                  <a:pt x="2459967" y="565808"/>
                  <a:pt x="2482497" y="548359"/>
                </a:cubicBezTo>
                <a:cubicBezTo>
                  <a:pt x="2505028" y="530912"/>
                  <a:pt x="2527422" y="511847"/>
                  <a:pt x="2549681" y="491162"/>
                </a:cubicBezTo>
                <a:cubicBezTo>
                  <a:pt x="2566435" y="473938"/>
                  <a:pt x="2582644" y="455972"/>
                  <a:pt x="2598304" y="437257"/>
                </a:cubicBezTo>
                <a:cubicBezTo>
                  <a:pt x="2613966" y="418545"/>
                  <a:pt x="2630175" y="400574"/>
                  <a:pt x="2646928" y="383352"/>
                </a:cubicBezTo>
                <a:cubicBezTo>
                  <a:pt x="2708285" y="320105"/>
                  <a:pt x="2766912" y="258857"/>
                  <a:pt x="2822805" y="199607"/>
                </a:cubicBezTo>
                <a:cubicBezTo>
                  <a:pt x="2828746" y="196023"/>
                  <a:pt x="2833255" y="191198"/>
                  <a:pt x="2836327" y="185129"/>
                </a:cubicBezTo>
                <a:cubicBezTo>
                  <a:pt x="2839399" y="179061"/>
                  <a:pt x="2838171" y="169270"/>
                  <a:pt x="2832647" y="155753"/>
                </a:cubicBezTo>
                <a:cubicBezTo>
                  <a:pt x="2823048" y="141210"/>
                  <a:pt x="2822867" y="129506"/>
                  <a:pt x="2832106" y="120641"/>
                </a:cubicBezTo>
                <a:cubicBezTo>
                  <a:pt x="2841347" y="111776"/>
                  <a:pt x="2852088" y="103531"/>
                  <a:pt x="2864333" y="95901"/>
                </a:cubicBezTo>
                <a:cubicBezTo>
                  <a:pt x="2873366" y="85086"/>
                  <a:pt x="2883973" y="74269"/>
                  <a:pt x="2896148" y="63446"/>
                </a:cubicBezTo>
                <a:cubicBezTo>
                  <a:pt x="2908324" y="52623"/>
                  <a:pt x="2920294" y="40804"/>
                  <a:pt x="2932062" y="27990"/>
                </a:cubicBezTo>
                <a:cubicBezTo>
                  <a:pt x="2947537" y="16660"/>
                  <a:pt x="2960281" y="7330"/>
                  <a:pt x="297029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9504987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420678" y="1838740"/>
            <a:ext cx="4460160" cy="3299791"/>
          </a:xfrm>
          <a:custGeom>
            <a:avLst/>
            <a:gdLst/>
            <a:ahLst/>
            <a:cxnLst/>
            <a:rect l="l" t="t" r="r" b="b"/>
            <a:pathLst>
              <a:path w="710344" h="506327">
                <a:moveTo>
                  <a:pt x="508398" y="492404"/>
                </a:moveTo>
                <a:cubicBezTo>
                  <a:pt x="508347" y="493014"/>
                  <a:pt x="508144" y="493623"/>
                  <a:pt x="507788" y="494233"/>
                </a:cubicBezTo>
                <a:cubicBezTo>
                  <a:pt x="507432" y="494843"/>
                  <a:pt x="507229" y="495452"/>
                  <a:pt x="507178" y="496062"/>
                </a:cubicBezTo>
                <a:cubicBezTo>
                  <a:pt x="508398" y="496621"/>
                  <a:pt x="509617" y="497027"/>
                  <a:pt x="510837" y="497281"/>
                </a:cubicBezTo>
                <a:cubicBezTo>
                  <a:pt x="512057" y="497535"/>
                  <a:pt x="513276" y="497941"/>
                  <a:pt x="514496" y="498500"/>
                </a:cubicBezTo>
                <a:cubicBezTo>
                  <a:pt x="514547" y="498424"/>
                  <a:pt x="514750" y="497967"/>
                  <a:pt x="515106" y="497129"/>
                </a:cubicBezTo>
                <a:cubicBezTo>
                  <a:pt x="515461" y="496290"/>
                  <a:pt x="515665" y="495528"/>
                  <a:pt x="515715" y="494843"/>
                </a:cubicBezTo>
                <a:cubicBezTo>
                  <a:pt x="513276" y="494639"/>
                  <a:pt x="510837" y="493827"/>
                  <a:pt x="508398" y="492404"/>
                </a:cubicBezTo>
                <a:close/>
                <a:moveTo>
                  <a:pt x="89771" y="469373"/>
                </a:moveTo>
                <a:cubicBezTo>
                  <a:pt x="88171" y="469121"/>
                  <a:pt x="85885" y="469927"/>
                  <a:pt x="82913" y="471792"/>
                </a:cubicBezTo>
                <a:cubicBezTo>
                  <a:pt x="84742" y="472347"/>
                  <a:pt x="86571" y="472750"/>
                  <a:pt x="88400" y="473002"/>
                </a:cubicBezTo>
                <a:cubicBezTo>
                  <a:pt x="90228" y="473254"/>
                  <a:pt x="92057" y="473657"/>
                  <a:pt x="93886" y="474211"/>
                </a:cubicBezTo>
                <a:cubicBezTo>
                  <a:pt x="92743" y="471238"/>
                  <a:pt x="91371" y="469625"/>
                  <a:pt x="89771" y="469373"/>
                </a:cubicBezTo>
                <a:close/>
                <a:moveTo>
                  <a:pt x="615700" y="466953"/>
                </a:moveTo>
                <a:cubicBezTo>
                  <a:pt x="615065" y="466979"/>
                  <a:pt x="614506" y="467231"/>
                  <a:pt x="614023" y="467709"/>
                </a:cubicBezTo>
                <a:cubicBezTo>
                  <a:pt x="613540" y="468188"/>
                  <a:pt x="613286" y="468743"/>
                  <a:pt x="613261" y="469373"/>
                </a:cubicBezTo>
                <a:cubicBezTo>
                  <a:pt x="613286" y="469952"/>
                  <a:pt x="613540" y="470608"/>
                  <a:pt x="614023" y="471339"/>
                </a:cubicBezTo>
                <a:cubicBezTo>
                  <a:pt x="614506" y="472069"/>
                  <a:pt x="615065" y="473027"/>
                  <a:pt x="615700" y="474211"/>
                </a:cubicBezTo>
                <a:cubicBezTo>
                  <a:pt x="616335" y="473077"/>
                  <a:pt x="616894" y="472321"/>
                  <a:pt x="617377" y="471943"/>
                </a:cubicBezTo>
                <a:cubicBezTo>
                  <a:pt x="617860" y="471565"/>
                  <a:pt x="618114" y="471112"/>
                  <a:pt x="618139" y="470582"/>
                </a:cubicBezTo>
                <a:cubicBezTo>
                  <a:pt x="618114" y="469978"/>
                  <a:pt x="617860" y="469373"/>
                  <a:pt x="617377" y="468768"/>
                </a:cubicBezTo>
                <a:cubicBezTo>
                  <a:pt x="616894" y="468163"/>
                  <a:pt x="616335" y="467558"/>
                  <a:pt x="615700" y="466953"/>
                </a:cubicBezTo>
                <a:close/>
                <a:moveTo>
                  <a:pt x="62187" y="441198"/>
                </a:moveTo>
                <a:cubicBezTo>
                  <a:pt x="60409" y="443001"/>
                  <a:pt x="58783" y="444576"/>
                  <a:pt x="57310" y="445922"/>
                </a:cubicBezTo>
                <a:cubicBezTo>
                  <a:pt x="55837" y="447268"/>
                  <a:pt x="54211" y="448538"/>
                  <a:pt x="52433" y="449732"/>
                </a:cubicBezTo>
                <a:lnTo>
                  <a:pt x="52433" y="449808"/>
                </a:lnTo>
                <a:cubicBezTo>
                  <a:pt x="53754" y="450409"/>
                  <a:pt x="55075" y="451009"/>
                  <a:pt x="56396" y="451609"/>
                </a:cubicBezTo>
                <a:cubicBezTo>
                  <a:pt x="57716" y="452209"/>
                  <a:pt x="58428" y="452809"/>
                  <a:pt x="58529" y="453409"/>
                </a:cubicBezTo>
                <a:cubicBezTo>
                  <a:pt x="59012" y="456549"/>
                  <a:pt x="59875" y="459084"/>
                  <a:pt x="61120" y="461012"/>
                </a:cubicBezTo>
                <a:cubicBezTo>
                  <a:pt x="62365" y="462941"/>
                  <a:pt x="64752" y="463651"/>
                  <a:pt x="68283" y="463143"/>
                </a:cubicBezTo>
                <a:cubicBezTo>
                  <a:pt x="68333" y="463194"/>
                  <a:pt x="68537" y="463397"/>
                  <a:pt x="68892" y="463753"/>
                </a:cubicBezTo>
                <a:cubicBezTo>
                  <a:pt x="69248" y="464109"/>
                  <a:pt x="69451" y="464312"/>
                  <a:pt x="69502" y="464363"/>
                </a:cubicBezTo>
                <a:cubicBezTo>
                  <a:pt x="71940" y="468223"/>
                  <a:pt x="75598" y="469036"/>
                  <a:pt x="80475" y="466801"/>
                </a:cubicBezTo>
                <a:cubicBezTo>
                  <a:pt x="81287" y="466420"/>
                  <a:pt x="82405" y="466268"/>
                  <a:pt x="83827" y="466344"/>
                </a:cubicBezTo>
                <a:cubicBezTo>
                  <a:pt x="85250" y="466420"/>
                  <a:pt x="85758" y="465353"/>
                  <a:pt x="85351" y="463143"/>
                </a:cubicBezTo>
                <a:cubicBezTo>
                  <a:pt x="85224" y="461924"/>
                  <a:pt x="84564" y="460705"/>
                  <a:pt x="83370" y="459486"/>
                </a:cubicBezTo>
                <a:cubicBezTo>
                  <a:pt x="82177" y="458267"/>
                  <a:pt x="81211" y="457047"/>
                  <a:pt x="80475" y="455828"/>
                </a:cubicBezTo>
                <a:cubicBezTo>
                  <a:pt x="79840" y="455269"/>
                  <a:pt x="78976" y="454863"/>
                  <a:pt x="77884" y="454611"/>
                </a:cubicBezTo>
                <a:cubicBezTo>
                  <a:pt x="76792" y="454359"/>
                  <a:pt x="75623" y="453959"/>
                  <a:pt x="74379" y="453409"/>
                </a:cubicBezTo>
                <a:cubicBezTo>
                  <a:pt x="73693" y="453459"/>
                  <a:pt x="72626" y="453659"/>
                  <a:pt x="71178" y="454009"/>
                </a:cubicBezTo>
                <a:cubicBezTo>
                  <a:pt x="69730" y="454359"/>
                  <a:pt x="68359" y="454559"/>
                  <a:pt x="67064" y="454609"/>
                </a:cubicBezTo>
                <a:cubicBezTo>
                  <a:pt x="68308" y="451078"/>
                  <a:pt x="68562" y="448386"/>
                  <a:pt x="67826" y="446532"/>
                </a:cubicBezTo>
                <a:cubicBezTo>
                  <a:pt x="67089" y="444678"/>
                  <a:pt x="65209" y="442900"/>
                  <a:pt x="62187" y="441198"/>
                </a:cubicBezTo>
                <a:close/>
                <a:moveTo>
                  <a:pt x="646094" y="310896"/>
                </a:moveTo>
                <a:cubicBezTo>
                  <a:pt x="655806" y="311098"/>
                  <a:pt x="660661" y="316760"/>
                  <a:pt x="660661" y="327883"/>
                </a:cubicBezTo>
                <a:cubicBezTo>
                  <a:pt x="661094" y="332205"/>
                  <a:pt x="659628" y="335693"/>
                  <a:pt x="656263" y="338348"/>
                </a:cubicBezTo>
                <a:cubicBezTo>
                  <a:pt x="652898" y="341002"/>
                  <a:pt x="648700" y="342367"/>
                  <a:pt x="643666" y="342443"/>
                </a:cubicBezTo>
                <a:cubicBezTo>
                  <a:pt x="638659" y="342316"/>
                  <a:pt x="634410" y="340749"/>
                  <a:pt x="630920" y="337741"/>
                </a:cubicBezTo>
                <a:cubicBezTo>
                  <a:pt x="627430" y="334733"/>
                  <a:pt x="625609" y="331042"/>
                  <a:pt x="625457" y="326669"/>
                </a:cubicBezTo>
                <a:cubicBezTo>
                  <a:pt x="625634" y="322296"/>
                  <a:pt x="627708" y="318606"/>
                  <a:pt x="631679" y="315598"/>
                </a:cubicBezTo>
                <a:cubicBezTo>
                  <a:pt x="635649" y="312589"/>
                  <a:pt x="640454" y="311022"/>
                  <a:pt x="646094" y="310896"/>
                </a:cubicBezTo>
                <a:close/>
                <a:moveTo>
                  <a:pt x="579113" y="199864"/>
                </a:moveTo>
                <a:cubicBezTo>
                  <a:pt x="578453" y="200423"/>
                  <a:pt x="577640" y="200830"/>
                  <a:pt x="576674" y="201084"/>
                </a:cubicBezTo>
                <a:cubicBezTo>
                  <a:pt x="575709" y="201338"/>
                  <a:pt x="574896" y="201745"/>
                  <a:pt x="574235" y="202304"/>
                </a:cubicBezTo>
                <a:cubicBezTo>
                  <a:pt x="573701" y="202330"/>
                  <a:pt x="573549" y="202584"/>
                  <a:pt x="573778" y="203067"/>
                </a:cubicBezTo>
                <a:cubicBezTo>
                  <a:pt x="574006" y="203550"/>
                  <a:pt x="574159" y="204109"/>
                  <a:pt x="574235" y="204745"/>
                </a:cubicBezTo>
                <a:cubicBezTo>
                  <a:pt x="575404" y="204694"/>
                  <a:pt x="576420" y="204490"/>
                  <a:pt x="577284" y="204135"/>
                </a:cubicBezTo>
                <a:cubicBezTo>
                  <a:pt x="578148" y="203779"/>
                  <a:pt x="579164" y="203575"/>
                  <a:pt x="580333" y="203525"/>
                </a:cubicBezTo>
                <a:cubicBezTo>
                  <a:pt x="580282" y="202914"/>
                  <a:pt x="580079" y="202304"/>
                  <a:pt x="579723" y="201694"/>
                </a:cubicBezTo>
                <a:cubicBezTo>
                  <a:pt x="579367" y="201084"/>
                  <a:pt x="579164" y="200474"/>
                  <a:pt x="579113" y="199864"/>
                </a:cubicBezTo>
                <a:close/>
                <a:moveTo>
                  <a:pt x="562059" y="199814"/>
                </a:moveTo>
                <a:cubicBezTo>
                  <a:pt x="559722" y="200982"/>
                  <a:pt x="557690" y="201997"/>
                  <a:pt x="555962" y="202860"/>
                </a:cubicBezTo>
                <a:cubicBezTo>
                  <a:pt x="554235" y="203723"/>
                  <a:pt x="552202" y="204738"/>
                  <a:pt x="549864" y="205906"/>
                </a:cubicBezTo>
                <a:cubicBezTo>
                  <a:pt x="551668" y="207099"/>
                  <a:pt x="553244" y="208063"/>
                  <a:pt x="554590" y="208799"/>
                </a:cubicBezTo>
                <a:cubicBezTo>
                  <a:pt x="555937" y="209535"/>
                  <a:pt x="557208" y="210195"/>
                  <a:pt x="558402" y="210779"/>
                </a:cubicBezTo>
                <a:cubicBezTo>
                  <a:pt x="559012" y="209028"/>
                  <a:pt x="559621" y="207352"/>
                  <a:pt x="560231" y="205753"/>
                </a:cubicBezTo>
                <a:cubicBezTo>
                  <a:pt x="560840" y="204154"/>
                  <a:pt x="561450" y="202175"/>
                  <a:pt x="562059" y="199814"/>
                </a:cubicBezTo>
                <a:close/>
                <a:moveTo>
                  <a:pt x="587650" y="191323"/>
                </a:moveTo>
                <a:cubicBezTo>
                  <a:pt x="586431" y="192518"/>
                  <a:pt x="585211" y="193484"/>
                  <a:pt x="583991" y="194221"/>
                </a:cubicBezTo>
                <a:cubicBezTo>
                  <a:pt x="582772" y="194958"/>
                  <a:pt x="581552" y="195619"/>
                  <a:pt x="580333" y="196204"/>
                </a:cubicBezTo>
                <a:cubicBezTo>
                  <a:pt x="580892" y="196229"/>
                  <a:pt x="581298" y="196483"/>
                  <a:pt x="581552" y="196966"/>
                </a:cubicBezTo>
                <a:cubicBezTo>
                  <a:pt x="581806" y="197449"/>
                  <a:pt x="582213" y="198008"/>
                  <a:pt x="582772" y="198644"/>
                </a:cubicBezTo>
                <a:cubicBezTo>
                  <a:pt x="583407" y="197449"/>
                  <a:pt x="584271" y="196483"/>
                  <a:pt x="585363" y="195746"/>
                </a:cubicBezTo>
                <a:cubicBezTo>
                  <a:pt x="586456" y="195009"/>
                  <a:pt x="587625" y="194348"/>
                  <a:pt x="588870" y="193763"/>
                </a:cubicBezTo>
                <a:cubicBezTo>
                  <a:pt x="588819" y="193204"/>
                  <a:pt x="588616" y="192798"/>
                  <a:pt x="588260" y="192543"/>
                </a:cubicBezTo>
                <a:cubicBezTo>
                  <a:pt x="587904" y="192289"/>
                  <a:pt x="587701" y="191882"/>
                  <a:pt x="587650" y="191323"/>
                </a:cubicBezTo>
                <a:close/>
                <a:moveTo>
                  <a:pt x="657004" y="149863"/>
                </a:moveTo>
                <a:cubicBezTo>
                  <a:pt x="654540" y="150421"/>
                  <a:pt x="652152" y="150827"/>
                  <a:pt x="649841" y="151081"/>
                </a:cubicBezTo>
                <a:cubicBezTo>
                  <a:pt x="647530" y="151335"/>
                  <a:pt x="645447" y="151741"/>
                  <a:pt x="643593" y="152299"/>
                </a:cubicBezTo>
                <a:cubicBezTo>
                  <a:pt x="645980" y="154787"/>
                  <a:pt x="648215" y="155904"/>
                  <a:pt x="650298" y="155650"/>
                </a:cubicBezTo>
                <a:cubicBezTo>
                  <a:pt x="652381" y="155396"/>
                  <a:pt x="654616" y="153467"/>
                  <a:pt x="657004" y="149863"/>
                </a:cubicBezTo>
                <a:close/>
                <a:moveTo>
                  <a:pt x="677730" y="101193"/>
                </a:moveTo>
                <a:cubicBezTo>
                  <a:pt x="674174" y="101092"/>
                  <a:pt x="671533" y="101600"/>
                  <a:pt x="669805" y="102717"/>
                </a:cubicBezTo>
                <a:cubicBezTo>
                  <a:pt x="668078" y="103835"/>
                  <a:pt x="666656" y="106172"/>
                  <a:pt x="665538" y="109728"/>
                </a:cubicBezTo>
                <a:cubicBezTo>
                  <a:pt x="663690" y="114351"/>
                  <a:pt x="663196" y="117602"/>
                  <a:pt x="664055" y="119480"/>
                </a:cubicBezTo>
                <a:cubicBezTo>
                  <a:pt x="664915" y="121359"/>
                  <a:pt x="667441" y="123389"/>
                  <a:pt x="671634" y="125569"/>
                </a:cubicBezTo>
                <a:cubicBezTo>
                  <a:pt x="668993" y="129201"/>
                  <a:pt x="666961" y="132833"/>
                  <a:pt x="665538" y="136466"/>
                </a:cubicBezTo>
                <a:cubicBezTo>
                  <a:pt x="665589" y="137702"/>
                  <a:pt x="665792" y="138862"/>
                  <a:pt x="666148" y="139946"/>
                </a:cubicBezTo>
                <a:cubicBezTo>
                  <a:pt x="666503" y="141031"/>
                  <a:pt x="666707" y="141889"/>
                  <a:pt x="666757" y="142519"/>
                </a:cubicBezTo>
                <a:cubicBezTo>
                  <a:pt x="667977" y="142570"/>
                  <a:pt x="669196" y="142469"/>
                  <a:pt x="670415" y="142217"/>
                </a:cubicBezTo>
                <a:cubicBezTo>
                  <a:pt x="671634" y="141964"/>
                  <a:pt x="672853" y="141258"/>
                  <a:pt x="674073" y="140098"/>
                </a:cubicBezTo>
                <a:cubicBezTo>
                  <a:pt x="674733" y="140047"/>
                  <a:pt x="675241" y="139543"/>
                  <a:pt x="675597" y="138584"/>
                </a:cubicBezTo>
                <a:cubicBezTo>
                  <a:pt x="675952" y="137626"/>
                  <a:pt x="675851" y="136516"/>
                  <a:pt x="675292" y="135255"/>
                </a:cubicBezTo>
                <a:cubicBezTo>
                  <a:pt x="674073" y="132632"/>
                  <a:pt x="672853" y="129403"/>
                  <a:pt x="671634" y="125569"/>
                </a:cubicBezTo>
                <a:cubicBezTo>
                  <a:pt x="673438" y="125519"/>
                  <a:pt x="675317" y="125317"/>
                  <a:pt x="677273" y="124964"/>
                </a:cubicBezTo>
                <a:cubicBezTo>
                  <a:pt x="679229" y="124610"/>
                  <a:pt x="681413" y="124409"/>
                  <a:pt x="683826" y="124358"/>
                </a:cubicBezTo>
                <a:cubicBezTo>
                  <a:pt x="682683" y="121869"/>
                  <a:pt x="681616" y="119532"/>
                  <a:pt x="680626" y="117348"/>
                </a:cubicBezTo>
                <a:cubicBezTo>
                  <a:pt x="679635" y="115163"/>
                  <a:pt x="678264" y="113436"/>
                  <a:pt x="676511" y="112166"/>
                </a:cubicBezTo>
                <a:cubicBezTo>
                  <a:pt x="674631" y="110490"/>
                  <a:pt x="673514" y="109271"/>
                  <a:pt x="673158" y="108509"/>
                </a:cubicBezTo>
                <a:cubicBezTo>
                  <a:pt x="672803" y="107747"/>
                  <a:pt x="673514" y="106527"/>
                  <a:pt x="675292" y="104851"/>
                </a:cubicBezTo>
                <a:cubicBezTo>
                  <a:pt x="676714" y="103632"/>
                  <a:pt x="677527" y="102413"/>
                  <a:pt x="677730" y="101193"/>
                </a:cubicBezTo>
                <a:close/>
                <a:moveTo>
                  <a:pt x="32469" y="61873"/>
                </a:moveTo>
                <a:cubicBezTo>
                  <a:pt x="40266" y="61620"/>
                  <a:pt x="48141" y="62128"/>
                  <a:pt x="56091" y="63398"/>
                </a:cubicBezTo>
                <a:cubicBezTo>
                  <a:pt x="58580" y="63575"/>
                  <a:pt x="60307" y="64740"/>
                  <a:pt x="61272" y="66892"/>
                </a:cubicBezTo>
                <a:cubicBezTo>
                  <a:pt x="62237" y="69044"/>
                  <a:pt x="62136" y="71120"/>
                  <a:pt x="60968" y="73121"/>
                </a:cubicBezTo>
                <a:cubicBezTo>
                  <a:pt x="59926" y="76133"/>
                  <a:pt x="58961" y="78919"/>
                  <a:pt x="58072" y="81476"/>
                </a:cubicBezTo>
                <a:cubicBezTo>
                  <a:pt x="57183" y="84033"/>
                  <a:pt x="55303" y="86514"/>
                  <a:pt x="52433" y="88919"/>
                </a:cubicBezTo>
                <a:cubicBezTo>
                  <a:pt x="50096" y="90844"/>
                  <a:pt x="48369" y="93375"/>
                  <a:pt x="47251" y="96515"/>
                </a:cubicBezTo>
                <a:cubicBezTo>
                  <a:pt x="46134" y="99654"/>
                  <a:pt x="45016" y="102794"/>
                  <a:pt x="43899" y="105934"/>
                </a:cubicBezTo>
                <a:cubicBezTo>
                  <a:pt x="43315" y="108263"/>
                  <a:pt x="42349" y="109681"/>
                  <a:pt x="41003" y="110187"/>
                </a:cubicBezTo>
                <a:cubicBezTo>
                  <a:pt x="39657" y="110693"/>
                  <a:pt x="37777" y="110896"/>
                  <a:pt x="35364" y="110795"/>
                </a:cubicBezTo>
                <a:cubicBezTo>
                  <a:pt x="27617" y="108794"/>
                  <a:pt x="21166" y="105199"/>
                  <a:pt x="16009" y="100009"/>
                </a:cubicBezTo>
                <a:cubicBezTo>
                  <a:pt x="10853" y="94819"/>
                  <a:pt x="5926" y="89097"/>
                  <a:pt x="1227" y="82843"/>
                </a:cubicBezTo>
                <a:cubicBezTo>
                  <a:pt x="643" y="82159"/>
                  <a:pt x="287" y="81400"/>
                  <a:pt x="160" y="80564"/>
                </a:cubicBezTo>
                <a:cubicBezTo>
                  <a:pt x="33" y="79729"/>
                  <a:pt x="-18" y="79273"/>
                  <a:pt x="7" y="79197"/>
                </a:cubicBezTo>
                <a:cubicBezTo>
                  <a:pt x="211" y="71703"/>
                  <a:pt x="3462" y="67247"/>
                  <a:pt x="9761" y="65829"/>
                </a:cubicBezTo>
                <a:cubicBezTo>
                  <a:pt x="17102" y="63445"/>
                  <a:pt x="24671" y="62126"/>
                  <a:pt x="32469" y="61873"/>
                </a:cubicBezTo>
                <a:close/>
                <a:moveTo>
                  <a:pt x="102268" y="0"/>
                </a:moveTo>
                <a:cubicBezTo>
                  <a:pt x="110167" y="1164"/>
                  <a:pt x="117838" y="2176"/>
                  <a:pt x="125280" y="3037"/>
                </a:cubicBezTo>
                <a:cubicBezTo>
                  <a:pt x="132722" y="3897"/>
                  <a:pt x="140089" y="4910"/>
                  <a:pt x="147378" y="6074"/>
                </a:cubicBezTo>
                <a:cubicBezTo>
                  <a:pt x="155887" y="7313"/>
                  <a:pt x="164168" y="8479"/>
                  <a:pt x="172223" y="9572"/>
                </a:cubicBezTo>
                <a:cubicBezTo>
                  <a:pt x="180278" y="10665"/>
                  <a:pt x="188262" y="11538"/>
                  <a:pt x="196174" y="12192"/>
                </a:cubicBezTo>
                <a:cubicBezTo>
                  <a:pt x="214442" y="14730"/>
                  <a:pt x="232785" y="16659"/>
                  <a:pt x="251205" y="17979"/>
                </a:cubicBezTo>
                <a:cubicBezTo>
                  <a:pt x="269625" y="19299"/>
                  <a:pt x="288273" y="19400"/>
                  <a:pt x="307150" y="18283"/>
                </a:cubicBezTo>
                <a:cubicBezTo>
                  <a:pt x="323614" y="17573"/>
                  <a:pt x="340077" y="16557"/>
                  <a:pt x="356541" y="15238"/>
                </a:cubicBezTo>
                <a:cubicBezTo>
                  <a:pt x="373004" y="13918"/>
                  <a:pt x="389468" y="12903"/>
                  <a:pt x="405931" y="12192"/>
                </a:cubicBezTo>
                <a:cubicBezTo>
                  <a:pt x="424859" y="12192"/>
                  <a:pt x="444016" y="12192"/>
                  <a:pt x="463401" y="12192"/>
                </a:cubicBezTo>
                <a:cubicBezTo>
                  <a:pt x="482786" y="12192"/>
                  <a:pt x="502248" y="12192"/>
                  <a:pt x="521785" y="12192"/>
                </a:cubicBezTo>
                <a:cubicBezTo>
                  <a:pt x="529763" y="12217"/>
                  <a:pt x="537893" y="12166"/>
                  <a:pt x="546176" y="12039"/>
                </a:cubicBezTo>
                <a:cubicBezTo>
                  <a:pt x="554458" y="11912"/>
                  <a:pt x="562588" y="11557"/>
                  <a:pt x="570566" y="10973"/>
                </a:cubicBezTo>
                <a:cubicBezTo>
                  <a:pt x="571785" y="10973"/>
                  <a:pt x="573005" y="10973"/>
                  <a:pt x="574224" y="10973"/>
                </a:cubicBezTo>
                <a:cubicBezTo>
                  <a:pt x="584616" y="14247"/>
                  <a:pt x="595236" y="15923"/>
                  <a:pt x="606084" y="15999"/>
                </a:cubicBezTo>
                <a:cubicBezTo>
                  <a:pt x="616933" y="16075"/>
                  <a:pt x="627858" y="16837"/>
                  <a:pt x="638859" y="18283"/>
                </a:cubicBezTo>
                <a:cubicBezTo>
                  <a:pt x="643152" y="18842"/>
                  <a:pt x="647370" y="19248"/>
                  <a:pt x="651511" y="19502"/>
                </a:cubicBezTo>
                <a:cubicBezTo>
                  <a:pt x="655653" y="19756"/>
                  <a:pt x="659565" y="20162"/>
                  <a:pt x="663249" y="20720"/>
                </a:cubicBezTo>
                <a:cubicBezTo>
                  <a:pt x="669199" y="21380"/>
                  <a:pt x="674305" y="23106"/>
                  <a:pt x="678568" y="25898"/>
                </a:cubicBezTo>
                <a:cubicBezTo>
                  <a:pt x="682831" y="28690"/>
                  <a:pt x="687022" y="32243"/>
                  <a:pt x="691141" y="36558"/>
                </a:cubicBezTo>
                <a:cubicBezTo>
                  <a:pt x="693427" y="38995"/>
                  <a:pt x="694342" y="41432"/>
                  <a:pt x="693885" y="43868"/>
                </a:cubicBezTo>
                <a:cubicBezTo>
                  <a:pt x="693427" y="46305"/>
                  <a:pt x="692513" y="48742"/>
                  <a:pt x="691141" y="51178"/>
                </a:cubicBezTo>
                <a:cubicBezTo>
                  <a:pt x="687281" y="57067"/>
                  <a:pt x="687687" y="62346"/>
                  <a:pt x="692361" y="67017"/>
                </a:cubicBezTo>
                <a:cubicBezTo>
                  <a:pt x="692411" y="67626"/>
                  <a:pt x="692615" y="68235"/>
                  <a:pt x="692970" y="68844"/>
                </a:cubicBezTo>
                <a:cubicBezTo>
                  <a:pt x="693326" y="69453"/>
                  <a:pt x="693529" y="70062"/>
                  <a:pt x="693580" y="70671"/>
                </a:cubicBezTo>
                <a:cubicBezTo>
                  <a:pt x="693148" y="74809"/>
                  <a:pt x="693707" y="78413"/>
                  <a:pt x="695256" y="81484"/>
                </a:cubicBezTo>
                <a:cubicBezTo>
                  <a:pt x="696806" y="84555"/>
                  <a:pt x="698279" y="87855"/>
                  <a:pt x="699676" y="91383"/>
                </a:cubicBezTo>
                <a:cubicBezTo>
                  <a:pt x="700844" y="94480"/>
                  <a:pt x="701555" y="97728"/>
                  <a:pt x="701809" y="101130"/>
                </a:cubicBezTo>
                <a:cubicBezTo>
                  <a:pt x="702063" y="104531"/>
                  <a:pt x="702165" y="107780"/>
                  <a:pt x="702114" y="110876"/>
                </a:cubicBezTo>
                <a:cubicBezTo>
                  <a:pt x="702063" y="112044"/>
                  <a:pt x="701555" y="113059"/>
                  <a:pt x="700590" y="113922"/>
                </a:cubicBezTo>
                <a:cubicBezTo>
                  <a:pt x="699625" y="114785"/>
                  <a:pt x="698507" y="115800"/>
                  <a:pt x="697237" y="116968"/>
                </a:cubicBezTo>
                <a:cubicBezTo>
                  <a:pt x="694596" y="119201"/>
                  <a:pt x="691345" y="122044"/>
                  <a:pt x="687484" y="125496"/>
                </a:cubicBezTo>
                <a:cubicBezTo>
                  <a:pt x="686468" y="126917"/>
                  <a:pt x="686061" y="128948"/>
                  <a:pt x="686265" y="131588"/>
                </a:cubicBezTo>
                <a:cubicBezTo>
                  <a:pt x="686415" y="136155"/>
                  <a:pt x="686114" y="139204"/>
                  <a:pt x="685360" y="140733"/>
                </a:cubicBezTo>
                <a:cubicBezTo>
                  <a:pt x="684606" y="142263"/>
                  <a:pt x="682494" y="144108"/>
                  <a:pt x="679026" y="146271"/>
                </a:cubicBezTo>
                <a:cubicBezTo>
                  <a:pt x="680182" y="147471"/>
                  <a:pt x="681187" y="148434"/>
                  <a:pt x="682042" y="149159"/>
                </a:cubicBezTo>
                <a:cubicBezTo>
                  <a:pt x="682896" y="149884"/>
                  <a:pt x="683902" y="150507"/>
                  <a:pt x="685058" y="151028"/>
                </a:cubicBezTo>
                <a:cubicBezTo>
                  <a:pt x="687567" y="152908"/>
                  <a:pt x="689544" y="155245"/>
                  <a:pt x="690991" y="158039"/>
                </a:cubicBezTo>
                <a:cubicBezTo>
                  <a:pt x="692437" y="160833"/>
                  <a:pt x="692894" y="163779"/>
                  <a:pt x="692361" y="166878"/>
                </a:cubicBezTo>
                <a:cubicBezTo>
                  <a:pt x="691649" y="170510"/>
                  <a:pt x="690028" y="173304"/>
                  <a:pt x="687498" y="175260"/>
                </a:cubicBezTo>
                <a:cubicBezTo>
                  <a:pt x="684968" y="177216"/>
                  <a:pt x="682144" y="178486"/>
                  <a:pt x="679026" y="179070"/>
                </a:cubicBezTo>
                <a:cubicBezTo>
                  <a:pt x="675406" y="180162"/>
                  <a:pt x="671768" y="180721"/>
                  <a:pt x="668112" y="180746"/>
                </a:cubicBezTo>
                <a:cubicBezTo>
                  <a:pt x="664456" y="180772"/>
                  <a:pt x="660785" y="181026"/>
                  <a:pt x="657097" y="181508"/>
                </a:cubicBezTo>
                <a:cubicBezTo>
                  <a:pt x="654011" y="181508"/>
                  <a:pt x="651002" y="181508"/>
                  <a:pt x="648069" y="181508"/>
                </a:cubicBezTo>
                <a:cubicBezTo>
                  <a:pt x="645137" y="181508"/>
                  <a:pt x="642433" y="181508"/>
                  <a:pt x="639960" y="181508"/>
                </a:cubicBezTo>
                <a:cubicBezTo>
                  <a:pt x="638710" y="181508"/>
                  <a:pt x="637537" y="181813"/>
                  <a:pt x="636440" y="182424"/>
                </a:cubicBezTo>
                <a:cubicBezTo>
                  <a:pt x="635344" y="183034"/>
                  <a:pt x="634477" y="183949"/>
                  <a:pt x="633839" y="185170"/>
                </a:cubicBezTo>
                <a:cubicBezTo>
                  <a:pt x="630418" y="188832"/>
                  <a:pt x="626393" y="190053"/>
                  <a:pt x="621764" y="188832"/>
                </a:cubicBezTo>
                <a:cubicBezTo>
                  <a:pt x="619241" y="188654"/>
                  <a:pt x="617016" y="189010"/>
                  <a:pt x="615089" y="189900"/>
                </a:cubicBezTo>
                <a:cubicBezTo>
                  <a:pt x="613163" y="190790"/>
                  <a:pt x="612148" y="193282"/>
                  <a:pt x="612046" y="197376"/>
                </a:cubicBezTo>
                <a:cubicBezTo>
                  <a:pt x="612528" y="198088"/>
                  <a:pt x="612173" y="199105"/>
                  <a:pt x="610979" y="200428"/>
                </a:cubicBezTo>
                <a:cubicBezTo>
                  <a:pt x="609785" y="201750"/>
                  <a:pt x="608515" y="202767"/>
                  <a:pt x="607169" y="203479"/>
                </a:cubicBezTo>
                <a:cubicBezTo>
                  <a:pt x="600489" y="207090"/>
                  <a:pt x="593732" y="210549"/>
                  <a:pt x="586900" y="213855"/>
                </a:cubicBezTo>
                <a:cubicBezTo>
                  <a:pt x="580067" y="217160"/>
                  <a:pt x="573006" y="220619"/>
                  <a:pt x="565716" y="224230"/>
                </a:cubicBezTo>
                <a:cubicBezTo>
                  <a:pt x="557766" y="227815"/>
                  <a:pt x="549892" y="231325"/>
                  <a:pt x="542094" y="234757"/>
                </a:cubicBezTo>
                <a:cubicBezTo>
                  <a:pt x="534296" y="238190"/>
                  <a:pt x="526727" y="242005"/>
                  <a:pt x="519387" y="246201"/>
                </a:cubicBezTo>
                <a:cubicBezTo>
                  <a:pt x="508439" y="252965"/>
                  <a:pt x="497720" y="259882"/>
                  <a:pt x="487230" y="266951"/>
                </a:cubicBezTo>
                <a:cubicBezTo>
                  <a:pt x="476740" y="274021"/>
                  <a:pt x="466326" y="280937"/>
                  <a:pt x="455988" y="287702"/>
                </a:cubicBezTo>
                <a:cubicBezTo>
                  <a:pt x="454210" y="288871"/>
                  <a:pt x="452585" y="289889"/>
                  <a:pt x="451111" y="290753"/>
                </a:cubicBezTo>
                <a:cubicBezTo>
                  <a:pt x="449638" y="291618"/>
                  <a:pt x="448013" y="292635"/>
                  <a:pt x="446235" y="293805"/>
                </a:cubicBezTo>
                <a:cubicBezTo>
                  <a:pt x="445600" y="294466"/>
                  <a:pt x="445041" y="295280"/>
                  <a:pt x="444558" y="296246"/>
                </a:cubicBezTo>
                <a:cubicBezTo>
                  <a:pt x="444076" y="297212"/>
                  <a:pt x="443822" y="298026"/>
                  <a:pt x="443796" y="298687"/>
                </a:cubicBezTo>
                <a:cubicBezTo>
                  <a:pt x="443872" y="299374"/>
                  <a:pt x="444330" y="300137"/>
                  <a:pt x="445168" y="300976"/>
                </a:cubicBezTo>
                <a:cubicBezTo>
                  <a:pt x="446006" y="301815"/>
                  <a:pt x="446768" y="302273"/>
                  <a:pt x="447454" y="302349"/>
                </a:cubicBezTo>
                <a:cubicBezTo>
                  <a:pt x="449943" y="302908"/>
                  <a:pt x="452585" y="303315"/>
                  <a:pt x="455379" y="303570"/>
                </a:cubicBezTo>
                <a:cubicBezTo>
                  <a:pt x="458173" y="303824"/>
                  <a:pt x="460814" y="304231"/>
                  <a:pt x="463303" y="304790"/>
                </a:cubicBezTo>
                <a:cubicBezTo>
                  <a:pt x="466961" y="306011"/>
                  <a:pt x="470619" y="307231"/>
                  <a:pt x="474276" y="308452"/>
                </a:cubicBezTo>
                <a:cubicBezTo>
                  <a:pt x="474276" y="308503"/>
                  <a:pt x="474276" y="308706"/>
                  <a:pt x="474276" y="309062"/>
                </a:cubicBezTo>
                <a:cubicBezTo>
                  <a:pt x="474276" y="309418"/>
                  <a:pt x="474276" y="309622"/>
                  <a:pt x="474276" y="309673"/>
                </a:cubicBezTo>
                <a:cubicBezTo>
                  <a:pt x="479026" y="308858"/>
                  <a:pt x="483242" y="309565"/>
                  <a:pt x="486925" y="311795"/>
                </a:cubicBezTo>
                <a:cubicBezTo>
                  <a:pt x="490608" y="314024"/>
                  <a:pt x="494520" y="315342"/>
                  <a:pt x="498660" y="315747"/>
                </a:cubicBezTo>
                <a:cubicBezTo>
                  <a:pt x="500489" y="315823"/>
                  <a:pt x="502318" y="316275"/>
                  <a:pt x="504147" y="317104"/>
                </a:cubicBezTo>
                <a:cubicBezTo>
                  <a:pt x="505975" y="317934"/>
                  <a:pt x="507804" y="318688"/>
                  <a:pt x="509633" y="319367"/>
                </a:cubicBezTo>
                <a:cubicBezTo>
                  <a:pt x="510319" y="319392"/>
                  <a:pt x="511081" y="319342"/>
                  <a:pt x="511919" y="319216"/>
                </a:cubicBezTo>
                <a:cubicBezTo>
                  <a:pt x="512757" y="319090"/>
                  <a:pt x="513214" y="318738"/>
                  <a:pt x="513291" y="318160"/>
                </a:cubicBezTo>
                <a:cubicBezTo>
                  <a:pt x="516364" y="315873"/>
                  <a:pt x="519666" y="314415"/>
                  <a:pt x="523197" y="313785"/>
                </a:cubicBezTo>
                <a:cubicBezTo>
                  <a:pt x="526727" y="313155"/>
                  <a:pt x="530334" y="312598"/>
                  <a:pt x="534017" y="312114"/>
                </a:cubicBezTo>
                <a:cubicBezTo>
                  <a:pt x="537040" y="312088"/>
                  <a:pt x="539834" y="311834"/>
                  <a:pt x="542399" y="311351"/>
                </a:cubicBezTo>
                <a:cubicBezTo>
                  <a:pt x="544964" y="310868"/>
                  <a:pt x="547454" y="310308"/>
                  <a:pt x="549867" y="309673"/>
                </a:cubicBezTo>
                <a:cubicBezTo>
                  <a:pt x="550425" y="309673"/>
                  <a:pt x="550832" y="309673"/>
                  <a:pt x="551086" y="309673"/>
                </a:cubicBezTo>
                <a:cubicBezTo>
                  <a:pt x="551340" y="309673"/>
                  <a:pt x="551746" y="309673"/>
                  <a:pt x="552305" y="309673"/>
                </a:cubicBezTo>
                <a:cubicBezTo>
                  <a:pt x="557182" y="311300"/>
                  <a:pt x="562059" y="311707"/>
                  <a:pt x="566935" y="310893"/>
                </a:cubicBezTo>
                <a:cubicBezTo>
                  <a:pt x="571812" y="310079"/>
                  <a:pt x="576689" y="309266"/>
                  <a:pt x="581566" y="308452"/>
                </a:cubicBezTo>
                <a:cubicBezTo>
                  <a:pt x="584131" y="308274"/>
                  <a:pt x="586925" y="308325"/>
                  <a:pt x="589948" y="308605"/>
                </a:cubicBezTo>
                <a:cubicBezTo>
                  <a:pt x="592970" y="308884"/>
                  <a:pt x="595460" y="310461"/>
                  <a:pt x="597415" y="313334"/>
                </a:cubicBezTo>
                <a:cubicBezTo>
                  <a:pt x="598076" y="313862"/>
                  <a:pt x="598889" y="314013"/>
                  <a:pt x="599854" y="313787"/>
                </a:cubicBezTo>
                <a:cubicBezTo>
                  <a:pt x="600819" y="313560"/>
                  <a:pt x="601632" y="313410"/>
                  <a:pt x="602292" y="313334"/>
                </a:cubicBezTo>
                <a:cubicBezTo>
                  <a:pt x="608438" y="311556"/>
                  <a:pt x="612905" y="312054"/>
                  <a:pt x="615695" y="314828"/>
                </a:cubicBezTo>
                <a:cubicBezTo>
                  <a:pt x="618484" y="317602"/>
                  <a:pt x="619300" y="322337"/>
                  <a:pt x="618142" y="329031"/>
                </a:cubicBezTo>
                <a:cubicBezTo>
                  <a:pt x="617583" y="328372"/>
                  <a:pt x="617177" y="327865"/>
                  <a:pt x="616923" y="327512"/>
                </a:cubicBezTo>
                <a:cubicBezTo>
                  <a:pt x="616669" y="327159"/>
                  <a:pt x="616262" y="327259"/>
                  <a:pt x="615703" y="327812"/>
                </a:cubicBezTo>
                <a:cubicBezTo>
                  <a:pt x="615043" y="327787"/>
                  <a:pt x="614230" y="327838"/>
                  <a:pt x="613265" y="327965"/>
                </a:cubicBezTo>
                <a:cubicBezTo>
                  <a:pt x="612300" y="328092"/>
                  <a:pt x="611487" y="328447"/>
                  <a:pt x="610827" y="329031"/>
                </a:cubicBezTo>
                <a:cubicBezTo>
                  <a:pt x="610877" y="329641"/>
                  <a:pt x="611081" y="330251"/>
                  <a:pt x="611436" y="330860"/>
                </a:cubicBezTo>
                <a:cubicBezTo>
                  <a:pt x="611792" y="331470"/>
                  <a:pt x="611995" y="332079"/>
                  <a:pt x="612046" y="332689"/>
                </a:cubicBezTo>
                <a:cubicBezTo>
                  <a:pt x="615643" y="335787"/>
                  <a:pt x="619389" y="338430"/>
                  <a:pt x="623282" y="340616"/>
                </a:cubicBezTo>
                <a:cubicBezTo>
                  <a:pt x="627176" y="342803"/>
                  <a:pt x="631543" y="344230"/>
                  <a:pt x="636383" y="344900"/>
                </a:cubicBezTo>
                <a:cubicBezTo>
                  <a:pt x="636990" y="344976"/>
                  <a:pt x="637597" y="345434"/>
                  <a:pt x="638204" y="346273"/>
                </a:cubicBezTo>
                <a:cubicBezTo>
                  <a:pt x="638811" y="347112"/>
                  <a:pt x="639417" y="347875"/>
                  <a:pt x="640024" y="348561"/>
                </a:cubicBezTo>
                <a:cubicBezTo>
                  <a:pt x="639999" y="349248"/>
                  <a:pt x="639746" y="350011"/>
                  <a:pt x="639266" y="350850"/>
                </a:cubicBezTo>
                <a:cubicBezTo>
                  <a:pt x="638785" y="351689"/>
                  <a:pt x="638229" y="352147"/>
                  <a:pt x="637597" y="352223"/>
                </a:cubicBezTo>
                <a:cubicBezTo>
                  <a:pt x="634638" y="353469"/>
                  <a:pt x="633272" y="354639"/>
                  <a:pt x="633499" y="355732"/>
                </a:cubicBezTo>
                <a:cubicBezTo>
                  <a:pt x="633727" y="356825"/>
                  <a:pt x="635093" y="357690"/>
                  <a:pt x="637597" y="358326"/>
                </a:cubicBezTo>
                <a:cubicBezTo>
                  <a:pt x="640024" y="359572"/>
                  <a:pt x="642452" y="360741"/>
                  <a:pt x="644880" y="361835"/>
                </a:cubicBezTo>
                <a:cubicBezTo>
                  <a:pt x="647308" y="362928"/>
                  <a:pt x="649736" y="363793"/>
                  <a:pt x="652164" y="364428"/>
                </a:cubicBezTo>
                <a:cubicBezTo>
                  <a:pt x="653378" y="365064"/>
                  <a:pt x="654288" y="365623"/>
                  <a:pt x="654895" y="366107"/>
                </a:cubicBezTo>
                <a:cubicBezTo>
                  <a:pt x="655502" y="366590"/>
                  <a:pt x="655806" y="366844"/>
                  <a:pt x="655806" y="366869"/>
                </a:cubicBezTo>
                <a:cubicBezTo>
                  <a:pt x="659448" y="374193"/>
                  <a:pt x="664318" y="376634"/>
                  <a:pt x="670415" y="374193"/>
                </a:cubicBezTo>
                <a:cubicBezTo>
                  <a:pt x="672193" y="373048"/>
                  <a:pt x="673819" y="372591"/>
                  <a:pt x="675292" y="372820"/>
                </a:cubicBezTo>
                <a:cubicBezTo>
                  <a:pt x="676765" y="373048"/>
                  <a:pt x="678391" y="373506"/>
                  <a:pt x="680169" y="374193"/>
                </a:cubicBezTo>
                <a:cubicBezTo>
                  <a:pt x="685503" y="376227"/>
                  <a:pt x="690075" y="379177"/>
                  <a:pt x="693885" y="383042"/>
                </a:cubicBezTo>
                <a:cubicBezTo>
                  <a:pt x="697695" y="386907"/>
                  <a:pt x="701657" y="390467"/>
                  <a:pt x="705772" y="393721"/>
                </a:cubicBezTo>
                <a:cubicBezTo>
                  <a:pt x="708236" y="396315"/>
                  <a:pt x="709709" y="399366"/>
                  <a:pt x="710191" y="402875"/>
                </a:cubicBezTo>
                <a:cubicBezTo>
                  <a:pt x="710674" y="406384"/>
                  <a:pt x="710014" y="409436"/>
                  <a:pt x="708210" y="412029"/>
                </a:cubicBezTo>
                <a:cubicBezTo>
                  <a:pt x="706178" y="415767"/>
                  <a:pt x="703232" y="418666"/>
                  <a:pt x="699371" y="420726"/>
                </a:cubicBezTo>
                <a:cubicBezTo>
                  <a:pt x="695510" y="422785"/>
                  <a:pt x="691954" y="423548"/>
                  <a:pt x="688703" y="423014"/>
                </a:cubicBezTo>
                <a:cubicBezTo>
                  <a:pt x="686823" y="422302"/>
                  <a:pt x="684791" y="421590"/>
                  <a:pt x="682607" y="420878"/>
                </a:cubicBezTo>
                <a:cubicBezTo>
                  <a:pt x="680423" y="420166"/>
                  <a:pt x="678391" y="420065"/>
                  <a:pt x="676511" y="420573"/>
                </a:cubicBezTo>
                <a:cubicBezTo>
                  <a:pt x="674708" y="421285"/>
                  <a:pt x="673133" y="422607"/>
                  <a:pt x="671787" y="424540"/>
                </a:cubicBezTo>
                <a:cubicBezTo>
                  <a:pt x="670440" y="426473"/>
                  <a:pt x="669170" y="428405"/>
                  <a:pt x="667977" y="430338"/>
                </a:cubicBezTo>
                <a:cubicBezTo>
                  <a:pt x="669145" y="430999"/>
                  <a:pt x="670161" y="431812"/>
                  <a:pt x="671025" y="432779"/>
                </a:cubicBezTo>
                <a:cubicBezTo>
                  <a:pt x="671888" y="433745"/>
                  <a:pt x="672904" y="434559"/>
                  <a:pt x="674073" y="435220"/>
                </a:cubicBezTo>
                <a:cubicBezTo>
                  <a:pt x="674733" y="435194"/>
                  <a:pt x="675546" y="435245"/>
                  <a:pt x="676511" y="435372"/>
                </a:cubicBezTo>
                <a:cubicBezTo>
                  <a:pt x="677476" y="435499"/>
                  <a:pt x="678289" y="435855"/>
                  <a:pt x="678949" y="436440"/>
                </a:cubicBezTo>
                <a:cubicBezTo>
                  <a:pt x="682582" y="437584"/>
                  <a:pt x="684766" y="438958"/>
                  <a:pt x="685503" y="440560"/>
                </a:cubicBezTo>
                <a:cubicBezTo>
                  <a:pt x="686239" y="442162"/>
                  <a:pt x="685680" y="444450"/>
                  <a:pt x="683826" y="447425"/>
                </a:cubicBezTo>
                <a:cubicBezTo>
                  <a:pt x="683293" y="449815"/>
                  <a:pt x="682836" y="452053"/>
                  <a:pt x="682455" y="454138"/>
                </a:cubicBezTo>
                <a:cubicBezTo>
                  <a:pt x="682074" y="456223"/>
                  <a:pt x="681312" y="458461"/>
                  <a:pt x="680169" y="460851"/>
                </a:cubicBezTo>
                <a:cubicBezTo>
                  <a:pt x="678949" y="462707"/>
                  <a:pt x="677730" y="464787"/>
                  <a:pt x="676511" y="467090"/>
                </a:cubicBezTo>
                <a:cubicBezTo>
                  <a:pt x="675292" y="469393"/>
                  <a:pt x="674073" y="471767"/>
                  <a:pt x="672853" y="474211"/>
                </a:cubicBezTo>
                <a:cubicBezTo>
                  <a:pt x="671126" y="476102"/>
                  <a:pt x="669399" y="477765"/>
                  <a:pt x="667672" y="479201"/>
                </a:cubicBezTo>
                <a:cubicBezTo>
                  <a:pt x="665945" y="480638"/>
                  <a:pt x="663608" y="481394"/>
                  <a:pt x="660661" y="481470"/>
                </a:cubicBezTo>
                <a:cubicBezTo>
                  <a:pt x="658891" y="481520"/>
                  <a:pt x="657273" y="482024"/>
                  <a:pt x="655806" y="482982"/>
                </a:cubicBezTo>
                <a:cubicBezTo>
                  <a:pt x="654339" y="483939"/>
                  <a:pt x="652720" y="485048"/>
                  <a:pt x="650950" y="486308"/>
                </a:cubicBezTo>
                <a:cubicBezTo>
                  <a:pt x="650419" y="483208"/>
                  <a:pt x="649357" y="480638"/>
                  <a:pt x="647763" y="478597"/>
                </a:cubicBezTo>
                <a:cubicBezTo>
                  <a:pt x="646170" y="476555"/>
                  <a:pt x="643590" y="475497"/>
                  <a:pt x="640024" y="475421"/>
                </a:cubicBezTo>
                <a:cubicBezTo>
                  <a:pt x="639974" y="475295"/>
                  <a:pt x="639772" y="474640"/>
                  <a:pt x="639417" y="473455"/>
                </a:cubicBezTo>
                <a:cubicBezTo>
                  <a:pt x="639063" y="472271"/>
                  <a:pt x="638861" y="471313"/>
                  <a:pt x="638810" y="470582"/>
                </a:cubicBezTo>
                <a:cubicBezTo>
                  <a:pt x="638735" y="468157"/>
                  <a:pt x="637976" y="466641"/>
                  <a:pt x="636534" y="466034"/>
                </a:cubicBezTo>
                <a:cubicBezTo>
                  <a:pt x="635093" y="465427"/>
                  <a:pt x="633424" y="465734"/>
                  <a:pt x="631527" y="466953"/>
                </a:cubicBezTo>
                <a:cubicBezTo>
                  <a:pt x="628364" y="468869"/>
                  <a:pt x="625882" y="471692"/>
                  <a:pt x="624081" y="475422"/>
                </a:cubicBezTo>
                <a:cubicBezTo>
                  <a:pt x="622280" y="479153"/>
                  <a:pt x="621925" y="483188"/>
                  <a:pt x="623017" y="487527"/>
                </a:cubicBezTo>
                <a:cubicBezTo>
                  <a:pt x="623398" y="492023"/>
                  <a:pt x="621721" y="496138"/>
                  <a:pt x="617987" y="499872"/>
                </a:cubicBezTo>
                <a:cubicBezTo>
                  <a:pt x="614252" y="503606"/>
                  <a:pt x="609831" y="505587"/>
                  <a:pt x="604724" y="505815"/>
                </a:cubicBezTo>
                <a:cubicBezTo>
                  <a:pt x="600481" y="505765"/>
                  <a:pt x="596162" y="505561"/>
                  <a:pt x="591766" y="505206"/>
                </a:cubicBezTo>
                <a:cubicBezTo>
                  <a:pt x="587371" y="504850"/>
                  <a:pt x="582746" y="504647"/>
                  <a:pt x="577894" y="504596"/>
                </a:cubicBezTo>
                <a:cubicBezTo>
                  <a:pt x="577843" y="504596"/>
                  <a:pt x="577640" y="504596"/>
                  <a:pt x="577284" y="504596"/>
                </a:cubicBezTo>
                <a:cubicBezTo>
                  <a:pt x="576928" y="504596"/>
                  <a:pt x="576725" y="504596"/>
                  <a:pt x="576674" y="504596"/>
                </a:cubicBezTo>
                <a:cubicBezTo>
                  <a:pt x="575378" y="505257"/>
                  <a:pt x="574006" y="505765"/>
                  <a:pt x="572558" y="506120"/>
                </a:cubicBezTo>
                <a:cubicBezTo>
                  <a:pt x="571110" y="506476"/>
                  <a:pt x="570043" y="506374"/>
                  <a:pt x="569357" y="505815"/>
                </a:cubicBezTo>
                <a:cubicBezTo>
                  <a:pt x="566333" y="504546"/>
                  <a:pt x="563234" y="503733"/>
                  <a:pt x="560058" y="503377"/>
                </a:cubicBezTo>
                <a:cubicBezTo>
                  <a:pt x="556882" y="503021"/>
                  <a:pt x="553477" y="503428"/>
                  <a:pt x="549844" y="504596"/>
                </a:cubicBezTo>
                <a:cubicBezTo>
                  <a:pt x="547913" y="505130"/>
                  <a:pt x="545677" y="505282"/>
                  <a:pt x="543136" y="505053"/>
                </a:cubicBezTo>
                <a:cubicBezTo>
                  <a:pt x="540596" y="504825"/>
                  <a:pt x="538360" y="504672"/>
                  <a:pt x="536429" y="504596"/>
                </a:cubicBezTo>
                <a:cubicBezTo>
                  <a:pt x="530915" y="504190"/>
                  <a:pt x="525478" y="503783"/>
                  <a:pt x="520117" y="503377"/>
                </a:cubicBezTo>
                <a:cubicBezTo>
                  <a:pt x="514756" y="502971"/>
                  <a:pt x="509624" y="501345"/>
                  <a:pt x="504720" y="498500"/>
                </a:cubicBezTo>
                <a:cubicBezTo>
                  <a:pt x="502917" y="497306"/>
                  <a:pt x="501036" y="496341"/>
                  <a:pt x="499080" y="495605"/>
                </a:cubicBezTo>
                <a:cubicBezTo>
                  <a:pt x="497124" y="494868"/>
                  <a:pt x="494939" y="494208"/>
                  <a:pt x="492525" y="493623"/>
                </a:cubicBezTo>
                <a:cubicBezTo>
                  <a:pt x="491839" y="493090"/>
                  <a:pt x="490772" y="492938"/>
                  <a:pt x="489324" y="493166"/>
                </a:cubicBezTo>
                <a:cubicBezTo>
                  <a:pt x="487875" y="493395"/>
                  <a:pt x="486503" y="493547"/>
                  <a:pt x="485208" y="493623"/>
                </a:cubicBezTo>
                <a:cubicBezTo>
                  <a:pt x="485233" y="491236"/>
                  <a:pt x="484877" y="489915"/>
                  <a:pt x="484141" y="489661"/>
                </a:cubicBezTo>
                <a:cubicBezTo>
                  <a:pt x="483404" y="489407"/>
                  <a:pt x="482133" y="489915"/>
                  <a:pt x="480329" y="491185"/>
                </a:cubicBezTo>
                <a:cubicBezTo>
                  <a:pt x="479161" y="492480"/>
                  <a:pt x="478144" y="493242"/>
                  <a:pt x="477281" y="493471"/>
                </a:cubicBezTo>
                <a:cubicBezTo>
                  <a:pt x="476417" y="493700"/>
                  <a:pt x="475400" y="492938"/>
                  <a:pt x="474232" y="491185"/>
                </a:cubicBezTo>
                <a:cubicBezTo>
                  <a:pt x="473495" y="490601"/>
                  <a:pt x="472224" y="490245"/>
                  <a:pt x="470421" y="490118"/>
                </a:cubicBezTo>
                <a:cubicBezTo>
                  <a:pt x="468617" y="489991"/>
                  <a:pt x="467041" y="489940"/>
                  <a:pt x="465695" y="489966"/>
                </a:cubicBezTo>
                <a:cubicBezTo>
                  <a:pt x="464450" y="490626"/>
                  <a:pt x="463281" y="491134"/>
                  <a:pt x="462189" y="491490"/>
                </a:cubicBezTo>
                <a:cubicBezTo>
                  <a:pt x="461096" y="491845"/>
                  <a:pt x="460232" y="491744"/>
                  <a:pt x="459597" y="491185"/>
                </a:cubicBezTo>
                <a:cubicBezTo>
                  <a:pt x="448011" y="488319"/>
                  <a:pt x="436426" y="486443"/>
                  <a:pt x="424840" y="485557"/>
                </a:cubicBezTo>
                <a:cubicBezTo>
                  <a:pt x="413254" y="484671"/>
                  <a:pt x="401668" y="483712"/>
                  <a:pt x="390083" y="482679"/>
                </a:cubicBezTo>
                <a:cubicBezTo>
                  <a:pt x="388202" y="482150"/>
                  <a:pt x="386170" y="481999"/>
                  <a:pt x="383985" y="482226"/>
                </a:cubicBezTo>
                <a:cubicBezTo>
                  <a:pt x="381800" y="482452"/>
                  <a:pt x="379767" y="482604"/>
                  <a:pt x="377887" y="482679"/>
                </a:cubicBezTo>
                <a:cubicBezTo>
                  <a:pt x="375397" y="482654"/>
                  <a:pt x="372755" y="482402"/>
                  <a:pt x="369960" y="481923"/>
                </a:cubicBezTo>
                <a:cubicBezTo>
                  <a:pt x="367165" y="481444"/>
                  <a:pt x="364523" y="480890"/>
                  <a:pt x="362033" y="480260"/>
                </a:cubicBezTo>
                <a:cubicBezTo>
                  <a:pt x="359619" y="480209"/>
                  <a:pt x="357129" y="480008"/>
                  <a:pt x="354563" y="479655"/>
                </a:cubicBezTo>
                <a:cubicBezTo>
                  <a:pt x="351997" y="479302"/>
                  <a:pt x="349202" y="479101"/>
                  <a:pt x="346179" y="479050"/>
                </a:cubicBezTo>
                <a:cubicBezTo>
                  <a:pt x="344298" y="479151"/>
                  <a:pt x="342266" y="478949"/>
                  <a:pt x="340081" y="478445"/>
                </a:cubicBezTo>
                <a:cubicBezTo>
                  <a:pt x="337896" y="477941"/>
                  <a:pt x="335863" y="476530"/>
                  <a:pt x="333983" y="474211"/>
                </a:cubicBezTo>
                <a:cubicBezTo>
                  <a:pt x="333907" y="473581"/>
                  <a:pt x="333449" y="473027"/>
                  <a:pt x="332611" y="472548"/>
                </a:cubicBezTo>
                <a:cubicBezTo>
                  <a:pt x="331773" y="472069"/>
                  <a:pt x="331010" y="471817"/>
                  <a:pt x="330324" y="471792"/>
                </a:cubicBezTo>
                <a:cubicBezTo>
                  <a:pt x="328444" y="471187"/>
                  <a:pt x="326412" y="470582"/>
                  <a:pt x="324227" y="469978"/>
                </a:cubicBezTo>
                <a:cubicBezTo>
                  <a:pt x="322042" y="469373"/>
                  <a:pt x="320009" y="468768"/>
                  <a:pt x="318129" y="468163"/>
                </a:cubicBezTo>
                <a:cubicBezTo>
                  <a:pt x="315690" y="466974"/>
                  <a:pt x="313556" y="466620"/>
                  <a:pt x="311726" y="467101"/>
                </a:cubicBezTo>
                <a:cubicBezTo>
                  <a:pt x="309897" y="467581"/>
                  <a:pt x="308372" y="468742"/>
                  <a:pt x="307153" y="470582"/>
                </a:cubicBezTo>
                <a:cubicBezTo>
                  <a:pt x="305984" y="472523"/>
                  <a:pt x="304663" y="474085"/>
                  <a:pt x="303189" y="475270"/>
                </a:cubicBezTo>
                <a:cubicBezTo>
                  <a:pt x="301716" y="476454"/>
                  <a:pt x="299785" y="476505"/>
                  <a:pt x="297396" y="475421"/>
                </a:cubicBezTo>
                <a:cubicBezTo>
                  <a:pt x="296761" y="475421"/>
                  <a:pt x="296202" y="475421"/>
                  <a:pt x="295720" y="475421"/>
                </a:cubicBezTo>
                <a:cubicBezTo>
                  <a:pt x="295237" y="475421"/>
                  <a:pt x="294983" y="475421"/>
                  <a:pt x="294957" y="475421"/>
                </a:cubicBezTo>
                <a:cubicBezTo>
                  <a:pt x="290587" y="478622"/>
                  <a:pt x="285912" y="480083"/>
                  <a:pt x="280932" y="479806"/>
                </a:cubicBezTo>
                <a:cubicBezTo>
                  <a:pt x="275953" y="479529"/>
                  <a:pt x="271278" y="480083"/>
                  <a:pt x="266908" y="481470"/>
                </a:cubicBezTo>
                <a:cubicBezTo>
                  <a:pt x="265637" y="481999"/>
                  <a:pt x="264214" y="482150"/>
                  <a:pt x="262639" y="481923"/>
                </a:cubicBezTo>
                <a:cubicBezTo>
                  <a:pt x="261064" y="481696"/>
                  <a:pt x="259641" y="481545"/>
                  <a:pt x="258371" y="481470"/>
                </a:cubicBezTo>
                <a:cubicBezTo>
                  <a:pt x="255881" y="481419"/>
                  <a:pt x="253238" y="481218"/>
                  <a:pt x="250444" y="480865"/>
                </a:cubicBezTo>
                <a:cubicBezTo>
                  <a:pt x="247649" y="480512"/>
                  <a:pt x="245006" y="480310"/>
                  <a:pt x="242517" y="480260"/>
                </a:cubicBezTo>
                <a:cubicBezTo>
                  <a:pt x="241221" y="480209"/>
                  <a:pt x="239849" y="480008"/>
                  <a:pt x="238401" y="479655"/>
                </a:cubicBezTo>
                <a:cubicBezTo>
                  <a:pt x="236952" y="479302"/>
                  <a:pt x="235885" y="479101"/>
                  <a:pt x="235199" y="479050"/>
                </a:cubicBezTo>
                <a:cubicBezTo>
                  <a:pt x="231541" y="476832"/>
                  <a:pt x="229101" y="477639"/>
                  <a:pt x="227882" y="481470"/>
                </a:cubicBezTo>
                <a:cubicBezTo>
                  <a:pt x="227374" y="483966"/>
                  <a:pt x="226561" y="485936"/>
                  <a:pt x="225443" y="487380"/>
                </a:cubicBezTo>
                <a:cubicBezTo>
                  <a:pt x="224325" y="488824"/>
                  <a:pt x="222292" y="489279"/>
                  <a:pt x="219345" y="488747"/>
                </a:cubicBezTo>
                <a:cubicBezTo>
                  <a:pt x="218710" y="488772"/>
                  <a:pt x="218151" y="489026"/>
                  <a:pt x="217668" y="489509"/>
                </a:cubicBezTo>
                <a:cubicBezTo>
                  <a:pt x="217185" y="489991"/>
                  <a:pt x="216931" y="490550"/>
                  <a:pt x="216906" y="491185"/>
                </a:cubicBezTo>
                <a:cubicBezTo>
                  <a:pt x="214492" y="493014"/>
                  <a:pt x="212002" y="493928"/>
                  <a:pt x="209436" y="493928"/>
                </a:cubicBezTo>
                <a:cubicBezTo>
                  <a:pt x="206870" y="493928"/>
                  <a:pt x="204075" y="493014"/>
                  <a:pt x="201052" y="491185"/>
                </a:cubicBezTo>
                <a:cubicBezTo>
                  <a:pt x="199807" y="490550"/>
                  <a:pt x="198333" y="489991"/>
                  <a:pt x="196631" y="489509"/>
                </a:cubicBezTo>
                <a:cubicBezTo>
                  <a:pt x="194929" y="489026"/>
                  <a:pt x="193150" y="488772"/>
                  <a:pt x="191295" y="488747"/>
                </a:cubicBezTo>
                <a:cubicBezTo>
                  <a:pt x="187687" y="488823"/>
                  <a:pt x="184232" y="488671"/>
                  <a:pt x="180929" y="488291"/>
                </a:cubicBezTo>
                <a:cubicBezTo>
                  <a:pt x="177626" y="487911"/>
                  <a:pt x="174171" y="486847"/>
                  <a:pt x="170563" y="485099"/>
                </a:cubicBezTo>
                <a:cubicBezTo>
                  <a:pt x="166244" y="483409"/>
                  <a:pt x="161772" y="483159"/>
                  <a:pt x="157148" y="484346"/>
                </a:cubicBezTo>
                <a:cubicBezTo>
                  <a:pt x="152524" y="485534"/>
                  <a:pt x="148052" y="487407"/>
                  <a:pt x="143733" y="489966"/>
                </a:cubicBezTo>
                <a:cubicBezTo>
                  <a:pt x="141243" y="491795"/>
                  <a:pt x="138600" y="492709"/>
                  <a:pt x="135806" y="492709"/>
                </a:cubicBezTo>
                <a:cubicBezTo>
                  <a:pt x="133011" y="492709"/>
                  <a:pt x="130369" y="491795"/>
                  <a:pt x="127879" y="489966"/>
                </a:cubicBezTo>
                <a:cubicBezTo>
                  <a:pt x="127828" y="489356"/>
                  <a:pt x="127624" y="488747"/>
                  <a:pt x="127269" y="488137"/>
                </a:cubicBezTo>
                <a:cubicBezTo>
                  <a:pt x="126913" y="487527"/>
                  <a:pt x="126710" y="486918"/>
                  <a:pt x="126659" y="486308"/>
                </a:cubicBezTo>
                <a:cubicBezTo>
                  <a:pt x="127879" y="482881"/>
                  <a:pt x="129098" y="480058"/>
                  <a:pt x="130318" y="477841"/>
                </a:cubicBezTo>
                <a:cubicBezTo>
                  <a:pt x="130318" y="475623"/>
                  <a:pt x="130318" y="474010"/>
                  <a:pt x="130318" y="473002"/>
                </a:cubicBezTo>
                <a:cubicBezTo>
                  <a:pt x="129657" y="473002"/>
                  <a:pt x="128844" y="473002"/>
                  <a:pt x="127879" y="473002"/>
                </a:cubicBezTo>
                <a:cubicBezTo>
                  <a:pt x="126913" y="473002"/>
                  <a:pt x="126100" y="473002"/>
                  <a:pt x="125439" y="473002"/>
                </a:cubicBezTo>
                <a:cubicBezTo>
                  <a:pt x="121781" y="473002"/>
                  <a:pt x="118122" y="473002"/>
                  <a:pt x="114463" y="473002"/>
                </a:cubicBezTo>
                <a:cubicBezTo>
                  <a:pt x="114438" y="472977"/>
                  <a:pt x="114184" y="472725"/>
                  <a:pt x="113701" y="472246"/>
                </a:cubicBezTo>
                <a:cubicBezTo>
                  <a:pt x="113219" y="471767"/>
                  <a:pt x="112660" y="471213"/>
                  <a:pt x="112024" y="470582"/>
                </a:cubicBezTo>
                <a:cubicBezTo>
                  <a:pt x="111364" y="470456"/>
                  <a:pt x="110551" y="470104"/>
                  <a:pt x="109585" y="469524"/>
                </a:cubicBezTo>
                <a:cubicBezTo>
                  <a:pt x="108620" y="468944"/>
                  <a:pt x="107807" y="468894"/>
                  <a:pt x="107146" y="469373"/>
                </a:cubicBezTo>
                <a:cubicBezTo>
                  <a:pt x="106409" y="470003"/>
                  <a:pt x="105444" y="470860"/>
                  <a:pt x="104250" y="471943"/>
                </a:cubicBezTo>
                <a:cubicBezTo>
                  <a:pt x="103055" y="473027"/>
                  <a:pt x="102395" y="474186"/>
                  <a:pt x="102268" y="475421"/>
                </a:cubicBezTo>
                <a:cubicBezTo>
                  <a:pt x="102366" y="478923"/>
                  <a:pt x="102169" y="481899"/>
                  <a:pt x="101677" y="484348"/>
                </a:cubicBezTo>
                <a:cubicBezTo>
                  <a:pt x="101185" y="486798"/>
                  <a:pt x="99807" y="489483"/>
                  <a:pt x="97543" y="492404"/>
                </a:cubicBezTo>
                <a:cubicBezTo>
                  <a:pt x="97518" y="491236"/>
                  <a:pt x="97264" y="490220"/>
                  <a:pt x="96781" y="489356"/>
                </a:cubicBezTo>
                <a:cubicBezTo>
                  <a:pt x="96299" y="488493"/>
                  <a:pt x="95740" y="487477"/>
                  <a:pt x="95105" y="486308"/>
                </a:cubicBezTo>
                <a:cubicBezTo>
                  <a:pt x="95105" y="486867"/>
                  <a:pt x="95105" y="487273"/>
                  <a:pt x="95105" y="487527"/>
                </a:cubicBezTo>
                <a:cubicBezTo>
                  <a:pt x="95105" y="487781"/>
                  <a:pt x="95105" y="488188"/>
                  <a:pt x="95105" y="488747"/>
                </a:cubicBezTo>
                <a:cubicBezTo>
                  <a:pt x="84132" y="487727"/>
                  <a:pt x="73159" y="486108"/>
                  <a:pt x="62187" y="483889"/>
                </a:cubicBezTo>
                <a:cubicBezTo>
                  <a:pt x="59774" y="483234"/>
                  <a:pt x="57589" y="482125"/>
                  <a:pt x="55634" y="480562"/>
                </a:cubicBezTo>
                <a:cubicBezTo>
                  <a:pt x="53678" y="479000"/>
                  <a:pt x="51798" y="477286"/>
                  <a:pt x="49995" y="475421"/>
                </a:cubicBezTo>
                <a:cubicBezTo>
                  <a:pt x="47023" y="473632"/>
                  <a:pt x="44127" y="471766"/>
                  <a:pt x="41308" y="469823"/>
                </a:cubicBezTo>
                <a:cubicBezTo>
                  <a:pt x="38489" y="467879"/>
                  <a:pt x="35288" y="465704"/>
                  <a:pt x="31707" y="463296"/>
                </a:cubicBezTo>
                <a:cubicBezTo>
                  <a:pt x="35314" y="460248"/>
                  <a:pt x="38768" y="457200"/>
                  <a:pt x="42070" y="454152"/>
                </a:cubicBezTo>
                <a:cubicBezTo>
                  <a:pt x="45372" y="451104"/>
                  <a:pt x="48826" y="448056"/>
                  <a:pt x="52433" y="445008"/>
                </a:cubicBezTo>
                <a:cubicBezTo>
                  <a:pt x="52484" y="444982"/>
                  <a:pt x="52687" y="444728"/>
                  <a:pt x="53043" y="444246"/>
                </a:cubicBezTo>
                <a:cubicBezTo>
                  <a:pt x="53398" y="443763"/>
                  <a:pt x="53602" y="443204"/>
                  <a:pt x="53652" y="442569"/>
                </a:cubicBezTo>
                <a:cubicBezTo>
                  <a:pt x="54256" y="440083"/>
                  <a:pt x="54859" y="437435"/>
                  <a:pt x="55462" y="434626"/>
                </a:cubicBezTo>
                <a:cubicBezTo>
                  <a:pt x="56065" y="431816"/>
                  <a:pt x="56668" y="429130"/>
                  <a:pt x="57272" y="426567"/>
                </a:cubicBezTo>
                <a:cubicBezTo>
                  <a:pt x="57825" y="426567"/>
                  <a:pt x="58227" y="426567"/>
                  <a:pt x="58478" y="426567"/>
                </a:cubicBezTo>
                <a:cubicBezTo>
                  <a:pt x="58730" y="426567"/>
                  <a:pt x="59132" y="426567"/>
                  <a:pt x="59685" y="426567"/>
                </a:cubicBezTo>
                <a:cubicBezTo>
                  <a:pt x="59031" y="425967"/>
                  <a:pt x="58227" y="425367"/>
                  <a:pt x="57272" y="424767"/>
                </a:cubicBezTo>
                <a:cubicBezTo>
                  <a:pt x="56317" y="424167"/>
                  <a:pt x="55512" y="423567"/>
                  <a:pt x="54859" y="422967"/>
                </a:cubicBezTo>
                <a:cubicBezTo>
                  <a:pt x="54783" y="422342"/>
                  <a:pt x="54633" y="421492"/>
                  <a:pt x="54406" y="420417"/>
                </a:cubicBezTo>
                <a:cubicBezTo>
                  <a:pt x="54180" y="419342"/>
                  <a:pt x="54331" y="418191"/>
                  <a:pt x="54859" y="416966"/>
                </a:cubicBezTo>
                <a:cubicBezTo>
                  <a:pt x="54984" y="416966"/>
                  <a:pt x="55638" y="416966"/>
                  <a:pt x="56819" y="416966"/>
                </a:cubicBezTo>
                <a:cubicBezTo>
                  <a:pt x="58001" y="416966"/>
                  <a:pt x="58956" y="416966"/>
                  <a:pt x="59685" y="416966"/>
                </a:cubicBezTo>
                <a:cubicBezTo>
                  <a:pt x="65719" y="417966"/>
                  <a:pt x="71786" y="419567"/>
                  <a:pt x="77884" y="421767"/>
                </a:cubicBezTo>
                <a:cubicBezTo>
                  <a:pt x="77325" y="420542"/>
                  <a:pt x="76919" y="419391"/>
                  <a:pt x="76665" y="418314"/>
                </a:cubicBezTo>
                <a:cubicBezTo>
                  <a:pt x="76411" y="417237"/>
                  <a:pt x="76004" y="416381"/>
                  <a:pt x="75446" y="415747"/>
                </a:cubicBezTo>
                <a:cubicBezTo>
                  <a:pt x="69829" y="410134"/>
                  <a:pt x="66489" y="403682"/>
                  <a:pt x="65425" y="396392"/>
                </a:cubicBezTo>
                <a:cubicBezTo>
                  <a:pt x="64361" y="389102"/>
                  <a:pt x="62850" y="381736"/>
                  <a:pt x="60891" y="374294"/>
                </a:cubicBezTo>
                <a:cubicBezTo>
                  <a:pt x="60690" y="372872"/>
                  <a:pt x="61092" y="372059"/>
                  <a:pt x="62098" y="371856"/>
                </a:cubicBezTo>
                <a:cubicBezTo>
                  <a:pt x="63254" y="369468"/>
                  <a:pt x="63355" y="367538"/>
                  <a:pt x="62399" y="366065"/>
                </a:cubicBezTo>
                <a:cubicBezTo>
                  <a:pt x="61444" y="364591"/>
                  <a:pt x="59735" y="363271"/>
                  <a:pt x="57272" y="362102"/>
                </a:cubicBezTo>
                <a:cubicBezTo>
                  <a:pt x="53759" y="360832"/>
                  <a:pt x="50469" y="359105"/>
                  <a:pt x="47399" y="356921"/>
                </a:cubicBezTo>
                <a:cubicBezTo>
                  <a:pt x="44330" y="354736"/>
                  <a:pt x="40725" y="352399"/>
                  <a:pt x="36584" y="349910"/>
                </a:cubicBezTo>
                <a:cubicBezTo>
                  <a:pt x="39581" y="348081"/>
                  <a:pt x="42425" y="346253"/>
                  <a:pt x="45118" y="344424"/>
                </a:cubicBezTo>
                <a:cubicBezTo>
                  <a:pt x="47810" y="342595"/>
                  <a:pt x="50655" y="340766"/>
                  <a:pt x="53652" y="338937"/>
                </a:cubicBezTo>
                <a:cubicBezTo>
                  <a:pt x="62295" y="332841"/>
                  <a:pt x="71591" y="326745"/>
                  <a:pt x="81542" y="320649"/>
                </a:cubicBezTo>
                <a:cubicBezTo>
                  <a:pt x="82964" y="319227"/>
                  <a:pt x="83777" y="317195"/>
                  <a:pt x="83980" y="314553"/>
                </a:cubicBezTo>
                <a:cubicBezTo>
                  <a:pt x="82557" y="313334"/>
                  <a:pt x="80525" y="312115"/>
                  <a:pt x="77884" y="310896"/>
                </a:cubicBezTo>
                <a:cubicBezTo>
                  <a:pt x="76665" y="310693"/>
                  <a:pt x="75446" y="309880"/>
                  <a:pt x="74226" y="308457"/>
                </a:cubicBezTo>
                <a:cubicBezTo>
                  <a:pt x="75420" y="308407"/>
                  <a:pt x="76385" y="308203"/>
                  <a:pt x="77122" y="307848"/>
                </a:cubicBezTo>
                <a:cubicBezTo>
                  <a:pt x="77858" y="307492"/>
                  <a:pt x="78519" y="307289"/>
                  <a:pt x="79103" y="307238"/>
                </a:cubicBezTo>
                <a:cubicBezTo>
                  <a:pt x="80983" y="308483"/>
                  <a:pt x="83015" y="309651"/>
                  <a:pt x="85199" y="310743"/>
                </a:cubicBezTo>
                <a:cubicBezTo>
                  <a:pt x="87383" y="311836"/>
                  <a:pt x="89415" y="312699"/>
                  <a:pt x="91295" y="313334"/>
                </a:cubicBezTo>
                <a:cubicBezTo>
                  <a:pt x="91955" y="313918"/>
                  <a:pt x="92768" y="314274"/>
                  <a:pt x="93734" y="314401"/>
                </a:cubicBezTo>
                <a:cubicBezTo>
                  <a:pt x="94699" y="314528"/>
                  <a:pt x="95511" y="314579"/>
                  <a:pt x="96172" y="314553"/>
                </a:cubicBezTo>
                <a:cubicBezTo>
                  <a:pt x="104503" y="313537"/>
                  <a:pt x="112225" y="311912"/>
                  <a:pt x="119337" y="309677"/>
                </a:cubicBezTo>
                <a:cubicBezTo>
                  <a:pt x="120556" y="309626"/>
                  <a:pt x="121775" y="309118"/>
                  <a:pt x="122994" y="308153"/>
                </a:cubicBezTo>
                <a:cubicBezTo>
                  <a:pt x="124214" y="307187"/>
                  <a:pt x="125433" y="306070"/>
                  <a:pt x="126652" y="304800"/>
                </a:cubicBezTo>
                <a:cubicBezTo>
                  <a:pt x="129040" y="302311"/>
                  <a:pt x="131275" y="299669"/>
                  <a:pt x="133357" y="296875"/>
                </a:cubicBezTo>
                <a:cubicBezTo>
                  <a:pt x="135440" y="294081"/>
                  <a:pt x="137675" y="291439"/>
                  <a:pt x="140063" y="288950"/>
                </a:cubicBezTo>
                <a:cubicBezTo>
                  <a:pt x="141968" y="287147"/>
                  <a:pt x="144254" y="285572"/>
                  <a:pt x="146921" y="284226"/>
                </a:cubicBezTo>
                <a:cubicBezTo>
                  <a:pt x="149588" y="282880"/>
                  <a:pt x="152179" y="281610"/>
                  <a:pt x="154693" y="280416"/>
                </a:cubicBezTo>
                <a:cubicBezTo>
                  <a:pt x="165006" y="274958"/>
                  <a:pt x="175166" y="269719"/>
                  <a:pt x="185173" y="264700"/>
                </a:cubicBezTo>
                <a:cubicBezTo>
                  <a:pt x="195181" y="259680"/>
                  <a:pt x="205341" y="254708"/>
                  <a:pt x="215653" y="249783"/>
                </a:cubicBezTo>
                <a:cubicBezTo>
                  <a:pt x="224391" y="245923"/>
                  <a:pt x="232519" y="241452"/>
                  <a:pt x="240038" y="236372"/>
                </a:cubicBezTo>
                <a:cubicBezTo>
                  <a:pt x="242476" y="235356"/>
                  <a:pt x="244914" y="233731"/>
                  <a:pt x="247353" y="231495"/>
                </a:cubicBezTo>
                <a:cubicBezTo>
                  <a:pt x="241638" y="227736"/>
                  <a:pt x="233256" y="225502"/>
                  <a:pt x="222207" y="224791"/>
                </a:cubicBezTo>
                <a:cubicBezTo>
                  <a:pt x="211158" y="224080"/>
                  <a:pt x="202471" y="225502"/>
                  <a:pt x="196146" y="229057"/>
                </a:cubicBezTo>
                <a:cubicBezTo>
                  <a:pt x="192971" y="225096"/>
                  <a:pt x="189568" y="223572"/>
                  <a:pt x="185935" y="224486"/>
                </a:cubicBezTo>
                <a:cubicBezTo>
                  <a:pt x="182303" y="225400"/>
                  <a:pt x="179204" y="226924"/>
                  <a:pt x="176639" y="229057"/>
                </a:cubicBezTo>
                <a:cubicBezTo>
                  <a:pt x="169959" y="232765"/>
                  <a:pt x="163507" y="236931"/>
                  <a:pt x="157284" y="241554"/>
                </a:cubicBezTo>
                <a:cubicBezTo>
                  <a:pt x="151061" y="246177"/>
                  <a:pt x="144915" y="250952"/>
                  <a:pt x="138844" y="255879"/>
                </a:cubicBezTo>
                <a:cubicBezTo>
                  <a:pt x="135237" y="258318"/>
                  <a:pt x="132087" y="261061"/>
                  <a:pt x="129395" y="264109"/>
                </a:cubicBezTo>
                <a:cubicBezTo>
                  <a:pt x="126703" y="267157"/>
                  <a:pt x="124163" y="270510"/>
                  <a:pt x="121775" y="274167"/>
                </a:cubicBezTo>
                <a:cubicBezTo>
                  <a:pt x="119870" y="277088"/>
                  <a:pt x="117584" y="279476"/>
                  <a:pt x="114917" y="281330"/>
                </a:cubicBezTo>
                <a:cubicBezTo>
                  <a:pt x="112250" y="283184"/>
                  <a:pt x="109659" y="285267"/>
                  <a:pt x="107145" y="287579"/>
                </a:cubicBezTo>
                <a:cubicBezTo>
                  <a:pt x="105926" y="288849"/>
                  <a:pt x="104706" y="290271"/>
                  <a:pt x="103487" y="291846"/>
                </a:cubicBezTo>
                <a:cubicBezTo>
                  <a:pt x="102268" y="293421"/>
                  <a:pt x="101049" y="294843"/>
                  <a:pt x="99830" y="296113"/>
                </a:cubicBezTo>
                <a:cubicBezTo>
                  <a:pt x="99144" y="297383"/>
                  <a:pt x="98077" y="298501"/>
                  <a:pt x="96629" y="299466"/>
                </a:cubicBezTo>
                <a:cubicBezTo>
                  <a:pt x="95181" y="300431"/>
                  <a:pt x="93810" y="300939"/>
                  <a:pt x="92514" y="300990"/>
                </a:cubicBezTo>
                <a:cubicBezTo>
                  <a:pt x="90635" y="300964"/>
                  <a:pt x="88609" y="300710"/>
                  <a:pt x="86434" y="300228"/>
                </a:cubicBezTo>
                <a:cubicBezTo>
                  <a:pt x="84260" y="299745"/>
                  <a:pt x="82239" y="299186"/>
                  <a:pt x="80373" y="298551"/>
                </a:cubicBezTo>
                <a:cubicBezTo>
                  <a:pt x="76539" y="297332"/>
                  <a:pt x="75732" y="294894"/>
                  <a:pt x="77952" y="291236"/>
                </a:cubicBezTo>
                <a:cubicBezTo>
                  <a:pt x="80372" y="289357"/>
                  <a:pt x="82795" y="287325"/>
                  <a:pt x="85220" y="285140"/>
                </a:cubicBezTo>
                <a:cubicBezTo>
                  <a:pt x="87645" y="282956"/>
                  <a:pt x="90077" y="280924"/>
                  <a:pt x="92514" y="279044"/>
                </a:cubicBezTo>
                <a:cubicBezTo>
                  <a:pt x="95004" y="277266"/>
                  <a:pt x="97645" y="275641"/>
                  <a:pt x="100439" y="274167"/>
                </a:cubicBezTo>
                <a:cubicBezTo>
                  <a:pt x="103233" y="272694"/>
                  <a:pt x="105875" y="271069"/>
                  <a:pt x="108364" y="269291"/>
                </a:cubicBezTo>
                <a:cubicBezTo>
                  <a:pt x="113190" y="266243"/>
                  <a:pt x="117863" y="263195"/>
                  <a:pt x="122385" y="260147"/>
                </a:cubicBezTo>
                <a:cubicBezTo>
                  <a:pt x="126906" y="257099"/>
                  <a:pt x="131579" y="254051"/>
                  <a:pt x="136405" y="251003"/>
                </a:cubicBezTo>
                <a:cubicBezTo>
                  <a:pt x="136431" y="250444"/>
                  <a:pt x="136685" y="250037"/>
                  <a:pt x="137168" y="249783"/>
                </a:cubicBezTo>
                <a:cubicBezTo>
                  <a:pt x="137650" y="249529"/>
                  <a:pt x="138209" y="249123"/>
                  <a:pt x="138844" y="248564"/>
                </a:cubicBezTo>
                <a:cubicBezTo>
                  <a:pt x="144940" y="242671"/>
                  <a:pt x="151036" y="236169"/>
                  <a:pt x="157132" y="229057"/>
                </a:cubicBezTo>
                <a:cubicBezTo>
                  <a:pt x="158351" y="227838"/>
                  <a:pt x="159570" y="226619"/>
                  <a:pt x="160789" y="225399"/>
                </a:cubicBezTo>
                <a:cubicBezTo>
                  <a:pt x="163025" y="221744"/>
                  <a:pt x="162212" y="219307"/>
                  <a:pt x="158351" y="218089"/>
                </a:cubicBezTo>
                <a:cubicBezTo>
                  <a:pt x="154744" y="218013"/>
                  <a:pt x="151595" y="217251"/>
                  <a:pt x="148902" y="215805"/>
                </a:cubicBezTo>
                <a:cubicBezTo>
                  <a:pt x="146210" y="214358"/>
                  <a:pt x="143670" y="212683"/>
                  <a:pt x="141282" y="210779"/>
                </a:cubicBezTo>
                <a:cubicBezTo>
                  <a:pt x="139352" y="209002"/>
                  <a:pt x="137117" y="207378"/>
                  <a:pt x="134577" y="205906"/>
                </a:cubicBezTo>
                <a:cubicBezTo>
                  <a:pt x="132037" y="204433"/>
                  <a:pt x="129802" y="202809"/>
                  <a:pt x="127871" y="201032"/>
                </a:cubicBezTo>
                <a:cubicBezTo>
                  <a:pt x="126652" y="200829"/>
                  <a:pt x="125433" y="200017"/>
                  <a:pt x="124214" y="198596"/>
                </a:cubicBezTo>
                <a:cubicBezTo>
                  <a:pt x="116898" y="191083"/>
                  <a:pt x="109583" y="184179"/>
                  <a:pt x="102268" y="177884"/>
                </a:cubicBezTo>
                <a:cubicBezTo>
                  <a:pt x="100414" y="176133"/>
                  <a:pt x="98940" y="174458"/>
                  <a:pt x="97848" y="172859"/>
                </a:cubicBezTo>
                <a:cubicBezTo>
                  <a:pt x="96756" y="171259"/>
                  <a:pt x="96197" y="169280"/>
                  <a:pt x="96172" y="166919"/>
                </a:cubicBezTo>
                <a:cubicBezTo>
                  <a:pt x="96375" y="164686"/>
                  <a:pt x="95969" y="163061"/>
                  <a:pt x="94953" y="162046"/>
                </a:cubicBezTo>
                <a:cubicBezTo>
                  <a:pt x="93683" y="159635"/>
                  <a:pt x="92261" y="157147"/>
                  <a:pt x="90687" y="154584"/>
                </a:cubicBezTo>
                <a:cubicBezTo>
                  <a:pt x="89113" y="152020"/>
                  <a:pt x="87693" y="149228"/>
                  <a:pt x="86427" y="146208"/>
                </a:cubicBezTo>
                <a:cubicBezTo>
                  <a:pt x="85317" y="143720"/>
                  <a:pt x="84510" y="141081"/>
                  <a:pt x="84005" y="138289"/>
                </a:cubicBezTo>
                <a:cubicBezTo>
                  <a:pt x="83501" y="135497"/>
                  <a:pt x="82694" y="132857"/>
                  <a:pt x="81584" y="130369"/>
                </a:cubicBezTo>
                <a:cubicBezTo>
                  <a:pt x="81508" y="128542"/>
                  <a:pt x="81054" y="126714"/>
                  <a:pt x="80222" y="124887"/>
                </a:cubicBezTo>
                <a:cubicBezTo>
                  <a:pt x="79389" y="123059"/>
                  <a:pt x="78633" y="121232"/>
                  <a:pt x="77952" y="119404"/>
                </a:cubicBezTo>
                <a:cubicBezTo>
                  <a:pt x="77750" y="115750"/>
                  <a:pt x="78153" y="112095"/>
                  <a:pt x="79162" y="108440"/>
                </a:cubicBezTo>
                <a:cubicBezTo>
                  <a:pt x="80398" y="107145"/>
                  <a:pt x="81861" y="105774"/>
                  <a:pt x="83552" y="104328"/>
                </a:cubicBezTo>
                <a:cubicBezTo>
                  <a:pt x="85243" y="102881"/>
                  <a:pt x="87011" y="101815"/>
                  <a:pt x="88857" y="101130"/>
                </a:cubicBezTo>
                <a:cubicBezTo>
                  <a:pt x="90127" y="99962"/>
                  <a:pt x="90940" y="98947"/>
                  <a:pt x="91295" y="98084"/>
                </a:cubicBezTo>
                <a:cubicBezTo>
                  <a:pt x="91651" y="97221"/>
                  <a:pt x="91244" y="96206"/>
                  <a:pt x="90076" y="95038"/>
                </a:cubicBezTo>
                <a:cubicBezTo>
                  <a:pt x="88855" y="93820"/>
                  <a:pt x="87639" y="92601"/>
                  <a:pt x="86427" y="91383"/>
                </a:cubicBezTo>
                <a:cubicBezTo>
                  <a:pt x="81105" y="90698"/>
                  <a:pt x="77220" y="88718"/>
                  <a:pt x="74773" y="85444"/>
                </a:cubicBezTo>
                <a:cubicBezTo>
                  <a:pt x="72327" y="82169"/>
                  <a:pt x="70561" y="78058"/>
                  <a:pt x="69476" y="73108"/>
                </a:cubicBezTo>
                <a:cubicBezTo>
                  <a:pt x="68140" y="69072"/>
                  <a:pt x="67787" y="66483"/>
                  <a:pt x="68417" y="65341"/>
                </a:cubicBezTo>
                <a:cubicBezTo>
                  <a:pt x="69048" y="64199"/>
                  <a:pt x="71419" y="63133"/>
                  <a:pt x="75530" y="62143"/>
                </a:cubicBezTo>
                <a:cubicBezTo>
                  <a:pt x="76211" y="61585"/>
                  <a:pt x="76968" y="61179"/>
                  <a:pt x="77800" y="60925"/>
                </a:cubicBezTo>
                <a:cubicBezTo>
                  <a:pt x="78633" y="60671"/>
                  <a:pt x="79087" y="60265"/>
                  <a:pt x="79162" y="59707"/>
                </a:cubicBezTo>
                <a:cubicBezTo>
                  <a:pt x="80499" y="56305"/>
                  <a:pt x="82671" y="54275"/>
                  <a:pt x="85680" y="53615"/>
                </a:cubicBezTo>
                <a:cubicBezTo>
                  <a:pt x="88688" y="52955"/>
                  <a:pt x="91779" y="52143"/>
                  <a:pt x="94953" y="51178"/>
                </a:cubicBezTo>
                <a:cubicBezTo>
                  <a:pt x="96172" y="49960"/>
                  <a:pt x="97391" y="48742"/>
                  <a:pt x="98610" y="47523"/>
                </a:cubicBezTo>
                <a:cubicBezTo>
                  <a:pt x="97391" y="46305"/>
                  <a:pt x="96172" y="45087"/>
                  <a:pt x="94953" y="43868"/>
                </a:cubicBezTo>
                <a:cubicBezTo>
                  <a:pt x="93734" y="43361"/>
                  <a:pt x="92514" y="43158"/>
                  <a:pt x="91295" y="43259"/>
                </a:cubicBezTo>
                <a:cubicBezTo>
                  <a:pt x="90076" y="43361"/>
                  <a:pt x="88857" y="43158"/>
                  <a:pt x="87638" y="42650"/>
                </a:cubicBezTo>
                <a:cubicBezTo>
                  <a:pt x="86427" y="44884"/>
                  <a:pt x="85216" y="46508"/>
                  <a:pt x="84005" y="47523"/>
                </a:cubicBezTo>
                <a:cubicBezTo>
                  <a:pt x="82139" y="48183"/>
                  <a:pt x="80121" y="48995"/>
                  <a:pt x="77952" y="49960"/>
                </a:cubicBezTo>
                <a:cubicBezTo>
                  <a:pt x="75782" y="50924"/>
                  <a:pt x="73765" y="51737"/>
                  <a:pt x="71898" y="52397"/>
                </a:cubicBezTo>
                <a:cubicBezTo>
                  <a:pt x="69275" y="52600"/>
                  <a:pt x="67257" y="52194"/>
                  <a:pt x="65844" y="51178"/>
                </a:cubicBezTo>
                <a:cubicBezTo>
                  <a:pt x="65311" y="51127"/>
                  <a:pt x="65159" y="50620"/>
                  <a:pt x="65387" y="49655"/>
                </a:cubicBezTo>
                <a:cubicBezTo>
                  <a:pt x="65616" y="48691"/>
                  <a:pt x="65768" y="47574"/>
                  <a:pt x="65844" y="46305"/>
                </a:cubicBezTo>
                <a:cubicBezTo>
                  <a:pt x="65895" y="45137"/>
                  <a:pt x="66097" y="44122"/>
                  <a:pt x="66450" y="43259"/>
                </a:cubicBezTo>
                <a:cubicBezTo>
                  <a:pt x="66803" y="42396"/>
                  <a:pt x="67005" y="41381"/>
                  <a:pt x="67055" y="40213"/>
                </a:cubicBezTo>
                <a:cubicBezTo>
                  <a:pt x="67660" y="38310"/>
                  <a:pt x="68568" y="36939"/>
                  <a:pt x="69779" y="36101"/>
                </a:cubicBezTo>
                <a:cubicBezTo>
                  <a:pt x="70990" y="35264"/>
                  <a:pt x="72503" y="35416"/>
                  <a:pt x="74319" y="36558"/>
                </a:cubicBezTo>
                <a:cubicBezTo>
                  <a:pt x="74950" y="37091"/>
                  <a:pt x="75808" y="37244"/>
                  <a:pt x="76892" y="37015"/>
                </a:cubicBezTo>
                <a:cubicBezTo>
                  <a:pt x="77977" y="36787"/>
                  <a:pt x="79137" y="36635"/>
                  <a:pt x="80373" y="36558"/>
                </a:cubicBezTo>
                <a:cubicBezTo>
                  <a:pt x="79869" y="35315"/>
                  <a:pt x="79667" y="34147"/>
                  <a:pt x="79768" y="33056"/>
                </a:cubicBezTo>
                <a:cubicBezTo>
                  <a:pt x="79869" y="31964"/>
                  <a:pt x="79667" y="31101"/>
                  <a:pt x="79162" y="30467"/>
                </a:cubicBezTo>
                <a:cubicBezTo>
                  <a:pt x="77952" y="28233"/>
                  <a:pt x="76741" y="26609"/>
                  <a:pt x="75530" y="25593"/>
                </a:cubicBezTo>
                <a:cubicBezTo>
                  <a:pt x="73714" y="23842"/>
                  <a:pt x="72806" y="22471"/>
                  <a:pt x="72806" y="21482"/>
                </a:cubicBezTo>
                <a:cubicBezTo>
                  <a:pt x="72806" y="20492"/>
                  <a:pt x="73714" y="19426"/>
                  <a:pt x="75530" y="18283"/>
                </a:cubicBezTo>
                <a:cubicBezTo>
                  <a:pt x="81780" y="14633"/>
                  <a:pt x="87441" y="10968"/>
                  <a:pt x="92514" y="7289"/>
                </a:cubicBezTo>
                <a:cubicBezTo>
                  <a:pt x="93734" y="6277"/>
                  <a:pt x="94953" y="5872"/>
                  <a:pt x="96172" y="6074"/>
                </a:cubicBezTo>
                <a:cubicBezTo>
                  <a:pt x="98560" y="7795"/>
                  <a:pt x="100185" y="7998"/>
                  <a:pt x="101049" y="6681"/>
                </a:cubicBezTo>
                <a:cubicBezTo>
                  <a:pt x="101912" y="5365"/>
                  <a:pt x="102319" y="3138"/>
                  <a:pt x="1022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925932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1338943" y="866131"/>
            <a:ext cx="3102428" cy="5153896"/>
          </a:xfrm>
          <a:custGeom>
            <a:avLst/>
            <a:gdLst>
              <a:gd name="connsiteX0" fmla="*/ 306746 w 585788"/>
              <a:gd name="connsiteY0" fmla="*/ 0 h 973138"/>
              <a:gd name="connsiteX1" fmla="*/ 342188 w 585788"/>
              <a:gd name="connsiteY1" fmla="*/ 10228 h 973138"/>
              <a:gd name="connsiteX2" fmla="*/ 367646 w 585788"/>
              <a:gd name="connsiteY2" fmla="*/ 26692 h 973138"/>
              <a:gd name="connsiteX3" fmla="*/ 394103 w 585788"/>
              <a:gd name="connsiteY3" fmla="*/ 62614 h 973138"/>
              <a:gd name="connsiteX4" fmla="*/ 398096 w 585788"/>
              <a:gd name="connsiteY4" fmla="*/ 98786 h 973138"/>
              <a:gd name="connsiteX5" fmla="*/ 395600 w 585788"/>
              <a:gd name="connsiteY5" fmla="*/ 133710 h 973138"/>
              <a:gd name="connsiteX6" fmla="*/ 394103 w 585788"/>
              <a:gd name="connsiteY6" fmla="*/ 169881 h 973138"/>
              <a:gd name="connsiteX7" fmla="*/ 396100 w 585788"/>
              <a:gd name="connsiteY7" fmla="*/ 201563 h 973138"/>
              <a:gd name="connsiteX8" fmla="*/ 409328 w 585788"/>
              <a:gd name="connsiteY8" fmla="*/ 243971 h 973138"/>
              <a:gd name="connsiteX9" fmla="*/ 438530 w 585788"/>
              <a:gd name="connsiteY9" fmla="*/ 301596 h 973138"/>
              <a:gd name="connsiteX10" fmla="*/ 490694 w 585788"/>
              <a:gd name="connsiteY10" fmla="*/ 376433 h 973138"/>
              <a:gd name="connsiteX11" fmla="*/ 522392 w 585788"/>
              <a:gd name="connsiteY11" fmla="*/ 430815 h 973138"/>
              <a:gd name="connsiteX12" fmla="*/ 554090 w 585788"/>
              <a:gd name="connsiteY12" fmla="*/ 511889 h 973138"/>
              <a:gd name="connsiteX13" fmla="*/ 570563 w 585788"/>
              <a:gd name="connsiteY13" fmla="*/ 570263 h 973138"/>
              <a:gd name="connsiteX14" fmla="*/ 578051 w 585788"/>
              <a:gd name="connsiteY14" fmla="*/ 595707 h 973138"/>
              <a:gd name="connsiteX15" fmla="*/ 585788 w 585788"/>
              <a:gd name="connsiteY15" fmla="*/ 638614 h 973138"/>
              <a:gd name="connsiteX16" fmla="*/ 574307 w 585788"/>
              <a:gd name="connsiteY16" fmla="*/ 634872 h 973138"/>
              <a:gd name="connsiteX17" fmla="*/ 560330 w 585788"/>
              <a:gd name="connsiteY17" fmla="*/ 624644 h 973138"/>
              <a:gd name="connsiteX18" fmla="*/ 540612 w 585788"/>
              <a:gd name="connsiteY18" fmla="*/ 594959 h 973138"/>
              <a:gd name="connsiteX19" fmla="*/ 520895 w 585788"/>
              <a:gd name="connsiteY19" fmla="*/ 561282 h 973138"/>
              <a:gd name="connsiteX20" fmla="*/ 499430 w 585788"/>
              <a:gd name="connsiteY20" fmla="*/ 533592 h 973138"/>
              <a:gd name="connsiteX21" fmla="*/ 472724 w 585788"/>
              <a:gd name="connsiteY21" fmla="*/ 506900 h 973138"/>
              <a:gd name="connsiteX22" fmla="*/ 465236 w 585788"/>
              <a:gd name="connsiteY22" fmla="*/ 500664 h 973138"/>
              <a:gd name="connsiteX23" fmla="*/ 457499 w 585788"/>
              <a:gd name="connsiteY23" fmla="*/ 519622 h 973138"/>
              <a:gd name="connsiteX24" fmla="*/ 460244 w 585788"/>
              <a:gd name="connsiteY24" fmla="*/ 533592 h 973138"/>
              <a:gd name="connsiteX25" fmla="*/ 464487 w 585788"/>
              <a:gd name="connsiteY25" fmla="*/ 546813 h 973138"/>
              <a:gd name="connsiteX26" fmla="*/ 493190 w 585788"/>
              <a:gd name="connsiteY26" fmla="*/ 648842 h 973138"/>
              <a:gd name="connsiteX27" fmla="*/ 501926 w 585788"/>
              <a:gd name="connsiteY27" fmla="*/ 698235 h 973138"/>
              <a:gd name="connsiteX28" fmla="*/ 486701 w 585788"/>
              <a:gd name="connsiteY28" fmla="*/ 766586 h 973138"/>
              <a:gd name="connsiteX29" fmla="*/ 455003 w 585788"/>
              <a:gd name="connsiteY29" fmla="*/ 838929 h 973138"/>
              <a:gd name="connsiteX30" fmla="*/ 446267 w 585788"/>
              <a:gd name="connsiteY30" fmla="*/ 864374 h 973138"/>
              <a:gd name="connsiteX31" fmla="*/ 445019 w 585788"/>
              <a:gd name="connsiteY31" fmla="*/ 882086 h 973138"/>
              <a:gd name="connsiteX32" fmla="*/ 467732 w 585788"/>
              <a:gd name="connsiteY32" fmla="*/ 897303 h 973138"/>
              <a:gd name="connsiteX33" fmla="*/ 501926 w 585788"/>
              <a:gd name="connsiteY33" fmla="*/ 912520 h 973138"/>
              <a:gd name="connsiteX34" fmla="*/ 510911 w 585788"/>
              <a:gd name="connsiteY34" fmla="*/ 926240 h 973138"/>
              <a:gd name="connsiteX35" fmla="*/ 507167 w 585788"/>
              <a:gd name="connsiteY35" fmla="*/ 940210 h 973138"/>
              <a:gd name="connsiteX36" fmla="*/ 504422 w 585788"/>
              <a:gd name="connsiteY36" fmla="*/ 945448 h 973138"/>
              <a:gd name="connsiteX37" fmla="*/ 493190 w 585788"/>
              <a:gd name="connsiteY37" fmla="*/ 943453 h 973138"/>
              <a:gd name="connsiteX38" fmla="*/ 479213 w 585788"/>
              <a:gd name="connsiteY38" fmla="*/ 942954 h 973138"/>
              <a:gd name="connsiteX39" fmla="*/ 462740 w 585788"/>
              <a:gd name="connsiteY39" fmla="*/ 944700 h 973138"/>
              <a:gd name="connsiteX40" fmla="*/ 446766 w 585788"/>
              <a:gd name="connsiteY40" fmla="*/ 959917 h 973138"/>
              <a:gd name="connsiteX41" fmla="*/ 429794 w 585788"/>
              <a:gd name="connsiteY41" fmla="*/ 973138 h 973138"/>
              <a:gd name="connsiteX42" fmla="*/ 410077 w 585788"/>
              <a:gd name="connsiteY42" fmla="*/ 961164 h 973138"/>
              <a:gd name="connsiteX43" fmla="*/ 387863 w 585788"/>
              <a:gd name="connsiteY43" fmla="*/ 949190 h 973138"/>
              <a:gd name="connsiteX44" fmla="*/ 373886 w 585788"/>
              <a:gd name="connsiteY44" fmla="*/ 955427 h 973138"/>
              <a:gd name="connsiteX45" fmla="*/ 361157 w 585788"/>
              <a:gd name="connsiteY45" fmla="*/ 961913 h 973138"/>
              <a:gd name="connsiteX46" fmla="*/ 349925 w 585788"/>
              <a:gd name="connsiteY46" fmla="*/ 957921 h 973138"/>
              <a:gd name="connsiteX47" fmla="*/ 344684 w 585788"/>
              <a:gd name="connsiteY47" fmla="*/ 946696 h 973138"/>
              <a:gd name="connsiteX48" fmla="*/ 356165 w 585788"/>
              <a:gd name="connsiteY48" fmla="*/ 924993 h 973138"/>
              <a:gd name="connsiteX49" fmla="*/ 384119 w 585788"/>
              <a:gd name="connsiteY49" fmla="*/ 897303 h 973138"/>
              <a:gd name="connsiteX50" fmla="*/ 385367 w 585788"/>
              <a:gd name="connsiteY50" fmla="*/ 878094 h 973138"/>
              <a:gd name="connsiteX51" fmla="*/ 369393 w 585788"/>
              <a:gd name="connsiteY51" fmla="*/ 862877 h 973138"/>
              <a:gd name="connsiteX52" fmla="*/ 337196 w 585788"/>
              <a:gd name="connsiteY52" fmla="*/ 857888 h 973138"/>
              <a:gd name="connsiteX53" fmla="*/ 324467 w 585788"/>
              <a:gd name="connsiteY53" fmla="*/ 860383 h 973138"/>
              <a:gd name="connsiteX54" fmla="*/ 289525 w 585788"/>
              <a:gd name="connsiteY54" fmla="*/ 874353 h 973138"/>
              <a:gd name="connsiteX55" fmla="*/ 250838 w 585788"/>
              <a:gd name="connsiteY55" fmla="*/ 880838 h 973138"/>
              <a:gd name="connsiteX56" fmla="*/ 230122 w 585788"/>
              <a:gd name="connsiteY56" fmla="*/ 880090 h 973138"/>
              <a:gd name="connsiteX57" fmla="*/ 207909 w 585788"/>
              <a:gd name="connsiteY57" fmla="*/ 879591 h 973138"/>
              <a:gd name="connsiteX58" fmla="*/ 205912 w 585788"/>
              <a:gd name="connsiteY58" fmla="*/ 887823 h 973138"/>
              <a:gd name="connsiteX59" fmla="*/ 200171 w 585788"/>
              <a:gd name="connsiteY59" fmla="*/ 905285 h 973138"/>
              <a:gd name="connsiteX60" fmla="*/ 200171 w 585788"/>
              <a:gd name="connsiteY60" fmla="*/ 921999 h 973138"/>
              <a:gd name="connsiteX61" fmla="*/ 209656 w 585788"/>
              <a:gd name="connsiteY61" fmla="*/ 935969 h 973138"/>
              <a:gd name="connsiteX62" fmla="*/ 215396 w 585788"/>
              <a:gd name="connsiteY62" fmla="*/ 959168 h 973138"/>
              <a:gd name="connsiteX63" fmla="*/ 209157 w 585788"/>
              <a:gd name="connsiteY63" fmla="*/ 970644 h 973138"/>
              <a:gd name="connsiteX64" fmla="*/ 193932 w 585788"/>
              <a:gd name="connsiteY64" fmla="*/ 973138 h 973138"/>
              <a:gd name="connsiteX65" fmla="*/ 172217 w 585788"/>
              <a:gd name="connsiteY65" fmla="*/ 951685 h 973138"/>
              <a:gd name="connsiteX66" fmla="*/ 160986 w 585788"/>
              <a:gd name="connsiteY66" fmla="*/ 952433 h 973138"/>
              <a:gd name="connsiteX67" fmla="*/ 145761 w 585788"/>
              <a:gd name="connsiteY67" fmla="*/ 956674 h 973138"/>
              <a:gd name="connsiteX68" fmla="*/ 133780 w 585788"/>
              <a:gd name="connsiteY68" fmla="*/ 967650 h 973138"/>
              <a:gd name="connsiteX69" fmla="*/ 119054 w 585788"/>
              <a:gd name="connsiteY69" fmla="*/ 968149 h 973138"/>
              <a:gd name="connsiteX70" fmla="*/ 111567 w 585788"/>
              <a:gd name="connsiteY70" fmla="*/ 953680 h 973138"/>
              <a:gd name="connsiteX71" fmla="*/ 97590 w 585788"/>
              <a:gd name="connsiteY71" fmla="*/ 935220 h 973138"/>
              <a:gd name="connsiteX72" fmla="*/ 77123 w 585788"/>
              <a:gd name="connsiteY72" fmla="*/ 936468 h 973138"/>
              <a:gd name="connsiteX73" fmla="*/ 67140 w 585788"/>
              <a:gd name="connsiteY73" fmla="*/ 941457 h 973138"/>
              <a:gd name="connsiteX74" fmla="*/ 59402 w 585788"/>
              <a:gd name="connsiteY74" fmla="*/ 933973 h 973138"/>
              <a:gd name="connsiteX75" fmla="*/ 63396 w 585788"/>
              <a:gd name="connsiteY75" fmla="*/ 915513 h 973138"/>
              <a:gd name="connsiteX76" fmla="*/ 92348 w 585788"/>
              <a:gd name="connsiteY76" fmla="*/ 896554 h 973138"/>
              <a:gd name="connsiteX77" fmla="*/ 134279 w 585788"/>
              <a:gd name="connsiteY77" fmla="*/ 891565 h 973138"/>
              <a:gd name="connsiteX78" fmla="*/ 150752 w 585788"/>
              <a:gd name="connsiteY78" fmla="*/ 871858 h 973138"/>
              <a:gd name="connsiteX79" fmla="*/ 142017 w 585788"/>
              <a:gd name="connsiteY79" fmla="*/ 847910 h 973138"/>
              <a:gd name="connsiteX80" fmla="*/ 111567 w 585788"/>
              <a:gd name="connsiteY80" fmla="*/ 808495 h 973138"/>
              <a:gd name="connsiteX81" fmla="*/ 90601 w 585788"/>
              <a:gd name="connsiteY81" fmla="*/ 748875 h 973138"/>
              <a:gd name="connsiteX82" fmla="*/ 84861 w 585788"/>
              <a:gd name="connsiteY82" fmla="*/ 669048 h 973138"/>
              <a:gd name="connsiteX83" fmla="*/ 87357 w 585788"/>
              <a:gd name="connsiteY83" fmla="*/ 605187 h 973138"/>
              <a:gd name="connsiteX84" fmla="*/ 93846 w 585788"/>
              <a:gd name="connsiteY84" fmla="*/ 531098 h 973138"/>
              <a:gd name="connsiteX85" fmla="*/ 77123 w 585788"/>
              <a:gd name="connsiteY85" fmla="*/ 513136 h 973138"/>
              <a:gd name="connsiteX86" fmla="*/ 55659 w 585788"/>
              <a:gd name="connsiteY86" fmla="*/ 551304 h 973138"/>
              <a:gd name="connsiteX87" fmla="*/ 37938 w 585788"/>
              <a:gd name="connsiteY87" fmla="*/ 595707 h 973138"/>
              <a:gd name="connsiteX88" fmla="*/ 32946 w 585788"/>
              <a:gd name="connsiteY88" fmla="*/ 619656 h 973138"/>
              <a:gd name="connsiteX89" fmla="*/ 31698 w 585788"/>
              <a:gd name="connsiteY89" fmla="*/ 651337 h 973138"/>
              <a:gd name="connsiteX90" fmla="*/ 38686 w 585788"/>
              <a:gd name="connsiteY90" fmla="*/ 676781 h 973138"/>
              <a:gd name="connsiteX91" fmla="*/ 44177 w 585788"/>
              <a:gd name="connsiteY91" fmla="*/ 705968 h 973138"/>
              <a:gd name="connsiteX92" fmla="*/ 26457 w 585788"/>
              <a:gd name="connsiteY92" fmla="*/ 712205 h 973138"/>
              <a:gd name="connsiteX93" fmla="*/ 9984 w 585788"/>
              <a:gd name="connsiteY93" fmla="*/ 692497 h 973138"/>
              <a:gd name="connsiteX94" fmla="*/ 4992 w 585788"/>
              <a:gd name="connsiteY94" fmla="*/ 652584 h 973138"/>
              <a:gd name="connsiteX95" fmla="*/ 2496 w 585788"/>
              <a:gd name="connsiteY95" fmla="*/ 637367 h 973138"/>
              <a:gd name="connsiteX96" fmla="*/ 0 w 585788"/>
              <a:gd name="connsiteY96" fmla="*/ 619656 h 973138"/>
              <a:gd name="connsiteX97" fmla="*/ 13228 w 585788"/>
              <a:gd name="connsiteY97" fmla="*/ 489688 h 973138"/>
              <a:gd name="connsiteX98" fmla="*/ 60650 w 585788"/>
              <a:gd name="connsiteY98" fmla="*/ 385164 h 973138"/>
              <a:gd name="connsiteX99" fmla="*/ 110319 w 585788"/>
              <a:gd name="connsiteY99" fmla="*/ 309329 h 973138"/>
              <a:gd name="connsiteX100" fmla="*/ 176211 w 585788"/>
              <a:gd name="connsiteY100" fmla="*/ 226758 h 973138"/>
              <a:gd name="connsiteX101" fmla="*/ 211652 w 585788"/>
              <a:gd name="connsiteY101" fmla="*/ 154665 h 973138"/>
              <a:gd name="connsiteX102" fmla="*/ 211652 w 585788"/>
              <a:gd name="connsiteY102" fmla="*/ 131714 h 973138"/>
              <a:gd name="connsiteX103" fmla="*/ 205413 w 585788"/>
              <a:gd name="connsiteY103" fmla="*/ 104025 h 973138"/>
              <a:gd name="connsiteX104" fmla="*/ 195429 w 585788"/>
              <a:gd name="connsiteY104" fmla="*/ 92549 h 973138"/>
              <a:gd name="connsiteX105" fmla="*/ 182201 w 585788"/>
              <a:gd name="connsiteY105" fmla="*/ 74089 h 973138"/>
              <a:gd name="connsiteX106" fmla="*/ 157242 w 585788"/>
              <a:gd name="connsiteY106" fmla="*/ 51888 h 973138"/>
              <a:gd name="connsiteX107" fmla="*/ 116559 w 585788"/>
              <a:gd name="connsiteY107" fmla="*/ 27939 h 973138"/>
              <a:gd name="connsiteX108" fmla="*/ 115311 w 585788"/>
              <a:gd name="connsiteY108" fmla="*/ 20955 h 973138"/>
              <a:gd name="connsiteX109" fmla="*/ 115311 w 585788"/>
              <a:gd name="connsiteY109" fmla="*/ 10228 h 973138"/>
              <a:gd name="connsiteX110" fmla="*/ 150752 w 585788"/>
              <a:gd name="connsiteY110" fmla="*/ 15217 h 973138"/>
              <a:gd name="connsiteX111" fmla="*/ 197675 w 585788"/>
              <a:gd name="connsiteY111" fmla="*/ 17712 h 973138"/>
              <a:gd name="connsiteX112" fmla="*/ 233866 w 585788"/>
              <a:gd name="connsiteY112" fmla="*/ 16465 h 973138"/>
              <a:gd name="connsiteX113" fmla="*/ 259075 w 585788"/>
              <a:gd name="connsiteY113" fmla="*/ 11475 h 973138"/>
              <a:gd name="connsiteX114" fmla="*/ 281288 w 585788"/>
              <a:gd name="connsiteY114" fmla="*/ 3742 h 973138"/>
              <a:gd name="connsiteX115" fmla="*/ 306746 w 585788"/>
              <a:gd name="connsiteY115" fmla="*/ 0 h 97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585788" h="973138">
                <a:moveTo>
                  <a:pt x="306746" y="0"/>
                </a:moveTo>
                <a:cubicBezTo>
                  <a:pt x="317728" y="0"/>
                  <a:pt x="329459" y="3493"/>
                  <a:pt x="342188" y="10228"/>
                </a:cubicBezTo>
                <a:cubicBezTo>
                  <a:pt x="350674" y="14469"/>
                  <a:pt x="359160" y="19957"/>
                  <a:pt x="367646" y="26692"/>
                </a:cubicBezTo>
                <a:cubicBezTo>
                  <a:pt x="382871" y="38417"/>
                  <a:pt x="391607" y="50391"/>
                  <a:pt x="394103" y="62614"/>
                </a:cubicBezTo>
                <a:cubicBezTo>
                  <a:pt x="396848" y="75087"/>
                  <a:pt x="398096" y="87061"/>
                  <a:pt x="398096" y="98786"/>
                </a:cubicBezTo>
                <a:cubicBezTo>
                  <a:pt x="397098" y="110760"/>
                  <a:pt x="396349" y="122235"/>
                  <a:pt x="395600" y="133710"/>
                </a:cubicBezTo>
                <a:cubicBezTo>
                  <a:pt x="394602" y="145185"/>
                  <a:pt x="394103" y="157159"/>
                  <a:pt x="394103" y="169881"/>
                </a:cubicBezTo>
                <a:cubicBezTo>
                  <a:pt x="394103" y="180858"/>
                  <a:pt x="394852" y="191335"/>
                  <a:pt x="396100" y="201563"/>
                </a:cubicBezTo>
                <a:cubicBezTo>
                  <a:pt x="397347" y="211541"/>
                  <a:pt x="401840" y="225760"/>
                  <a:pt x="409328" y="243971"/>
                </a:cubicBezTo>
                <a:cubicBezTo>
                  <a:pt x="417065" y="262181"/>
                  <a:pt x="426799" y="281389"/>
                  <a:pt x="438530" y="301596"/>
                </a:cubicBezTo>
                <a:cubicBezTo>
                  <a:pt x="456251" y="327041"/>
                  <a:pt x="473722" y="351986"/>
                  <a:pt x="490694" y="376433"/>
                </a:cubicBezTo>
                <a:cubicBezTo>
                  <a:pt x="503174" y="394893"/>
                  <a:pt x="513906" y="413104"/>
                  <a:pt x="522392" y="430815"/>
                </a:cubicBezTo>
                <a:cubicBezTo>
                  <a:pt x="534123" y="456260"/>
                  <a:pt x="544606" y="483201"/>
                  <a:pt x="554090" y="511889"/>
                </a:cubicBezTo>
                <a:cubicBezTo>
                  <a:pt x="558333" y="526358"/>
                  <a:pt x="563824" y="545816"/>
                  <a:pt x="570563" y="570263"/>
                </a:cubicBezTo>
                <a:lnTo>
                  <a:pt x="578051" y="595707"/>
                </a:lnTo>
                <a:lnTo>
                  <a:pt x="585788" y="638614"/>
                </a:lnTo>
                <a:cubicBezTo>
                  <a:pt x="582294" y="637866"/>
                  <a:pt x="578550" y="636619"/>
                  <a:pt x="574307" y="634872"/>
                </a:cubicBezTo>
                <a:cubicBezTo>
                  <a:pt x="570064" y="633126"/>
                  <a:pt x="565322" y="629883"/>
                  <a:pt x="560330" y="624644"/>
                </a:cubicBezTo>
                <a:cubicBezTo>
                  <a:pt x="553591" y="615415"/>
                  <a:pt x="547102" y="605436"/>
                  <a:pt x="540612" y="594959"/>
                </a:cubicBezTo>
                <a:cubicBezTo>
                  <a:pt x="534372" y="584482"/>
                  <a:pt x="527883" y="573256"/>
                  <a:pt x="520895" y="561282"/>
                </a:cubicBezTo>
                <a:lnTo>
                  <a:pt x="499430" y="533592"/>
                </a:lnTo>
                <a:cubicBezTo>
                  <a:pt x="494438" y="525859"/>
                  <a:pt x="485453" y="517128"/>
                  <a:pt x="472724" y="506900"/>
                </a:cubicBezTo>
                <a:cubicBezTo>
                  <a:pt x="471226" y="505154"/>
                  <a:pt x="468730" y="503158"/>
                  <a:pt x="465236" y="500664"/>
                </a:cubicBezTo>
                <a:cubicBezTo>
                  <a:pt x="465236" y="503907"/>
                  <a:pt x="462740" y="510392"/>
                  <a:pt x="457499" y="519622"/>
                </a:cubicBezTo>
                <a:cubicBezTo>
                  <a:pt x="456750" y="522117"/>
                  <a:pt x="457499" y="526857"/>
                  <a:pt x="460244" y="533592"/>
                </a:cubicBezTo>
                <a:cubicBezTo>
                  <a:pt x="462740" y="540328"/>
                  <a:pt x="464238" y="544818"/>
                  <a:pt x="464487" y="546813"/>
                </a:cubicBezTo>
                <a:cubicBezTo>
                  <a:pt x="464986" y="548809"/>
                  <a:pt x="474471" y="582985"/>
                  <a:pt x="493190" y="648842"/>
                </a:cubicBezTo>
                <a:cubicBezTo>
                  <a:pt x="498931" y="669048"/>
                  <a:pt x="501926" y="685512"/>
                  <a:pt x="501926" y="698235"/>
                </a:cubicBezTo>
                <a:cubicBezTo>
                  <a:pt x="501926" y="715198"/>
                  <a:pt x="496934" y="737899"/>
                  <a:pt x="486701" y="766586"/>
                </a:cubicBezTo>
                <a:cubicBezTo>
                  <a:pt x="476717" y="795524"/>
                  <a:pt x="465985" y="819472"/>
                  <a:pt x="455003" y="838929"/>
                </a:cubicBezTo>
                <a:cubicBezTo>
                  <a:pt x="450011" y="849157"/>
                  <a:pt x="447016" y="857389"/>
                  <a:pt x="446267" y="864374"/>
                </a:cubicBezTo>
                <a:cubicBezTo>
                  <a:pt x="445269" y="871110"/>
                  <a:pt x="445019" y="876847"/>
                  <a:pt x="445019" y="882086"/>
                </a:cubicBezTo>
                <a:cubicBezTo>
                  <a:pt x="446517" y="886327"/>
                  <a:pt x="454254" y="891316"/>
                  <a:pt x="467732" y="897303"/>
                </a:cubicBezTo>
                <a:cubicBezTo>
                  <a:pt x="474471" y="900546"/>
                  <a:pt x="485952" y="905784"/>
                  <a:pt x="501926" y="912520"/>
                </a:cubicBezTo>
                <a:cubicBezTo>
                  <a:pt x="507916" y="915763"/>
                  <a:pt x="510911" y="920502"/>
                  <a:pt x="510911" y="926240"/>
                </a:cubicBezTo>
                <a:cubicBezTo>
                  <a:pt x="510911" y="929732"/>
                  <a:pt x="509663" y="934472"/>
                  <a:pt x="507167" y="940210"/>
                </a:cubicBezTo>
                <a:cubicBezTo>
                  <a:pt x="507167" y="941207"/>
                  <a:pt x="506169" y="942954"/>
                  <a:pt x="504422" y="945448"/>
                </a:cubicBezTo>
                <a:cubicBezTo>
                  <a:pt x="501177" y="944450"/>
                  <a:pt x="497433" y="943952"/>
                  <a:pt x="493190" y="943453"/>
                </a:cubicBezTo>
                <a:cubicBezTo>
                  <a:pt x="488947" y="942954"/>
                  <a:pt x="484205" y="942954"/>
                  <a:pt x="479213" y="942954"/>
                </a:cubicBezTo>
                <a:cubicBezTo>
                  <a:pt x="472474" y="942954"/>
                  <a:pt x="466983" y="943453"/>
                  <a:pt x="462740" y="944700"/>
                </a:cubicBezTo>
                <a:cubicBezTo>
                  <a:pt x="458497" y="945947"/>
                  <a:pt x="453256" y="951186"/>
                  <a:pt x="446766" y="959917"/>
                </a:cubicBezTo>
                <a:cubicBezTo>
                  <a:pt x="440527" y="968897"/>
                  <a:pt x="434786" y="973138"/>
                  <a:pt x="429794" y="973138"/>
                </a:cubicBezTo>
                <a:cubicBezTo>
                  <a:pt x="426300" y="973138"/>
                  <a:pt x="419811" y="969147"/>
                  <a:pt x="410077" y="961164"/>
                </a:cubicBezTo>
                <a:cubicBezTo>
                  <a:pt x="400343" y="953181"/>
                  <a:pt x="392855" y="949190"/>
                  <a:pt x="387863" y="949190"/>
                </a:cubicBezTo>
                <a:cubicBezTo>
                  <a:pt x="384618" y="949190"/>
                  <a:pt x="379876" y="951186"/>
                  <a:pt x="373886" y="955427"/>
                </a:cubicBezTo>
                <a:cubicBezTo>
                  <a:pt x="368145" y="959667"/>
                  <a:pt x="363902" y="961913"/>
                  <a:pt x="361157" y="961913"/>
                </a:cubicBezTo>
                <a:cubicBezTo>
                  <a:pt x="356914" y="961913"/>
                  <a:pt x="353170" y="960665"/>
                  <a:pt x="349925" y="957921"/>
                </a:cubicBezTo>
                <a:cubicBezTo>
                  <a:pt x="346431" y="955427"/>
                  <a:pt x="344684" y="951685"/>
                  <a:pt x="344684" y="946696"/>
                </a:cubicBezTo>
                <a:cubicBezTo>
                  <a:pt x="347429" y="937466"/>
                  <a:pt x="351173" y="930231"/>
                  <a:pt x="356165" y="924993"/>
                </a:cubicBezTo>
                <a:cubicBezTo>
                  <a:pt x="365400" y="915763"/>
                  <a:pt x="374884" y="906533"/>
                  <a:pt x="384119" y="897303"/>
                </a:cubicBezTo>
                <a:cubicBezTo>
                  <a:pt x="387364" y="891316"/>
                  <a:pt x="387863" y="885079"/>
                  <a:pt x="385367" y="878094"/>
                </a:cubicBezTo>
                <a:cubicBezTo>
                  <a:pt x="382871" y="871359"/>
                  <a:pt x="377630" y="866370"/>
                  <a:pt x="369393" y="862877"/>
                </a:cubicBezTo>
                <a:cubicBezTo>
                  <a:pt x="361406" y="859634"/>
                  <a:pt x="350674" y="857888"/>
                  <a:pt x="337196" y="857888"/>
                </a:cubicBezTo>
                <a:cubicBezTo>
                  <a:pt x="332204" y="857888"/>
                  <a:pt x="327961" y="858886"/>
                  <a:pt x="324467" y="860383"/>
                </a:cubicBezTo>
                <a:cubicBezTo>
                  <a:pt x="315232" y="865621"/>
                  <a:pt x="303502" y="870112"/>
                  <a:pt x="289525" y="874353"/>
                </a:cubicBezTo>
                <a:cubicBezTo>
                  <a:pt x="275797" y="878593"/>
                  <a:pt x="262818" y="880838"/>
                  <a:pt x="250838" y="880838"/>
                </a:cubicBezTo>
                <a:cubicBezTo>
                  <a:pt x="244099" y="880838"/>
                  <a:pt x="237111" y="880589"/>
                  <a:pt x="230122" y="880090"/>
                </a:cubicBezTo>
                <a:cubicBezTo>
                  <a:pt x="222884" y="879591"/>
                  <a:pt x="215396" y="879591"/>
                  <a:pt x="207909" y="879591"/>
                </a:cubicBezTo>
                <a:cubicBezTo>
                  <a:pt x="207909" y="882086"/>
                  <a:pt x="207160" y="884830"/>
                  <a:pt x="205912" y="887823"/>
                </a:cubicBezTo>
                <a:cubicBezTo>
                  <a:pt x="204664" y="890817"/>
                  <a:pt x="202667" y="896554"/>
                  <a:pt x="200171" y="905285"/>
                </a:cubicBezTo>
                <a:cubicBezTo>
                  <a:pt x="197675" y="913767"/>
                  <a:pt x="197675" y="919255"/>
                  <a:pt x="200171" y="921999"/>
                </a:cubicBezTo>
                <a:cubicBezTo>
                  <a:pt x="204414" y="926240"/>
                  <a:pt x="207659" y="930730"/>
                  <a:pt x="209656" y="935969"/>
                </a:cubicBezTo>
                <a:cubicBezTo>
                  <a:pt x="211902" y="941207"/>
                  <a:pt x="213649" y="948691"/>
                  <a:pt x="215396" y="959168"/>
                </a:cubicBezTo>
                <a:cubicBezTo>
                  <a:pt x="217143" y="964906"/>
                  <a:pt x="215147" y="968897"/>
                  <a:pt x="209157" y="970644"/>
                </a:cubicBezTo>
                <a:cubicBezTo>
                  <a:pt x="203166" y="972390"/>
                  <a:pt x="198175" y="973138"/>
                  <a:pt x="193932" y="973138"/>
                </a:cubicBezTo>
                <a:cubicBezTo>
                  <a:pt x="187193" y="966153"/>
                  <a:pt x="179954" y="958919"/>
                  <a:pt x="172217" y="951685"/>
                </a:cubicBezTo>
                <a:cubicBezTo>
                  <a:pt x="169721" y="950936"/>
                  <a:pt x="165977" y="951186"/>
                  <a:pt x="160986" y="952433"/>
                </a:cubicBezTo>
                <a:cubicBezTo>
                  <a:pt x="155744" y="953680"/>
                  <a:pt x="150752" y="955177"/>
                  <a:pt x="145761" y="956674"/>
                </a:cubicBezTo>
                <a:cubicBezTo>
                  <a:pt x="142266" y="960166"/>
                  <a:pt x="138273" y="963659"/>
                  <a:pt x="133780" y="967650"/>
                </a:cubicBezTo>
                <a:cubicBezTo>
                  <a:pt x="129038" y="971392"/>
                  <a:pt x="124046" y="971641"/>
                  <a:pt x="119054" y="968149"/>
                </a:cubicBezTo>
                <a:cubicBezTo>
                  <a:pt x="118306" y="967401"/>
                  <a:pt x="115810" y="962411"/>
                  <a:pt x="111567" y="953680"/>
                </a:cubicBezTo>
                <a:cubicBezTo>
                  <a:pt x="107324" y="944700"/>
                  <a:pt x="102582" y="938713"/>
                  <a:pt x="97590" y="935220"/>
                </a:cubicBezTo>
                <a:cubicBezTo>
                  <a:pt x="92348" y="932726"/>
                  <a:pt x="85609" y="933225"/>
                  <a:pt x="77123" y="936468"/>
                </a:cubicBezTo>
                <a:cubicBezTo>
                  <a:pt x="74627" y="937466"/>
                  <a:pt x="71383" y="938962"/>
                  <a:pt x="67140" y="941457"/>
                </a:cubicBezTo>
                <a:cubicBezTo>
                  <a:pt x="62148" y="939960"/>
                  <a:pt x="59402" y="937466"/>
                  <a:pt x="59402" y="933973"/>
                </a:cubicBezTo>
                <a:cubicBezTo>
                  <a:pt x="59402" y="929732"/>
                  <a:pt x="60650" y="923496"/>
                  <a:pt x="63396" y="915513"/>
                </a:cubicBezTo>
                <a:cubicBezTo>
                  <a:pt x="65892" y="907531"/>
                  <a:pt x="75626" y="901294"/>
                  <a:pt x="92348" y="896554"/>
                </a:cubicBezTo>
                <a:cubicBezTo>
                  <a:pt x="109320" y="891815"/>
                  <a:pt x="123298" y="890318"/>
                  <a:pt x="134279" y="891565"/>
                </a:cubicBezTo>
                <a:cubicBezTo>
                  <a:pt x="145261" y="892812"/>
                  <a:pt x="150752" y="886327"/>
                  <a:pt x="150752" y="871858"/>
                </a:cubicBezTo>
                <a:cubicBezTo>
                  <a:pt x="150752" y="860133"/>
                  <a:pt x="147757" y="851901"/>
                  <a:pt x="142017" y="847910"/>
                </a:cubicBezTo>
                <a:cubicBezTo>
                  <a:pt x="131784" y="840177"/>
                  <a:pt x="121550" y="827205"/>
                  <a:pt x="111567" y="808495"/>
                </a:cubicBezTo>
                <a:cubicBezTo>
                  <a:pt x="101334" y="790036"/>
                  <a:pt x="94345" y="770079"/>
                  <a:pt x="90601" y="748875"/>
                </a:cubicBezTo>
                <a:cubicBezTo>
                  <a:pt x="86857" y="727920"/>
                  <a:pt x="84861" y="701228"/>
                  <a:pt x="84861" y="669048"/>
                </a:cubicBezTo>
                <a:cubicBezTo>
                  <a:pt x="84861" y="648094"/>
                  <a:pt x="85609" y="626640"/>
                  <a:pt x="87357" y="605187"/>
                </a:cubicBezTo>
                <a:cubicBezTo>
                  <a:pt x="89104" y="583484"/>
                  <a:pt x="91100" y="558788"/>
                  <a:pt x="93846" y="531098"/>
                </a:cubicBezTo>
                <a:cubicBezTo>
                  <a:pt x="88604" y="525111"/>
                  <a:pt x="83114" y="519123"/>
                  <a:pt x="77123" y="513136"/>
                </a:cubicBezTo>
                <a:cubicBezTo>
                  <a:pt x="73879" y="519872"/>
                  <a:pt x="66641" y="532594"/>
                  <a:pt x="55659" y="551304"/>
                </a:cubicBezTo>
                <a:cubicBezTo>
                  <a:pt x="47173" y="568267"/>
                  <a:pt x="41432" y="582985"/>
                  <a:pt x="37938" y="595707"/>
                </a:cubicBezTo>
                <a:cubicBezTo>
                  <a:pt x="37189" y="600697"/>
                  <a:pt x="35442" y="608679"/>
                  <a:pt x="32946" y="619656"/>
                </a:cubicBezTo>
                <a:cubicBezTo>
                  <a:pt x="30450" y="630631"/>
                  <a:pt x="29951" y="641109"/>
                  <a:pt x="31698" y="651337"/>
                </a:cubicBezTo>
                <a:cubicBezTo>
                  <a:pt x="32447" y="655577"/>
                  <a:pt x="34693" y="664059"/>
                  <a:pt x="38686" y="676781"/>
                </a:cubicBezTo>
                <a:cubicBezTo>
                  <a:pt x="42430" y="689504"/>
                  <a:pt x="44177" y="698983"/>
                  <a:pt x="44177" y="705968"/>
                </a:cubicBezTo>
                <a:cubicBezTo>
                  <a:pt x="44177" y="709959"/>
                  <a:pt x="38437" y="712205"/>
                  <a:pt x="26457" y="712205"/>
                </a:cubicBezTo>
                <a:cubicBezTo>
                  <a:pt x="18969" y="712205"/>
                  <a:pt x="13478" y="705719"/>
                  <a:pt x="9984" y="692497"/>
                </a:cubicBezTo>
                <a:cubicBezTo>
                  <a:pt x="6739" y="679526"/>
                  <a:pt x="4992" y="666055"/>
                  <a:pt x="4992" y="652584"/>
                </a:cubicBezTo>
                <a:cubicBezTo>
                  <a:pt x="4992" y="647595"/>
                  <a:pt x="4243" y="642606"/>
                  <a:pt x="2496" y="637367"/>
                </a:cubicBezTo>
                <a:cubicBezTo>
                  <a:pt x="749" y="632378"/>
                  <a:pt x="0" y="626391"/>
                  <a:pt x="0" y="619656"/>
                </a:cubicBezTo>
                <a:cubicBezTo>
                  <a:pt x="0" y="566521"/>
                  <a:pt x="4243" y="523115"/>
                  <a:pt x="13228" y="489688"/>
                </a:cubicBezTo>
                <a:cubicBezTo>
                  <a:pt x="22214" y="456510"/>
                  <a:pt x="37938" y="421585"/>
                  <a:pt x="60650" y="385164"/>
                </a:cubicBezTo>
                <a:lnTo>
                  <a:pt x="110319" y="309329"/>
                </a:lnTo>
                <a:cubicBezTo>
                  <a:pt x="122050" y="288873"/>
                  <a:pt x="144014" y="261433"/>
                  <a:pt x="176211" y="226758"/>
                </a:cubicBezTo>
                <a:cubicBezTo>
                  <a:pt x="197176" y="204057"/>
                  <a:pt x="209157" y="179860"/>
                  <a:pt x="211652" y="154665"/>
                </a:cubicBezTo>
                <a:cubicBezTo>
                  <a:pt x="211652" y="148677"/>
                  <a:pt x="211652" y="141194"/>
                  <a:pt x="211652" y="131714"/>
                </a:cubicBezTo>
                <a:cubicBezTo>
                  <a:pt x="211652" y="121736"/>
                  <a:pt x="209656" y="112256"/>
                  <a:pt x="205413" y="104025"/>
                </a:cubicBezTo>
                <a:cubicBezTo>
                  <a:pt x="204414" y="102278"/>
                  <a:pt x="201170" y="98536"/>
                  <a:pt x="195429" y="92549"/>
                </a:cubicBezTo>
                <a:cubicBezTo>
                  <a:pt x="189439" y="86563"/>
                  <a:pt x="185196" y="80575"/>
                  <a:pt x="182201" y="74089"/>
                </a:cubicBezTo>
                <a:cubicBezTo>
                  <a:pt x="179206" y="67853"/>
                  <a:pt x="170969" y="60369"/>
                  <a:pt x="157242" y="51888"/>
                </a:cubicBezTo>
                <a:cubicBezTo>
                  <a:pt x="143514" y="43406"/>
                  <a:pt x="129787" y="35423"/>
                  <a:pt x="116559" y="27939"/>
                </a:cubicBezTo>
                <a:cubicBezTo>
                  <a:pt x="115810" y="26942"/>
                  <a:pt x="115311" y="24697"/>
                  <a:pt x="115311" y="20955"/>
                </a:cubicBezTo>
                <a:cubicBezTo>
                  <a:pt x="115311" y="17213"/>
                  <a:pt x="115311" y="13471"/>
                  <a:pt x="115311" y="10228"/>
                </a:cubicBezTo>
                <a:cubicBezTo>
                  <a:pt x="125544" y="11725"/>
                  <a:pt x="137275" y="13471"/>
                  <a:pt x="150752" y="15217"/>
                </a:cubicBezTo>
                <a:cubicBezTo>
                  <a:pt x="164230" y="16963"/>
                  <a:pt x="179954" y="17712"/>
                  <a:pt x="197675" y="17712"/>
                </a:cubicBezTo>
                <a:cubicBezTo>
                  <a:pt x="212152" y="17712"/>
                  <a:pt x="224132" y="17213"/>
                  <a:pt x="233866" y="16465"/>
                </a:cubicBezTo>
                <a:cubicBezTo>
                  <a:pt x="243600" y="15716"/>
                  <a:pt x="252086" y="13970"/>
                  <a:pt x="259075" y="11475"/>
                </a:cubicBezTo>
                <a:cubicBezTo>
                  <a:pt x="266313" y="8981"/>
                  <a:pt x="273800" y="6237"/>
                  <a:pt x="281288" y="3742"/>
                </a:cubicBezTo>
                <a:cubicBezTo>
                  <a:pt x="289025" y="1248"/>
                  <a:pt x="297511" y="0"/>
                  <a:pt x="306746" y="0"/>
                </a:cubicBez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006614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26901" y="1605213"/>
            <a:ext cx="5674508" cy="3277030"/>
          </a:xfrm>
          <a:custGeom>
            <a:avLst/>
            <a:gdLst>
              <a:gd name="connsiteX0" fmla="*/ 519267 w 1710612"/>
              <a:gd name="connsiteY0" fmla="*/ 2221 h 987879"/>
              <a:gd name="connsiteX1" fmla="*/ 622183 w 1710612"/>
              <a:gd name="connsiteY1" fmla="*/ 2916 h 987879"/>
              <a:gd name="connsiteX2" fmla="*/ 716647 w 1710612"/>
              <a:gd name="connsiteY2" fmla="*/ 18720 h 987879"/>
              <a:gd name="connsiteX3" fmla="*/ 818564 w 1710612"/>
              <a:gd name="connsiteY3" fmla="*/ 35105 h 987879"/>
              <a:gd name="connsiteX4" fmla="*/ 961427 w 1710612"/>
              <a:gd name="connsiteY4" fmla="*/ 10159 h 987879"/>
              <a:gd name="connsiteX5" fmla="*/ 1037119 w 1710612"/>
              <a:gd name="connsiteY5" fmla="*/ 3302 h 987879"/>
              <a:gd name="connsiteX6" fmla="*/ 1060851 w 1710612"/>
              <a:gd name="connsiteY6" fmla="*/ 8458 h 987879"/>
              <a:gd name="connsiteX7" fmla="*/ 1181259 w 1710612"/>
              <a:gd name="connsiteY7" fmla="*/ 59010 h 987879"/>
              <a:gd name="connsiteX8" fmla="*/ 1317338 w 1710612"/>
              <a:gd name="connsiteY8" fmla="*/ 173513 h 987879"/>
              <a:gd name="connsiteX9" fmla="*/ 1348560 w 1710612"/>
              <a:gd name="connsiteY9" fmla="*/ 212612 h 987879"/>
              <a:gd name="connsiteX10" fmla="*/ 1388798 w 1710612"/>
              <a:gd name="connsiteY10" fmla="*/ 263000 h 987879"/>
              <a:gd name="connsiteX11" fmla="*/ 1394082 w 1710612"/>
              <a:gd name="connsiteY11" fmla="*/ 256065 h 987879"/>
              <a:gd name="connsiteX12" fmla="*/ 1399394 w 1710612"/>
              <a:gd name="connsiteY12" fmla="*/ 248882 h 987879"/>
              <a:gd name="connsiteX13" fmla="*/ 1417382 w 1710612"/>
              <a:gd name="connsiteY13" fmla="*/ 247126 h 987879"/>
              <a:gd name="connsiteX14" fmla="*/ 1426397 w 1710612"/>
              <a:gd name="connsiteY14" fmla="*/ 258415 h 987879"/>
              <a:gd name="connsiteX15" fmla="*/ 1435435 w 1710612"/>
              <a:gd name="connsiteY15" fmla="*/ 278486 h 987879"/>
              <a:gd name="connsiteX16" fmla="*/ 1450105 w 1710612"/>
              <a:gd name="connsiteY16" fmla="*/ 257047 h 987879"/>
              <a:gd name="connsiteX17" fmla="*/ 1469174 w 1710612"/>
              <a:gd name="connsiteY17" fmla="*/ 238858 h 987879"/>
              <a:gd name="connsiteX18" fmla="*/ 1490536 w 1710612"/>
              <a:gd name="connsiteY18" fmla="*/ 254032 h 987879"/>
              <a:gd name="connsiteX19" fmla="*/ 1510136 w 1710612"/>
              <a:gd name="connsiteY19" fmla="*/ 271519 h 987879"/>
              <a:gd name="connsiteX20" fmla="*/ 1522118 w 1710612"/>
              <a:gd name="connsiteY20" fmla="*/ 289911 h 987879"/>
              <a:gd name="connsiteX21" fmla="*/ 1525128 w 1710612"/>
              <a:gd name="connsiteY21" fmla="*/ 319090 h 987879"/>
              <a:gd name="connsiteX22" fmla="*/ 1519143 w 1710612"/>
              <a:gd name="connsiteY22" fmla="*/ 350276 h 987879"/>
              <a:gd name="connsiteX23" fmla="*/ 1517564 w 1710612"/>
              <a:gd name="connsiteY23" fmla="*/ 371169 h 987879"/>
              <a:gd name="connsiteX24" fmla="*/ 1517660 w 1710612"/>
              <a:gd name="connsiteY24" fmla="*/ 397264 h 987879"/>
              <a:gd name="connsiteX25" fmla="*/ 1560304 w 1710612"/>
              <a:gd name="connsiteY25" fmla="*/ 473253 h 987879"/>
              <a:gd name="connsiteX26" fmla="*/ 1562061 w 1710612"/>
              <a:gd name="connsiteY26" fmla="*/ 479971 h 987879"/>
              <a:gd name="connsiteX27" fmla="*/ 1561232 w 1710612"/>
              <a:gd name="connsiteY27" fmla="*/ 487403 h 987879"/>
              <a:gd name="connsiteX28" fmla="*/ 1557756 w 1710612"/>
              <a:gd name="connsiteY28" fmla="*/ 507331 h 987879"/>
              <a:gd name="connsiteX29" fmla="*/ 1555794 w 1710612"/>
              <a:gd name="connsiteY29" fmla="*/ 524920 h 987879"/>
              <a:gd name="connsiteX30" fmla="*/ 1585402 w 1710612"/>
              <a:gd name="connsiteY30" fmla="*/ 600960 h 987879"/>
              <a:gd name="connsiteX31" fmla="*/ 1627838 w 1710612"/>
              <a:gd name="connsiteY31" fmla="*/ 654101 h 987879"/>
              <a:gd name="connsiteX32" fmla="*/ 1648702 w 1710612"/>
              <a:gd name="connsiteY32" fmla="*/ 622067 h 987879"/>
              <a:gd name="connsiteX33" fmla="*/ 1668164 w 1710612"/>
              <a:gd name="connsiteY33" fmla="*/ 589123 h 987879"/>
              <a:gd name="connsiteX34" fmla="*/ 1683679 w 1710612"/>
              <a:gd name="connsiteY34" fmla="*/ 582577 h 987879"/>
              <a:gd name="connsiteX35" fmla="*/ 1696521 w 1710612"/>
              <a:gd name="connsiteY35" fmla="*/ 586518 h 987879"/>
              <a:gd name="connsiteX36" fmla="*/ 1705779 w 1710612"/>
              <a:gd name="connsiteY36" fmla="*/ 606863 h 987879"/>
              <a:gd name="connsiteX37" fmla="*/ 1709916 w 1710612"/>
              <a:gd name="connsiteY37" fmla="*/ 637172 h 987879"/>
              <a:gd name="connsiteX38" fmla="*/ 1709207 w 1710612"/>
              <a:gd name="connsiteY38" fmla="*/ 677223 h 987879"/>
              <a:gd name="connsiteX39" fmla="*/ 1689364 w 1710612"/>
              <a:gd name="connsiteY39" fmla="*/ 754017 h 987879"/>
              <a:gd name="connsiteX40" fmla="*/ 1673677 w 1710612"/>
              <a:gd name="connsiteY40" fmla="*/ 773336 h 987879"/>
              <a:gd name="connsiteX41" fmla="*/ 1660878 w 1710612"/>
              <a:gd name="connsiteY41" fmla="*/ 791472 h 987879"/>
              <a:gd name="connsiteX42" fmla="*/ 1661238 w 1710612"/>
              <a:gd name="connsiteY42" fmla="*/ 839920 h 987879"/>
              <a:gd name="connsiteX43" fmla="*/ 1661978 w 1710612"/>
              <a:gd name="connsiteY43" fmla="*/ 896185 h 987879"/>
              <a:gd name="connsiteX44" fmla="*/ 1655496 w 1710612"/>
              <a:gd name="connsiteY44" fmla="*/ 931830 h 987879"/>
              <a:gd name="connsiteX45" fmla="*/ 1628199 w 1710612"/>
              <a:gd name="connsiteY45" fmla="*/ 958633 h 987879"/>
              <a:gd name="connsiteX46" fmla="*/ 1617580 w 1710612"/>
              <a:gd name="connsiteY46" fmla="*/ 963969 h 987879"/>
              <a:gd name="connsiteX47" fmla="*/ 1609630 w 1710612"/>
              <a:gd name="connsiteY47" fmla="*/ 965591 h 987879"/>
              <a:gd name="connsiteX48" fmla="*/ 1549931 w 1710612"/>
              <a:gd name="connsiteY48" fmla="*/ 896478 h 987879"/>
              <a:gd name="connsiteX49" fmla="*/ 1479325 w 1710612"/>
              <a:gd name="connsiteY49" fmla="*/ 855494 h 987879"/>
              <a:gd name="connsiteX50" fmla="*/ 1482764 w 1710612"/>
              <a:gd name="connsiteY50" fmla="*/ 905539 h 987879"/>
              <a:gd name="connsiteX51" fmla="*/ 1510372 w 1710612"/>
              <a:gd name="connsiteY51" fmla="*/ 965805 h 987879"/>
              <a:gd name="connsiteX52" fmla="*/ 1476706 w 1710612"/>
              <a:gd name="connsiteY52" fmla="*/ 971080 h 987879"/>
              <a:gd name="connsiteX53" fmla="*/ 1450118 w 1710612"/>
              <a:gd name="connsiteY53" fmla="*/ 957830 h 987879"/>
              <a:gd name="connsiteX54" fmla="*/ 1370782 w 1710612"/>
              <a:gd name="connsiteY54" fmla="*/ 835611 h 987879"/>
              <a:gd name="connsiteX55" fmla="*/ 1277108 w 1710612"/>
              <a:gd name="connsiteY55" fmla="*/ 729600 h 987879"/>
              <a:gd name="connsiteX56" fmla="*/ 1253757 w 1710612"/>
              <a:gd name="connsiteY56" fmla="*/ 732263 h 987879"/>
              <a:gd name="connsiteX57" fmla="*/ 1214449 w 1710612"/>
              <a:gd name="connsiteY57" fmla="*/ 743178 h 987879"/>
              <a:gd name="connsiteX58" fmla="*/ 1212969 w 1710612"/>
              <a:gd name="connsiteY58" fmla="*/ 733983 h 987879"/>
              <a:gd name="connsiteX59" fmla="*/ 1213774 w 1710612"/>
              <a:gd name="connsiteY59" fmla="*/ 720027 h 987879"/>
              <a:gd name="connsiteX60" fmla="*/ 1207513 w 1710612"/>
              <a:gd name="connsiteY60" fmla="*/ 702023 h 987879"/>
              <a:gd name="connsiteX61" fmla="*/ 1201829 w 1710612"/>
              <a:gd name="connsiteY61" fmla="*/ 685587 h 987879"/>
              <a:gd name="connsiteX62" fmla="*/ 1171012 w 1710612"/>
              <a:gd name="connsiteY62" fmla="*/ 658573 h 987879"/>
              <a:gd name="connsiteX63" fmla="*/ 1155328 w 1710612"/>
              <a:gd name="connsiteY63" fmla="*/ 621709 h 987879"/>
              <a:gd name="connsiteX64" fmla="*/ 1157151 w 1710612"/>
              <a:gd name="connsiteY64" fmla="*/ 605358 h 987879"/>
              <a:gd name="connsiteX65" fmla="*/ 1134235 w 1710612"/>
              <a:gd name="connsiteY65" fmla="*/ 617600 h 987879"/>
              <a:gd name="connsiteX66" fmla="*/ 1112370 w 1710612"/>
              <a:gd name="connsiteY66" fmla="*/ 618171 h 987879"/>
              <a:gd name="connsiteX67" fmla="*/ 1041595 w 1710612"/>
              <a:gd name="connsiteY67" fmla="*/ 740450 h 987879"/>
              <a:gd name="connsiteX68" fmla="*/ 1021953 w 1710612"/>
              <a:gd name="connsiteY68" fmla="*/ 801967 h 987879"/>
              <a:gd name="connsiteX69" fmla="*/ 1021947 w 1710612"/>
              <a:gd name="connsiteY69" fmla="*/ 813253 h 987879"/>
              <a:gd name="connsiteX70" fmla="*/ 1022327 w 1710612"/>
              <a:gd name="connsiteY70" fmla="*/ 821070 h 987879"/>
              <a:gd name="connsiteX71" fmla="*/ 1063283 w 1710612"/>
              <a:gd name="connsiteY71" fmla="*/ 865017 h 987879"/>
              <a:gd name="connsiteX72" fmla="*/ 1081136 w 1710612"/>
              <a:gd name="connsiteY72" fmla="*/ 911654 h 987879"/>
              <a:gd name="connsiteX73" fmla="*/ 1053795 w 1710612"/>
              <a:gd name="connsiteY73" fmla="*/ 916380 h 987879"/>
              <a:gd name="connsiteX74" fmla="*/ 1022770 w 1710612"/>
              <a:gd name="connsiteY74" fmla="*/ 920443 h 987879"/>
              <a:gd name="connsiteX75" fmla="*/ 1023608 w 1710612"/>
              <a:gd name="connsiteY75" fmla="*/ 946621 h 987879"/>
              <a:gd name="connsiteX76" fmla="*/ 1025490 w 1710612"/>
              <a:gd name="connsiteY76" fmla="*/ 976930 h 987879"/>
              <a:gd name="connsiteX77" fmla="*/ 1019049 w 1710612"/>
              <a:gd name="connsiteY77" fmla="*/ 987498 h 987879"/>
              <a:gd name="connsiteX78" fmla="*/ 1006287 w 1710612"/>
              <a:gd name="connsiteY78" fmla="*/ 987328 h 987879"/>
              <a:gd name="connsiteX79" fmla="*/ 981565 w 1710612"/>
              <a:gd name="connsiteY79" fmla="*/ 982062 h 987879"/>
              <a:gd name="connsiteX80" fmla="*/ 960308 w 1710612"/>
              <a:gd name="connsiteY80" fmla="*/ 977183 h 987879"/>
              <a:gd name="connsiteX81" fmla="*/ 930768 w 1710612"/>
              <a:gd name="connsiteY81" fmla="*/ 981412 h 987879"/>
              <a:gd name="connsiteX82" fmla="*/ 897239 w 1710612"/>
              <a:gd name="connsiteY82" fmla="*/ 985448 h 987879"/>
              <a:gd name="connsiteX83" fmla="*/ 877496 w 1710612"/>
              <a:gd name="connsiteY83" fmla="*/ 978229 h 987879"/>
              <a:gd name="connsiteX84" fmla="*/ 861160 w 1710612"/>
              <a:gd name="connsiteY84" fmla="*/ 924738 h 987879"/>
              <a:gd name="connsiteX85" fmla="*/ 861927 w 1710612"/>
              <a:gd name="connsiteY85" fmla="*/ 879677 h 987879"/>
              <a:gd name="connsiteX86" fmla="*/ 831804 w 1710612"/>
              <a:gd name="connsiteY86" fmla="*/ 738618 h 987879"/>
              <a:gd name="connsiteX87" fmla="*/ 812373 w 1710612"/>
              <a:gd name="connsiteY87" fmla="*/ 661206 h 987879"/>
              <a:gd name="connsiteX88" fmla="*/ 717417 w 1710612"/>
              <a:gd name="connsiteY88" fmla="*/ 690242 h 987879"/>
              <a:gd name="connsiteX89" fmla="*/ 678143 w 1710612"/>
              <a:gd name="connsiteY89" fmla="*/ 689624 h 987879"/>
              <a:gd name="connsiteX90" fmla="*/ 620257 w 1710612"/>
              <a:gd name="connsiteY90" fmla="*/ 676144 h 987879"/>
              <a:gd name="connsiteX91" fmla="*/ 566088 w 1710612"/>
              <a:gd name="connsiteY91" fmla="*/ 654049 h 987879"/>
              <a:gd name="connsiteX92" fmla="*/ 556464 w 1710612"/>
              <a:gd name="connsiteY92" fmla="*/ 650467 h 987879"/>
              <a:gd name="connsiteX93" fmla="*/ 548896 w 1710612"/>
              <a:gd name="connsiteY93" fmla="*/ 659907 h 987879"/>
              <a:gd name="connsiteX94" fmla="*/ 546243 w 1710612"/>
              <a:gd name="connsiteY94" fmla="*/ 683689 h 987879"/>
              <a:gd name="connsiteX95" fmla="*/ 542291 w 1710612"/>
              <a:gd name="connsiteY95" fmla="*/ 719115 h 987879"/>
              <a:gd name="connsiteX96" fmla="*/ 540191 w 1710612"/>
              <a:gd name="connsiteY96" fmla="*/ 737943 h 987879"/>
              <a:gd name="connsiteX97" fmla="*/ 540095 w 1710612"/>
              <a:gd name="connsiteY97" fmla="*/ 763515 h 987879"/>
              <a:gd name="connsiteX98" fmla="*/ 543710 w 1710612"/>
              <a:gd name="connsiteY98" fmla="*/ 791759 h 987879"/>
              <a:gd name="connsiteX99" fmla="*/ 578531 w 1710612"/>
              <a:gd name="connsiteY99" fmla="*/ 839035 h 987879"/>
              <a:gd name="connsiteX100" fmla="*/ 591529 w 1710612"/>
              <a:gd name="connsiteY100" fmla="*/ 859547 h 987879"/>
              <a:gd name="connsiteX101" fmla="*/ 587426 w 1710612"/>
              <a:gd name="connsiteY101" fmla="*/ 869372 h 987879"/>
              <a:gd name="connsiteX102" fmla="*/ 564151 w 1710612"/>
              <a:gd name="connsiteY102" fmla="*/ 882578 h 987879"/>
              <a:gd name="connsiteX103" fmla="*/ 524982 w 1710612"/>
              <a:gd name="connsiteY103" fmla="*/ 892254 h 987879"/>
              <a:gd name="connsiteX104" fmla="*/ 478695 w 1710612"/>
              <a:gd name="connsiteY104" fmla="*/ 891605 h 987879"/>
              <a:gd name="connsiteX105" fmla="*/ 434263 w 1710612"/>
              <a:gd name="connsiteY105" fmla="*/ 867587 h 987879"/>
              <a:gd name="connsiteX106" fmla="*/ 437496 w 1710612"/>
              <a:gd name="connsiteY106" fmla="*/ 838602 h 987879"/>
              <a:gd name="connsiteX107" fmla="*/ 438062 w 1710612"/>
              <a:gd name="connsiteY107" fmla="*/ 808818 h 987879"/>
              <a:gd name="connsiteX108" fmla="*/ 428670 w 1710612"/>
              <a:gd name="connsiteY108" fmla="*/ 782939 h 987879"/>
              <a:gd name="connsiteX109" fmla="*/ 409210 w 1710612"/>
              <a:gd name="connsiteY109" fmla="*/ 759700 h 987879"/>
              <a:gd name="connsiteX110" fmla="*/ 387882 w 1710612"/>
              <a:gd name="connsiteY110" fmla="*/ 732992 h 987879"/>
              <a:gd name="connsiteX111" fmla="*/ 380994 w 1710612"/>
              <a:gd name="connsiteY111" fmla="*/ 704884 h 987879"/>
              <a:gd name="connsiteX112" fmla="*/ 381647 w 1710612"/>
              <a:gd name="connsiteY112" fmla="*/ 665328 h 987879"/>
              <a:gd name="connsiteX113" fmla="*/ 384024 w 1710612"/>
              <a:gd name="connsiteY113" fmla="*/ 644023 h 987879"/>
              <a:gd name="connsiteX114" fmla="*/ 369789 w 1710612"/>
              <a:gd name="connsiteY114" fmla="*/ 623373 h 987879"/>
              <a:gd name="connsiteX115" fmla="*/ 352906 w 1710612"/>
              <a:gd name="connsiteY115" fmla="*/ 615220 h 987879"/>
              <a:gd name="connsiteX116" fmla="*/ 321979 w 1710612"/>
              <a:gd name="connsiteY116" fmla="*/ 744201 h 987879"/>
              <a:gd name="connsiteX117" fmla="*/ 297933 w 1710612"/>
              <a:gd name="connsiteY117" fmla="*/ 811496 h 987879"/>
              <a:gd name="connsiteX118" fmla="*/ 297206 w 1710612"/>
              <a:gd name="connsiteY118" fmla="*/ 833738 h 987879"/>
              <a:gd name="connsiteX119" fmla="*/ 313274 w 1710612"/>
              <a:gd name="connsiteY119" fmla="*/ 873905 h 987879"/>
              <a:gd name="connsiteX120" fmla="*/ 327640 w 1710612"/>
              <a:gd name="connsiteY120" fmla="*/ 909117 h 987879"/>
              <a:gd name="connsiteX121" fmla="*/ 316053 w 1710612"/>
              <a:gd name="connsiteY121" fmla="*/ 923125 h 987879"/>
              <a:gd name="connsiteX122" fmla="*/ 281939 w 1710612"/>
              <a:gd name="connsiteY122" fmla="*/ 943648 h 987879"/>
              <a:gd name="connsiteX123" fmla="*/ 251466 w 1710612"/>
              <a:gd name="connsiteY123" fmla="*/ 942757 h 987879"/>
              <a:gd name="connsiteX124" fmla="*/ 189109 w 1710612"/>
              <a:gd name="connsiteY124" fmla="*/ 906456 h 987879"/>
              <a:gd name="connsiteX125" fmla="*/ 157057 w 1710612"/>
              <a:gd name="connsiteY125" fmla="*/ 874789 h 987879"/>
              <a:gd name="connsiteX126" fmla="*/ 165210 w 1710612"/>
              <a:gd name="connsiteY126" fmla="*/ 853376 h 987879"/>
              <a:gd name="connsiteX127" fmla="*/ 175837 w 1710612"/>
              <a:gd name="connsiteY127" fmla="*/ 832238 h 987879"/>
              <a:gd name="connsiteX128" fmla="*/ 179485 w 1710612"/>
              <a:gd name="connsiteY128" fmla="*/ 799538 h 987879"/>
              <a:gd name="connsiteX129" fmla="*/ 180403 w 1710612"/>
              <a:gd name="connsiteY129" fmla="*/ 780076 h 987879"/>
              <a:gd name="connsiteX130" fmla="*/ 176927 w 1710612"/>
              <a:gd name="connsiteY130" fmla="*/ 748336 h 987879"/>
              <a:gd name="connsiteX131" fmla="*/ 171961 w 1710612"/>
              <a:gd name="connsiteY131" fmla="*/ 725460 h 987879"/>
              <a:gd name="connsiteX132" fmla="*/ 172993 w 1710612"/>
              <a:gd name="connsiteY132" fmla="*/ 698236 h 987879"/>
              <a:gd name="connsiteX133" fmla="*/ 176554 w 1710612"/>
              <a:gd name="connsiteY133" fmla="*/ 673050 h 987879"/>
              <a:gd name="connsiteX134" fmla="*/ 182039 w 1710612"/>
              <a:gd name="connsiteY134" fmla="*/ 650837 h 987879"/>
              <a:gd name="connsiteX135" fmla="*/ 170524 w 1710612"/>
              <a:gd name="connsiteY135" fmla="*/ 583338 h 987879"/>
              <a:gd name="connsiteX136" fmla="*/ 153782 w 1710612"/>
              <a:gd name="connsiteY136" fmla="*/ 466094 h 987879"/>
              <a:gd name="connsiteX137" fmla="*/ 139860 w 1710612"/>
              <a:gd name="connsiteY137" fmla="*/ 321325 h 987879"/>
              <a:gd name="connsiteX138" fmla="*/ 99275 w 1710612"/>
              <a:gd name="connsiteY138" fmla="*/ 354922 h 987879"/>
              <a:gd name="connsiteX139" fmla="*/ 58307 w 1710612"/>
              <a:gd name="connsiteY139" fmla="*/ 436883 h 987879"/>
              <a:gd name="connsiteX140" fmla="*/ 57411 w 1710612"/>
              <a:gd name="connsiteY140" fmla="*/ 467383 h 987879"/>
              <a:gd name="connsiteX141" fmla="*/ 69037 w 1710612"/>
              <a:gd name="connsiteY141" fmla="*/ 482224 h 987879"/>
              <a:gd name="connsiteX142" fmla="*/ 81761 w 1710612"/>
              <a:gd name="connsiteY142" fmla="*/ 500699 h 987879"/>
              <a:gd name="connsiteX143" fmla="*/ 113054 w 1710612"/>
              <a:gd name="connsiteY143" fmla="*/ 561627 h 987879"/>
              <a:gd name="connsiteX144" fmla="*/ 145452 w 1710612"/>
              <a:gd name="connsiteY144" fmla="*/ 614903 h 987879"/>
              <a:gd name="connsiteX145" fmla="*/ 130900 w 1710612"/>
              <a:gd name="connsiteY145" fmla="*/ 619550 h 987879"/>
              <a:gd name="connsiteX146" fmla="*/ 71711 w 1710612"/>
              <a:gd name="connsiteY146" fmla="*/ 624485 h 987879"/>
              <a:gd name="connsiteX147" fmla="*/ 45506 w 1710612"/>
              <a:gd name="connsiteY147" fmla="*/ 614539 h 987879"/>
              <a:gd name="connsiteX148" fmla="*/ 29708 w 1710612"/>
              <a:gd name="connsiteY148" fmla="*/ 585437 h 987879"/>
              <a:gd name="connsiteX149" fmla="*/ 22679 w 1710612"/>
              <a:gd name="connsiteY149" fmla="*/ 563083 h 987879"/>
              <a:gd name="connsiteX150" fmla="*/ 8747 w 1710612"/>
              <a:gd name="connsiteY150" fmla="*/ 539708 h 987879"/>
              <a:gd name="connsiteX151" fmla="*/ 15 w 1710612"/>
              <a:gd name="connsiteY151" fmla="*/ 514655 h 987879"/>
              <a:gd name="connsiteX152" fmla="*/ 8526 w 1710612"/>
              <a:gd name="connsiteY152" fmla="*/ 490022 h 987879"/>
              <a:gd name="connsiteX153" fmla="*/ 17971 w 1710612"/>
              <a:gd name="connsiteY153" fmla="*/ 468251 h 987879"/>
              <a:gd name="connsiteX154" fmla="*/ 19933 w 1710612"/>
              <a:gd name="connsiteY154" fmla="*/ 450662 h 987879"/>
              <a:gd name="connsiteX155" fmla="*/ 68698 w 1710612"/>
              <a:gd name="connsiteY155" fmla="*/ 343736 h 987879"/>
              <a:gd name="connsiteX156" fmla="*/ 161050 w 1710612"/>
              <a:gd name="connsiteY156" fmla="*/ 245935 h 987879"/>
              <a:gd name="connsiteX157" fmla="*/ 280775 w 1710612"/>
              <a:gd name="connsiteY157" fmla="*/ 131876 h 987879"/>
              <a:gd name="connsiteX158" fmla="*/ 401423 w 1710612"/>
              <a:gd name="connsiteY158" fmla="*/ 43252 h 987879"/>
              <a:gd name="connsiteX159" fmla="*/ 519267 w 1710612"/>
              <a:gd name="connsiteY159" fmla="*/ 2221 h 98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710612" h="987879">
                <a:moveTo>
                  <a:pt x="519267" y="2221"/>
                </a:moveTo>
                <a:cubicBezTo>
                  <a:pt x="554445" y="-878"/>
                  <a:pt x="588768" y="-812"/>
                  <a:pt x="622183" y="2916"/>
                </a:cubicBezTo>
                <a:cubicBezTo>
                  <a:pt x="636538" y="4517"/>
                  <a:pt x="668026" y="9785"/>
                  <a:pt x="716647" y="18720"/>
                </a:cubicBezTo>
                <a:cubicBezTo>
                  <a:pt x="765295" y="27408"/>
                  <a:pt x="799258" y="32952"/>
                  <a:pt x="818564" y="35105"/>
                </a:cubicBezTo>
                <a:cubicBezTo>
                  <a:pt x="838806" y="35608"/>
                  <a:pt x="886335" y="27365"/>
                  <a:pt x="961427" y="10159"/>
                </a:cubicBezTo>
                <a:cubicBezTo>
                  <a:pt x="991739" y="3507"/>
                  <a:pt x="1017070" y="1066"/>
                  <a:pt x="1037119" y="3302"/>
                </a:cubicBezTo>
                <a:cubicBezTo>
                  <a:pt x="1043059" y="3965"/>
                  <a:pt x="1050869" y="5839"/>
                  <a:pt x="1060851" y="8458"/>
                </a:cubicBezTo>
                <a:cubicBezTo>
                  <a:pt x="1108313" y="23283"/>
                  <a:pt x="1148541" y="40061"/>
                  <a:pt x="1181259" y="59010"/>
                </a:cubicBezTo>
                <a:cubicBezTo>
                  <a:pt x="1225965" y="85066"/>
                  <a:pt x="1271297" y="123481"/>
                  <a:pt x="1317338" y="173513"/>
                </a:cubicBezTo>
                <a:cubicBezTo>
                  <a:pt x="1326546" y="183068"/>
                  <a:pt x="1336881" y="196009"/>
                  <a:pt x="1348560" y="212612"/>
                </a:cubicBezTo>
                <a:cubicBezTo>
                  <a:pt x="1368430" y="241164"/>
                  <a:pt x="1381842" y="257960"/>
                  <a:pt x="1388798" y="263000"/>
                </a:cubicBezTo>
                <a:cubicBezTo>
                  <a:pt x="1390890" y="259972"/>
                  <a:pt x="1392679" y="257413"/>
                  <a:pt x="1394082" y="256065"/>
                </a:cubicBezTo>
                <a:cubicBezTo>
                  <a:pt x="1395513" y="254469"/>
                  <a:pt x="1397275" y="252157"/>
                  <a:pt x="1399394" y="248882"/>
                </a:cubicBezTo>
                <a:cubicBezTo>
                  <a:pt x="1402888" y="246763"/>
                  <a:pt x="1408966" y="246187"/>
                  <a:pt x="1417382" y="247126"/>
                </a:cubicBezTo>
                <a:cubicBezTo>
                  <a:pt x="1419857" y="247402"/>
                  <a:pt x="1422935" y="251257"/>
                  <a:pt x="1426397" y="258415"/>
                </a:cubicBezTo>
                <a:cubicBezTo>
                  <a:pt x="1429858" y="265573"/>
                  <a:pt x="1432880" y="272181"/>
                  <a:pt x="1435435" y="278486"/>
                </a:cubicBezTo>
                <a:cubicBezTo>
                  <a:pt x="1436618" y="276862"/>
                  <a:pt x="1441407" y="269871"/>
                  <a:pt x="1450105" y="257047"/>
                </a:cubicBezTo>
                <a:cubicBezTo>
                  <a:pt x="1458528" y="244442"/>
                  <a:pt x="1464967" y="238388"/>
                  <a:pt x="1469174" y="238858"/>
                </a:cubicBezTo>
                <a:cubicBezTo>
                  <a:pt x="1472639" y="239244"/>
                  <a:pt x="1479595" y="244284"/>
                  <a:pt x="1490536" y="254032"/>
                </a:cubicBezTo>
                <a:cubicBezTo>
                  <a:pt x="1501229" y="263753"/>
                  <a:pt x="1507855" y="269508"/>
                  <a:pt x="1510136" y="271519"/>
                </a:cubicBezTo>
                <a:cubicBezTo>
                  <a:pt x="1516266" y="277219"/>
                  <a:pt x="1520333" y="283441"/>
                  <a:pt x="1522118" y="289911"/>
                </a:cubicBezTo>
                <a:cubicBezTo>
                  <a:pt x="1523874" y="296628"/>
                  <a:pt x="1525052" y="306290"/>
                  <a:pt x="1525128" y="319090"/>
                </a:cubicBezTo>
                <a:cubicBezTo>
                  <a:pt x="1523169" y="329908"/>
                  <a:pt x="1521266" y="340230"/>
                  <a:pt x="1519143" y="350276"/>
                </a:cubicBezTo>
                <a:cubicBezTo>
                  <a:pt x="1518784" y="353497"/>
                  <a:pt x="1518257" y="360461"/>
                  <a:pt x="1517564" y="371169"/>
                </a:cubicBezTo>
                <a:cubicBezTo>
                  <a:pt x="1516651" y="381601"/>
                  <a:pt x="1516921" y="390410"/>
                  <a:pt x="1517660" y="397264"/>
                </a:cubicBezTo>
                <a:cubicBezTo>
                  <a:pt x="1531866" y="422677"/>
                  <a:pt x="1546099" y="447841"/>
                  <a:pt x="1560304" y="473253"/>
                </a:cubicBezTo>
                <a:cubicBezTo>
                  <a:pt x="1560194" y="474245"/>
                  <a:pt x="1560715" y="476309"/>
                  <a:pt x="1562061" y="479971"/>
                </a:cubicBezTo>
                <a:cubicBezTo>
                  <a:pt x="1561785" y="482448"/>
                  <a:pt x="1561508" y="484925"/>
                  <a:pt x="1561232" y="487403"/>
                </a:cubicBezTo>
                <a:cubicBezTo>
                  <a:pt x="1560679" y="492357"/>
                  <a:pt x="1559438" y="498991"/>
                  <a:pt x="1557756" y="507331"/>
                </a:cubicBezTo>
                <a:cubicBezTo>
                  <a:pt x="1555826" y="515643"/>
                  <a:pt x="1555163" y="521589"/>
                  <a:pt x="1555794" y="524920"/>
                </a:cubicBezTo>
                <a:cubicBezTo>
                  <a:pt x="1558751" y="550081"/>
                  <a:pt x="1568721" y="575271"/>
                  <a:pt x="1585402" y="600960"/>
                </a:cubicBezTo>
                <a:cubicBezTo>
                  <a:pt x="1595679" y="616653"/>
                  <a:pt x="1609751" y="634275"/>
                  <a:pt x="1627838" y="654101"/>
                </a:cubicBezTo>
                <a:cubicBezTo>
                  <a:pt x="1632515" y="650359"/>
                  <a:pt x="1639479" y="639598"/>
                  <a:pt x="1648702" y="622067"/>
                </a:cubicBezTo>
                <a:cubicBezTo>
                  <a:pt x="1657952" y="604287"/>
                  <a:pt x="1664421" y="593471"/>
                  <a:pt x="1668164" y="589123"/>
                </a:cubicBezTo>
                <a:cubicBezTo>
                  <a:pt x="1672127" y="585050"/>
                  <a:pt x="1677133" y="582850"/>
                  <a:pt x="1683679" y="582577"/>
                </a:cubicBezTo>
                <a:cubicBezTo>
                  <a:pt x="1689950" y="582524"/>
                  <a:pt x="1694322" y="583764"/>
                  <a:pt x="1696521" y="586518"/>
                </a:cubicBezTo>
                <a:cubicBezTo>
                  <a:pt x="1700891" y="592272"/>
                  <a:pt x="1704160" y="598908"/>
                  <a:pt x="1705779" y="606863"/>
                </a:cubicBezTo>
                <a:cubicBezTo>
                  <a:pt x="1707425" y="614572"/>
                  <a:pt x="1708794" y="624757"/>
                  <a:pt x="1709916" y="637172"/>
                </a:cubicBezTo>
                <a:cubicBezTo>
                  <a:pt x="1711037" y="649587"/>
                  <a:pt x="1710809" y="662855"/>
                  <a:pt x="1709207" y="677223"/>
                </a:cubicBezTo>
                <a:cubicBezTo>
                  <a:pt x="1706388" y="702492"/>
                  <a:pt x="1699774" y="728090"/>
                  <a:pt x="1689364" y="754017"/>
                </a:cubicBezTo>
                <a:cubicBezTo>
                  <a:pt x="1686968" y="759770"/>
                  <a:pt x="1681739" y="766209"/>
                  <a:pt x="1673677" y="773336"/>
                </a:cubicBezTo>
                <a:cubicBezTo>
                  <a:pt x="1665862" y="780491"/>
                  <a:pt x="1661431" y="786518"/>
                  <a:pt x="1660878" y="791472"/>
                </a:cubicBezTo>
                <a:cubicBezTo>
                  <a:pt x="1658809" y="803280"/>
                  <a:pt x="1658773" y="819329"/>
                  <a:pt x="1661238" y="839920"/>
                </a:cubicBezTo>
                <a:cubicBezTo>
                  <a:pt x="1663674" y="860758"/>
                  <a:pt x="1663857" y="879339"/>
                  <a:pt x="1661978" y="896185"/>
                </a:cubicBezTo>
                <a:cubicBezTo>
                  <a:pt x="1660679" y="907829"/>
                  <a:pt x="1658582" y="919885"/>
                  <a:pt x="1655496" y="931830"/>
                </a:cubicBezTo>
                <a:cubicBezTo>
                  <a:pt x="1652409" y="943776"/>
                  <a:pt x="1643383" y="952802"/>
                  <a:pt x="1628199" y="958633"/>
                </a:cubicBezTo>
                <a:cubicBezTo>
                  <a:pt x="1623604" y="961632"/>
                  <a:pt x="1620165" y="963255"/>
                  <a:pt x="1617580" y="963969"/>
                </a:cubicBezTo>
                <a:cubicBezTo>
                  <a:pt x="1614774" y="964409"/>
                  <a:pt x="1612216" y="964876"/>
                  <a:pt x="1609630" y="965591"/>
                </a:cubicBezTo>
                <a:cubicBezTo>
                  <a:pt x="1598807" y="941308"/>
                  <a:pt x="1578825" y="918262"/>
                  <a:pt x="1549931" y="896478"/>
                </a:cubicBezTo>
                <a:cubicBezTo>
                  <a:pt x="1528763" y="879569"/>
                  <a:pt x="1505475" y="865936"/>
                  <a:pt x="1479325" y="855494"/>
                </a:cubicBezTo>
                <a:cubicBezTo>
                  <a:pt x="1480358" y="877681"/>
                  <a:pt x="1481505" y="894363"/>
                  <a:pt x="1482764" y="905539"/>
                </a:cubicBezTo>
                <a:cubicBezTo>
                  <a:pt x="1487531" y="939179"/>
                  <a:pt x="1496569" y="959249"/>
                  <a:pt x="1510372" y="965805"/>
                </a:cubicBezTo>
                <a:cubicBezTo>
                  <a:pt x="1503026" y="971006"/>
                  <a:pt x="1491804" y="972763"/>
                  <a:pt x="1476706" y="971080"/>
                </a:cubicBezTo>
                <a:cubicBezTo>
                  <a:pt x="1462350" y="969478"/>
                  <a:pt x="1453579" y="964988"/>
                  <a:pt x="1450118" y="957830"/>
                </a:cubicBezTo>
                <a:cubicBezTo>
                  <a:pt x="1432667" y="932306"/>
                  <a:pt x="1406148" y="891475"/>
                  <a:pt x="1370782" y="835611"/>
                </a:cubicBezTo>
                <a:cubicBezTo>
                  <a:pt x="1331760" y="774323"/>
                  <a:pt x="1300618" y="738995"/>
                  <a:pt x="1277108" y="729600"/>
                </a:cubicBezTo>
                <a:cubicBezTo>
                  <a:pt x="1273094" y="727397"/>
                  <a:pt x="1265228" y="728275"/>
                  <a:pt x="1253757" y="732263"/>
                </a:cubicBezTo>
                <a:cubicBezTo>
                  <a:pt x="1230128" y="739660"/>
                  <a:pt x="1216924" y="743454"/>
                  <a:pt x="1214449" y="743178"/>
                </a:cubicBezTo>
                <a:cubicBezTo>
                  <a:pt x="1213763" y="740342"/>
                  <a:pt x="1213325" y="737534"/>
                  <a:pt x="1212969" y="733983"/>
                </a:cubicBezTo>
                <a:cubicBezTo>
                  <a:pt x="1215200" y="727460"/>
                  <a:pt x="1215725" y="722753"/>
                  <a:pt x="1213774" y="720027"/>
                </a:cubicBezTo>
                <a:cubicBezTo>
                  <a:pt x="1212070" y="717330"/>
                  <a:pt x="1209983" y="711328"/>
                  <a:pt x="1207513" y="702023"/>
                </a:cubicBezTo>
                <a:cubicBezTo>
                  <a:pt x="1205262" y="692993"/>
                  <a:pt x="1203120" y="687487"/>
                  <a:pt x="1201829" y="685587"/>
                </a:cubicBezTo>
                <a:cubicBezTo>
                  <a:pt x="1187670" y="675480"/>
                  <a:pt x="1177389" y="666558"/>
                  <a:pt x="1171012" y="658573"/>
                </a:cubicBezTo>
                <a:cubicBezTo>
                  <a:pt x="1164636" y="650588"/>
                  <a:pt x="1159472" y="638474"/>
                  <a:pt x="1155328" y="621709"/>
                </a:cubicBezTo>
                <a:lnTo>
                  <a:pt x="1157151" y="605358"/>
                </a:lnTo>
                <a:cubicBezTo>
                  <a:pt x="1149888" y="609815"/>
                  <a:pt x="1142185" y="613722"/>
                  <a:pt x="1134235" y="617600"/>
                </a:cubicBezTo>
                <a:cubicBezTo>
                  <a:pt x="1126065" y="621204"/>
                  <a:pt x="1118996" y="621669"/>
                  <a:pt x="1112370" y="618171"/>
                </a:cubicBezTo>
                <a:cubicBezTo>
                  <a:pt x="1089273" y="658986"/>
                  <a:pt x="1065682" y="699746"/>
                  <a:pt x="1041595" y="740450"/>
                </a:cubicBezTo>
                <a:cubicBezTo>
                  <a:pt x="1030748" y="761312"/>
                  <a:pt x="1024219" y="781652"/>
                  <a:pt x="1021953" y="801967"/>
                </a:cubicBezTo>
                <a:cubicBezTo>
                  <a:pt x="1022336" y="805270"/>
                  <a:pt x="1022416" y="809041"/>
                  <a:pt x="1021947" y="813253"/>
                </a:cubicBezTo>
                <a:cubicBezTo>
                  <a:pt x="1021477" y="817464"/>
                  <a:pt x="1021695" y="819996"/>
                  <a:pt x="1022327" y="821070"/>
                </a:cubicBezTo>
                <a:cubicBezTo>
                  <a:pt x="1025900" y="827238"/>
                  <a:pt x="1039533" y="842052"/>
                  <a:pt x="1063283" y="865017"/>
                </a:cubicBezTo>
                <a:cubicBezTo>
                  <a:pt x="1078622" y="880272"/>
                  <a:pt x="1084389" y="895965"/>
                  <a:pt x="1081136" y="911654"/>
                </a:cubicBezTo>
                <a:cubicBezTo>
                  <a:pt x="1080583" y="916608"/>
                  <a:pt x="1071368" y="918340"/>
                  <a:pt x="1053795" y="916380"/>
                </a:cubicBezTo>
                <a:cubicBezTo>
                  <a:pt x="1034489" y="914226"/>
                  <a:pt x="1024065" y="915571"/>
                  <a:pt x="1022770" y="920443"/>
                </a:cubicBezTo>
                <a:cubicBezTo>
                  <a:pt x="1021557" y="924572"/>
                  <a:pt x="1021828" y="933381"/>
                  <a:pt x="1023608" y="946621"/>
                </a:cubicBezTo>
                <a:cubicBezTo>
                  <a:pt x="1025609" y="960138"/>
                  <a:pt x="1026264" y="969993"/>
                  <a:pt x="1025490" y="976930"/>
                </a:cubicBezTo>
                <a:cubicBezTo>
                  <a:pt x="1024744" y="983618"/>
                  <a:pt x="1022597" y="987141"/>
                  <a:pt x="1019049" y="987498"/>
                </a:cubicBezTo>
                <a:cubicBezTo>
                  <a:pt x="1015720" y="988130"/>
                  <a:pt x="1011485" y="987908"/>
                  <a:pt x="1006287" y="987328"/>
                </a:cubicBezTo>
                <a:cubicBezTo>
                  <a:pt x="1000595" y="986693"/>
                  <a:pt x="992262" y="985011"/>
                  <a:pt x="981565" y="982062"/>
                </a:cubicBezTo>
                <a:cubicBezTo>
                  <a:pt x="970868" y="979113"/>
                  <a:pt x="963773" y="977569"/>
                  <a:pt x="960308" y="977183"/>
                </a:cubicBezTo>
                <a:cubicBezTo>
                  <a:pt x="955358" y="976631"/>
                  <a:pt x="945428" y="978031"/>
                  <a:pt x="930768" y="981412"/>
                </a:cubicBezTo>
                <a:cubicBezTo>
                  <a:pt x="915832" y="985013"/>
                  <a:pt x="904665" y="986276"/>
                  <a:pt x="897239" y="985448"/>
                </a:cubicBezTo>
                <a:cubicBezTo>
                  <a:pt x="889567" y="984591"/>
                  <a:pt x="883077" y="982112"/>
                  <a:pt x="877496" y="978229"/>
                </a:cubicBezTo>
                <a:cubicBezTo>
                  <a:pt x="865730" y="969141"/>
                  <a:pt x="860431" y="951494"/>
                  <a:pt x="861160" y="924738"/>
                </a:cubicBezTo>
                <a:cubicBezTo>
                  <a:pt x="862137" y="898010"/>
                  <a:pt x="862310" y="882980"/>
                  <a:pt x="861927" y="879677"/>
                </a:cubicBezTo>
                <a:cubicBezTo>
                  <a:pt x="856883" y="848515"/>
                  <a:pt x="846842" y="801495"/>
                  <a:pt x="831804" y="738618"/>
                </a:cubicBezTo>
                <a:cubicBezTo>
                  <a:pt x="827193" y="719293"/>
                  <a:pt x="820524" y="693718"/>
                  <a:pt x="812373" y="661206"/>
                </a:cubicBezTo>
                <a:cubicBezTo>
                  <a:pt x="772402" y="678066"/>
                  <a:pt x="740769" y="687580"/>
                  <a:pt x="717417" y="690242"/>
                </a:cubicBezTo>
                <a:cubicBezTo>
                  <a:pt x="703033" y="691146"/>
                  <a:pt x="689776" y="690921"/>
                  <a:pt x="678143" y="689624"/>
                </a:cubicBezTo>
                <a:cubicBezTo>
                  <a:pt x="659580" y="687553"/>
                  <a:pt x="640275" y="683142"/>
                  <a:pt x="620257" y="676144"/>
                </a:cubicBezTo>
                <a:cubicBezTo>
                  <a:pt x="600486" y="669173"/>
                  <a:pt x="582256" y="661872"/>
                  <a:pt x="566088" y="654049"/>
                </a:cubicBezTo>
                <a:lnTo>
                  <a:pt x="556464" y="650467"/>
                </a:lnTo>
                <a:cubicBezTo>
                  <a:pt x="551266" y="649887"/>
                  <a:pt x="548899" y="653135"/>
                  <a:pt x="548896" y="659907"/>
                </a:cubicBezTo>
                <a:cubicBezTo>
                  <a:pt x="547597" y="671550"/>
                  <a:pt x="546685" y="679725"/>
                  <a:pt x="546243" y="683689"/>
                </a:cubicBezTo>
                <a:cubicBezTo>
                  <a:pt x="545303" y="692112"/>
                  <a:pt x="543977" y="704003"/>
                  <a:pt x="542291" y="719115"/>
                </a:cubicBezTo>
                <a:cubicBezTo>
                  <a:pt x="541821" y="723326"/>
                  <a:pt x="541130" y="729520"/>
                  <a:pt x="540191" y="737943"/>
                </a:cubicBezTo>
                <a:cubicBezTo>
                  <a:pt x="539168" y="747109"/>
                  <a:pt x="539219" y="755642"/>
                  <a:pt x="540095" y="763515"/>
                </a:cubicBezTo>
                <a:cubicBezTo>
                  <a:pt x="540751" y="771113"/>
                  <a:pt x="542203" y="780555"/>
                  <a:pt x="543710" y="791759"/>
                </a:cubicBezTo>
                <a:cubicBezTo>
                  <a:pt x="545464" y="802991"/>
                  <a:pt x="557227" y="818850"/>
                  <a:pt x="578531" y="839035"/>
                </a:cubicBezTo>
                <a:cubicBezTo>
                  <a:pt x="587850" y="847599"/>
                  <a:pt x="592082" y="854592"/>
                  <a:pt x="591529" y="859547"/>
                </a:cubicBezTo>
                <a:cubicBezTo>
                  <a:pt x="591253" y="862024"/>
                  <a:pt x="589876" y="865382"/>
                  <a:pt x="587426" y="869372"/>
                </a:cubicBezTo>
                <a:cubicBezTo>
                  <a:pt x="584728" y="873335"/>
                  <a:pt x="577218" y="877765"/>
                  <a:pt x="564151" y="882578"/>
                </a:cubicBezTo>
                <a:cubicBezTo>
                  <a:pt x="551305" y="887666"/>
                  <a:pt x="538184" y="890717"/>
                  <a:pt x="524982" y="892254"/>
                </a:cubicBezTo>
                <a:cubicBezTo>
                  <a:pt x="511780" y="893791"/>
                  <a:pt x="496268" y="893566"/>
                  <a:pt x="478695" y="891605"/>
                </a:cubicBezTo>
                <a:cubicBezTo>
                  <a:pt x="447509" y="888127"/>
                  <a:pt x="432854" y="880221"/>
                  <a:pt x="434263" y="867587"/>
                </a:cubicBezTo>
                <a:lnTo>
                  <a:pt x="437496" y="838602"/>
                </a:lnTo>
                <a:cubicBezTo>
                  <a:pt x="438906" y="825968"/>
                  <a:pt x="439021" y="815948"/>
                  <a:pt x="438062" y="808818"/>
                </a:cubicBezTo>
                <a:cubicBezTo>
                  <a:pt x="437379" y="801468"/>
                  <a:pt x="434330" y="792851"/>
                  <a:pt x="428670" y="782939"/>
                </a:cubicBezTo>
                <a:cubicBezTo>
                  <a:pt x="426417" y="778424"/>
                  <a:pt x="420260" y="770715"/>
                  <a:pt x="409210" y="759700"/>
                </a:cubicBezTo>
                <a:cubicBezTo>
                  <a:pt x="398407" y="748713"/>
                  <a:pt x="391371" y="739902"/>
                  <a:pt x="387882" y="732992"/>
                </a:cubicBezTo>
                <a:cubicBezTo>
                  <a:pt x="384365" y="726329"/>
                  <a:pt x="382170" y="716804"/>
                  <a:pt x="380994" y="704884"/>
                </a:cubicBezTo>
                <a:cubicBezTo>
                  <a:pt x="379818" y="692965"/>
                  <a:pt x="380045" y="679697"/>
                  <a:pt x="381647" y="665328"/>
                </a:cubicBezTo>
                <a:cubicBezTo>
                  <a:pt x="382753" y="655419"/>
                  <a:pt x="383554" y="648235"/>
                  <a:pt x="384024" y="644023"/>
                </a:cubicBezTo>
                <a:cubicBezTo>
                  <a:pt x="386503" y="637528"/>
                  <a:pt x="381748" y="630727"/>
                  <a:pt x="369789" y="623373"/>
                </a:cubicBezTo>
                <a:cubicBezTo>
                  <a:pt x="366517" y="621252"/>
                  <a:pt x="361045" y="618636"/>
                  <a:pt x="352906" y="615220"/>
                </a:cubicBezTo>
                <a:cubicBezTo>
                  <a:pt x="346937" y="668730"/>
                  <a:pt x="336628" y="711724"/>
                  <a:pt x="321979" y="744201"/>
                </a:cubicBezTo>
                <a:cubicBezTo>
                  <a:pt x="307358" y="776430"/>
                  <a:pt x="299343" y="798862"/>
                  <a:pt x="297933" y="811496"/>
                </a:cubicBezTo>
                <a:cubicBezTo>
                  <a:pt x="297353" y="816699"/>
                  <a:pt x="297047" y="823938"/>
                  <a:pt x="297206" y="833738"/>
                </a:cubicBezTo>
                <a:cubicBezTo>
                  <a:pt x="297366" y="843538"/>
                  <a:pt x="302640" y="856918"/>
                  <a:pt x="313274" y="873905"/>
                </a:cubicBezTo>
                <a:cubicBezTo>
                  <a:pt x="323689" y="890618"/>
                  <a:pt x="328386" y="902428"/>
                  <a:pt x="327640" y="909117"/>
                </a:cubicBezTo>
                <a:cubicBezTo>
                  <a:pt x="326893" y="915806"/>
                  <a:pt x="323096" y="920650"/>
                  <a:pt x="316053" y="923125"/>
                </a:cubicBezTo>
                <a:cubicBezTo>
                  <a:pt x="305049" y="929672"/>
                  <a:pt x="293769" y="936440"/>
                  <a:pt x="281939" y="943648"/>
                </a:cubicBezTo>
                <a:cubicBezTo>
                  <a:pt x="279051" y="944831"/>
                  <a:pt x="269040" y="944718"/>
                  <a:pt x="251466" y="942757"/>
                </a:cubicBezTo>
                <a:cubicBezTo>
                  <a:pt x="235378" y="940963"/>
                  <a:pt x="214675" y="928871"/>
                  <a:pt x="189109" y="906456"/>
                </a:cubicBezTo>
                <a:cubicBezTo>
                  <a:pt x="181604" y="899599"/>
                  <a:pt x="170746" y="889108"/>
                  <a:pt x="157057" y="874789"/>
                </a:cubicBezTo>
                <a:cubicBezTo>
                  <a:pt x="158163" y="864880"/>
                  <a:pt x="160972" y="857668"/>
                  <a:pt x="165210" y="853376"/>
                </a:cubicBezTo>
                <a:cubicBezTo>
                  <a:pt x="169420" y="849331"/>
                  <a:pt x="172971" y="842203"/>
                  <a:pt x="175837" y="832238"/>
                </a:cubicBezTo>
                <a:lnTo>
                  <a:pt x="179485" y="799538"/>
                </a:lnTo>
                <a:cubicBezTo>
                  <a:pt x="179651" y="798051"/>
                  <a:pt x="179902" y="791307"/>
                  <a:pt x="180403" y="780076"/>
                </a:cubicBezTo>
                <a:cubicBezTo>
                  <a:pt x="180931" y="768598"/>
                  <a:pt x="179617" y="757917"/>
                  <a:pt x="176927" y="748336"/>
                </a:cubicBezTo>
                <a:cubicBezTo>
                  <a:pt x="174236" y="738756"/>
                  <a:pt x="172590" y="731048"/>
                  <a:pt x="171961" y="725460"/>
                </a:cubicBezTo>
                <a:cubicBezTo>
                  <a:pt x="171331" y="719872"/>
                  <a:pt x="171584" y="710870"/>
                  <a:pt x="172993" y="698236"/>
                </a:cubicBezTo>
                <a:cubicBezTo>
                  <a:pt x="174292" y="686592"/>
                  <a:pt x="175479" y="678197"/>
                  <a:pt x="176554" y="673050"/>
                </a:cubicBezTo>
                <a:cubicBezTo>
                  <a:pt x="177602" y="668150"/>
                  <a:pt x="179421" y="660829"/>
                  <a:pt x="182039" y="650837"/>
                </a:cubicBezTo>
                <a:cubicBezTo>
                  <a:pt x="178778" y="628402"/>
                  <a:pt x="174775" y="605883"/>
                  <a:pt x="170524" y="583338"/>
                </a:cubicBezTo>
                <a:cubicBezTo>
                  <a:pt x="172956" y="561537"/>
                  <a:pt x="167311" y="522281"/>
                  <a:pt x="153782" y="466094"/>
                </a:cubicBezTo>
                <a:cubicBezTo>
                  <a:pt x="140005" y="409879"/>
                  <a:pt x="135383" y="361458"/>
                  <a:pt x="139860" y="321325"/>
                </a:cubicBezTo>
                <a:cubicBezTo>
                  <a:pt x="121591" y="334587"/>
                  <a:pt x="107833" y="345593"/>
                  <a:pt x="99275" y="354922"/>
                </a:cubicBezTo>
                <a:cubicBezTo>
                  <a:pt x="72390" y="382522"/>
                  <a:pt x="58817" y="409852"/>
                  <a:pt x="58307" y="436883"/>
                </a:cubicBezTo>
                <a:cubicBezTo>
                  <a:pt x="58387" y="442912"/>
                  <a:pt x="58243" y="453179"/>
                  <a:pt x="57411" y="467383"/>
                </a:cubicBezTo>
                <a:cubicBezTo>
                  <a:pt x="59610" y="470137"/>
                  <a:pt x="63567" y="475093"/>
                  <a:pt x="69037" y="482224"/>
                </a:cubicBezTo>
                <a:cubicBezTo>
                  <a:pt x="74781" y="489135"/>
                  <a:pt x="78848" y="495358"/>
                  <a:pt x="81761" y="500699"/>
                </a:cubicBezTo>
                <a:cubicBezTo>
                  <a:pt x="92228" y="521431"/>
                  <a:pt x="102504" y="541639"/>
                  <a:pt x="113054" y="561627"/>
                </a:cubicBezTo>
                <a:cubicBezTo>
                  <a:pt x="125638" y="585855"/>
                  <a:pt x="136437" y="603613"/>
                  <a:pt x="145452" y="614903"/>
                </a:cubicBezTo>
                <a:cubicBezTo>
                  <a:pt x="139125" y="617708"/>
                  <a:pt x="134201" y="619165"/>
                  <a:pt x="130900" y="619550"/>
                </a:cubicBezTo>
                <a:cubicBezTo>
                  <a:pt x="109005" y="624883"/>
                  <a:pt x="89285" y="626445"/>
                  <a:pt x="71711" y="624485"/>
                </a:cubicBezTo>
                <a:cubicBezTo>
                  <a:pt x="60821" y="623270"/>
                  <a:pt x="52159" y="620046"/>
                  <a:pt x="45506" y="614539"/>
                </a:cubicBezTo>
                <a:cubicBezTo>
                  <a:pt x="38826" y="609279"/>
                  <a:pt x="33661" y="599422"/>
                  <a:pt x="29708" y="585437"/>
                </a:cubicBezTo>
                <a:cubicBezTo>
                  <a:pt x="25755" y="571452"/>
                  <a:pt x="23338" y="563909"/>
                  <a:pt x="22679" y="563083"/>
                </a:cubicBezTo>
                <a:cubicBezTo>
                  <a:pt x="18255" y="555567"/>
                  <a:pt x="13583" y="548023"/>
                  <a:pt x="8747" y="539708"/>
                </a:cubicBezTo>
                <a:cubicBezTo>
                  <a:pt x="3636" y="531613"/>
                  <a:pt x="808" y="523272"/>
                  <a:pt x="15" y="514655"/>
                </a:cubicBezTo>
                <a:cubicBezTo>
                  <a:pt x="-229" y="507856"/>
                  <a:pt x="2690" y="499654"/>
                  <a:pt x="8526" y="490022"/>
                </a:cubicBezTo>
                <a:cubicBezTo>
                  <a:pt x="14114" y="480361"/>
                  <a:pt x="17419" y="473206"/>
                  <a:pt x="17971" y="468251"/>
                </a:cubicBezTo>
                <a:cubicBezTo>
                  <a:pt x="18441" y="464040"/>
                  <a:pt x="19104" y="458094"/>
                  <a:pt x="19933" y="450662"/>
                </a:cubicBezTo>
                <a:cubicBezTo>
                  <a:pt x="23775" y="416227"/>
                  <a:pt x="40020" y="380667"/>
                  <a:pt x="68698" y="343736"/>
                </a:cubicBezTo>
                <a:cubicBezTo>
                  <a:pt x="83559" y="325077"/>
                  <a:pt x="114270" y="292385"/>
                  <a:pt x="161050" y="245935"/>
                </a:cubicBezTo>
                <a:cubicBezTo>
                  <a:pt x="220982" y="187158"/>
                  <a:pt x="261047" y="149239"/>
                  <a:pt x="280775" y="131876"/>
                </a:cubicBezTo>
                <a:cubicBezTo>
                  <a:pt x="324993" y="92665"/>
                  <a:pt x="365136" y="63031"/>
                  <a:pt x="401423" y="43252"/>
                </a:cubicBezTo>
                <a:cubicBezTo>
                  <a:pt x="444698" y="19235"/>
                  <a:pt x="484061" y="5567"/>
                  <a:pt x="519267" y="2221"/>
                </a:cubicBez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7541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-1087" y="-10758"/>
            <a:ext cx="7778866" cy="6901548"/>
          </a:xfrm>
          <a:custGeom>
            <a:avLst/>
            <a:gdLst>
              <a:gd name="connsiteX0" fmla="*/ 0 w 8162545"/>
              <a:gd name="connsiteY0" fmla="*/ 0 h 6894282"/>
              <a:gd name="connsiteX1" fmla="*/ 8162545 w 8162545"/>
              <a:gd name="connsiteY1" fmla="*/ 0 h 6894282"/>
              <a:gd name="connsiteX2" fmla="*/ 8162545 w 8162545"/>
              <a:gd name="connsiteY2" fmla="*/ 6894282 h 6894282"/>
              <a:gd name="connsiteX3" fmla="*/ 0 w 8162545"/>
              <a:gd name="connsiteY3" fmla="*/ 6894282 h 6894282"/>
              <a:gd name="connsiteX4" fmla="*/ 0 w 8162545"/>
              <a:gd name="connsiteY4" fmla="*/ 0 h 6894282"/>
              <a:gd name="connsiteX0" fmla="*/ 0 w 8162545"/>
              <a:gd name="connsiteY0" fmla="*/ 0 h 6932382"/>
              <a:gd name="connsiteX1" fmla="*/ 8162545 w 8162545"/>
              <a:gd name="connsiteY1" fmla="*/ 0 h 6932382"/>
              <a:gd name="connsiteX2" fmla="*/ 2955545 w 8162545"/>
              <a:gd name="connsiteY2" fmla="*/ 6932382 h 6932382"/>
              <a:gd name="connsiteX3" fmla="*/ 0 w 8162545"/>
              <a:gd name="connsiteY3" fmla="*/ 6894282 h 6932382"/>
              <a:gd name="connsiteX4" fmla="*/ 0 w 8162545"/>
              <a:gd name="connsiteY4" fmla="*/ 0 h 6932382"/>
              <a:gd name="connsiteX0" fmla="*/ 0 w 8162545"/>
              <a:gd name="connsiteY0" fmla="*/ 0 h 6932382"/>
              <a:gd name="connsiteX1" fmla="*/ 8162545 w 8162545"/>
              <a:gd name="connsiteY1" fmla="*/ 0 h 6932382"/>
              <a:gd name="connsiteX2" fmla="*/ 2955545 w 8162545"/>
              <a:gd name="connsiteY2" fmla="*/ 6932382 h 6932382"/>
              <a:gd name="connsiteX3" fmla="*/ 45155 w 8162545"/>
              <a:gd name="connsiteY3" fmla="*/ 6905634 h 6932382"/>
              <a:gd name="connsiteX4" fmla="*/ 0 w 8162545"/>
              <a:gd name="connsiteY4" fmla="*/ 0 h 6932382"/>
              <a:gd name="connsiteX0" fmla="*/ 0 w 8162545"/>
              <a:gd name="connsiteY0" fmla="*/ 0 h 6909679"/>
              <a:gd name="connsiteX1" fmla="*/ 8162545 w 8162545"/>
              <a:gd name="connsiteY1" fmla="*/ 0 h 6909679"/>
              <a:gd name="connsiteX2" fmla="*/ 2955545 w 8162545"/>
              <a:gd name="connsiteY2" fmla="*/ 6909679 h 6909679"/>
              <a:gd name="connsiteX3" fmla="*/ 45155 w 8162545"/>
              <a:gd name="connsiteY3" fmla="*/ 6905634 h 6909679"/>
              <a:gd name="connsiteX4" fmla="*/ 0 w 8162545"/>
              <a:gd name="connsiteY4" fmla="*/ 0 h 6909679"/>
              <a:gd name="connsiteX0" fmla="*/ 0 w 8162545"/>
              <a:gd name="connsiteY0" fmla="*/ 0 h 6962391"/>
              <a:gd name="connsiteX1" fmla="*/ 8162545 w 8162545"/>
              <a:gd name="connsiteY1" fmla="*/ 0 h 6962391"/>
              <a:gd name="connsiteX2" fmla="*/ 2955545 w 8162545"/>
              <a:gd name="connsiteY2" fmla="*/ 6909679 h 6962391"/>
              <a:gd name="connsiteX3" fmla="*/ 11288 w 8162545"/>
              <a:gd name="connsiteY3" fmla="*/ 6962391 h 6962391"/>
              <a:gd name="connsiteX4" fmla="*/ 0 w 8162545"/>
              <a:gd name="connsiteY4" fmla="*/ 0 h 6962391"/>
              <a:gd name="connsiteX0" fmla="*/ 0 w 8162545"/>
              <a:gd name="connsiteY0" fmla="*/ 0 h 6928337"/>
              <a:gd name="connsiteX1" fmla="*/ 8162545 w 8162545"/>
              <a:gd name="connsiteY1" fmla="*/ 0 h 6928337"/>
              <a:gd name="connsiteX2" fmla="*/ 2955545 w 8162545"/>
              <a:gd name="connsiteY2" fmla="*/ 6909679 h 6928337"/>
              <a:gd name="connsiteX3" fmla="*/ 11288 w 8162545"/>
              <a:gd name="connsiteY3" fmla="*/ 6928337 h 6928337"/>
              <a:gd name="connsiteX4" fmla="*/ 0 w 8162545"/>
              <a:gd name="connsiteY4" fmla="*/ 0 h 6928337"/>
              <a:gd name="connsiteX0" fmla="*/ 1087 w 8163632"/>
              <a:gd name="connsiteY0" fmla="*/ 0 h 6939688"/>
              <a:gd name="connsiteX1" fmla="*/ 8163632 w 8163632"/>
              <a:gd name="connsiteY1" fmla="*/ 0 h 6939688"/>
              <a:gd name="connsiteX2" fmla="*/ 2956632 w 8163632"/>
              <a:gd name="connsiteY2" fmla="*/ 6909679 h 6939688"/>
              <a:gd name="connsiteX3" fmla="*/ 1086 w 8163632"/>
              <a:gd name="connsiteY3" fmla="*/ 6939688 h 6939688"/>
              <a:gd name="connsiteX4" fmla="*/ 1087 w 8163632"/>
              <a:gd name="connsiteY4" fmla="*/ 0 h 693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63632" h="6939688">
                <a:moveTo>
                  <a:pt x="1087" y="0"/>
                </a:moveTo>
                <a:lnTo>
                  <a:pt x="8163632" y="0"/>
                </a:lnTo>
                <a:lnTo>
                  <a:pt x="2956632" y="6909679"/>
                </a:lnTo>
                <a:lnTo>
                  <a:pt x="1086" y="6939688"/>
                </a:lnTo>
                <a:cubicBezTo>
                  <a:pt x="-2677" y="4618891"/>
                  <a:pt x="4850" y="2320797"/>
                  <a:pt x="1087" y="0"/>
                </a:cubicBez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46464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1001154" y="1551214"/>
            <a:ext cx="5073075" cy="3924755"/>
          </a:xfrm>
          <a:custGeom>
            <a:avLst/>
            <a:gdLst>
              <a:gd name="connsiteX0" fmla="*/ 3507402 w 3608161"/>
              <a:gd name="connsiteY0" fmla="*/ 0 h 2791433"/>
              <a:gd name="connsiteX1" fmla="*/ 3571973 w 3608161"/>
              <a:gd name="connsiteY1" fmla="*/ 24848 h 2791433"/>
              <a:gd name="connsiteX2" fmla="*/ 3601065 w 3608161"/>
              <a:gd name="connsiteY2" fmla="*/ 126367 h 2791433"/>
              <a:gd name="connsiteX3" fmla="*/ 3608161 w 3608161"/>
              <a:gd name="connsiteY3" fmla="*/ 263383 h 2791433"/>
              <a:gd name="connsiteX4" fmla="*/ 3608161 w 3608161"/>
              <a:gd name="connsiteY4" fmla="*/ 310238 h 2791433"/>
              <a:gd name="connsiteX5" fmla="*/ 3489663 w 3608161"/>
              <a:gd name="connsiteY5" fmla="*/ 717736 h 2791433"/>
              <a:gd name="connsiteX6" fmla="*/ 3381099 w 3608161"/>
              <a:gd name="connsiteY6" fmla="*/ 1078379 h 2791433"/>
              <a:gd name="connsiteX7" fmla="*/ 3370455 w 3608161"/>
              <a:gd name="connsiteY7" fmla="*/ 1175639 h 2791433"/>
              <a:gd name="connsiteX8" fmla="*/ 3377551 w 3608161"/>
              <a:gd name="connsiteY8" fmla="*/ 1294197 h 2791433"/>
              <a:gd name="connsiteX9" fmla="*/ 3403096 w 3608161"/>
              <a:gd name="connsiteY9" fmla="*/ 1496526 h 2791433"/>
              <a:gd name="connsiteX10" fmla="*/ 3361231 w 3608161"/>
              <a:gd name="connsiteY10" fmla="*/ 1703825 h 2791433"/>
              <a:gd name="connsiteX11" fmla="*/ 3320076 w 3608161"/>
              <a:gd name="connsiteY11" fmla="*/ 1886276 h 2791433"/>
              <a:gd name="connsiteX12" fmla="*/ 3388195 w 3608161"/>
              <a:gd name="connsiteY12" fmla="*/ 2030391 h 2791433"/>
              <a:gd name="connsiteX13" fmla="*/ 3507402 w 3608161"/>
              <a:gd name="connsiteY13" fmla="*/ 2145400 h 2791433"/>
              <a:gd name="connsiteX14" fmla="*/ 3529399 w 3608161"/>
              <a:gd name="connsiteY14" fmla="*/ 2232011 h 2791433"/>
              <a:gd name="connsiteX15" fmla="*/ 3518046 w 3608161"/>
              <a:gd name="connsiteY15" fmla="*/ 2474096 h 2791433"/>
              <a:gd name="connsiteX16" fmla="*/ 3507402 w 3608161"/>
              <a:gd name="connsiteY16" fmla="*/ 2748128 h 2791433"/>
              <a:gd name="connsiteX17" fmla="*/ 3420835 w 3608161"/>
              <a:gd name="connsiteY17" fmla="*/ 2764456 h 2791433"/>
              <a:gd name="connsiteX18" fmla="*/ 3363360 w 3608161"/>
              <a:gd name="connsiteY18" fmla="*/ 2765876 h 2791433"/>
              <a:gd name="connsiteX19" fmla="*/ 3168938 w 3608161"/>
              <a:gd name="connsiteY19" fmla="*/ 2708372 h 2791433"/>
              <a:gd name="connsiteX20" fmla="*/ 3262601 w 3608161"/>
              <a:gd name="connsiteY20" fmla="*/ 2635959 h 2791433"/>
              <a:gd name="connsiteX21" fmla="*/ 3310851 w 3608161"/>
              <a:gd name="connsiteY21" fmla="*/ 2628860 h 2791433"/>
              <a:gd name="connsiteX22" fmla="*/ 3361231 w 3608161"/>
              <a:gd name="connsiteY22" fmla="*/ 2607562 h 2791433"/>
              <a:gd name="connsiteX23" fmla="*/ 3384647 w 3608161"/>
              <a:gd name="connsiteY23" fmla="*/ 2545798 h 2791433"/>
              <a:gd name="connsiteX24" fmla="*/ 3396000 w 3608161"/>
              <a:gd name="connsiteY24" fmla="*/ 2470546 h 2791433"/>
              <a:gd name="connsiteX25" fmla="*/ 3370455 w 3608161"/>
              <a:gd name="connsiteY25" fmla="*/ 2310103 h 2791433"/>
              <a:gd name="connsiteX26" fmla="*/ 3305885 w 3608161"/>
              <a:gd name="connsiteY26" fmla="*/ 2178056 h 2791433"/>
              <a:gd name="connsiteX27" fmla="*/ 3163261 w 3608161"/>
              <a:gd name="connsiteY27" fmla="*/ 2063048 h 2791433"/>
              <a:gd name="connsiteX28" fmla="*/ 2992255 w 3608161"/>
              <a:gd name="connsiteY28" fmla="*/ 2011933 h 2791433"/>
              <a:gd name="connsiteX29" fmla="*/ 2851050 w 3608161"/>
              <a:gd name="connsiteY29" fmla="*/ 2080796 h 2791433"/>
              <a:gd name="connsiteX30" fmla="*/ 2833311 w 3608161"/>
              <a:gd name="connsiteY30" fmla="*/ 2148949 h 2791433"/>
              <a:gd name="connsiteX31" fmla="*/ 2843955 w 3608161"/>
              <a:gd name="connsiteY31" fmla="*/ 2254018 h 2791433"/>
              <a:gd name="connsiteX32" fmla="*/ 2855308 w 3608161"/>
              <a:gd name="connsiteY32" fmla="*/ 2358378 h 2791433"/>
              <a:gd name="connsiteX33" fmla="*/ 2847503 w 3608161"/>
              <a:gd name="connsiteY33" fmla="*/ 2394584 h 2791433"/>
              <a:gd name="connsiteX34" fmla="*/ 2790027 w 3608161"/>
              <a:gd name="connsiteY34" fmla="*/ 2537279 h 2791433"/>
              <a:gd name="connsiteX35" fmla="*/ 2737519 w 3608161"/>
              <a:gd name="connsiteY35" fmla="*/ 2634539 h 2791433"/>
              <a:gd name="connsiteX36" fmla="*/ 2696364 w 3608161"/>
              <a:gd name="connsiteY36" fmla="*/ 2701272 h 2791433"/>
              <a:gd name="connsiteX37" fmla="*/ 2651661 w 3608161"/>
              <a:gd name="connsiteY37" fmla="*/ 2753097 h 2791433"/>
              <a:gd name="connsiteX38" fmla="*/ 2577157 w 3608161"/>
              <a:gd name="connsiteY38" fmla="*/ 2780074 h 2791433"/>
              <a:gd name="connsiteX39" fmla="*/ 2472850 w 3608161"/>
              <a:gd name="connsiteY39" fmla="*/ 2791433 h 2791433"/>
              <a:gd name="connsiteX40" fmla="*/ 2388411 w 3608161"/>
              <a:gd name="connsiteY40" fmla="*/ 2778654 h 2791433"/>
              <a:gd name="connsiteX41" fmla="*/ 2361447 w 3608161"/>
              <a:gd name="connsiteY41" fmla="*/ 2741028 h 2791433"/>
              <a:gd name="connsiteX42" fmla="*/ 2386282 w 3608161"/>
              <a:gd name="connsiteY42" fmla="*/ 2675715 h 2791433"/>
              <a:gd name="connsiteX43" fmla="*/ 2476398 w 3608161"/>
              <a:gd name="connsiteY43" fmla="*/ 2634539 h 2791433"/>
              <a:gd name="connsiteX44" fmla="*/ 2570061 w 3608161"/>
              <a:gd name="connsiteY44" fmla="*/ 2592654 h 2791433"/>
              <a:gd name="connsiteX45" fmla="*/ 2635341 w 3608161"/>
              <a:gd name="connsiteY45" fmla="*/ 2470546 h 2791433"/>
              <a:gd name="connsiteX46" fmla="*/ 2656628 w 3608161"/>
              <a:gd name="connsiteY46" fmla="*/ 2318622 h 2791433"/>
              <a:gd name="connsiteX47" fmla="*/ 2655209 w 3608161"/>
              <a:gd name="connsiteY47" fmla="*/ 2230591 h 2791433"/>
              <a:gd name="connsiteX48" fmla="*/ 2640308 w 3608161"/>
              <a:gd name="connsiteY48" fmla="*/ 2121972 h 2791433"/>
              <a:gd name="connsiteX49" fmla="*/ 2608378 w 3608161"/>
              <a:gd name="connsiteY49" fmla="*/ 2014063 h 2791433"/>
              <a:gd name="connsiteX50" fmla="*/ 2572190 w 3608161"/>
              <a:gd name="connsiteY50" fmla="*/ 1916803 h 2791433"/>
              <a:gd name="connsiteX51" fmla="*/ 2543097 w 3608161"/>
              <a:gd name="connsiteY51" fmla="*/ 1824513 h 2791433"/>
              <a:gd name="connsiteX52" fmla="*/ 2505490 w 3608161"/>
              <a:gd name="connsiteY52" fmla="*/ 1752810 h 2791433"/>
              <a:gd name="connsiteX53" fmla="*/ 2420342 w 3608161"/>
              <a:gd name="connsiteY53" fmla="*/ 1707375 h 2791433"/>
              <a:gd name="connsiteX54" fmla="*/ 2274880 w 3608161"/>
              <a:gd name="connsiteY54" fmla="*/ 1698146 h 2791433"/>
              <a:gd name="connsiteX55" fmla="*/ 1942802 w 3608161"/>
              <a:gd name="connsiteY55" fmla="*/ 1723703 h 2791433"/>
              <a:gd name="connsiteX56" fmla="*/ 1593693 w 3608161"/>
              <a:gd name="connsiteY56" fmla="*/ 1749260 h 2791433"/>
              <a:gd name="connsiteX57" fmla="*/ 1580921 w 3608161"/>
              <a:gd name="connsiteY57" fmla="*/ 2107773 h 2791433"/>
              <a:gd name="connsiteX58" fmla="*/ 1524865 w 3608161"/>
              <a:gd name="connsiteY58" fmla="*/ 2412332 h 2791433"/>
              <a:gd name="connsiteX59" fmla="*/ 1487258 w 3608161"/>
              <a:gd name="connsiteY59" fmla="*/ 2511722 h 2791433"/>
              <a:gd name="connsiteX60" fmla="*/ 1425525 w 3608161"/>
              <a:gd name="connsiteY60" fmla="*/ 2562127 h 2791433"/>
              <a:gd name="connsiteX61" fmla="*/ 1355278 w 3608161"/>
              <a:gd name="connsiteY61" fmla="*/ 2585554 h 2791433"/>
              <a:gd name="connsiteX62" fmla="*/ 1280064 w 3608161"/>
              <a:gd name="connsiteY62" fmla="*/ 2552898 h 2791433"/>
              <a:gd name="connsiteX63" fmla="*/ 1221879 w 3608161"/>
              <a:gd name="connsiteY63" fmla="*/ 2529470 h 2791433"/>
              <a:gd name="connsiteX64" fmla="*/ 1186400 w 3608161"/>
              <a:gd name="connsiteY64" fmla="*/ 2506042 h 2791433"/>
              <a:gd name="connsiteX65" fmla="*/ 1186400 w 3608161"/>
              <a:gd name="connsiteY65" fmla="*/ 2462737 h 2791433"/>
              <a:gd name="connsiteX66" fmla="*/ 1224008 w 3608161"/>
              <a:gd name="connsiteY66" fmla="*/ 2427241 h 2791433"/>
              <a:gd name="connsiteX67" fmla="*/ 1277935 w 3608161"/>
              <a:gd name="connsiteY67" fmla="*/ 2408782 h 2791433"/>
              <a:gd name="connsiteX68" fmla="*/ 1323347 w 3608161"/>
              <a:gd name="connsiteY68" fmla="*/ 2398134 h 2791433"/>
              <a:gd name="connsiteX69" fmla="*/ 1375146 w 3608161"/>
              <a:gd name="connsiteY69" fmla="*/ 2340629 h 2791433"/>
              <a:gd name="connsiteX70" fmla="*/ 1391466 w 3608161"/>
              <a:gd name="connsiteY70" fmla="*/ 2221362 h 2791433"/>
              <a:gd name="connsiteX71" fmla="*/ 1390047 w 3608161"/>
              <a:gd name="connsiteY71" fmla="*/ 2151079 h 2791433"/>
              <a:gd name="connsiteX72" fmla="*/ 1384370 w 3608161"/>
              <a:gd name="connsiteY72" fmla="*/ 2070147 h 2791433"/>
              <a:gd name="connsiteX73" fmla="*/ 1384370 w 3608161"/>
              <a:gd name="connsiteY73" fmla="*/ 2019743 h 2791433"/>
              <a:gd name="connsiteX74" fmla="*/ 1375146 w 3608161"/>
              <a:gd name="connsiteY74" fmla="*/ 1842971 h 2791433"/>
              <a:gd name="connsiteX75" fmla="*/ 1330443 w 3608161"/>
              <a:gd name="connsiteY75" fmla="*/ 1637092 h 2791433"/>
              <a:gd name="connsiteX76" fmla="*/ 1204140 w 3608161"/>
              <a:gd name="connsiteY76" fmla="*/ 2102094 h 2791433"/>
              <a:gd name="connsiteX77" fmla="*/ 868513 w 3608161"/>
              <a:gd name="connsiteY77" fmla="*/ 2665066 h 2791433"/>
              <a:gd name="connsiteX78" fmla="*/ 692540 w 3608161"/>
              <a:gd name="connsiteY78" fmla="*/ 2625310 h 2791433"/>
              <a:gd name="connsiteX79" fmla="*/ 742210 w 3608161"/>
              <a:gd name="connsiteY79" fmla="*/ 2572776 h 2791433"/>
              <a:gd name="connsiteX80" fmla="*/ 781236 w 3608161"/>
              <a:gd name="connsiteY80" fmla="*/ 2528050 h 2791433"/>
              <a:gd name="connsiteX81" fmla="*/ 856451 w 3608161"/>
              <a:gd name="connsiteY81" fmla="*/ 2490424 h 2791433"/>
              <a:gd name="connsiteX82" fmla="*/ 913216 w 3608161"/>
              <a:gd name="connsiteY82" fmla="*/ 2462737 h 2791433"/>
              <a:gd name="connsiteX83" fmla="*/ 945147 w 3608161"/>
              <a:gd name="connsiteY83" fmla="*/ 2425111 h 2791433"/>
              <a:gd name="connsiteX84" fmla="*/ 967853 w 3608161"/>
              <a:gd name="connsiteY84" fmla="*/ 2364057 h 2791433"/>
              <a:gd name="connsiteX85" fmla="*/ 987721 w 3608161"/>
              <a:gd name="connsiteY85" fmla="*/ 2275316 h 2791433"/>
              <a:gd name="connsiteX86" fmla="*/ 991269 w 3608161"/>
              <a:gd name="connsiteY86" fmla="*/ 2153209 h 2791433"/>
              <a:gd name="connsiteX87" fmla="*/ 991269 w 3608161"/>
              <a:gd name="connsiteY87" fmla="*/ 2064468 h 2791433"/>
              <a:gd name="connsiteX88" fmla="*/ 991269 w 3608161"/>
              <a:gd name="connsiteY88" fmla="*/ 1972887 h 2791433"/>
              <a:gd name="connsiteX89" fmla="*/ 991269 w 3608161"/>
              <a:gd name="connsiteY89" fmla="*/ 1784757 h 2791433"/>
              <a:gd name="connsiteX90" fmla="*/ 991269 w 3608161"/>
              <a:gd name="connsiteY90" fmla="*/ 1737902 h 2791433"/>
              <a:gd name="connsiteX91" fmla="*/ 982045 w 3608161"/>
              <a:gd name="connsiteY91" fmla="*/ 1613664 h 2791433"/>
              <a:gd name="connsiteX92" fmla="*/ 955081 w 3608161"/>
              <a:gd name="connsiteY92" fmla="*/ 1514274 h 2791433"/>
              <a:gd name="connsiteX93" fmla="*/ 894058 w 3608161"/>
              <a:gd name="connsiteY93" fmla="*/ 1366610 h 2791433"/>
              <a:gd name="connsiteX94" fmla="*/ 796847 w 3608161"/>
              <a:gd name="connsiteY94" fmla="*/ 991768 h 2791433"/>
              <a:gd name="connsiteX95" fmla="*/ 717375 w 3608161"/>
              <a:gd name="connsiteY95" fmla="*/ 852622 h 2791433"/>
              <a:gd name="connsiteX96" fmla="*/ 613068 w 3608161"/>
              <a:gd name="connsiteY96" fmla="*/ 721286 h 2791433"/>
              <a:gd name="connsiteX97" fmla="*/ 569784 w 3608161"/>
              <a:gd name="connsiteY97" fmla="*/ 648873 h 2791433"/>
              <a:gd name="connsiteX98" fmla="*/ 486765 w 3608161"/>
              <a:gd name="connsiteY98" fmla="*/ 540965 h 2791433"/>
              <a:gd name="connsiteX99" fmla="*/ 205775 w 3608161"/>
              <a:gd name="connsiteY99" fmla="*/ 447254 h 2791433"/>
              <a:gd name="connsiteX100" fmla="*/ 0 w 3608161"/>
              <a:gd name="connsiteY100" fmla="*/ 302429 h 2791433"/>
              <a:gd name="connsiteX101" fmla="*/ 182360 w 3608161"/>
              <a:gd name="connsiteY101" fmla="*/ 221498 h 2791433"/>
              <a:gd name="connsiteX102" fmla="*/ 359042 w 3608161"/>
              <a:gd name="connsiteY102" fmla="*/ 151215 h 2791433"/>
              <a:gd name="connsiteX103" fmla="*/ 513728 w 3608161"/>
              <a:gd name="connsiteY103" fmla="*/ 118558 h 2791433"/>
              <a:gd name="connsiteX104" fmla="*/ 663448 w 3608161"/>
              <a:gd name="connsiteY104" fmla="*/ 107909 h 2791433"/>
              <a:gd name="connsiteX105" fmla="*/ 1070741 w 3608161"/>
              <a:gd name="connsiteY105" fmla="*/ 310238 h 2791433"/>
              <a:gd name="connsiteX106" fmla="*/ 1326895 w 3608161"/>
              <a:gd name="connsiteY106" fmla="*/ 487010 h 2791433"/>
              <a:gd name="connsiteX107" fmla="*/ 1781020 w 3608161"/>
              <a:gd name="connsiteY107" fmla="*/ 670881 h 2791433"/>
              <a:gd name="connsiteX108" fmla="*/ 2130128 w 3608161"/>
              <a:gd name="connsiteY108" fmla="*/ 710637 h 2791433"/>
              <a:gd name="connsiteX109" fmla="*/ 2224501 w 3608161"/>
              <a:gd name="connsiteY109" fmla="*/ 710637 h 2791433"/>
              <a:gd name="connsiteX110" fmla="*/ 2318164 w 3608161"/>
              <a:gd name="connsiteY110" fmla="*/ 706378 h 2791433"/>
              <a:gd name="connsiteX111" fmla="*/ 2595605 w 3608161"/>
              <a:gd name="connsiteY111" fmla="*/ 708507 h 2791433"/>
              <a:gd name="connsiteX112" fmla="*/ 2856727 w 3608161"/>
              <a:gd name="connsiteY112" fmla="*/ 737614 h 2791433"/>
              <a:gd name="connsiteX113" fmla="*/ 3082370 w 3608161"/>
              <a:gd name="connsiteY113" fmla="*/ 811447 h 2791433"/>
              <a:gd name="connsiteX114" fmla="*/ 3168938 w 3608161"/>
              <a:gd name="connsiteY114" fmla="*/ 858302 h 2791433"/>
              <a:gd name="connsiteX115" fmla="*/ 3341363 w 3608161"/>
              <a:gd name="connsiteY115" fmla="*/ 695729 h 2791433"/>
              <a:gd name="connsiteX116" fmla="*/ 3413739 w 3608161"/>
              <a:gd name="connsiteY116" fmla="*/ 497659 h 2791433"/>
              <a:gd name="connsiteX117" fmla="*/ 3393871 w 3608161"/>
              <a:gd name="connsiteY117" fmla="*/ 274032 h 2791433"/>
              <a:gd name="connsiteX118" fmla="*/ 3374003 w 3608161"/>
              <a:gd name="connsiteY118" fmla="*/ 53955 h 2791433"/>
              <a:gd name="connsiteX119" fmla="*/ 3411610 w 3608161"/>
              <a:gd name="connsiteY119" fmla="*/ 34077 h 2791433"/>
              <a:gd name="connsiteX120" fmla="*/ 3464119 w 3608161"/>
              <a:gd name="connsiteY120" fmla="*/ 7099 h 2791433"/>
              <a:gd name="connsiteX121" fmla="*/ 3507402 w 3608161"/>
              <a:gd name="connsiteY121" fmla="*/ 0 h 2791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608161" h="2791433">
                <a:moveTo>
                  <a:pt x="3507402" y="0"/>
                </a:moveTo>
                <a:cubicBezTo>
                  <a:pt x="3536495" y="0"/>
                  <a:pt x="3557782" y="8519"/>
                  <a:pt x="3571973" y="24848"/>
                </a:cubicBezTo>
                <a:cubicBezTo>
                  <a:pt x="3586874" y="41886"/>
                  <a:pt x="3596098" y="75252"/>
                  <a:pt x="3601065" y="126367"/>
                </a:cubicBezTo>
                <a:cubicBezTo>
                  <a:pt x="3606032" y="176772"/>
                  <a:pt x="3608161" y="222207"/>
                  <a:pt x="3608161" y="263383"/>
                </a:cubicBezTo>
                <a:lnTo>
                  <a:pt x="3608161" y="310238"/>
                </a:lnTo>
                <a:cubicBezTo>
                  <a:pt x="3608161" y="350704"/>
                  <a:pt x="3568425" y="487010"/>
                  <a:pt x="3489663" y="717736"/>
                </a:cubicBezTo>
                <a:cubicBezTo>
                  <a:pt x="3436445" y="873920"/>
                  <a:pt x="3400257" y="993898"/>
                  <a:pt x="3381099" y="1078379"/>
                </a:cubicBezTo>
                <a:cubicBezTo>
                  <a:pt x="3374003" y="1111746"/>
                  <a:pt x="3370455" y="1144403"/>
                  <a:pt x="3370455" y="1175639"/>
                </a:cubicBezTo>
                <a:cubicBezTo>
                  <a:pt x="3370455" y="1218945"/>
                  <a:pt x="3372584" y="1258701"/>
                  <a:pt x="3377551" y="1294197"/>
                </a:cubicBezTo>
                <a:cubicBezTo>
                  <a:pt x="3394581" y="1417014"/>
                  <a:pt x="3403096" y="1484458"/>
                  <a:pt x="3403096" y="1496526"/>
                </a:cubicBezTo>
                <a:cubicBezTo>
                  <a:pt x="3403096" y="1546931"/>
                  <a:pt x="3388904" y="1615794"/>
                  <a:pt x="3361231" y="1703825"/>
                </a:cubicBezTo>
                <a:cubicBezTo>
                  <a:pt x="3333558" y="1791856"/>
                  <a:pt x="3320076" y="1852200"/>
                  <a:pt x="3320076" y="1886276"/>
                </a:cubicBezTo>
                <a:cubicBezTo>
                  <a:pt x="3320076" y="1933841"/>
                  <a:pt x="3342782" y="1982116"/>
                  <a:pt x="3388195" y="2030391"/>
                </a:cubicBezTo>
                <a:cubicBezTo>
                  <a:pt x="3427221" y="2068727"/>
                  <a:pt x="3466247" y="2107063"/>
                  <a:pt x="3507402" y="2145400"/>
                </a:cubicBezTo>
                <a:cubicBezTo>
                  <a:pt x="3521594" y="2164568"/>
                  <a:pt x="3529399" y="2193675"/>
                  <a:pt x="3529399" y="2232011"/>
                </a:cubicBezTo>
                <a:cubicBezTo>
                  <a:pt x="3529399" y="2287385"/>
                  <a:pt x="3525141" y="2368317"/>
                  <a:pt x="3518046" y="2474096"/>
                </a:cubicBezTo>
                <a:cubicBezTo>
                  <a:pt x="3510950" y="2579875"/>
                  <a:pt x="3507402" y="2670746"/>
                  <a:pt x="3507402" y="2748128"/>
                </a:cubicBezTo>
                <a:cubicBezTo>
                  <a:pt x="3461990" y="2757357"/>
                  <a:pt x="3432897" y="2763036"/>
                  <a:pt x="3420835" y="2764456"/>
                </a:cubicBezTo>
                <a:cubicBezTo>
                  <a:pt x="3408772" y="2765166"/>
                  <a:pt x="3389614" y="2765876"/>
                  <a:pt x="3363360" y="2765876"/>
                </a:cubicBezTo>
                <a:cubicBezTo>
                  <a:pt x="3312980" y="2765876"/>
                  <a:pt x="3247700" y="2746708"/>
                  <a:pt x="3168938" y="2708372"/>
                </a:cubicBezTo>
                <a:cubicBezTo>
                  <a:pt x="3200159" y="2684234"/>
                  <a:pt x="3231380" y="2660097"/>
                  <a:pt x="3262601" y="2635959"/>
                </a:cubicBezTo>
                <a:cubicBezTo>
                  <a:pt x="3269696" y="2633829"/>
                  <a:pt x="3286017" y="2630990"/>
                  <a:pt x="3310851" y="2628860"/>
                </a:cubicBezTo>
                <a:cubicBezTo>
                  <a:pt x="3336396" y="2626730"/>
                  <a:pt x="3352716" y="2619631"/>
                  <a:pt x="3361231" y="2607562"/>
                </a:cubicBezTo>
                <a:cubicBezTo>
                  <a:pt x="3369746" y="2595493"/>
                  <a:pt x="3377551" y="2574905"/>
                  <a:pt x="3384647" y="2545798"/>
                </a:cubicBezTo>
                <a:cubicBezTo>
                  <a:pt x="3391742" y="2517401"/>
                  <a:pt x="3396000" y="2491844"/>
                  <a:pt x="3396000" y="2470546"/>
                </a:cubicBezTo>
                <a:cubicBezTo>
                  <a:pt x="3396000" y="2419431"/>
                  <a:pt x="3387485" y="2366187"/>
                  <a:pt x="3370455" y="2310103"/>
                </a:cubicBezTo>
                <a:cubicBezTo>
                  <a:pt x="3353426" y="2253308"/>
                  <a:pt x="3332139" y="2209293"/>
                  <a:pt x="3305885" y="2178056"/>
                </a:cubicBezTo>
                <a:cubicBezTo>
                  <a:pt x="3269696" y="2134751"/>
                  <a:pt x="3222155" y="2096415"/>
                  <a:pt x="3163261" y="2063048"/>
                </a:cubicBezTo>
                <a:cubicBezTo>
                  <a:pt x="3104367" y="2028972"/>
                  <a:pt x="3046892" y="2011933"/>
                  <a:pt x="2992255" y="2011933"/>
                </a:cubicBezTo>
                <a:cubicBezTo>
                  <a:pt x="2944004" y="2011933"/>
                  <a:pt x="2897172" y="2035361"/>
                  <a:pt x="2851050" y="2080796"/>
                </a:cubicBezTo>
                <a:cubicBezTo>
                  <a:pt x="2839697" y="2092865"/>
                  <a:pt x="2833311" y="2115583"/>
                  <a:pt x="2833311" y="2148949"/>
                </a:cubicBezTo>
                <a:cubicBezTo>
                  <a:pt x="2833311" y="2168827"/>
                  <a:pt x="2836859" y="2203614"/>
                  <a:pt x="2843955" y="2254018"/>
                </a:cubicBezTo>
                <a:cubicBezTo>
                  <a:pt x="2851050" y="2304423"/>
                  <a:pt x="2855308" y="2339210"/>
                  <a:pt x="2855308" y="2358378"/>
                </a:cubicBezTo>
                <a:cubicBezTo>
                  <a:pt x="2855308" y="2368317"/>
                  <a:pt x="2852470" y="2380385"/>
                  <a:pt x="2847503" y="2394584"/>
                </a:cubicBezTo>
                <a:cubicBezTo>
                  <a:pt x="2824087" y="2457058"/>
                  <a:pt x="2804219" y="2504623"/>
                  <a:pt x="2790027" y="2537279"/>
                </a:cubicBezTo>
                <a:cubicBezTo>
                  <a:pt x="2775836" y="2569226"/>
                  <a:pt x="2758097" y="2601883"/>
                  <a:pt x="2737519" y="2634539"/>
                </a:cubicBezTo>
                <a:cubicBezTo>
                  <a:pt x="2717651" y="2666486"/>
                  <a:pt x="2703460" y="2689204"/>
                  <a:pt x="2696364" y="2701272"/>
                </a:cubicBezTo>
                <a:cubicBezTo>
                  <a:pt x="2682173" y="2725410"/>
                  <a:pt x="2667272" y="2742448"/>
                  <a:pt x="2651661" y="2753097"/>
                </a:cubicBezTo>
                <a:cubicBezTo>
                  <a:pt x="2636051" y="2764456"/>
                  <a:pt x="2611216" y="2772975"/>
                  <a:pt x="2577157" y="2780074"/>
                </a:cubicBezTo>
                <a:cubicBezTo>
                  <a:pt x="2543807" y="2787883"/>
                  <a:pt x="2509038" y="2791433"/>
                  <a:pt x="2472850" y="2791433"/>
                </a:cubicBezTo>
                <a:cubicBezTo>
                  <a:pt x="2434533" y="2791433"/>
                  <a:pt x="2406150" y="2787174"/>
                  <a:pt x="2388411" y="2778654"/>
                </a:cubicBezTo>
                <a:cubicBezTo>
                  <a:pt x="2369962" y="2770135"/>
                  <a:pt x="2361447" y="2757357"/>
                  <a:pt x="2361447" y="2741028"/>
                </a:cubicBezTo>
                <a:cubicBezTo>
                  <a:pt x="2361447" y="2719021"/>
                  <a:pt x="2369253" y="2697723"/>
                  <a:pt x="2386282" y="2675715"/>
                </a:cubicBezTo>
                <a:cubicBezTo>
                  <a:pt x="2396216" y="2663646"/>
                  <a:pt x="2426018" y="2650158"/>
                  <a:pt x="2476398" y="2634539"/>
                </a:cubicBezTo>
                <a:cubicBezTo>
                  <a:pt x="2526777" y="2618921"/>
                  <a:pt x="2557998" y="2604722"/>
                  <a:pt x="2570061" y="2592654"/>
                </a:cubicBezTo>
                <a:cubicBezTo>
                  <a:pt x="2599153" y="2564256"/>
                  <a:pt x="2620440" y="2523081"/>
                  <a:pt x="2635341" y="2470546"/>
                </a:cubicBezTo>
                <a:cubicBezTo>
                  <a:pt x="2649533" y="2417302"/>
                  <a:pt x="2656628" y="2366897"/>
                  <a:pt x="2656628" y="2318622"/>
                </a:cubicBezTo>
                <a:cubicBezTo>
                  <a:pt x="2656628" y="2294484"/>
                  <a:pt x="2655919" y="2265377"/>
                  <a:pt x="2655209" y="2230591"/>
                </a:cubicBezTo>
                <a:cubicBezTo>
                  <a:pt x="2653790" y="2195804"/>
                  <a:pt x="2648823" y="2159598"/>
                  <a:pt x="2640308" y="2121972"/>
                </a:cubicBezTo>
                <a:cubicBezTo>
                  <a:pt x="2631793" y="2085056"/>
                  <a:pt x="2621150" y="2048850"/>
                  <a:pt x="2608378" y="2014063"/>
                </a:cubicBezTo>
                <a:cubicBezTo>
                  <a:pt x="2594896" y="1979277"/>
                  <a:pt x="2582833" y="1946620"/>
                  <a:pt x="2572190" y="1916803"/>
                </a:cubicBezTo>
                <a:cubicBezTo>
                  <a:pt x="2561546" y="1886276"/>
                  <a:pt x="2551612" y="1855749"/>
                  <a:pt x="2543097" y="1824513"/>
                </a:cubicBezTo>
                <a:cubicBezTo>
                  <a:pt x="2534582" y="1793276"/>
                  <a:pt x="2521810" y="1769138"/>
                  <a:pt x="2505490" y="1752810"/>
                </a:cubicBezTo>
                <a:cubicBezTo>
                  <a:pt x="2481365" y="1728672"/>
                  <a:pt x="2452982" y="1713764"/>
                  <a:pt x="2420342" y="1707375"/>
                </a:cubicBezTo>
                <a:cubicBezTo>
                  <a:pt x="2388411" y="1701695"/>
                  <a:pt x="2339451" y="1698146"/>
                  <a:pt x="2274880" y="1698146"/>
                </a:cubicBezTo>
                <a:cubicBezTo>
                  <a:pt x="2207471" y="1698146"/>
                  <a:pt x="2096778" y="1706665"/>
                  <a:pt x="1942802" y="1723703"/>
                </a:cubicBezTo>
                <a:cubicBezTo>
                  <a:pt x="1789535" y="1740741"/>
                  <a:pt x="1672456" y="1749260"/>
                  <a:pt x="1593693" y="1749260"/>
                </a:cubicBezTo>
                <a:cubicBezTo>
                  <a:pt x="1593693" y="1864269"/>
                  <a:pt x="1589436" y="1984246"/>
                  <a:pt x="1580921" y="2107773"/>
                </a:cubicBezTo>
                <a:cubicBezTo>
                  <a:pt x="1572406" y="2231301"/>
                  <a:pt x="1553957" y="2333530"/>
                  <a:pt x="1524865" y="2412332"/>
                </a:cubicBezTo>
                <a:cubicBezTo>
                  <a:pt x="1510674" y="2460607"/>
                  <a:pt x="1497901" y="2493974"/>
                  <a:pt x="1487258" y="2511722"/>
                </a:cubicBezTo>
                <a:cubicBezTo>
                  <a:pt x="1475905" y="2529470"/>
                  <a:pt x="1456037" y="2546508"/>
                  <a:pt x="1425525" y="2562127"/>
                </a:cubicBezTo>
                <a:cubicBezTo>
                  <a:pt x="1395723" y="2577745"/>
                  <a:pt x="1372308" y="2585554"/>
                  <a:pt x="1355278" y="2585554"/>
                </a:cubicBezTo>
                <a:cubicBezTo>
                  <a:pt x="1338958" y="2585554"/>
                  <a:pt x="1313413" y="2574905"/>
                  <a:pt x="1280064" y="2552898"/>
                </a:cubicBezTo>
                <a:cubicBezTo>
                  <a:pt x="1258067" y="2543669"/>
                  <a:pt x="1238909" y="2535859"/>
                  <a:pt x="1221879" y="2529470"/>
                </a:cubicBezTo>
                <a:cubicBezTo>
                  <a:pt x="1205559" y="2523791"/>
                  <a:pt x="1193496" y="2515981"/>
                  <a:pt x="1186400" y="2506042"/>
                </a:cubicBezTo>
                <a:cubicBezTo>
                  <a:pt x="1176467" y="2493974"/>
                  <a:pt x="1176467" y="2479775"/>
                  <a:pt x="1186400" y="2462737"/>
                </a:cubicBezTo>
                <a:cubicBezTo>
                  <a:pt x="1195625" y="2446409"/>
                  <a:pt x="1208397" y="2434340"/>
                  <a:pt x="1224008" y="2427241"/>
                </a:cubicBezTo>
                <a:cubicBezTo>
                  <a:pt x="1239618" y="2419431"/>
                  <a:pt x="1257357" y="2413752"/>
                  <a:pt x="1277935" y="2408782"/>
                </a:cubicBezTo>
                <a:cubicBezTo>
                  <a:pt x="1298512" y="2403813"/>
                  <a:pt x="1313413" y="2400263"/>
                  <a:pt x="1323347" y="2398134"/>
                </a:cubicBezTo>
                <a:cubicBezTo>
                  <a:pt x="1346763" y="2388195"/>
                  <a:pt x="1364502" y="2369027"/>
                  <a:pt x="1375146" y="2340629"/>
                </a:cubicBezTo>
                <a:cubicBezTo>
                  <a:pt x="1385790" y="2311522"/>
                  <a:pt x="1391466" y="2271767"/>
                  <a:pt x="1391466" y="2221362"/>
                </a:cubicBezTo>
                <a:cubicBezTo>
                  <a:pt x="1391466" y="2200064"/>
                  <a:pt x="1390756" y="2176636"/>
                  <a:pt x="1390047" y="2151079"/>
                </a:cubicBezTo>
                <a:cubicBezTo>
                  <a:pt x="1388628" y="2125522"/>
                  <a:pt x="1386499" y="2098544"/>
                  <a:pt x="1384370" y="2070147"/>
                </a:cubicBezTo>
                <a:lnTo>
                  <a:pt x="1384370" y="2019743"/>
                </a:lnTo>
                <a:cubicBezTo>
                  <a:pt x="1384370" y="1947330"/>
                  <a:pt x="1381532" y="1888406"/>
                  <a:pt x="1375146" y="1842971"/>
                </a:cubicBezTo>
                <a:cubicBezTo>
                  <a:pt x="1369469" y="1796825"/>
                  <a:pt x="1354568" y="1728672"/>
                  <a:pt x="1330443" y="1637092"/>
                </a:cubicBezTo>
                <a:cubicBezTo>
                  <a:pt x="1299222" y="1704535"/>
                  <a:pt x="1256648" y="1859299"/>
                  <a:pt x="1204140" y="2102094"/>
                </a:cubicBezTo>
                <a:cubicBezTo>
                  <a:pt x="1122539" y="2477645"/>
                  <a:pt x="1010427" y="2665066"/>
                  <a:pt x="868513" y="2665066"/>
                </a:cubicBezTo>
                <a:cubicBezTo>
                  <a:pt x="823101" y="2665066"/>
                  <a:pt x="764207" y="2651578"/>
                  <a:pt x="692540" y="2625310"/>
                </a:cubicBezTo>
                <a:cubicBezTo>
                  <a:pt x="706731" y="2615371"/>
                  <a:pt x="723051" y="2598333"/>
                  <a:pt x="742210" y="2572776"/>
                </a:cubicBezTo>
                <a:cubicBezTo>
                  <a:pt x="761368" y="2547928"/>
                  <a:pt x="774141" y="2533020"/>
                  <a:pt x="781236" y="2528050"/>
                </a:cubicBezTo>
                <a:cubicBezTo>
                  <a:pt x="798266" y="2515981"/>
                  <a:pt x="822391" y="2503203"/>
                  <a:pt x="856451" y="2490424"/>
                </a:cubicBezTo>
                <a:cubicBezTo>
                  <a:pt x="889091" y="2476935"/>
                  <a:pt x="908249" y="2467706"/>
                  <a:pt x="913216" y="2462737"/>
                </a:cubicBezTo>
                <a:cubicBezTo>
                  <a:pt x="929536" y="2448538"/>
                  <a:pt x="940180" y="2435760"/>
                  <a:pt x="945147" y="2425111"/>
                </a:cubicBezTo>
                <a:cubicBezTo>
                  <a:pt x="950114" y="2414462"/>
                  <a:pt x="957919" y="2393874"/>
                  <a:pt x="967853" y="2364057"/>
                </a:cubicBezTo>
                <a:cubicBezTo>
                  <a:pt x="978497" y="2333530"/>
                  <a:pt x="985592" y="2304423"/>
                  <a:pt x="987721" y="2275316"/>
                </a:cubicBezTo>
                <a:cubicBezTo>
                  <a:pt x="989850" y="2246919"/>
                  <a:pt x="991269" y="2205743"/>
                  <a:pt x="991269" y="2153209"/>
                </a:cubicBezTo>
                <a:cubicBezTo>
                  <a:pt x="991269" y="2124102"/>
                  <a:pt x="991269" y="2094285"/>
                  <a:pt x="991269" y="2064468"/>
                </a:cubicBezTo>
                <a:cubicBezTo>
                  <a:pt x="991269" y="2034651"/>
                  <a:pt x="991269" y="2004124"/>
                  <a:pt x="991269" y="1972887"/>
                </a:cubicBezTo>
                <a:lnTo>
                  <a:pt x="991269" y="1784757"/>
                </a:lnTo>
                <a:lnTo>
                  <a:pt x="991269" y="1737902"/>
                </a:lnTo>
                <a:cubicBezTo>
                  <a:pt x="991269" y="1692466"/>
                  <a:pt x="988431" y="1651290"/>
                  <a:pt x="982045" y="1613664"/>
                </a:cubicBezTo>
                <a:cubicBezTo>
                  <a:pt x="976368" y="1576748"/>
                  <a:pt x="967144" y="1543382"/>
                  <a:pt x="955081" y="1514274"/>
                </a:cubicBezTo>
                <a:cubicBezTo>
                  <a:pt x="933794" y="1466709"/>
                  <a:pt x="913216" y="1417014"/>
                  <a:pt x="894058" y="1366610"/>
                </a:cubicBezTo>
                <a:cubicBezTo>
                  <a:pt x="860708" y="1241663"/>
                  <a:pt x="828068" y="1116715"/>
                  <a:pt x="796847" y="991768"/>
                </a:cubicBezTo>
                <a:cubicBezTo>
                  <a:pt x="779817" y="943493"/>
                  <a:pt x="753563" y="897348"/>
                  <a:pt x="717375" y="852622"/>
                </a:cubicBezTo>
                <a:cubicBezTo>
                  <a:pt x="681187" y="808607"/>
                  <a:pt x="646418" y="764592"/>
                  <a:pt x="613068" y="721286"/>
                </a:cubicBezTo>
                <a:cubicBezTo>
                  <a:pt x="603134" y="709217"/>
                  <a:pt x="588943" y="685080"/>
                  <a:pt x="569784" y="648873"/>
                </a:cubicBezTo>
                <a:cubicBezTo>
                  <a:pt x="535725" y="589240"/>
                  <a:pt x="508052" y="553033"/>
                  <a:pt x="486765" y="540965"/>
                </a:cubicBezTo>
                <a:cubicBezTo>
                  <a:pt x="453415" y="521796"/>
                  <a:pt x="359042" y="490560"/>
                  <a:pt x="205775" y="447254"/>
                </a:cubicBezTo>
                <a:cubicBezTo>
                  <a:pt x="100049" y="418147"/>
                  <a:pt x="31221" y="369872"/>
                  <a:pt x="0" y="302429"/>
                </a:cubicBezTo>
                <a:cubicBezTo>
                  <a:pt x="48251" y="281131"/>
                  <a:pt x="108564" y="254154"/>
                  <a:pt x="182360" y="221498"/>
                </a:cubicBezTo>
                <a:cubicBezTo>
                  <a:pt x="255445" y="188841"/>
                  <a:pt x="314340" y="165413"/>
                  <a:pt x="359042" y="151215"/>
                </a:cubicBezTo>
                <a:cubicBezTo>
                  <a:pt x="403036" y="137016"/>
                  <a:pt x="454834" y="126367"/>
                  <a:pt x="513728" y="118558"/>
                </a:cubicBezTo>
                <a:cubicBezTo>
                  <a:pt x="572623" y="111459"/>
                  <a:pt x="622293" y="107909"/>
                  <a:pt x="663448" y="107909"/>
                </a:cubicBezTo>
                <a:cubicBezTo>
                  <a:pt x="759240" y="107909"/>
                  <a:pt x="895477" y="175352"/>
                  <a:pt x="1070741" y="310238"/>
                </a:cubicBezTo>
                <a:cubicBezTo>
                  <a:pt x="1183562" y="396849"/>
                  <a:pt x="1268711" y="455773"/>
                  <a:pt x="1326895" y="487010"/>
                </a:cubicBezTo>
                <a:cubicBezTo>
                  <a:pt x="1475905" y="572911"/>
                  <a:pt x="1627043" y="634675"/>
                  <a:pt x="1781020" y="670881"/>
                </a:cubicBezTo>
                <a:cubicBezTo>
                  <a:pt x="1893841" y="697148"/>
                  <a:pt x="2010211" y="710637"/>
                  <a:pt x="2130128" y="710637"/>
                </a:cubicBezTo>
                <a:cubicBezTo>
                  <a:pt x="2161349" y="710637"/>
                  <a:pt x="2193280" y="710637"/>
                  <a:pt x="2224501" y="710637"/>
                </a:cubicBezTo>
                <a:cubicBezTo>
                  <a:pt x="2255722" y="710637"/>
                  <a:pt x="2286943" y="709217"/>
                  <a:pt x="2318164" y="706378"/>
                </a:cubicBezTo>
                <a:cubicBezTo>
                  <a:pt x="2408989" y="706378"/>
                  <a:pt x="2501942" y="707087"/>
                  <a:pt x="2595605" y="708507"/>
                </a:cubicBezTo>
                <a:cubicBezTo>
                  <a:pt x="2689269" y="709927"/>
                  <a:pt x="2776546" y="719156"/>
                  <a:pt x="2856727" y="737614"/>
                </a:cubicBezTo>
                <a:cubicBezTo>
                  <a:pt x="2937618" y="755362"/>
                  <a:pt x="3012123" y="780210"/>
                  <a:pt x="3082370" y="811447"/>
                </a:cubicBezTo>
                <a:cubicBezTo>
                  <a:pt x="3105786" y="820676"/>
                  <a:pt x="3134878" y="836294"/>
                  <a:pt x="3168938" y="858302"/>
                </a:cubicBezTo>
                <a:cubicBezTo>
                  <a:pt x="3226413" y="858302"/>
                  <a:pt x="3283888" y="804347"/>
                  <a:pt x="3341363" y="695729"/>
                </a:cubicBezTo>
                <a:cubicBezTo>
                  <a:pt x="3389614" y="604858"/>
                  <a:pt x="3413739" y="538125"/>
                  <a:pt x="3413739" y="497659"/>
                </a:cubicBezTo>
                <a:cubicBezTo>
                  <a:pt x="3413739" y="447254"/>
                  <a:pt x="3407353" y="372712"/>
                  <a:pt x="3393871" y="274032"/>
                </a:cubicBezTo>
                <a:cubicBezTo>
                  <a:pt x="3380389" y="175352"/>
                  <a:pt x="3374003" y="102230"/>
                  <a:pt x="3374003" y="53955"/>
                </a:cubicBezTo>
                <a:cubicBezTo>
                  <a:pt x="3381099" y="53955"/>
                  <a:pt x="3393871" y="47565"/>
                  <a:pt x="3411610" y="34077"/>
                </a:cubicBezTo>
                <a:cubicBezTo>
                  <a:pt x="3430059" y="20588"/>
                  <a:pt x="3447089" y="12069"/>
                  <a:pt x="3464119" y="7099"/>
                </a:cubicBezTo>
                <a:cubicBezTo>
                  <a:pt x="3481148" y="2130"/>
                  <a:pt x="3495340" y="0"/>
                  <a:pt x="35074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7950873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266113" y="1064921"/>
            <a:ext cx="3640624" cy="4657416"/>
          </a:xfrm>
          <a:custGeom>
            <a:avLst/>
            <a:gdLst>
              <a:gd name="connsiteX0" fmla="*/ 2208399 w 2628678"/>
              <a:gd name="connsiteY0" fmla="*/ 442 h 3362843"/>
              <a:gd name="connsiteX1" fmla="*/ 2291003 w 2628678"/>
              <a:gd name="connsiteY1" fmla="*/ 10026 h 3362843"/>
              <a:gd name="connsiteX2" fmla="*/ 2470271 w 2628678"/>
              <a:gd name="connsiteY2" fmla="*/ 95708 h 3362843"/>
              <a:gd name="connsiteX3" fmla="*/ 2583061 w 2628678"/>
              <a:gd name="connsiteY3" fmla="*/ 265727 h 3362843"/>
              <a:gd name="connsiteX4" fmla="*/ 2576649 w 2628678"/>
              <a:gd name="connsiteY4" fmla="*/ 341395 h 3362843"/>
              <a:gd name="connsiteX5" fmla="*/ 2558694 w 2628678"/>
              <a:gd name="connsiteY5" fmla="*/ 376880 h 3362843"/>
              <a:gd name="connsiteX6" fmla="*/ 2500593 w 2628678"/>
              <a:gd name="connsiteY6" fmla="*/ 358518 h 3362843"/>
              <a:gd name="connsiteX7" fmla="*/ 2446844 w 2628678"/>
              <a:gd name="connsiteY7" fmla="*/ 337157 h 3362843"/>
              <a:gd name="connsiteX8" fmla="*/ 2405321 w 2628678"/>
              <a:gd name="connsiteY8" fmla="*/ 352300 h 3362843"/>
              <a:gd name="connsiteX9" fmla="*/ 2355639 w 2628678"/>
              <a:gd name="connsiteY9" fmla="*/ 370500 h 3362843"/>
              <a:gd name="connsiteX10" fmla="*/ 2356953 w 2628678"/>
              <a:gd name="connsiteY10" fmla="*/ 716210 h 3362843"/>
              <a:gd name="connsiteX11" fmla="*/ 2428675 w 2628678"/>
              <a:gd name="connsiteY11" fmla="*/ 1017881 h 3362843"/>
              <a:gd name="connsiteX12" fmla="*/ 2589105 w 2628678"/>
              <a:gd name="connsiteY12" fmla="*/ 1275093 h 3362843"/>
              <a:gd name="connsiteX13" fmla="*/ 2607315 w 2628678"/>
              <a:gd name="connsiteY13" fmla="*/ 1677197 h 3362843"/>
              <a:gd name="connsiteX14" fmla="*/ 2510810 w 2628678"/>
              <a:gd name="connsiteY14" fmla="*/ 1886858 h 3362843"/>
              <a:gd name="connsiteX15" fmla="*/ 2200299 w 2628678"/>
              <a:gd name="connsiteY15" fmla="*/ 2165728 h 3362843"/>
              <a:gd name="connsiteX16" fmla="*/ 2144768 w 2628678"/>
              <a:gd name="connsiteY16" fmla="*/ 2383734 h 3362843"/>
              <a:gd name="connsiteX17" fmla="*/ 2033522 w 2628678"/>
              <a:gd name="connsiteY17" fmla="*/ 2796121 h 3362843"/>
              <a:gd name="connsiteX18" fmla="*/ 2070825 w 2628678"/>
              <a:gd name="connsiteY18" fmla="*/ 2898143 h 3362843"/>
              <a:gd name="connsiteX19" fmla="*/ 2176032 w 2628678"/>
              <a:gd name="connsiteY19" fmla="*/ 2965553 h 3362843"/>
              <a:gd name="connsiteX20" fmla="*/ 2254420 w 2628678"/>
              <a:gd name="connsiteY20" fmla="*/ 2968646 h 3362843"/>
              <a:gd name="connsiteX21" fmla="*/ 2328457 w 2628678"/>
              <a:gd name="connsiteY21" fmla="*/ 2974739 h 3362843"/>
              <a:gd name="connsiteX22" fmla="*/ 2360580 w 2628678"/>
              <a:gd name="connsiteY22" fmla="*/ 3030906 h 3362843"/>
              <a:gd name="connsiteX23" fmla="*/ 2316889 w 2628678"/>
              <a:gd name="connsiteY23" fmla="*/ 3016732 h 3362843"/>
              <a:gd name="connsiteX24" fmla="*/ 2277550 w 2628678"/>
              <a:gd name="connsiteY24" fmla="*/ 2999560 h 3362843"/>
              <a:gd name="connsiteX25" fmla="*/ 2090124 w 2628678"/>
              <a:gd name="connsiteY25" fmla="*/ 3011290 h 3362843"/>
              <a:gd name="connsiteX26" fmla="*/ 1996894 w 2628678"/>
              <a:gd name="connsiteY26" fmla="*/ 2994036 h 3362843"/>
              <a:gd name="connsiteX27" fmla="*/ 1932814 w 2628678"/>
              <a:gd name="connsiteY27" fmla="*/ 2966958 h 3362843"/>
              <a:gd name="connsiteX28" fmla="*/ 1831154 w 2628678"/>
              <a:gd name="connsiteY28" fmla="*/ 2954231 h 3362843"/>
              <a:gd name="connsiteX29" fmla="*/ 1736289 w 2628678"/>
              <a:gd name="connsiteY29" fmla="*/ 2945806 h 3362843"/>
              <a:gd name="connsiteX30" fmla="*/ 1760118 w 2628678"/>
              <a:gd name="connsiteY30" fmla="*/ 2911408 h 3362843"/>
              <a:gd name="connsiteX31" fmla="*/ 1769750 w 2628678"/>
              <a:gd name="connsiteY31" fmla="*/ 2888079 h 3362843"/>
              <a:gd name="connsiteX32" fmla="*/ 1872240 w 2628678"/>
              <a:gd name="connsiteY32" fmla="*/ 2855303 h 3362843"/>
              <a:gd name="connsiteX33" fmla="*/ 1851863 w 2628678"/>
              <a:gd name="connsiteY33" fmla="*/ 2801310 h 3362843"/>
              <a:gd name="connsiteX34" fmla="*/ 1828596 w 2628678"/>
              <a:gd name="connsiteY34" fmla="*/ 2676775 h 3362843"/>
              <a:gd name="connsiteX35" fmla="*/ 1751806 w 2628678"/>
              <a:gd name="connsiteY35" fmla="*/ 2693762 h 3362843"/>
              <a:gd name="connsiteX36" fmla="*/ 1623345 w 2628678"/>
              <a:gd name="connsiteY36" fmla="*/ 2743799 h 3362843"/>
              <a:gd name="connsiteX37" fmla="*/ 1627566 w 2628678"/>
              <a:gd name="connsiteY37" fmla="*/ 2626634 h 3362843"/>
              <a:gd name="connsiteX38" fmla="*/ 1588067 w 2628678"/>
              <a:gd name="connsiteY38" fmla="*/ 2598018 h 3362843"/>
              <a:gd name="connsiteX39" fmla="*/ 1500283 w 2628678"/>
              <a:gd name="connsiteY39" fmla="*/ 2740047 h 3362843"/>
              <a:gd name="connsiteX40" fmla="*/ 1481232 w 2628678"/>
              <a:gd name="connsiteY40" fmla="*/ 2801963 h 3362843"/>
              <a:gd name="connsiteX41" fmla="*/ 1486519 w 2628678"/>
              <a:gd name="connsiteY41" fmla="*/ 2855446 h 3362843"/>
              <a:gd name="connsiteX42" fmla="*/ 1505049 w 2628678"/>
              <a:gd name="connsiteY42" fmla="*/ 2903010 h 3362843"/>
              <a:gd name="connsiteX43" fmla="*/ 1553233 w 2628678"/>
              <a:gd name="connsiteY43" fmla="*/ 2892904 h 3362843"/>
              <a:gd name="connsiteX44" fmla="*/ 1587001 w 2628678"/>
              <a:gd name="connsiteY44" fmla="*/ 2899154 h 3362843"/>
              <a:gd name="connsiteX45" fmla="*/ 1625068 w 2628678"/>
              <a:gd name="connsiteY45" fmla="*/ 2898589 h 3362843"/>
              <a:gd name="connsiteX46" fmla="*/ 1643059 w 2628678"/>
              <a:gd name="connsiteY46" fmla="*/ 2928552 h 3362843"/>
              <a:gd name="connsiteX47" fmla="*/ 1327439 w 2628678"/>
              <a:gd name="connsiteY47" fmla="*/ 3009392 h 3362843"/>
              <a:gd name="connsiteX48" fmla="*/ 1135662 w 2628678"/>
              <a:gd name="connsiteY48" fmla="*/ 3024122 h 3362843"/>
              <a:gd name="connsiteX49" fmla="*/ 1154292 w 2628678"/>
              <a:gd name="connsiteY49" fmla="*/ 3005503 h 3362843"/>
              <a:gd name="connsiteX50" fmla="*/ 1176457 w 2628678"/>
              <a:gd name="connsiteY50" fmla="*/ 2988298 h 3362843"/>
              <a:gd name="connsiteX51" fmla="*/ 1278402 w 2628678"/>
              <a:gd name="connsiteY51" fmla="*/ 2958465 h 3362843"/>
              <a:gd name="connsiteX52" fmla="*/ 1356696 w 2628678"/>
              <a:gd name="connsiteY52" fmla="*/ 2912841 h 3362843"/>
              <a:gd name="connsiteX53" fmla="*/ 1360663 w 2628678"/>
              <a:gd name="connsiteY53" fmla="*/ 2829871 h 3362843"/>
              <a:gd name="connsiteX54" fmla="*/ 1297057 w 2628678"/>
              <a:gd name="connsiteY54" fmla="*/ 2857669 h 3362843"/>
              <a:gd name="connsiteX55" fmla="*/ 1202767 w 2628678"/>
              <a:gd name="connsiteY55" fmla="*/ 2932292 h 3362843"/>
              <a:gd name="connsiteX56" fmla="*/ 1174190 w 2628678"/>
              <a:gd name="connsiteY56" fmla="*/ 2930808 h 3362843"/>
              <a:gd name="connsiteX57" fmla="*/ 1135910 w 2628678"/>
              <a:gd name="connsiteY57" fmla="*/ 2916114 h 3362843"/>
              <a:gd name="connsiteX58" fmla="*/ 1084600 w 2628678"/>
              <a:gd name="connsiteY58" fmla="*/ 3016955 h 3362843"/>
              <a:gd name="connsiteX59" fmla="*/ 1021563 w 2628678"/>
              <a:gd name="connsiteY59" fmla="*/ 3148346 h 3362843"/>
              <a:gd name="connsiteX60" fmla="*/ 874317 w 2628678"/>
              <a:gd name="connsiteY60" fmla="*/ 3185014 h 3362843"/>
              <a:gd name="connsiteX61" fmla="*/ 714515 w 2628678"/>
              <a:gd name="connsiteY61" fmla="*/ 3203379 h 3362843"/>
              <a:gd name="connsiteX62" fmla="*/ 623741 w 2628678"/>
              <a:gd name="connsiteY62" fmla="*/ 3246694 h 3362843"/>
              <a:gd name="connsiteX63" fmla="*/ 551888 w 2628678"/>
              <a:gd name="connsiteY63" fmla="*/ 3302642 h 3362843"/>
              <a:gd name="connsiteX64" fmla="*/ 432343 w 2628678"/>
              <a:gd name="connsiteY64" fmla="*/ 3361938 h 3362843"/>
              <a:gd name="connsiteX65" fmla="*/ 217483 w 2628678"/>
              <a:gd name="connsiteY65" fmla="*/ 3275757 h 3362843"/>
              <a:gd name="connsiteX66" fmla="*/ 75371 w 2628678"/>
              <a:gd name="connsiteY66" fmla="*/ 3145207 h 3362843"/>
              <a:gd name="connsiteX67" fmla="*/ 25730 w 2628678"/>
              <a:gd name="connsiteY67" fmla="*/ 3019596 h 3362843"/>
              <a:gd name="connsiteX68" fmla="*/ 268 w 2628678"/>
              <a:gd name="connsiteY68" fmla="*/ 2968466 h 3362843"/>
              <a:gd name="connsiteX69" fmla="*/ 55811 w 2628678"/>
              <a:gd name="connsiteY69" fmla="*/ 2898085 h 3362843"/>
              <a:gd name="connsiteX70" fmla="*/ 222658 w 2628678"/>
              <a:gd name="connsiteY70" fmla="*/ 2681658 h 3362843"/>
              <a:gd name="connsiteX71" fmla="*/ 251016 w 2628678"/>
              <a:gd name="connsiteY71" fmla="*/ 2594071 h 3362843"/>
              <a:gd name="connsiteX72" fmla="*/ 260677 w 2628678"/>
              <a:gd name="connsiteY72" fmla="*/ 2468021 h 3362843"/>
              <a:gd name="connsiteX73" fmla="*/ 271020 w 2628678"/>
              <a:gd name="connsiteY73" fmla="*/ 2338292 h 3362843"/>
              <a:gd name="connsiteX74" fmla="*/ 321152 w 2628678"/>
              <a:gd name="connsiteY74" fmla="*/ 2174075 h 3362843"/>
              <a:gd name="connsiteX75" fmla="*/ 465130 w 2628678"/>
              <a:gd name="connsiteY75" fmla="*/ 1871994 h 3362843"/>
              <a:gd name="connsiteX76" fmla="*/ 311189 w 2628678"/>
              <a:gd name="connsiteY76" fmla="*/ 1932534 h 3362843"/>
              <a:gd name="connsiteX77" fmla="*/ 533620 w 2628678"/>
              <a:gd name="connsiteY77" fmla="*/ 1501916 h 3362843"/>
              <a:gd name="connsiteX78" fmla="*/ 822322 w 2628678"/>
              <a:gd name="connsiteY78" fmla="*/ 1234229 h 3362843"/>
              <a:gd name="connsiteX79" fmla="*/ 1161665 w 2628678"/>
              <a:gd name="connsiteY79" fmla="*/ 922648 h 3362843"/>
              <a:gd name="connsiteX80" fmla="*/ 1347616 w 2628678"/>
              <a:gd name="connsiteY80" fmla="*/ 836833 h 3362843"/>
              <a:gd name="connsiteX81" fmla="*/ 1557633 w 2628678"/>
              <a:gd name="connsiteY81" fmla="*/ 744058 h 3362843"/>
              <a:gd name="connsiteX82" fmla="*/ 1800874 w 2628678"/>
              <a:gd name="connsiteY82" fmla="*/ 283048 h 3362843"/>
              <a:gd name="connsiteX83" fmla="*/ 2208399 w 2628678"/>
              <a:gd name="connsiteY83" fmla="*/ 442 h 336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628678" h="3362843">
                <a:moveTo>
                  <a:pt x="2208399" y="442"/>
                </a:moveTo>
                <a:cubicBezTo>
                  <a:pt x="2234928" y="1551"/>
                  <a:pt x="2262465" y="4744"/>
                  <a:pt x="2291003" y="10026"/>
                </a:cubicBezTo>
                <a:cubicBezTo>
                  <a:pt x="2362945" y="23340"/>
                  <a:pt x="2422945" y="51946"/>
                  <a:pt x="2470271" y="95708"/>
                </a:cubicBezTo>
                <a:cubicBezTo>
                  <a:pt x="2516862" y="139334"/>
                  <a:pt x="2554994" y="195852"/>
                  <a:pt x="2583061" y="265727"/>
                </a:cubicBezTo>
                <a:cubicBezTo>
                  <a:pt x="2582208" y="299050"/>
                  <a:pt x="2579917" y="323738"/>
                  <a:pt x="2576649" y="341395"/>
                </a:cubicBezTo>
                <a:cubicBezTo>
                  <a:pt x="2572973" y="361260"/>
                  <a:pt x="2566988" y="373089"/>
                  <a:pt x="2558694" y="376880"/>
                </a:cubicBezTo>
                <a:cubicBezTo>
                  <a:pt x="2549991" y="382879"/>
                  <a:pt x="2530579" y="377004"/>
                  <a:pt x="2500593" y="358518"/>
                </a:cubicBezTo>
                <a:cubicBezTo>
                  <a:pt x="2470608" y="340033"/>
                  <a:pt x="2452202" y="332822"/>
                  <a:pt x="2446844" y="337157"/>
                </a:cubicBezTo>
                <a:cubicBezTo>
                  <a:pt x="2433003" y="342205"/>
                  <a:pt x="2419162" y="347252"/>
                  <a:pt x="2405321" y="352300"/>
                </a:cubicBezTo>
                <a:cubicBezTo>
                  <a:pt x="2377093" y="365339"/>
                  <a:pt x="2360777" y="371451"/>
                  <a:pt x="2355639" y="370500"/>
                </a:cubicBezTo>
                <a:cubicBezTo>
                  <a:pt x="2347013" y="486849"/>
                  <a:pt x="2347605" y="602622"/>
                  <a:pt x="2356953" y="716210"/>
                </a:cubicBezTo>
                <a:cubicBezTo>
                  <a:pt x="2366899" y="830671"/>
                  <a:pt x="2390851" y="930982"/>
                  <a:pt x="2428675" y="1017881"/>
                </a:cubicBezTo>
                <a:cubicBezTo>
                  <a:pt x="2508851" y="1138490"/>
                  <a:pt x="2562908" y="1223827"/>
                  <a:pt x="2589105" y="1275093"/>
                </a:cubicBezTo>
                <a:cubicBezTo>
                  <a:pt x="2634678" y="1361143"/>
                  <a:pt x="2641083" y="1494733"/>
                  <a:pt x="2607315" y="1677197"/>
                </a:cubicBezTo>
                <a:cubicBezTo>
                  <a:pt x="2593971" y="1749300"/>
                  <a:pt x="2562002" y="1819477"/>
                  <a:pt x="2510810" y="1886858"/>
                </a:cubicBezTo>
                <a:cubicBezTo>
                  <a:pt x="2445529" y="1972938"/>
                  <a:pt x="2342560" y="2065740"/>
                  <a:pt x="2200299" y="2165728"/>
                </a:cubicBezTo>
                <a:cubicBezTo>
                  <a:pt x="2189678" y="2223116"/>
                  <a:pt x="2171657" y="2295875"/>
                  <a:pt x="2144768" y="2383734"/>
                </a:cubicBezTo>
                <a:cubicBezTo>
                  <a:pt x="2085844" y="2579044"/>
                  <a:pt x="2048228" y="2716661"/>
                  <a:pt x="2033522" y="2796121"/>
                </a:cubicBezTo>
                <a:cubicBezTo>
                  <a:pt x="2027939" y="2826287"/>
                  <a:pt x="2040709" y="2859849"/>
                  <a:pt x="2070825" y="2898143"/>
                </a:cubicBezTo>
                <a:cubicBezTo>
                  <a:pt x="2101077" y="2935701"/>
                  <a:pt x="2136390" y="2958216"/>
                  <a:pt x="2176032" y="2965553"/>
                </a:cubicBezTo>
                <a:cubicBezTo>
                  <a:pt x="2193650" y="2968813"/>
                  <a:pt x="2219290" y="2969754"/>
                  <a:pt x="2254420" y="2968646"/>
                </a:cubicBezTo>
                <a:cubicBezTo>
                  <a:pt x="2289550" y="2967538"/>
                  <a:pt x="2314320" y="2969078"/>
                  <a:pt x="2328457" y="2974739"/>
                </a:cubicBezTo>
                <a:lnTo>
                  <a:pt x="2360580" y="3030906"/>
                </a:lnTo>
                <a:cubicBezTo>
                  <a:pt x="2354624" y="3034369"/>
                  <a:pt x="2340215" y="3030180"/>
                  <a:pt x="2316889" y="3016732"/>
                </a:cubicBezTo>
                <a:cubicBezTo>
                  <a:pt x="2293564" y="3003284"/>
                  <a:pt x="2280895" y="2997896"/>
                  <a:pt x="2277550" y="2999560"/>
                </a:cubicBezTo>
                <a:cubicBezTo>
                  <a:pt x="2224985" y="3021030"/>
                  <a:pt x="2162800" y="3024740"/>
                  <a:pt x="2090124" y="3011290"/>
                </a:cubicBezTo>
                <a:cubicBezTo>
                  <a:pt x="2057824" y="3005312"/>
                  <a:pt x="2026992" y="2999606"/>
                  <a:pt x="1996894" y="2994036"/>
                </a:cubicBezTo>
                <a:cubicBezTo>
                  <a:pt x="1968892" y="2981244"/>
                  <a:pt x="1947088" y="2971882"/>
                  <a:pt x="1932814" y="2966958"/>
                </a:cubicBezTo>
                <a:cubicBezTo>
                  <a:pt x="1908808" y="2957189"/>
                  <a:pt x="1874631" y="2953146"/>
                  <a:pt x="1831154" y="2954231"/>
                </a:cubicBezTo>
                <a:cubicBezTo>
                  <a:pt x="1787078" y="2954444"/>
                  <a:pt x="1755565" y="2952417"/>
                  <a:pt x="1736289" y="2945806"/>
                </a:cubicBezTo>
                <a:cubicBezTo>
                  <a:pt x="1740670" y="2934442"/>
                  <a:pt x="1748994" y="2922285"/>
                  <a:pt x="1760118" y="2911408"/>
                </a:cubicBezTo>
                <a:cubicBezTo>
                  <a:pt x="1771378" y="2899795"/>
                  <a:pt x="1774344" y="2891973"/>
                  <a:pt x="1769750" y="2888079"/>
                </a:cubicBezTo>
                <a:lnTo>
                  <a:pt x="1872240" y="2855303"/>
                </a:lnTo>
                <a:cubicBezTo>
                  <a:pt x="1859760" y="2852993"/>
                  <a:pt x="1853212" y="2835041"/>
                  <a:pt x="1851863" y="2801310"/>
                </a:cubicBezTo>
                <a:cubicBezTo>
                  <a:pt x="1845931" y="2722596"/>
                  <a:pt x="1837595" y="2681484"/>
                  <a:pt x="1828596" y="2676775"/>
                </a:cubicBezTo>
                <a:cubicBezTo>
                  <a:pt x="1818728" y="2672666"/>
                  <a:pt x="1793330" y="2678619"/>
                  <a:pt x="1751806" y="2693762"/>
                </a:cubicBezTo>
                <a:cubicBezTo>
                  <a:pt x="1710282" y="2708906"/>
                  <a:pt x="1667616" y="2726120"/>
                  <a:pt x="1623345" y="2743799"/>
                </a:cubicBezTo>
                <a:cubicBezTo>
                  <a:pt x="1627057" y="2695025"/>
                  <a:pt x="1628129" y="2656415"/>
                  <a:pt x="1627566" y="2626634"/>
                </a:cubicBezTo>
                <a:cubicBezTo>
                  <a:pt x="1626270" y="2596718"/>
                  <a:pt x="1613684" y="2586779"/>
                  <a:pt x="1588067" y="2598018"/>
                </a:cubicBezTo>
                <a:cubicBezTo>
                  <a:pt x="1561119" y="2608249"/>
                  <a:pt x="1531169" y="2655211"/>
                  <a:pt x="1500283" y="2740047"/>
                </a:cubicBezTo>
                <a:cubicBezTo>
                  <a:pt x="1495358" y="2754355"/>
                  <a:pt x="1488473" y="2775148"/>
                  <a:pt x="1481232" y="2801963"/>
                </a:cubicBezTo>
                <a:cubicBezTo>
                  <a:pt x="1482890" y="2805313"/>
                  <a:pt x="1484897" y="2823186"/>
                  <a:pt x="1486519" y="2855446"/>
                </a:cubicBezTo>
                <a:cubicBezTo>
                  <a:pt x="1488141" y="2887706"/>
                  <a:pt x="1494227" y="2904051"/>
                  <a:pt x="1505049" y="2903010"/>
                </a:cubicBezTo>
                <a:cubicBezTo>
                  <a:pt x="1524029" y="2898913"/>
                  <a:pt x="1539800" y="2895745"/>
                  <a:pt x="1553233" y="2892904"/>
                </a:cubicBezTo>
                <a:cubicBezTo>
                  <a:pt x="1566666" y="2890063"/>
                  <a:pt x="1577677" y="2892101"/>
                  <a:pt x="1587001" y="2899154"/>
                </a:cubicBezTo>
                <a:cubicBezTo>
                  <a:pt x="1594129" y="2885254"/>
                  <a:pt x="1607153" y="2884620"/>
                  <a:pt x="1625068" y="2898589"/>
                </a:cubicBezTo>
                <a:cubicBezTo>
                  <a:pt x="1631781" y="2907441"/>
                  <a:pt x="1637488" y="2917628"/>
                  <a:pt x="1643059" y="2928552"/>
                </a:cubicBezTo>
                <a:cubicBezTo>
                  <a:pt x="1627833" y="2928777"/>
                  <a:pt x="1521892" y="2955589"/>
                  <a:pt x="1327439" y="3009392"/>
                </a:cubicBezTo>
                <a:cubicBezTo>
                  <a:pt x="1253911" y="3029266"/>
                  <a:pt x="1189985" y="3034176"/>
                  <a:pt x="1135662" y="3024122"/>
                </a:cubicBezTo>
                <a:cubicBezTo>
                  <a:pt x="1143956" y="3020330"/>
                  <a:pt x="1150456" y="3013924"/>
                  <a:pt x="1154292" y="3005503"/>
                </a:cubicBezTo>
                <a:cubicBezTo>
                  <a:pt x="1158129" y="2997081"/>
                  <a:pt x="1166097" y="2990947"/>
                  <a:pt x="1176457" y="2988298"/>
                </a:cubicBezTo>
                <a:cubicBezTo>
                  <a:pt x="1222848" y="2975578"/>
                  <a:pt x="1256539" y="2965833"/>
                  <a:pt x="1278402" y="2958465"/>
                </a:cubicBezTo>
                <a:cubicBezTo>
                  <a:pt x="1319109" y="2947736"/>
                  <a:pt x="1345542" y="2932083"/>
                  <a:pt x="1356696" y="2912841"/>
                </a:cubicBezTo>
                <a:lnTo>
                  <a:pt x="1360663" y="2829871"/>
                </a:lnTo>
                <a:cubicBezTo>
                  <a:pt x="1341002" y="2837647"/>
                  <a:pt x="1319601" y="2846622"/>
                  <a:pt x="1297057" y="2857669"/>
                </a:cubicBezTo>
                <a:cubicBezTo>
                  <a:pt x="1274649" y="2867979"/>
                  <a:pt x="1243373" y="2893390"/>
                  <a:pt x="1202767" y="2932292"/>
                </a:cubicBezTo>
                <a:cubicBezTo>
                  <a:pt x="1196675" y="2936491"/>
                  <a:pt x="1186859" y="2936197"/>
                  <a:pt x="1174190" y="2930808"/>
                </a:cubicBezTo>
                <a:cubicBezTo>
                  <a:pt x="1160651" y="2926020"/>
                  <a:pt x="1147982" y="2920631"/>
                  <a:pt x="1135910" y="2916114"/>
                </a:cubicBezTo>
                <a:cubicBezTo>
                  <a:pt x="1123431" y="2913805"/>
                  <a:pt x="1106618" y="2947218"/>
                  <a:pt x="1084600" y="3016955"/>
                </a:cubicBezTo>
                <a:cubicBezTo>
                  <a:pt x="1062720" y="3085956"/>
                  <a:pt x="1041662" y="3129998"/>
                  <a:pt x="1021563" y="3148346"/>
                </a:cubicBezTo>
                <a:cubicBezTo>
                  <a:pt x="1001600" y="3165958"/>
                  <a:pt x="952273" y="3178135"/>
                  <a:pt x="874317" y="3185014"/>
                </a:cubicBezTo>
                <a:cubicBezTo>
                  <a:pt x="795763" y="3191021"/>
                  <a:pt x="742985" y="3197234"/>
                  <a:pt x="714515" y="3203379"/>
                </a:cubicBezTo>
                <a:cubicBezTo>
                  <a:pt x="686779" y="3209660"/>
                  <a:pt x="655941" y="3224498"/>
                  <a:pt x="623741" y="3246694"/>
                </a:cubicBezTo>
                <a:cubicBezTo>
                  <a:pt x="602991" y="3260355"/>
                  <a:pt x="578949" y="3279495"/>
                  <a:pt x="551888" y="3302642"/>
                </a:cubicBezTo>
                <a:cubicBezTo>
                  <a:pt x="489555" y="3348176"/>
                  <a:pt x="449553" y="3367406"/>
                  <a:pt x="432343" y="3361938"/>
                </a:cubicBezTo>
                <a:cubicBezTo>
                  <a:pt x="360922" y="3333501"/>
                  <a:pt x="288904" y="3304193"/>
                  <a:pt x="217483" y="3275757"/>
                </a:cubicBezTo>
                <a:cubicBezTo>
                  <a:pt x="121027" y="3226707"/>
                  <a:pt x="73565" y="3183681"/>
                  <a:pt x="75371" y="3145207"/>
                </a:cubicBezTo>
                <a:cubicBezTo>
                  <a:pt x="77176" y="3106733"/>
                  <a:pt x="60629" y="3064862"/>
                  <a:pt x="25730" y="3019596"/>
                </a:cubicBezTo>
                <a:cubicBezTo>
                  <a:pt x="6650" y="2995519"/>
                  <a:pt x="-1639" y="2978766"/>
                  <a:pt x="268" y="2968466"/>
                </a:cubicBezTo>
                <a:cubicBezTo>
                  <a:pt x="2038" y="2958901"/>
                  <a:pt x="20888" y="2934996"/>
                  <a:pt x="55811" y="2898085"/>
                </a:cubicBezTo>
                <a:cubicBezTo>
                  <a:pt x="141132" y="2810388"/>
                  <a:pt x="196947" y="2738536"/>
                  <a:pt x="222658" y="2681658"/>
                </a:cubicBezTo>
                <a:cubicBezTo>
                  <a:pt x="236316" y="2652987"/>
                  <a:pt x="245569" y="2623501"/>
                  <a:pt x="251016" y="2594071"/>
                </a:cubicBezTo>
                <a:cubicBezTo>
                  <a:pt x="255237" y="2571263"/>
                  <a:pt x="258457" y="2529246"/>
                  <a:pt x="260677" y="2468021"/>
                </a:cubicBezTo>
                <a:cubicBezTo>
                  <a:pt x="262898" y="2406795"/>
                  <a:pt x="266390" y="2363307"/>
                  <a:pt x="271020" y="2338292"/>
                </a:cubicBezTo>
                <a:cubicBezTo>
                  <a:pt x="284772" y="2263982"/>
                  <a:pt x="301728" y="2209288"/>
                  <a:pt x="321152" y="2174075"/>
                </a:cubicBezTo>
                <a:cubicBezTo>
                  <a:pt x="367672" y="2086806"/>
                  <a:pt x="415910" y="1986158"/>
                  <a:pt x="465130" y="1871994"/>
                </a:cubicBezTo>
                <a:lnTo>
                  <a:pt x="311189" y="1932534"/>
                </a:lnTo>
                <a:cubicBezTo>
                  <a:pt x="368419" y="1762783"/>
                  <a:pt x="442853" y="1619044"/>
                  <a:pt x="533620" y="1501916"/>
                </a:cubicBezTo>
                <a:cubicBezTo>
                  <a:pt x="611168" y="1402888"/>
                  <a:pt x="707448" y="1313413"/>
                  <a:pt x="822322" y="1234229"/>
                </a:cubicBezTo>
                <a:cubicBezTo>
                  <a:pt x="933940" y="1131613"/>
                  <a:pt x="1047299" y="1027798"/>
                  <a:pt x="1161665" y="922648"/>
                </a:cubicBezTo>
                <a:cubicBezTo>
                  <a:pt x="1205640" y="894261"/>
                  <a:pt x="1267043" y="866056"/>
                  <a:pt x="1347616" y="836833"/>
                </a:cubicBezTo>
                <a:cubicBezTo>
                  <a:pt x="1438360" y="801883"/>
                  <a:pt x="1508520" y="771493"/>
                  <a:pt x="1557633" y="744058"/>
                </a:cubicBezTo>
                <a:cubicBezTo>
                  <a:pt x="1594427" y="725756"/>
                  <a:pt x="1675308" y="571796"/>
                  <a:pt x="1800874" y="283048"/>
                </a:cubicBezTo>
                <a:cubicBezTo>
                  <a:pt x="1886295" y="87125"/>
                  <a:pt x="2022689" y="-7315"/>
                  <a:pt x="2208399" y="442"/>
                </a:cubicBez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92111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619578" y="712914"/>
            <a:ext cx="2789136" cy="5261353"/>
          </a:xfrm>
          <a:custGeom>
            <a:avLst/>
            <a:gdLst>
              <a:gd name="connsiteX0" fmla="*/ 1210339 w 2575051"/>
              <a:gd name="connsiteY0" fmla="*/ 0 h 4857509"/>
              <a:gd name="connsiteX1" fmla="*/ 1321471 w 2575051"/>
              <a:gd name="connsiteY1" fmla="*/ 53156 h 4857509"/>
              <a:gd name="connsiteX2" fmla="*/ 1483845 w 2575051"/>
              <a:gd name="connsiteY2" fmla="*/ 139028 h 4857509"/>
              <a:gd name="connsiteX3" fmla="*/ 1957253 w 2575051"/>
              <a:gd name="connsiteY3" fmla="*/ 318343 h 4857509"/>
              <a:gd name="connsiteX4" fmla="*/ 2414175 w 2575051"/>
              <a:gd name="connsiteY4" fmla="*/ 562459 h 4857509"/>
              <a:gd name="connsiteX5" fmla="*/ 2398630 w 2575051"/>
              <a:gd name="connsiteY5" fmla="*/ 616483 h 4857509"/>
              <a:gd name="connsiteX6" fmla="*/ 2368936 w 2575051"/>
              <a:gd name="connsiteY6" fmla="*/ 671441 h 4857509"/>
              <a:gd name="connsiteX7" fmla="*/ 1966120 w 2575051"/>
              <a:gd name="connsiteY7" fmla="*/ 909874 h 4857509"/>
              <a:gd name="connsiteX8" fmla="*/ 1845090 w 2575051"/>
              <a:gd name="connsiteY8" fmla="*/ 1031776 h 4857509"/>
              <a:gd name="connsiteX9" fmla="*/ 1872913 w 2575051"/>
              <a:gd name="connsiteY9" fmla="*/ 1097194 h 4857509"/>
              <a:gd name="connsiteX10" fmla="*/ 2091460 w 2575051"/>
              <a:gd name="connsiteY10" fmla="*/ 1295487 h 4857509"/>
              <a:gd name="connsiteX11" fmla="*/ 2298176 w 2575051"/>
              <a:gd name="connsiteY11" fmla="*/ 1517722 h 4857509"/>
              <a:gd name="connsiteX12" fmla="*/ 2559635 w 2575051"/>
              <a:gd name="connsiteY12" fmla="*/ 3118469 h 4857509"/>
              <a:gd name="connsiteX13" fmla="*/ 2547743 w 2575051"/>
              <a:gd name="connsiteY13" fmla="*/ 3217336 h 4857509"/>
              <a:gd name="connsiteX14" fmla="*/ 2536325 w 2575051"/>
              <a:gd name="connsiteY14" fmla="*/ 3248916 h 4857509"/>
              <a:gd name="connsiteX15" fmla="*/ 2492597 w 2575051"/>
              <a:gd name="connsiteY15" fmla="*/ 3278757 h 4857509"/>
              <a:gd name="connsiteX16" fmla="*/ 2442181 w 2575051"/>
              <a:gd name="connsiteY16" fmla="*/ 3323215 h 4857509"/>
              <a:gd name="connsiteX17" fmla="*/ 2397211 w 2575051"/>
              <a:gd name="connsiteY17" fmla="*/ 3330142 h 4857509"/>
              <a:gd name="connsiteX18" fmla="*/ 2400981 w 2575051"/>
              <a:gd name="connsiteY18" fmla="*/ 3287034 h 4857509"/>
              <a:gd name="connsiteX19" fmla="*/ 2324829 w 2575051"/>
              <a:gd name="connsiteY19" fmla="*/ 3341188 h 4857509"/>
              <a:gd name="connsiteX20" fmla="*/ 2339092 w 2575051"/>
              <a:gd name="connsiteY20" fmla="*/ 3314200 h 4857509"/>
              <a:gd name="connsiteX21" fmla="*/ 2254898 w 2575051"/>
              <a:gd name="connsiteY21" fmla="*/ 3324213 h 4857509"/>
              <a:gd name="connsiteX22" fmla="*/ 2272833 w 2575051"/>
              <a:gd name="connsiteY22" fmla="*/ 3317094 h 4857509"/>
              <a:gd name="connsiteX23" fmla="*/ 2291109 w 2575051"/>
              <a:gd name="connsiteY23" fmla="*/ 3293715 h 4857509"/>
              <a:gd name="connsiteX24" fmla="*/ 2266582 w 2575051"/>
              <a:gd name="connsiteY24" fmla="*/ 3252476 h 4857509"/>
              <a:gd name="connsiteX25" fmla="*/ 2194200 w 2575051"/>
              <a:gd name="connsiteY25" fmla="*/ 3263522 h 4857509"/>
              <a:gd name="connsiteX26" fmla="*/ 2202039 w 2575051"/>
              <a:gd name="connsiteY26" fmla="*/ 3210996 h 4857509"/>
              <a:gd name="connsiteX27" fmla="*/ 2176967 w 2575051"/>
              <a:gd name="connsiteY27" fmla="*/ 3151248 h 4857509"/>
              <a:gd name="connsiteX28" fmla="*/ 2191306 w 2575051"/>
              <a:gd name="connsiteY28" fmla="*/ 3086259 h 4857509"/>
              <a:gd name="connsiteX29" fmla="*/ 2205043 w 2575051"/>
              <a:gd name="connsiteY29" fmla="*/ 3015788 h 4857509"/>
              <a:gd name="connsiteX30" fmla="*/ 2189224 w 2575051"/>
              <a:gd name="connsiteY30" fmla="*/ 2887348 h 4857509"/>
              <a:gd name="connsiteX31" fmla="*/ 2113269 w 2575051"/>
              <a:gd name="connsiteY31" fmla="*/ 2753650 h 4857509"/>
              <a:gd name="connsiteX32" fmla="*/ 2043992 w 2575051"/>
              <a:gd name="connsiteY32" fmla="*/ 2852929 h 4857509"/>
              <a:gd name="connsiteX33" fmla="*/ 1986582 w 2575051"/>
              <a:gd name="connsiteY33" fmla="*/ 3002113 h 4857509"/>
              <a:gd name="connsiteX34" fmla="*/ 1957471 w 2575051"/>
              <a:gd name="connsiteY34" fmla="*/ 3087529 h 4857509"/>
              <a:gd name="connsiteX35" fmla="*/ 1938062 w 2575051"/>
              <a:gd name="connsiteY35" fmla="*/ 3185739 h 4857509"/>
              <a:gd name="connsiteX36" fmla="*/ 2043614 w 2575051"/>
              <a:gd name="connsiteY36" fmla="*/ 3735772 h 4857509"/>
              <a:gd name="connsiteX37" fmla="*/ 2053593 w 2575051"/>
              <a:gd name="connsiteY37" fmla="*/ 3869130 h 4857509"/>
              <a:gd name="connsiteX38" fmla="*/ 1932684 w 2575051"/>
              <a:gd name="connsiteY38" fmla="*/ 4249498 h 4857509"/>
              <a:gd name="connsiteX39" fmla="*/ 1876308 w 2575051"/>
              <a:gd name="connsiteY39" fmla="*/ 4448726 h 4857509"/>
              <a:gd name="connsiteX40" fmla="*/ 1880355 w 2575051"/>
              <a:gd name="connsiteY40" fmla="*/ 4526182 h 4857509"/>
              <a:gd name="connsiteX41" fmla="*/ 1945591 w 2575051"/>
              <a:gd name="connsiteY41" fmla="*/ 4633966 h 4857509"/>
              <a:gd name="connsiteX42" fmla="*/ 2017610 w 2575051"/>
              <a:gd name="connsiteY42" fmla="*/ 4726054 h 4857509"/>
              <a:gd name="connsiteX43" fmla="*/ 1880458 w 2575051"/>
              <a:gd name="connsiteY43" fmla="*/ 4747725 h 4857509"/>
              <a:gd name="connsiteX44" fmla="*/ 1761995 w 2575051"/>
              <a:gd name="connsiteY44" fmla="*/ 4753655 h 4857509"/>
              <a:gd name="connsiteX45" fmla="*/ 1546927 w 2575051"/>
              <a:gd name="connsiteY45" fmla="*/ 4701183 h 4857509"/>
              <a:gd name="connsiteX46" fmla="*/ 1425907 w 2575051"/>
              <a:gd name="connsiteY46" fmla="*/ 4575489 h 4857509"/>
              <a:gd name="connsiteX47" fmla="*/ 1295631 w 2575051"/>
              <a:gd name="connsiteY47" fmla="*/ 4172069 h 4857509"/>
              <a:gd name="connsiteX48" fmla="*/ 985775 w 2575051"/>
              <a:gd name="connsiteY48" fmla="*/ 3830048 h 4857509"/>
              <a:gd name="connsiteX49" fmla="*/ 786235 w 2575051"/>
              <a:gd name="connsiteY49" fmla="*/ 4094945 h 4857509"/>
              <a:gd name="connsiteX50" fmla="*/ 533557 w 2575051"/>
              <a:gd name="connsiteY50" fmla="*/ 4596275 h 4857509"/>
              <a:gd name="connsiteX51" fmla="*/ 559081 w 2575051"/>
              <a:gd name="connsiteY51" fmla="*/ 4675610 h 4857509"/>
              <a:gd name="connsiteX52" fmla="*/ 616689 w 2575051"/>
              <a:gd name="connsiteY52" fmla="*/ 4746890 h 4857509"/>
              <a:gd name="connsiteX53" fmla="*/ 647319 w 2575051"/>
              <a:gd name="connsiteY53" fmla="*/ 4804952 h 4857509"/>
              <a:gd name="connsiteX54" fmla="*/ 654194 w 2575051"/>
              <a:gd name="connsiteY54" fmla="*/ 4850077 h 4857509"/>
              <a:gd name="connsiteX55" fmla="*/ 587558 w 2575051"/>
              <a:gd name="connsiteY55" fmla="*/ 4857281 h 4857509"/>
              <a:gd name="connsiteX56" fmla="*/ 401501 w 2575051"/>
              <a:gd name="connsiteY56" fmla="*/ 4844268 h 4857509"/>
              <a:gd name="connsiteX57" fmla="*/ 271246 w 2575051"/>
              <a:gd name="connsiteY57" fmla="*/ 4824190 h 4857509"/>
              <a:gd name="connsiteX58" fmla="*/ 90597 w 2575051"/>
              <a:gd name="connsiteY58" fmla="*/ 4761697 h 4857509"/>
              <a:gd name="connsiteX59" fmla="*/ 0 w 2575051"/>
              <a:gd name="connsiteY59" fmla="*/ 4721196 h 4857509"/>
              <a:gd name="connsiteX60" fmla="*/ 75141 w 2575051"/>
              <a:gd name="connsiteY60" fmla="*/ 4059909 h 4857509"/>
              <a:gd name="connsiteX61" fmla="*/ 81159 w 2575051"/>
              <a:gd name="connsiteY61" fmla="*/ 3892113 h 4857509"/>
              <a:gd name="connsiteX62" fmla="*/ 88118 w 2575051"/>
              <a:gd name="connsiteY62" fmla="*/ 3713540 h 4857509"/>
              <a:gd name="connsiteX63" fmla="*/ 119062 w 2575051"/>
              <a:gd name="connsiteY63" fmla="*/ 3495799 h 4857509"/>
              <a:gd name="connsiteX64" fmla="*/ 172688 w 2575051"/>
              <a:gd name="connsiteY64" fmla="*/ 3290900 h 4857509"/>
              <a:gd name="connsiteX65" fmla="*/ 316950 w 2575051"/>
              <a:gd name="connsiteY65" fmla="*/ 2668237 h 4857509"/>
              <a:gd name="connsiteX66" fmla="*/ 284011 w 2575051"/>
              <a:gd name="connsiteY66" fmla="*/ 1993154 h 4857509"/>
              <a:gd name="connsiteX67" fmla="*/ 271453 w 2575051"/>
              <a:gd name="connsiteY67" fmla="*/ 1815046 h 4857509"/>
              <a:gd name="connsiteX68" fmla="*/ 558533 w 2575051"/>
              <a:gd name="connsiteY68" fmla="*/ 1266771 h 4857509"/>
              <a:gd name="connsiteX69" fmla="*/ 759093 w 2575051"/>
              <a:gd name="connsiteY69" fmla="*/ 953096 h 4857509"/>
              <a:gd name="connsiteX70" fmla="*/ 788112 w 2575051"/>
              <a:gd name="connsiteY70" fmla="*/ 806858 h 4857509"/>
              <a:gd name="connsiteX71" fmla="*/ 797254 w 2575051"/>
              <a:gd name="connsiteY71" fmla="*/ 702321 h 4857509"/>
              <a:gd name="connsiteX72" fmla="*/ 806773 w 2575051"/>
              <a:gd name="connsiteY72" fmla="*/ 593473 h 4857509"/>
              <a:gd name="connsiteX73" fmla="*/ 825316 w 2575051"/>
              <a:gd name="connsiteY73" fmla="*/ 468038 h 4857509"/>
              <a:gd name="connsiteX74" fmla="*/ 976531 w 2575051"/>
              <a:gd name="connsiteY74" fmla="*/ 260814 h 4857509"/>
              <a:gd name="connsiteX75" fmla="*/ 1147980 w 2575051"/>
              <a:gd name="connsiteY75" fmla="*/ 32555 h 4857509"/>
              <a:gd name="connsiteX76" fmla="*/ 1180215 w 2575051"/>
              <a:gd name="connsiteY76" fmla="*/ 10397 h 4857509"/>
              <a:gd name="connsiteX77" fmla="*/ 1210339 w 2575051"/>
              <a:gd name="connsiteY77" fmla="*/ 0 h 485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2575051" h="4857509">
                <a:moveTo>
                  <a:pt x="1210339" y="0"/>
                </a:moveTo>
                <a:cubicBezTo>
                  <a:pt x="1241989" y="9284"/>
                  <a:pt x="1279328" y="27752"/>
                  <a:pt x="1321471" y="53156"/>
                </a:cubicBezTo>
                <a:cubicBezTo>
                  <a:pt x="1404306" y="108182"/>
                  <a:pt x="1458072" y="136775"/>
                  <a:pt x="1483845" y="139028"/>
                </a:cubicBezTo>
                <a:cubicBezTo>
                  <a:pt x="1629887" y="151800"/>
                  <a:pt x="1786912" y="212227"/>
                  <a:pt x="1957253" y="318343"/>
                </a:cubicBezTo>
                <a:cubicBezTo>
                  <a:pt x="2165348" y="450565"/>
                  <a:pt x="2318340" y="532359"/>
                  <a:pt x="2414175" y="562459"/>
                </a:cubicBezTo>
                <a:cubicBezTo>
                  <a:pt x="2410011" y="572954"/>
                  <a:pt x="2404113" y="590899"/>
                  <a:pt x="2398630" y="616483"/>
                </a:cubicBezTo>
                <a:cubicBezTo>
                  <a:pt x="2393146" y="642066"/>
                  <a:pt x="2382859" y="660713"/>
                  <a:pt x="2368936" y="671441"/>
                </a:cubicBezTo>
                <a:cubicBezTo>
                  <a:pt x="2354919" y="683247"/>
                  <a:pt x="2221363" y="762787"/>
                  <a:pt x="1966120" y="909874"/>
                </a:cubicBezTo>
                <a:cubicBezTo>
                  <a:pt x="1888669" y="954141"/>
                  <a:pt x="1848294" y="995134"/>
                  <a:pt x="1845090" y="1031776"/>
                </a:cubicBezTo>
                <a:cubicBezTo>
                  <a:pt x="1843864" y="1045786"/>
                  <a:pt x="1853792" y="1068373"/>
                  <a:pt x="1872913" y="1097194"/>
                </a:cubicBezTo>
                <a:cubicBezTo>
                  <a:pt x="1891939" y="1127092"/>
                  <a:pt x="1965146" y="1193221"/>
                  <a:pt x="2091460" y="1295487"/>
                </a:cubicBezTo>
                <a:cubicBezTo>
                  <a:pt x="2197146" y="1386175"/>
                  <a:pt x="2266472" y="1459567"/>
                  <a:pt x="2298176" y="1517722"/>
                </a:cubicBezTo>
                <a:cubicBezTo>
                  <a:pt x="2526001" y="1968767"/>
                  <a:pt x="2613543" y="2502021"/>
                  <a:pt x="2559635" y="3118469"/>
                </a:cubicBezTo>
                <a:cubicBezTo>
                  <a:pt x="2554829" y="3173432"/>
                  <a:pt x="2550927" y="3205669"/>
                  <a:pt x="2547743" y="3217336"/>
                </a:cubicBezTo>
                <a:cubicBezTo>
                  <a:pt x="2544653" y="3227926"/>
                  <a:pt x="2541563" y="3238515"/>
                  <a:pt x="2536325" y="3248916"/>
                </a:cubicBezTo>
                <a:cubicBezTo>
                  <a:pt x="2532161" y="3259412"/>
                  <a:pt x="2517259" y="3268968"/>
                  <a:pt x="2492597" y="3278757"/>
                </a:cubicBezTo>
                <a:cubicBezTo>
                  <a:pt x="2468030" y="3287468"/>
                  <a:pt x="2451583" y="3302319"/>
                  <a:pt x="2442181" y="3323215"/>
                </a:cubicBezTo>
                <a:lnTo>
                  <a:pt x="2397211" y="3330142"/>
                </a:lnTo>
                <a:cubicBezTo>
                  <a:pt x="2398436" y="3316132"/>
                  <a:pt x="2399756" y="3301044"/>
                  <a:pt x="2400981" y="3287034"/>
                </a:cubicBezTo>
                <a:cubicBezTo>
                  <a:pt x="2368217" y="3327607"/>
                  <a:pt x="2342802" y="3346017"/>
                  <a:pt x="2324829" y="3341188"/>
                </a:cubicBezTo>
                <a:lnTo>
                  <a:pt x="2339092" y="3314200"/>
                </a:lnTo>
                <a:lnTo>
                  <a:pt x="2254898" y="3324213"/>
                </a:lnTo>
                <a:cubicBezTo>
                  <a:pt x="2259193" y="3324589"/>
                  <a:pt x="2264845" y="3321825"/>
                  <a:pt x="2272833" y="3317094"/>
                </a:cubicBezTo>
                <a:cubicBezTo>
                  <a:pt x="2279748" y="3312269"/>
                  <a:pt x="2285871" y="3304117"/>
                  <a:pt x="2291109" y="3293715"/>
                </a:cubicBezTo>
                <a:cubicBezTo>
                  <a:pt x="2291768" y="3286171"/>
                  <a:pt x="2283235" y="3272394"/>
                  <a:pt x="2266582" y="3252476"/>
                </a:cubicBezTo>
                <a:cubicBezTo>
                  <a:pt x="2233047" y="3264747"/>
                  <a:pt x="2208951" y="3268069"/>
                  <a:pt x="2194200" y="3263522"/>
                </a:cubicBezTo>
                <a:cubicBezTo>
                  <a:pt x="2200097" y="3245576"/>
                  <a:pt x="2202679" y="3228427"/>
                  <a:pt x="2202039" y="3210996"/>
                </a:cubicBezTo>
                <a:cubicBezTo>
                  <a:pt x="2201305" y="3194642"/>
                  <a:pt x="2193337" y="3174398"/>
                  <a:pt x="2176967" y="3151248"/>
                </a:cubicBezTo>
                <a:cubicBezTo>
                  <a:pt x="2178192" y="3137238"/>
                  <a:pt x="2183393" y="3114888"/>
                  <a:pt x="2191306" y="3086259"/>
                </a:cubicBezTo>
                <a:cubicBezTo>
                  <a:pt x="2199220" y="3057630"/>
                  <a:pt x="2203441" y="3034109"/>
                  <a:pt x="2205043" y="3015788"/>
                </a:cubicBezTo>
                <a:cubicBezTo>
                  <a:pt x="2207588" y="2986690"/>
                  <a:pt x="2202673" y="2943908"/>
                  <a:pt x="2189224" y="2887348"/>
                </a:cubicBezTo>
                <a:cubicBezTo>
                  <a:pt x="2163717" y="2844938"/>
                  <a:pt x="2138399" y="2800372"/>
                  <a:pt x="2113269" y="2753650"/>
                </a:cubicBezTo>
                <a:cubicBezTo>
                  <a:pt x="2112609" y="2761194"/>
                  <a:pt x="2089191" y="2793897"/>
                  <a:pt x="2043992" y="2852929"/>
                </a:cubicBezTo>
                <a:cubicBezTo>
                  <a:pt x="2010852" y="2897813"/>
                  <a:pt x="1991388" y="2947150"/>
                  <a:pt x="1986582" y="3002113"/>
                </a:cubicBezTo>
                <a:cubicBezTo>
                  <a:pt x="1976520" y="3030554"/>
                  <a:pt x="1966459" y="3058995"/>
                  <a:pt x="1957471" y="3087529"/>
                </a:cubicBezTo>
                <a:cubicBezTo>
                  <a:pt x="1947315" y="3117048"/>
                  <a:pt x="1941266" y="3149097"/>
                  <a:pt x="1938062" y="3185739"/>
                </a:cubicBezTo>
                <a:cubicBezTo>
                  <a:pt x="1929109" y="3288121"/>
                  <a:pt x="1963935" y="3471434"/>
                  <a:pt x="2043614" y="3735772"/>
                </a:cubicBezTo>
                <a:cubicBezTo>
                  <a:pt x="2054747" y="3769324"/>
                  <a:pt x="2058400" y="3814167"/>
                  <a:pt x="2053593" y="3869130"/>
                </a:cubicBezTo>
                <a:cubicBezTo>
                  <a:pt x="2048504" y="3927326"/>
                  <a:pt x="2008201" y="4054116"/>
                  <a:pt x="1932684" y="4249498"/>
                </a:cubicBezTo>
                <a:cubicBezTo>
                  <a:pt x="1899184" y="4335616"/>
                  <a:pt x="1880454" y="4401307"/>
                  <a:pt x="1876308" y="4448726"/>
                </a:cubicBezTo>
                <a:cubicBezTo>
                  <a:pt x="1874706" y="4467047"/>
                  <a:pt x="1876739" y="4493288"/>
                  <a:pt x="1880355" y="4526182"/>
                </a:cubicBezTo>
                <a:cubicBezTo>
                  <a:pt x="1884950" y="4560249"/>
                  <a:pt x="1906727" y="4595818"/>
                  <a:pt x="1945591" y="4633966"/>
                </a:cubicBezTo>
                <a:cubicBezTo>
                  <a:pt x="1984361" y="4673193"/>
                  <a:pt x="2008757" y="4703561"/>
                  <a:pt x="2017610" y="4726054"/>
                </a:cubicBezTo>
                <a:cubicBezTo>
                  <a:pt x="1972640" y="4732981"/>
                  <a:pt x="1927670" y="4739908"/>
                  <a:pt x="1880458" y="4747725"/>
                </a:cubicBezTo>
                <a:cubicBezTo>
                  <a:pt x="1834414" y="4754558"/>
                  <a:pt x="1794211" y="4756472"/>
                  <a:pt x="1761995" y="4753655"/>
                </a:cubicBezTo>
                <a:cubicBezTo>
                  <a:pt x="1670719" y="4745673"/>
                  <a:pt x="1599713" y="4728603"/>
                  <a:pt x="1546927" y="4701183"/>
                </a:cubicBezTo>
                <a:cubicBezTo>
                  <a:pt x="1494045" y="4674839"/>
                  <a:pt x="1453316" y="4633269"/>
                  <a:pt x="1425907" y="4575489"/>
                </a:cubicBezTo>
                <a:cubicBezTo>
                  <a:pt x="1399027" y="4499294"/>
                  <a:pt x="1356644" y="4365274"/>
                  <a:pt x="1295631" y="4172069"/>
                </a:cubicBezTo>
                <a:cubicBezTo>
                  <a:pt x="1226705" y="4007493"/>
                  <a:pt x="1122999" y="3894173"/>
                  <a:pt x="985775" y="3830048"/>
                </a:cubicBezTo>
                <a:cubicBezTo>
                  <a:pt x="918326" y="3920799"/>
                  <a:pt x="852233" y="4008411"/>
                  <a:pt x="786235" y="4094945"/>
                </a:cubicBezTo>
                <a:cubicBezTo>
                  <a:pt x="626975" y="4319926"/>
                  <a:pt x="543076" y="4487427"/>
                  <a:pt x="533557" y="4596275"/>
                </a:cubicBezTo>
                <a:cubicBezTo>
                  <a:pt x="531672" y="4617829"/>
                  <a:pt x="540149" y="4644633"/>
                  <a:pt x="559081" y="4675610"/>
                </a:cubicBezTo>
                <a:cubicBezTo>
                  <a:pt x="579087" y="4706680"/>
                  <a:pt x="597511" y="4731095"/>
                  <a:pt x="616689" y="4746890"/>
                </a:cubicBezTo>
                <a:cubicBezTo>
                  <a:pt x="634699" y="4763668"/>
                  <a:pt x="644909" y="4783022"/>
                  <a:pt x="647319" y="4804952"/>
                </a:cubicBezTo>
                <a:cubicBezTo>
                  <a:pt x="648656" y="4826788"/>
                  <a:pt x="651632" y="4842251"/>
                  <a:pt x="654194" y="4850077"/>
                </a:cubicBezTo>
                <a:cubicBezTo>
                  <a:pt x="635373" y="4854947"/>
                  <a:pt x="613425" y="4858457"/>
                  <a:pt x="587558" y="4857281"/>
                </a:cubicBezTo>
                <a:cubicBezTo>
                  <a:pt x="561598" y="4857183"/>
                  <a:pt x="500294" y="4852908"/>
                  <a:pt x="401501" y="4844268"/>
                </a:cubicBezTo>
                <a:cubicBezTo>
                  <a:pt x="361768" y="4840794"/>
                  <a:pt x="318023" y="4833711"/>
                  <a:pt x="271246" y="4824190"/>
                </a:cubicBezTo>
                <a:cubicBezTo>
                  <a:pt x="224467" y="4814670"/>
                  <a:pt x="164578" y="4794229"/>
                  <a:pt x="90597" y="4761697"/>
                </a:cubicBezTo>
                <a:cubicBezTo>
                  <a:pt x="68706" y="4752181"/>
                  <a:pt x="39580" y="4738775"/>
                  <a:pt x="0" y="4721196"/>
                </a:cubicBezTo>
                <a:lnTo>
                  <a:pt x="75141" y="4059909"/>
                </a:lnTo>
                <a:cubicBezTo>
                  <a:pt x="79948" y="4004946"/>
                  <a:pt x="81533" y="3949701"/>
                  <a:pt x="81159" y="3892113"/>
                </a:cubicBezTo>
                <a:cubicBezTo>
                  <a:pt x="80690" y="3835603"/>
                  <a:pt x="82746" y="3774969"/>
                  <a:pt x="88118" y="3713540"/>
                </a:cubicBezTo>
                <a:cubicBezTo>
                  <a:pt x="93207" y="3655344"/>
                  <a:pt x="103911" y="3582436"/>
                  <a:pt x="119062" y="3495799"/>
                </a:cubicBezTo>
                <a:cubicBezTo>
                  <a:pt x="135381" y="3408178"/>
                  <a:pt x="153225" y="3340238"/>
                  <a:pt x="172688" y="3290900"/>
                </a:cubicBezTo>
                <a:cubicBezTo>
                  <a:pt x="249939" y="3088068"/>
                  <a:pt x="298384" y="2880545"/>
                  <a:pt x="316950" y="2668237"/>
                </a:cubicBezTo>
                <a:cubicBezTo>
                  <a:pt x="337307" y="2435452"/>
                  <a:pt x="326748" y="2209737"/>
                  <a:pt x="284011" y="1993154"/>
                </a:cubicBezTo>
                <a:cubicBezTo>
                  <a:pt x="270431" y="1925724"/>
                  <a:pt x="266929" y="1866776"/>
                  <a:pt x="271453" y="1815046"/>
                </a:cubicBezTo>
                <a:cubicBezTo>
                  <a:pt x="282950" y="1683566"/>
                  <a:pt x="377928" y="1500745"/>
                  <a:pt x="558533" y="1266771"/>
                </a:cubicBezTo>
                <a:cubicBezTo>
                  <a:pt x="650287" y="1145567"/>
                  <a:pt x="716719" y="1041696"/>
                  <a:pt x="759093" y="953096"/>
                </a:cubicBezTo>
                <a:cubicBezTo>
                  <a:pt x="772376" y="924937"/>
                  <a:pt x="782080" y="875832"/>
                  <a:pt x="788112" y="806858"/>
                </a:cubicBezTo>
                <a:cubicBezTo>
                  <a:pt x="791034" y="773450"/>
                  <a:pt x="794049" y="738963"/>
                  <a:pt x="797254" y="702321"/>
                </a:cubicBezTo>
                <a:cubicBezTo>
                  <a:pt x="800458" y="665679"/>
                  <a:pt x="803568" y="630115"/>
                  <a:pt x="806773" y="593473"/>
                </a:cubicBezTo>
                <a:cubicBezTo>
                  <a:pt x="810637" y="549286"/>
                  <a:pt x="816460" y="507444"/>
                  <a:pt x="825316" y="468038"/>
                </a:cubicBezTo>
                <a:cubicBezTo>
                  <a:pt x="835246" y="428727"/>
                  <a:pt x="884608" y="359199"/>
                  <a:pt x="976531" y="260814"/>
                </a:cubicBezTo>
                <a:cubicBezTo>
                  <a:pt x="1067379" y="162336"/>
                  <a:pt x="1124918" y="85922"/>
                  <a:pt x="1147980" y="32555"/>
                </a:cubicBezTo>
                <a:cubicBezTo>
                  <a:pt x="1152143" y="22060"/>
                  <a:pt x="1163636" y="14377"/>
                  <a:pt x="1180215" y="10397"/>
                </a:cubicBezTo>
                <a:cubicBezTo>
                  <a:pt x="1195720" y="6323"/>
                  <a:pt x="1206835" y="2952"/>
                  <a:pt x="1210339" y="0"/>
                </a:cubicBez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66406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16995" y="1710529"/>
            <a:ext cx="5472021" cy="3588175"/>
          </a:xfrm>
          <a:custGeom>
            <a:avLst/>
            <a:gdLst>
              <a:gd name="connsiteX0" fmla="*/ 58042 w 5472021"/>
              <a:gd name="connsiteY0" fmla="*/ 0 h 3588175"/>
              <a:gd name="connsiteX1" fmla="*/ 515368 w 5472021"/>
              <a:gd name="connsiteY1" fmla="*/ 91521 h 3588175"/>
              <a:gd name="connsiteX2" fmla="*/ 1454024 w 5472021"/>
              <a:gd name="connsiteY2" fmla="*/ 478206 h 3588175"/>
              <a:gd name="connsiteX3" fmla="*/ 2479099 w 5472021"/>
              <a:gd name="connsiteY3" fmla="*/ 1392684 h 3588175"/>
              <a:gd name="connsiteX4" fmla="*/ 2529557 w 5472021"/>
              <a:gd name="connsiteY4" fmla="*/ 1391612 h 3588175"/>
              <a:gd name="connsiteX5" fmla="*/ 2583453 w 5472021"/>
              <a:gd name="connsiteY5" fmla="*/ 1378939 h 3588175"/>
              <a:gd name="connsiteX6" fmla="*/ 2550829 w 5472021"/>
              <a:gd name="connsiteY6" fmla="*/ 1318791 h 3588175"/>
              <a:gd name="connsiteX7" fmla="*/ 2540752 w 5472021"/>
              <a:gd name="connsiteY7" fmla="*/ 1251984 h 3588175"/>
              <a:gd name="connsiteX8" fmla="*/ 2674326 w 5472021"/>
              <a:gd name="connsiteY8" fmla="*/ 1153604 h 3588175"/>
              <a:gd name="connsiteX9" fmla="*/ 2765348 w 5472021"/>
              <a:gd name="connsiteY9" fmla="*/ 1234376 h 3588175"/>
              <a:gd name="connsiteX10" fmla="*/ 2768983 w 5472021"/>
              <a:gd name="connsiteY10" fmla="*/ 1305478 h 3588175"/>
              <a:gd name="connsiteX11" fmla="*/ 2779922 w 5472021"/>
              <a:gd name="connsiteY11" fmla="*/ 1362404 h 3588175"/>
              <a:gd name="connsiteX12" fmla="*/ 2860883 w 5472021"/>
              <a:gd name="connsiteY12" fmla="*/ 1298177 h 3588175"/>
              <a:gd name="connsiteX13" fmla="*/ 3041703 w 5472021"/>
              <a:gd name="connsiteY13" fmla="*/ 1158984 h 3588175"/>
              <a:gd name="connsiteX14" fmla="*/ 3360623 w 5472021"/>
              <a:gd name="connsiteY14" fmla="*/ 843004 h 3588175"/>
              <a:gd name="connsiteX15" fmla="*/ 3614667 w 5472021"/>
              <a:gd name="connsiteY15" fmla="*/ 678250 h 3588175"/>
              <a:gd name="connsiteX16" fmla="*/ 4032341 w 5472021"/>
              <a:gd name="connsiteY16" fmla="*/ 432301 h 3588175"/>
              <a:gd name="connsiteX17" fmla="*/ 4639187 w 5472021"/>
              <a:gd name="connsiteY17" fmla="*/ 150483 h 3588175"/>
              <a:gd name="connsiteX18" fmla="*/ 5441810 w 5472021"/>
              <a:gd name="connsiteY18" fmla="*/ 78757 h 3588175"/>
              <a:gd name="connsiteX19" fmla="*/ 5472021 w 5472021"/>
              <a:gd name="connsiteY19" fmla="*/ 379709 h 3588175"/>
              <a:gd name="connsiteX20" fmla="*/ 5467722 w 5472021"/>
              <a:gd name="connsiteY20" fmla="*/ 401190 h 3588175"/>
              <a:gd name="connsiteX21" fmla="*/ 5395120 w 5472021"/>
              <a:gd name="connsiteY21" fmla="*/ 535230 h 3588175"/>
              <a:gd name="connsiteX22" fmla="*/ 5310695 w 5472021"/>
              <a:gd name="connsiteY22" fmla="*/ 733929 h 3588175"/>
              <a:gd name="connsiteX23" fmla="*/ 5193211 w 5472021"/>
              <a:gd name="connsiteY23" fmla="*/ 896968 h 3588175"/>
              <a:gd name="connsiteX24" fmla="*/ 4996450 w 5472021"/>
              <a:gd name="connsiteY24" fmla="*/ 1283194 h 3588175"/>
              <a:gd name="connsiteX25" fmla="*/ 4861108 w 5472021"/>
              <a:gd name="connsiteY25" fmla="*/ 1619156 h 3588175"/>
              <a:gd name="connsiteX26" fmla="*/ 4411616 w 5472021"/>
              <a:gd name="connsiteY26" fmla="*/ 2051990 h 3588175"/>
              <a:gd name="connsiteX27" fmla="*/ 4511218 w 5472021"/>
              <a:gd name="connsiteY27" fmla="*/ 2179161 h 3588175"/>
              <a:gd name="connsiteX28" fmla="*/ 4677160 w 5472021"/>
              <a:gd name="connsiteY28" fmla="*/ 2337481 h 3588175"/>
              <a:gd name="connsiteX29" fmla="*/ 4650931 w 5472021"/>
              <a:gd name="connsiteY29" fmla="*/ 2496441 h 3588175"/>
              <a:gd name="connsiteX30" fmla="*/ 4707176 w 5472021"/>
              <a:gd name="connsiteY30" fmla="*/ 2544560 h 3588175"/>
              <a:gd name="connsiteX31" fmla="*/ 4751392 w 5472021"/>
              <a:gd name="connsiteY31" fmla="*/ 2619316 h 3588175"/>
              <a:gd name="connsiteX32" fmla="*/ 4685834 w 5472021"/>
              <a:gd name="connsiteY32" fmla="*/ 2946902 h 3588175"/>
              <a:gd name="connsiteX33" fmla="*/ 4181581 w 5472021"/>
              <a:gd name="connsiteY33" fmla="*/ 3424630 h 3588175"/>
              <a:gd name="connsiteX34" fmla="*/ 3538689 w 5472021"/>
              <a:gd name="connsiteY34" fmla="*/ 3579708 h 3588175"/>
              <a:gd name="connsiteX35" fmla="*/ 3323366 w 5472021"/>
              <a:gd name="connsiteY35" fmla="*/ 3405920 h 3588175"/>
              <a:gd name="connsiteX36" fmla="*/ 3124377 w 5472021"/>
              <a:gd name="connsiteY36" fmla="*/ 3156089 h 3588175"/>
              <a:gd name="connsiteX37" fmla="*/ 2889953 w 5472021"/>
              <a:gd name="connsiteY37" fmla="*/ 2938264 h 3588175"/>
              <a:gd name="connsiteX38" fmla="*/ 2723176 w 5472021"/>
              <a:gd name="connsiteY38" fmla="*/ 2666953 h 3588175"/>
              <a:gd name="connsiteX39" fmla="*/ 2662838 w 5472021"/>
              <a:gd name="connsiteY39" fmla="*/ 2683921 h 3588175"/>
              <a:gd name="connsiteX40" fmla="*/ 2613643 w 5472021"/>
              <a:gd name="connsiteY40" fmla="*/ 2801422 h 3588175"/>
              <a:gd name="connsiteX41" fmla="*/ 2548119 w 5472021"/>
              <a:gd name="connsiteY41" fmla="*/ 2972625 h 3588175"/>
              <a:gd name="connsiteX42" fmla="*/ 2514420 w 5472021"/>
              <a:gd name="connsiteY42" fmla="*/ 2917847 h 3588175"/>
              <a:gd name="connsiteX43" fmla="*/ 2478791 w 5472021"/>
              <a:gd name="connsiteY43" fmla="*/ 2850396 h 3588175"/>
              <a:gd name="connsiteX44" fmla="*/ 2481175 w 5472021"/>
              <a:gd name="connsiteY44" fmla="*/ 2743634 h 3588175"/>
              <a:gd name="connsiteX45" fmla="*/ 2496885 w 5472021"/>
              <a:gd name="connsiteY45" fmla="*/ 2575867 h 3588175"/>
              <a:gd name="connsiteX46" fmla="*/ 2470703 w 5472021"/>
              <a:gd name="connsiteY46" fmla="*/ 2511423 h 3588175"/>
              <a:gd name="connsiteX47" fmla="*/ 2431638 w 5472021"/>
              <a:gd name="connsiteY47" fmla="*/ 2449986 h 3588175"/>
              <a:gd name="connsiteX48" fmla="*/ 2154131 w 5472021"/>
              <a:gd name="connsiteY48" fmla="*/ 2899365 h 3588175"/>
              <a:gd name="connsiteX49" fmla="*/ 1787750 w 5472021"/>
              <a:gd name="connsiteY49" fmla="*/ 3257232 h 3588175"/>
              <a:gd name="connsiteX50" fmla="*/ 1406604 w 5472021"/>
              <a:gd name="connsiteY50" fmla="*/ 3376442 h 3588175"/>
              <a:gd name="connsiteX51" fmla="*/ 886140 w 5472021"/>
              <a:gd name="connsiteY51" fmla="*/ 3343778 h 3588175"/>
              <a:gd name="connsiteX52" fmla="*/ 516913 w 5472021"/>
              <a:gd name="connsiteY52" fmla="*/ 2945937 h 3588175"/>
              <a:gd name="connsiteX53" fmla="*/ 441235 w 5472021"/>
              <a:gd name="connsiteY53" fmla="*/ 2392366 h 3588175"/>
              <a:gd name="connsiteX54" fmla="*/ 545201 w 5472021"/>
              <a:gd name="connsiteY54" fmla="*/ 2185290 h 3588175"/>
              <a:gd name="connsiteX55" fmla="*/ 720659 w 5472021"/>
              <a:gd name="connsiteY55" fmla="*/ 2017097 h 3588175"/>
              <a:gd name="connsiteX56" fmla="*/ 426124 w 5472021"/>
              <a:gd name="connsiteY56" fmla="*/ 1759316 h 3588175"/>
              <a:gd name="connsiteX57" fmla="*/ 379811 w 5472021"/>
              <a:gd name="connsiteY57" fmla="*/ 1449557 h 3588175"/>
              <a:gd name="connsiteX58" fmla="*/ 187978 w 5472021"/>
              <a:gd name="connsiteY58" fmla="*/ 862686 h 3588175"/>
              <a:gd name="connsiteX59" fmla="*/ 5215 w 5472021"/>
              <a:gd name="connsiteY59" fmla="*/ 35228 h 358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472021" h="3588175">
                <a:moveTo>
                  <a:pt x="58042" y="0"/>
                </a:moveTo>
                <a:lnTo>
                  <a:pt x="515368" y="91521"/>
                </a:lnTo>
                <a:cubicBezTo>
                  <a:pt x="1008102" y="273909"/>
                  <a:pt x="1321775" y="402589"/>
                  <a:pt x="1454024" y="478206"/>
                </a:cubicBezTo>
                <a:cubicBezTo>
                  <a:pt x="1792805" y="671115"/>
                  <a:pt x="2134997" y="975297"/>
                  <a:pt x="2479099" y="1392684"/>
                </a:cubicBezTo>
                <a:cubicBezTo>
                  <a:pt x="2498208" y="1392040"/>
                  <a:pt x="2514956" y="1392041"/>
                  <a:pt x="2529557" y="1391612"/>
                </a:cubicBezTo>
                <a:cubicBezTo>
                  <a:pt x="2545446" y="1390323"/>
                  <a:pt x="2562839" y="1387101"/>
                  <a:pt x="2583453" y="1378939"/>
                </a:cubicBezTo>
                <a:cubicBezTo>
                  <a:pt x="2573363" y="1373569"/>
                  <a:pt x="2561772" y="1353376"/>
                  <a:pt x="2550829" y="1318791"/>
                </a:cubicBezTo>
                <a:cubicBezTo>
                  <a:pt x="2538813" y="1283991"/>
                  <a:pt x="2535382" y="1262081"/>
                  <a:pt x="2540752" y="1251984"/>
                </a:cubicBezTo>
                <a:cubicBezTo>
                  <a:pt x="2567603" y="1195919"/>
                  <a:pt x="2612056" y="1163484"/>
                  <a:pt x="2674326" y="1153604"/>
                </a:cubicBezTo>
                <a:cubicBezTo>
                  <a:pt x="2717267" y="1162198"/>
                  <a:pt x="2748610" y="1189694"/>
                  <a:pt x="2765348" y="1234376"/>
                </a:cubicBezTo>
                <a:cubicBezTo>
                  <a:pt x="2770713" y="1246620"/>
                  <a:pt x="2771567" y="1270249"/>
                  <a:pt x="2768983" y="1305478"/>
                </a:cubicBezTo>
                <a:cubicBezTo>
                  <a:pt x="2765326" y="1340492"/>
                  <a:pt x="2769186" y="1360255"/>
                  <a:pt x="2779922" y="1362404"/>
                </a:cubicBezTo>
                <a:lnTo>
                  <a:pt x="2860883" y="1298177"/>
                </a:lnTo>
                <a:cubicBezTo>
                  <a:pt x="2926374" y="1288942"/>
                  <a:pt x="2986933" y="1242973"/>
                  <a:pt x="3041703" y="1158984"/>
                </a:cubicBezTo>
                <a:cubicBezTo>
                  <a:pt x="3118382" y="1038046"/>
                  <a:pt x="3225333" y="933221"/>
                  <a:pt x="3360623" y="843004"/>
                </a:cubicBezTo>
                <a:cubicBezTo>
                  <a:pt x="3421396" y="801547"/>
                  <a:pt x="3506006" y="746987"/>
                  <a:pt x="3614667" y="678250"/>
                </a:cubicBezTo>
                <a:cubicBezTo>
                  <a:pt x="3778302" y="574715"/>
                  <a:pt x="3917670" y="492016"/>
                  <a:pt x="4032341" y="432301"/>
                </a:cubicBezTo>
                <a:cubicBezTo>
                  <a:pt x="4355522" y="273563"/>
                  <a:pt x="4557374" y="179911"/>
                  <a:pt x="4639187" y="150483"/>
                </a:cubicBezTo>
                <a:cubicBezTo>
                  <a:pt x="4923492" y="52107"/>
                  <a:pt x="5190603" y="28484"/>
                  <a:pt x="5441810" y="78757"/>
                </a:cubicBezTo>
                <a:lnTo>
                  <a:pt x="5472021" y="379709"/>
                </a:lnTo>
                <a:lnTo>
                  <a:pt x="5467722" y="401190"/>
                </a:lnTo>
                <a:cubicBezTo>
                  <a:pt x="5444309" y="445655"/>
                  <a:pt x="5419822" y="489906"/>
                  <a:pt x="5395120" y="535230"/>
                </a:cubicBezTo>
                <a:cubicBezTo>
                  <a:pt x="5347220" y="623946"/>
                  <a:pt x="5319508" y="689892"/>
                  <a:pt x="5310695" y="733929"/>
                </a:cubicBezTo>
                <a:cubicBezTo>
                  <a:pt x="5272678" y="789994"/>
                  <a:pt x="5233803" y="844770"/>
                  <a:pt x="5193211" y="896968"/>
                </a:cubicBezTo>
                <a:cubicBezTo>
                  <a:pt x="5187412" y="903627"/>
                  <a:pt x="5122541" y="1032512"/>
                  <a:pt x="4996450" y="1283194"/>
                </a:cubicBezTo>
                <a:cubicBezTo>
                  <a:pt x="4921053" y="1431197"/>
                  <a:pt x="4876369" y="1542898"/>
                  <a:pt x="4861108" y="1619156"/>
                </a:cubicBezTo>
                <a:cubicBezTo>
                  <a:pt x="4812961" y="1859744"/>
                  <a:pt x="4663488" y="2004093"/>
                  <a:pt x="4411616" y="2051990"/>
                </a:cubicBezTo>
                <a:cubicBezTo>
                  <a:pt x="4435870" y="2098175"/>
                  <a:pt x="4469786" y="2140708"/>
                  <a:pt x="4511218" y="2179161"/>
                </a:cubicBezTo>
                <a:cubicBezTo>
                  <a:pt x="4620058" y="2276903"/>
                  <a:pt x="4675444" y="2329318"/>
                  <a:pt x="4677160" y="2337481"/>
                </a:cubicBezTo>
                <a:cubicBezTo>
                  <a:pt x="4670492" y="2393117"/>
                  <a:pt x="4661033" y="2445960"/>
                  <a:pt x="4650931" y="2496441"/>
                </a:cubicBezTo>
                <a:cubicBezTo>
                  <a:pt x="4653720" y="2504819"/>
                  <a:pt x="4671753" y="2520715"/>
                  <a:pt x="4707176" y="2544560"/>
                </a:cubicBezTo>
                <a:cubicBezTo>
                  <a:pt x="4741311" y="2569264"/>
                  <a:pt x="4756551" y="2593539"/>
                  <a:pt x="4751392" y="2619316"/>
                </a:cubicBezTo>
                <a:lnTo>
                  <a:pt x="4685834" y="2946902"/>
                </a:lnTo>
                <a:cubicBezTo>
                  <a:pt x="4651014" y="3120898"/>
                  <a:pt x="4482858" y="3280499"/>
                  <a:pt x="4181581" y="3424630"/>
                </a:cubicBezTo>
                <a:cubicBezTo>
                  <a:pt x="3905858" y="3558236"/>
                  <a:pt x="3691131" y="3610215"/>
                  <a:pt x="3538689" y="3579708"/>
                </a:cubicBezTo>
                <a:cubicBezTo>
                  <a:pt x="3458174" y="3563595"/>
                  <a:pt x="3387115" y="3505809"/>
                  <a:pt x="3323366" y="3405920"/>
                </a:cubicBezTo>
                <a:cubicBezTo>
                  <a:pt x="3242444" y="3280253"/>
                  <a:pt x="3176544" y="3196690"/>
                  <a:pt x="3124377" y="3156089"/>
                </a:cubicBezTo>
                <a:cubicBezTo>
                  <a:pt x="3029488" y="3083480"/>
                  <a:pt x="2951132" y="3011946"/>
                  <a:pt x="2889953" y="2938264"/>
                </a:cubicBezTo>
                <a:cubicBezTo>
                  <a:pt x="2812459" y="2851264"/>
                  <a:pt x="2756867" y="2760826"/>
                  <a:pt x="2723176" y="2666953"/>
                </a:cubicBezTo>
                <a:cubicBezTo>
                  <a:pt x="2702777" y="2674041"/>
                  <a:pt x="2682592" y="2680055"/>
                  <a:pt x="2662838" y="2683921"/>
                </a:cubicBezTo>
                <a:cubicBezTo>
                  <a:pt x="2644149" y="2721513"/>
                  <a:pt x="2627393" y="2760608"/>
                  <a:pt x="2613643" y="2801422"/>
                </a:cubicBezTo>
                <a:cubicBezTo>
                  <a:pt x="2599892" y="2842236"/>
                  <a:pt x="2578409" y="2899375"/>
                  <a:pt x="2548119" y="2972625"/>
                </a:cubicBezTo>
                <a:cubicBezTo>
                  <a:pt x="2547047" y="2961240"/>
                  <a:pt x="2535242" y="2942122"/>
                  <a:pt x="2514420" y="2917847"/>
                </a:cubicBezTo>
                <a:cubicBezTo>
                  <a:pt x="2492739" y="2892284"/>
                  <a:pt x="2480505" y="2869729"/>
                  <a:pt x="2478791" y="2850396"/>
                </a:cubicBezTo>
                <a:cubicBezTo>
                  <a:pt x="2477077" y="2831063"/>
                  <a:pt x="2477514" y="2795404"/>
                  <a:pt x="2481175" y="2743634"/>
                </a:cubicBezTo>
                <a:cubicBezTo>
                  <a:pt x="2494292" y="2655777"/>
                  <a:pt x="2499886" y="2599926"/>
                  <a:pt x="2496885" y="2575867"/>
                </a:cubicBezTo>
                <a:cubicBezTo>
                  <a:pt x="2494743" y="2553097"/>
                  <a:pt x="2485729" y="2531186"/>
                  <a:pt x="2470703" y="2511423"/>
                </a:cubicBezTo>
                <a:cubicBezTo>
                  <a:pt x="2455677" y="2491660"/>
                  <a:pt x="2443013" y="2471252"/>
                  <a:pt x="2431638" y="2449986"/>
                </a:cubicBezTo>
                <a:cubicBezTo>
                  <a:pt x="2308775" y="2667802"/>
                  <a:pt x="2216415" y="2816879"/>
                  <a:pt x="2154131" y="2899365"/>
                </a:cubicBezTo>
                <a:cubicBezTo>
                  <a:pt x="2045238" y="3047367"/>
                  <a:pt x="1923040" y="3167014"/>
                  <a:pt x="1787750" y="3257232"/>
                </a:cubicBezTo>
                <a:cubicBezTo>
                  <a:pt x="1692187" y="3321887"/>
                  <a:pt x="1564853" y="3361195"/>
                  <a:pt x="1406604" y="3376442"/>
                </a:cubicBezTo>
                <a:cubicBezTo>
                  <a:pt x="1248140" y="3392764"/>
                  <a:pt x="1075082" y="3381589"/>
                  <a:pt x="886140" y="3343778"/>
                </a:cubicBezTo>
                <a:cubicBezTo>
                  <a:pt x="733698" y="3313271"/>
                  <a:pt x="610694" y="3180299"/>
                  <a:pt x="516913" y="2945937"/>
                </a:cubicBezTo>
                <a:cubicBezTo>
                  <a:pt x="434721" y="2737353"/>
                  <a:pt x="409208" y="2552400"/>
                  <a:pt x="441235" y="2392366"/>
                </a:cubicBezTo>
                <a:cubicBezTo>
                  <a:pt x="458860" y="2304294"/>
                  <a:pt x="492585" y="2236199"/>
                  <a:pt x="545201" y="2185290"/>
                </a:cubicBezTo>
                <a:cubicBezTo>
                  <a:pt x="573120" y="2157366"/>
                  <a:pt x="631320" y="2100872"/>
                  <a:pt x="720659" y="2017097"/>
                </a:cubicBezTo>
                <a:cubicBezTo>
                  <a:pt x="584756" y="1959739"/>
                  <a:pt x="486005" y="1872953"/>
                  <a:pt x="426124" y="1759316"/>
                </a:cubicBezTo>
                <a:cubicBezTo>
                  <a:pt x="373109" y="1661575"/>
                  <a:pt x="358101" y="1558036"/>
                  <a:pt x="379811" y="1449557"/>
                </a:cubicBezTo>
                <a:cubicBezTo>
                  <a:pt x="398725" y="1355040"/>
                  <a:pt x="335211" y="1159130"/>
                  <a:pt x="187978" y="862686"/>
                </a:cubicBezTo>
                <a:cubicBezTo>
                  <a:pt x="41604" y="567532"/>
                  <a:pt x="-19102" y="290638"/>
                  <a:pt x="5215" y="35228"/>
                </a:cubicBez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039612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10094" y="1258081"/>
            <a:ext cx="6056120" cy="4272601"/>
          </a:xfrm>
          <a:custGeom>
            <a:avLst/>
            <a:gdLst>
              <a:gd name="connsiteX0" fmla="*/ 2484103 w 4132943"/>
              <a:gd name="connsiteY0" fmla="*/ 0 h 2915797"/>
              <a:gd name="connsiteX1" fmla="*/ 2587636 w 4132943"/>
              <a:gd name="connsiteY1" fmla="*/ 0 h 2915797"/>
              <a:gd name="connsiteX2" fmla="*/ 2630310 w 4132943"/>
              <a:gd name="connsiteY2" fmla="*/ 3505 h 2915797"/>
              <a:gd name="connsiteX3" fmla="*/ 2878650 w 4132943"/>
              <a:gd name="connsiteY3" fmla="*/ 100208 h 2915797"/>
              <a:gd name="connsiteX4" fmla="*/ 3042345 w 4132943"/>
              <a:gd name="connsiteY4" fmla="*/ 142953 h 2915797"/>
              <a:gd name="connsiteX5" fmla="*/ 3108103 w 4132943"/>
              <a:gd name="connsiteY5" fmla="*/ 147856 h 2915797"/>
              <a:gd name="connsiteX6" fmla="*/ 3170363 w 4132943"/>
              <a:gd name="connsiteY6" fmla="*/ 160472 h 2915797"/>
              <a:gd name="connsiteX7" fmla="*/ 3292783 w 4132943"/>
              <a:gd name="connsiteY7" fmla="*/ 210223 h 2915797"/>
              <a:gd name="connsiteX8" fmla="*/ 3394218 w 4132943"/>
              <a:gd name="connsiteY8" fmla="*/ 274691 h 2915797"/>
              <a:gd name="connsiteX9" fmla="*/ 3688729 w 4132943"/>
              <a:gd name="connsiteY9" fmla="*/ 697941 h 2915797"/>
              <a:gd name="connsiteX10" fmla="*/ 3866416 w 4132943"/>
              <a:gd name="connsiteY10" fmla="*/ 1149923 h 2915797"/>
              <a:gd name="connsiteX11" fmla="*/ 3969949 w 4132943"/>
              <a:gd name="connsiteY11" fmla="*/ 1205281 h 2915797"/>
              <a:gd name="connsiteX12" fmla="*/ 4132943 w 4132943"/>
              <a:gd name="connsiteY12" fmla="*/ 1228405 h 2915797"/>
              <a:gd name="connsiteX13" fmla="*/ 4051796 w 4132943"/>
              <a:gd name="connsiteY13" fmla="*/ 1288669 h 2915797"/>
              <a:gd name="connsiteX14" fmla="*/ 3905591 w 4132943"/>
              <a:gd name="connsiteY14" fmla="*/ 1320904 h 2915797"/>
              <a:gd name="connsiteX15" fmla="*/ 3962953 w 4132943"/>
              <a:gd name="connsiteY15" fmla="*/ 1616617 h 2915797"/>
              <a:gd name="connsiteX16" fmla="*/ 4040604 w 4132943"/>
              <a:gd name="connsiteY16" fmla="*/ 2161095 h 2915797"/>
              <a:gd name="connsiteX17" fmla="*/ 4048999 w 4132943"/>
              <a:gd name="connsiteY17" fmla="*/ 2301739 h 2915797"/>
              <a:gd name="connsiteX18" fmla="*/ 3914668 w 4132943"/>
              <a:gd name="connsiteY18" fmla="*/ 2326605 h 2915797"/>
              <a:gd name="connsiteX19" fmla="*/ 3908037 w 4132943"/>
              <a:gd name="connsiteY19" fmla="*/ 2295900 h 2915797"/>
              <a:gd name="connsiteX20" fmla="*/ 3852424 w 4132943"/>
              <a:gd name="connsiteY20" fmla="*/ 2086115 h 2915797"/>
              <a:gd name="connsiteX21" fmla="*/ 3720908 w 4132943"/>
              <a:gd name="connsiteY21" fmla="*/ 1616617 h 2915797"/>
              <a:gd name="connsiteX22" fmla="*/ 3536227 w 4132943"/>
              <a:gd name="connsiteY22" fmla="*/ 1231910 h 2915797"/>
              <a:gd name="connsiteX23" fmla="*/ 3450881 w 4132943"/>
              <a:gd name="connsiteY23" fmla="*/ 1182156 h 2915797"/>
              <a:gd name="connsiteX24" fmla="*/ 3369035 w 4132943"/>
              <a:gd name="connsiteY24" fmla="*/ 1156930 h 2915797"/>
              <a:gd name="connsiteX25" fmla="*/ 3248713 w 4132943"/>
              <a:gd name="connsiteY25" fmla="*/ 1103674 h 2915797"/>
              <a:gd name="connsiteX26" fmla="*/ 3141680 w 4132943"/>
              <a:gd name="connsiteY26" fmla="*/ 1079148 h 2915797"/>
              <a:gd name="connsiteX27" fmla="*/ 3140281 w 4132943"/>
              <a:gd name="connsiteY27" fmla="*/ 1126799 h 2915797"/>
              <a:gd name="connsiteX28" fmla="*/ 3145179 w 4132943"/>
              <a:gd name="connsiteY28" fmla="*/ 1182156 h 2915797"/>
              <a:gd name="connsiteX29" fmla="*/ 3099009 w 4132943"/>
              <a:gd name="connsiteY29" fmla="*/ 1215793 h 2915797"/>
              <a:gd name="connsiteX30" fmla="*/ 3013663 w 4132943"/>
              <a:gd name="connsiteY30" fmla="*/ 1231910 h 2915797"/>
              <a:gd name="connsiteX31" fmla="*/ 2943008 w 4132943"/>
              <a:gd name="connsiteY31" fmla="*/ 1235412 h 2915797"/>
              <a:gd name="connsiteX32" fmla="*/ 2873752 w 4132943"/>
              <a:gd name="connsiteY32" fmla="*/ 1222800 h 2915797"/>
              <a:gd name="connsiteX33" fmla="*/ 2796803 w 4132943"/>
              <a:gd name="connsiteY33" fmla="*/ 1217893 h 2915797"/>
              <a:gd name="connsiteX34" fmla="*/ 2713555 w 4132943"/>
              <a:gd name="connsiteY34" fmla="*/ 1234011 h 2915797"/>
              <a:gd name="connsiteX35" fmla="*/ 2674380 w 4132943"/>
              <a:gd name="connsiteY35" fmla="*/ 1292174 h 2915797"/>
              <a:gd name="connsiteX36" fmla="*/ 2661790 w 4132943"/>
              <a:gd name="connsiteY36" fmla="*/ 1431622 h 2915797"/>
              <a:gd name="connsiteX37" fmla="*/ 2690470 w 4132943"/>
              <a:gd name="connsiteY37" fmla="*/ 1601903 h 2915797"/>
              <a:gd name="connsiteX38" fmla="*/ 2749234 w 4132943"/>
              <a:gd name="connsiteY38" fmla="*/ 1798110 h 2915797"/>
              <a:gd name="connsiteX39" fmla="*/ 2943008 w 4132943"/>
              <a:gd name="connsiteY39" fmla="*/ 2250089 h 2915797"/>
              <a:gd name="connsiteX40" fmla="*/ 3013663 w 4132943"/>
              <a:gd name="connsiteY40" fmla="*/ 2531088 h 2915797"/>
              <a:gd name="connsiteX41" fmla="*/ 3047241 w 4132943"/>
              <a:gd name="connsiteY41" fmla="*/ 2603967 h 2915797"/>
              <a:gd name="connsiteX42" fmla="*/ 3117196 w 4132943"/>
              <a:gd name="connsiteY42" fmla="*/ 2662829 h 2915797"/>
              <a:gd name="connsiteX43" fmla="*/ 3178757 w 4132943"/>
              <a:gd name="connsiteY43" fmla="*/ 2728699 h 2915797"/>
              <a:gd name="connsiteX44" fmla="*/ 3234022 w 4132943"/>
              <a:gd name="connsiteY44" fmla="*/ 2791066 h 2915797"/>
              <a:gd name="connsiteX45" fmla="*/ 3131188 w 4132943"/>
              <a:gd name="connsiteY45" fmla="*/ 2885665 h 2915797"/>
              <a:gd name="connsiteX46" fmla="*/ 3031850 w 4132943"/>
              <a:gd name="connsiteY46" fmla="*/ 2915797 h 2915797"/>
              <a:gd name="connsiteX47" fmla="*/ 2917825 w 4132943"/>
              <a:gd name="connsiteY47" fmla="*/ 2908790 h 2915797"/>
              <a:gd name="connsiteX48" fmla="*/ 2772319 w 4132943"/>
              <a:gd name="connsiteY48" fmla="*/ 2901783 h 2915797"/>
              <a:gd name="connsiteX49" fmla="*/ 2754129 w 4132943"/>
              <a:gd name="connsiteY49" fmla="*/ 2692961 h 2915797"/>
              <a:gd name="connsiteX50" fmla="*/ 2686973 w 4132943"/>
              <a:gd name="connsiteY50" fmla="*/ 2499555 h 2915797"/>
              <a:gd name="connsiteX51" fmla="*/ 2654794 w 4132943"/>
              <a:gd name="connsiteY51" fmla="*/ 2438592 h 2915797"/>
              <a:gd name="connsiteX52" fmla="*/ 2612120 w 4132943"/>
              <a:gd name="connsiteY52" fmla="*/ 2374823 h 2915797"/>
              <a:gd name="connsiteX53" fmla="*/ 2512785 w 4132943"/>
              <a:gd name="connsiteY53" fmla="*/ 2193330 h 2915797"/>
              <a:gd name="connsiteX54" fmla="*/ 2437932 w 4132943"/>
              <a:gd name="connsiteY54" fmla="*/ 2104336 h 2915797"/>
              <a:gd name="connsiteX55" fmla="*/ 2370776 w 4132943"/>
              <a:gd name="connsiteY55" fmla="*/ 2292836 h 2915797"/>
              <a:gd name="connsiteX56" fmla="*/ 2294524 w 4132943"/>
              <a:gd name="connsiteY56" fmla="*/ 2499555 h 2915797"/>
              <a:gd name="connsiteX57" fmla="*/ 2263747 w 4132943"/>
              <a:gd name="connsiteY57" fmla="*/ 2559818 h 2915797"/>
              <a:gd name="connsiteX58" fmla="*/ 2224571 w 4132943"/>
              <a:gd name="connsiteY58" fmla="*/ 2666331 h 2915797"/>
              <a:gd name="connsiteX59" fmla="*/ 2260247 w 4132943"/>
              <a:gd name="connsiteY59" fmla="*/ 2741311 h 2915797"/>
              <a:gd name="connsiteX60" fmla="*/ 2335101 w 4132943"/>
              <a:gd name="connsiteY60" fmla="*/ 2837315 h 2915797"/>
              <a:gd name="connsiteX61" fmla="*/ 2356085 w 4132943"/>
              <a:gd name="connsiteY61" fmla="*/ 2894074 h 2915797"/>
              <a:gd name="connsiteX62" fmla="*/ 2118238 w 4132943"/>
              <a:gd name="connsiteY62" fmla="*/ 2915797 h 2915797"/>
              <a:gd name="connsiteX63" fmla="*/ 1944050 w 4132943"/>
              <a:gd name="connsiteY63" fmla="*/ 2901783 h 2915797"/>
              <a:gd name="connsiteX64" fmla="*/ 1869200 w 4132943"/>
              <a:gd name="connsiteY64" fmla="*/ 2866046 h 2915797"/>
              <a:gd name="connsiteX65" fmla="*/ 1910472 w 4132943"/>
              <a:gd name="connsiteY65" fmla="*/ 2800173 h 2915797"/>
              <a:gd name="connsiteX66" fmla="*/ 1951046 w 4132943"/>
              <a:gd name="connsiteY66" fmla="*/ 2727297 h 2915797"/>
              <a:gd name="connsiteX67" fmla="*/ 1997217 w 4132943"/>
              <a:gd name="connsiteY67" fmla="*/ 2520579 h 2915797"/>
              <a:gd name="connsiteX68" fmla="*/ 2054579 w 4132943"/>
              <a:gd name="connsiteY68" fmla="*/ 2193330 h 2915797"/>
              <a:gd name="connsiteX69" fmla="*/ 2058079 w 4132943"/>
              <a:gd name="connsiteY69" fmla="*/ 2132365 h 2915797"/>
              <a:gd name="connsiteX70" fmla="*/ 2054579 w 4132943"/>
              <a:gd name="connsiteY70" fmla="*/ 2089620 h 2915797"/>
              <a:gd name="connsiteX71" fmla="*/ 2025899 w 4132943"/>
              <a:gd name="connsiteY71" fmla="*/ 1876594 h 2915797"/>
              <a:gd name="connsiteX72" fmla="*/ 2039888 w 4132943"/>
              <a:gd name="connsiteY72" fmla="*/ 1676883 h 2915797"/>
              <a:gd name="connsiteX73" fmla="*/ 2058079 w 4132943"/>
              <a:gd name="connsiteY73" fmla="*/ 1562661 h 2915797"/>
              <a:gd name="connsiteX74" fmla="*/ 2000713 w 4132943"/>
              <a:gd name="connsiteY74" fmla="*/ 1562661 h 2915797"/>
              <a:gd name="connsiteX75" fmla="*/ 1937054 w 4132943"/>
              <a:gd name="connsiteY75" fmla="*/ 1562661 h 2915797"/>
              <a:gd name="connsiteX76" fmla="*/ 1670527 w 4132943"/>
              <a:gd name="connsiteY76" fmla="*/ 1641143 h 2915797"/>
              <a:gd name="connsiteX77" fmla="*/ 1397002 w 4132943"/>
              <a:gd name="connsiteY77" fmla="*/ 1730139 h 2915797"/>
              <a:gd name="connsiteX78" fmla="*/ 1340339 w 4132943"/>
              <a:gd name="connsiteY78" fmla="*/ 1733642 h 2915797"/>
              <a:gd name="connsiteX79" fmla="*/ 1261989 w 4132943"/>
              <a:gd name="connsiteY79" fmla="*/ 1726635 h 2915797"/>
              <a:gd name="connsiteX80" fmla="*/ 1194134 w 4132943"/>
              <a:gd name="connsiteY80" fmla="*/ 1719627 h 2915797"/>
              <a:gd name="connsiteX81" fmla="*/ 1126975 w 4132943"/>
              <a:gd name="connsiteY81" fmla="*/ 1732240 h 2915797"/>
              <a:gd name="connsiteX82" fmla="*/ 1078707 w 4132943"/>
              <a:gd name="connsiteY82" fmla="*/ 1789002 h 2915797"/>
              <a:gd name="connsiteX83" fmla="*/ 1041630 w 4132943"/>
              <a:gd name="connsiteY83" fmla="*/ 1844359 h 2915797"/>
              <a:gd name="connsiteX84" fmla="*/ 984967 w 4132943"/>
              <a:gd name="connsiteY84" fmla="*/ 1861878 h 2915797"/>
              <a:gd name="connsiteX85" fmla="*/ 931103 w 4132943"/>
              <a:gd name="connsiteY85" fmla="*/ 1887106 h 2915797"/>
              <a:gd name="connsiteX86" fmla="*/ 890527 w 4132943"/>
              <a:gd name="connsiteY86" fmla="*/ 1997121 h 2915797"/>
              <a:gd name="connsiteX87" fmla="*/ 881433 w 4132943"/>
              <a:gd name="connsiteY87" fmla="*/ 2139372 h 2915797"/>
              <a:gd name="connsiteX88" fmla="*/ 906617 w 4132943"/>
              <a:gd name="connsiteY88" fmla="*/ 2392342 h 2915797"/>
              <a:gd name="connsiteX89" fmla="*/ 998958 w 4132943"/>
              <a:gd name="connsiteY89" fmla="*/ 2655822 h 2915797"/>
              <a:gd name="connsiteX90" fmla="*/ 1045129 w 4132943"/>
              <a:gd name="connsiteY90" fmla="*/ 2702072 h 2915797"/>
              <a:gd name="connsiteX91" fmla="*/ 1080805 w 4132943"/>
              <a:gd name="connsiteY91" fmla="*/ 2737809 h 2915797"/>
              <a:gd name="connsiteX92" fmla="*/ 1101792 w 4132943"/>
              <a:gd name="connsiteY92" fmla="*/ 2770042 h 2915797"/>
              <a:gd name="connsiteX93" fmla="*/ 1108788 w 4132943"/>
              <a:gd name="connsiteY93" fmla="*/ 2819796 h 2915797"/>
              <a:gd name="connsiteX94" fmla="*/ 998958 w 4132943"/>
              <a:gd name="connsiteY94" fmla="*/ 2873053 h 2915797"/>
              <a:gd name="connsiteX95" fmla="*/ 856949 w 4132943"/>
              <a:gd name="connsiteY95" fmla="*/ 2859038 h 2915797"/>
              <a:gd name="connsiteX96" fmla="*/ 654081 w 4132943"/>
              <a:gd name="connsiteY96" fmla="*/ 2844322 h 2915797"/>
              <a:gd name="connsiteX97" fmla="*/ 654081 w 4132943"/>
              <a:gd name="connsiteY97" fmla="*/ 2751823 h 2915797"/>
              <a:gd name="connsiteX98" fmla="*/ 654081 w 4132943"/>
              <a:gd name="connsiteY98" fmla="*/ 2673341 h 2915797"/>
              <a:gd name="connsiteX99" fmla="*/ 648484 w 4132943"/>
              <a:gd name="connsiteY99" fmla="*/ 2595559 h 2915797"/>
              <a:gd name="connsiteX100" fmla="*/ 614207 w 4132943"/>
              <a:gd name="connsiteY100" fmla="*/ 2479935 h 2915797"/>
              <a:gd name="connsiteX101" fmla="*/ 577829 w 4132943"/>
              <a:gd name="connsiteY101" fmla="*/ 2325069 h 2915797"/>
              <a:gd name="connsiteX102" fmla="*/ 540053 w 4132943"/>
              <a:gd name="connsiteY102" fmla="*/ 2196833 h 2915797"/>
              <a:gd name="connsiteX103" fmla="*/ 494581 w 4132943"/>
              <a:gd name="connsiteY103" fmla="*/ 2287231 h 2915797"/>
              <a:gd name="connsiteX104" fmla="*/ 463104 w 4132943"/>
              <a:gd name="connsiteY104" fmla="*/ 2378325 h 2915797"/>
              <a:gd name="connsiteX105" fmla="*/ 407840 w 4132943"/>
              <a:gd name="connsiteY105" fmla="*/ 2506562 h 2915797"/>
              <a:gd name="connsiteX106" fmla="*/ 363067 w 4132943"/>
              <a:gd name="connsiteY106" fmla="*/ 2681048 h 2915797"/>
              <a:gd name="connsiteX107" fmla="*/ 377059 w 4132943"/>
              <a:gd name="connsiteY107" fmla="*/ 2777052 h 2915797"/>
              <a:gd name="connsiteX108" fmla="*/ 360970 w 4132943"/>
              <a:gd name="connsiteY108" fmla="*/ 2791066 h 2915797"/>
              <a:gd name="connsiteX109" fmla="*/ 330888 w 4132943"/>
              <a:gd name="connsiteY109" fmla="*/ 2801575 h 2915797"/>
              <a:gd name="connsiteX110" fmla="*/ 231551 w 4132943"/>
              <a:gd name="connsiteY110" fmla="*/ 2798073 h 2915797"/>
              <a:gd name="connsiteX111" fmla="*/ 81847 w 4132943"/>
              <a:gd name="connsiteY111" fmla="*/ 2777052 h 2915797"/>
              <a:gd name="connsiteX112" fmla="*/ 0 w 4132943"/>
              <a:gd name="connsiteY112" fmla="*/ 2755328 h 2915797"/>
              <a:gd name="connsiteX113" fmla="*/ 220359 w 4132943"/>
              <a:gd name="connsiteY113" fmla="*/ 2299844 h 2915797"/>
              <a:gd name="connsiteX114" fmla="*/ 337884 w 4132943"/>
              <a:gd name="connsiteY114" fmla="*/ 1887106 h 2915797"/>
              <a:gd name="connsiteX115" fmla="*/ 353974 w 4132943"/>
              <a:gd name="connsiteY115" fmla="*/ 1758870 h 2915797"/>
              <a:gd name="connsiteX116" fmla="*/ 377059 w 4132943"/>
              <a:gd name="connsiteY116" fmla="*/ 1587886 h 2915797"/>
              <a:gd name="connsiteX117" fmla="*/ 355372 w 4132943"/>
              <a:gd name="connsiteY117" fmla="*/ 1463155 h 2915797"/>
              <a:gd name="connsiteX118" fmla="*/ 344880 w 4132943"/>
              <a:gd name="connsiteY118" fmla="*/ 1431622 h 2915797"/>
              <a:gd name="connsiteX119" fmla="*/ 330888 w 4132943"/>
              <a:gd name="connsiteY119" fmla="*/ 1360147 h 2915797"/>
              <a:gd name="connsiteX120" fmla="*/ 302206 w 4132943"/>
              <a:gd name="connsiteY120" fmla="*/ 1310392 h 2915797"/>
              <a:gd name="connsiteX121" fmla="*/ 258136 w 4132943"/>
              <a:gd name="connsiteY121" fmla="*/ 1673378 h 2915797"/>
              <a:gd name="connsiteX122" fmla="*/ 199372 w 4132943"/>
              <a:gd name="connsiteY122" fmla="*/ 2075606 h 2915797"/>
              <a:gd name="connsiteX123" fmla="*/ 174188 w 4132943"/>
              <a:gd name="connsiteY123" fmla="*/ 2161095 h 2915797"/>
              <a:gd name="connsiteX124" fmla="*/ 121022 w 4132943"/>
              <a:gd name="connsiteY124" fmla="*/ 2317363 h 2915797"/>
              <a:gd name="connsiteX125" fmla="*/ 131517 w 4132943"/>
              <a:gd name="connsiteY125" fmla="*/ 2130963 h 2915797"/>
              <a:gd name="connsiteX126" fmla="*/ 172790 w 4132943"/>
              <a:gd name="connsiteY126" fmla="*/ 1970495 h 2915797"/>
              <a:gd name="connsiteX127" fmla="*/ 220359 w 4132943"/>
              <a:gd name="connsiteY127" fmla="*/ 1716122 h 2915797"/>
              <a:gd name="connsiteX128" fmla="*/ 238547 w 4132943"/>
              <a:gd name="connsiteY128" fmla="*/ 1384670 h 2915797"/>
              <a:gd name="connsiteX129" fmla="*/ 239945 w 4132943"/>
              <a:gd name="connsiteY129" fmla="*/ 1176550 h 2915797"/>
              <a:gd name="connsiteX130" fmla="*/ 263031 w 4132943"/>
              <a:gd name="connsiteY130" fmla="*/ 954413 h 2915797"/>
              <a:gd name="connsiteX131" fmla="*/ 522565 w 4132943"/>
              <a:gd name="connsiteY131" fmla="*/ 359481 h 2915797"/>
              <a:gd name="connsiteX132" fmla="*/ 1119980 w 4132943"/>
              <a:gd name="connsiteY132" fmla="*/ 103710 h 2915797"/>
              <a:gd name="connsiteX133" fmla="*/ 1361326 w 4132943"/>
              <a:gd name="connsiteY133" fmla="*/ 124734 h 2915797"/>
              <a:gd name="connsiteX134" fmla="*/ 1660032 w 4132943"/>
              <a:gd name="connsiteY134" fmla="*/ 177991 h 2915797"/>
              <a:gd name="connsiteX135" fmla="*/ 2182597 w 4132943"/>
              <a:gd name="connsiteY135" fmla="*/ 101610 h 2915797"/>
              <a:gd name="connsiteX136" fmla="*/ 2247654 w 4132943"/>
              <a:gd name="connsiteY136" fmla="*/ 72879 h 2915797"/>
              <a:gd name="connsiteX137" fmla="*/ 2317609 w 4132943"/>
              <a:gd name="connsiteY137" fmla="*/ 36440 h 2915797"/>
              <a:gd name="connsiteX138" fmla="*/ 2409951 w 4132943"/>
              <a:gd name="connsiteY138" fmla="*/ 9111 h 2915797"/>
              <a:gd name="connsiteX139" fmla="*/ 2484103 w 4132943"/>
              <a:gd name="connsiteY139" fmla="*/ 0 h 291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4132943" h="2915797">
                <a:moveTo>
                  <a:pt x="2484103" y="0"/>
                </a:moveTo>
                <a:cubicBezTo>
                  <a:pt x="2531672" y="0"/>
                  <a:pt x="2565952" y="0"/>
                  <a:pt x="2587636" y="0"/>
                </a:cubicBezTo>
                <a:cubicBezTo>
                  <a:pt x="2608623" y="0"/>
                  <a:pt x="2622615" y="1402"/>
                  <a:pt x="2630310" y="3505"/>
                </a:cubicBezTo>
                <a:cubicBezTo>
                  <a:pt x="2722649" y="27329"/>
                  <a:pt x="2805198" y="59564"/>
                  <a:pt x="2878650" y="100208"/>
                </a:cubicBezTo>
                <a:cubicBezTo>
                  <a:pt x="2919223" y="128237"/>
                  <a:pt x="2973789" y="142953"/>
                  <a:pt x="3042345" y="142953"/>
                </a:cubicBezTo>
                <a:cubicBezTo>
                  <a:pt x="3066130" y="145053"/>
                  <a:pt x="3087814" y="146455"/>
                  <a:pt x="3108103" y="147856"/>
                </a:cubicBezTo>
                <a:cubicBezTo>
                  <a:pt x="3128391" y="149258"/>
                  <a:pt x="3148676" y="153465"/>
                  <a:pt x="3170363" y="160472"/>
                </a:cubicBezTo>
                <a:cubicBezTo>
                  <a:pt x="3217233" y="177289"/>
                  <a:pt x="3258506" y="193406"/>
                  <a:pt x="3292783" y="210223"/>
                </a:cubicBezTo>
                <a:cubicBezTo>
                  <a:pt x="3327063" y="227040"/>
                  <a:pt x="3360641" y="248064"/>
                  <a:pt x="3394218" y="274691"/>
                </a:cubicBezTo>
                <a:cubicBezTo>
                  <a:pt x="3503349" y="369294"/>
                  <a:pt x="3601285" y="510143"/>
                  <a:pt x="3688729" y="697941"/>
                </a:cubicBezTo>
                <a:cubicBezTo>
                  <a:pt x="3712513" y="747695"/>
                  <a:pt x="3771977" y="898354"/>
                  <a:pt x="3866416" y="1149923"/>
                </a:cubicBezTo>
                <a:cubicBezTo>
                  <a:pt x="3878307" y="1178654"/>
                  <a:pt x="3912584" y="1196872"/>
                  <a:pt x="3969949" y="1205281"/>
                </a:cubicBezTo>
                <a:cubicBezTo>
                  <a:pt x="4026613" y="1213689"/>
                  <a:pt x="4081178" y="1221398"/>
                  <a:pt x="4132943" y="1228405"/>
                </a:cubicBezTo>
                <a:cubicBezTo>
                  <a:pt x="4125947" y="1259239"/>
                  <a:pt x="4098666" y="1279558"/>
                  <a:pt x="4051796" y="1288669"/>
                </a:cubicBezTo>
                <a:cubicBezTo>
                  <a:pt x="3961555" y="1307589"/>
                  <a:pt x="3912584" y="1318801"/>
                  <a:pt x="3905591" y="1320904"/>
                </a:cubicBezTo>
                <a:cubicBezTo>
                  <a:pt x="3932173" y="1444234"/>
                  <a:pt x="3951060" y="1543041"/>
                  <a:pt x="3962953" y="1616617"/>
                </a:cubicBezTo>
                <a:cubicBezTo>
                  <a:pt x="4002828" y="1841556"/>
                  <a:pt x="4028711" y="2023049"/>
                  <a:pt x="4040604" y="2161095"/>
                </a:cubicBezTo>
                <a:lnTo>
                  <a:pt x="4048999" y="2301739"/>
                </a:lnTo>
                <a:lnTo>
                  <a:pt x="3914668" y="2326605"/>
                </a:lnTo>
                <a:lnTo>
                  <a:pt x="3908037" y="2295900"/>
                </a:lnTo>
                <a:cubicBezTo>
                  <a:pt x="3892299" y="2230995"/>
                  <a:pt x="3873760" y="2161095"/>
                  <a:pt x="3852424" y="2086115"/>
                </a:cubicBezTo>
                <a:cubicBezTo>
                  <a:pt x="3809750" y="1936858"/>
                  <a:pt x="3765680" y="1779891"/>
                  <a:pt x="3720908" y="1616617"/>
                </a:cubicBezTo>
                <a:cubicBezTo>
                  <a:pt x="3666343" y="1435826"/>
                  <a:pt x="3604784" y="1307589"/>
                  <a:pt x="3536227" y="1231910"/>
                </a:cubicBezTo>
                <a:cubicBezTo>
                  <a:pt x="3517341" y="1210886"/>
                  <a:pt x="3488658" y="1194069"/>
                  <a:pt x="3450881" y="1182156"/>
                </a:cubicBezTo>
                <a:cubicBezTo>
                  <a:pt x="3413105" y="1170242"/>
                  <a:pt x="3385824" y="1161834"/>
                  <a:pt x="3369035" y="1156930"/>
                </a:cubicBezTo>
                <a:cubicBezTo>
                  <a:pt x="3319367" y="1133104"/>
                  <a:pt x="3279493" y="1115584"/>
                  <a:pt x="3248713" y="1103674"/>
                </a:cubicBezTo>
                <a:cubicBezTo>
                  <a:pt x="3189249" y="1077746"/>
                  <a:pt x="3153574" y="1069335"/>
                  <a:pt x="3141680" y="1079148"/>
                </a:cubicBezTo>
                <a:cubicBezTo>
                  <a:pt x="3136785" y="1083352"/>
                  <a:pt x="3136086" y="1099470"/>
                  <a:pt x="3140281" y="1126799"/>
                </a:cubicBezTo>
                <a:cubicBezTo>
                  <a:pt x="3143778" y="1154128"/>
                  <a:pt x="3145179" y="1172346"/>
                  <a:pt x="3145179" y="1182156"/>
                </a:cubicBezTo>
                <a:cubicBezTo>
                  <a:pt x="3145179" y="1198973"/>
                  <a:pt x="3129789" y="1210187"/>
                  <a:pt x="3099009" y="1215793"/>
                </a:cubicBezTo>
                <a:cubicBezTo>
                  <a:pt x="3068228" y="1222097"/>
                  <a:pt x="3039545" y="1227004"/>
                  <a:pt x="3013663" y="1231910"/>
                </a:cubicBezTo>
                <a:cubicBezTo>
                  <a:pt x="2987780" y="1236814"/>
                  <a:pt x="2963995" y="1238215"/>
                  <a:pt x="2943008" y="1235412"/>
                </a:cubicBezTo>
                <a:cubicBezTo>
                  <a:pt x="2919223" y="1230509"/>
                  <a:pt x="2896138" y="1226302"/>
                  <a:pt x="2873752" y="1222800"/>
                </a:cubicBezTo>
                <a:cubicBezTo>
                  <a:pt x="2850669" y="1219295"/>
                  <a:pt x="2825483" y="1217893"/>
                  <a:pt x="2796803" y="1217893"/>
                </a:cubicBezTo>
                <a:cubicBezTo>
                  <a:pt x="2759027" y="1217893"/>
                  <a:pt x="2731043" y="1222800"/>
                  <a:pt x="2713555" y="1234011"/>
                </a:cubicBezTo>
                <a:cubicBezTo>
                  <a:pt x="2696067" y="1244523"/>
                  <a:pt x="2682775" y="1264143"/>
                  <a:pt x="2674380" y="1292174"/>
                </a:cubicBezTo>
                <a:cubicBezTo>
                  <a:pt x="2665986" y="1320904"/>
                  <a:pt x="2661790" y="1367154"/>
                  <a:pt x="2661790" y="1431622"/>
                </a:cubicBezTo>
                <a:cubicBezTo>
                  <a:pt x="2657591" y="1471563"/>
                  <a:pt x="2666685" y="1528325"/>
                  <a:pt x="2690470" y="1601903"/>
                </a:cubicBezTo>
                <a:cubicBezTo>
                  <a:pt x="2726148" y="1714022"/>
                  <a:pt x="2745735" y="1779192"/>
                  <a:pt x="2749234" y="1798110"/>
                </a:cubicBezTo>
                <a:cubicBezTo>
                  <a:pt x="2752730" y="1817030"/>
                  <a:pt x="2817089" y="1967692"/>
                  <a:pt x="2943008" y="2250089"/>
                </a:cubicBezTo>
                <a:cubicBezTo>
                  <a:pt x="2989878" y="2356605"/>
                  <a:pt x="3013663" y="2450503"/>
                  <a:pt x="3013663" y="2531088"/>
                </a:cubicBezTo>
                <a:cubicBezTo>
                  <a:pt x="3013663" y="2559818"/>
                  <a:pt x="3024857" y="2584345"/>
                  <a:pt x="3047241" y="2603967"/>
                </a:cubicBezTo>
                <a:cubicBezTo>
                  <a:pt x="3070326" y="2624289"/>
                  <a:pt x="3093411" y="2643909"/>
                  <a:pt x="3117196" y="2662829"/>
                </a:cubicBezTo>
                <a:cubicBezTo>
                  <a:pt x="3131188" y="2674743"/>
                  <a:pt x="3151473" y="2696463"/>
                  <a:pt x="3178757" y="2728699"/>
                </a:cubicBezTo>
                <a:cubicBezTo>
                  <a:pt x="3206039" y="2760934"/>
                  <a:pt x="3224928" y="2781955"/>
                  <a:pt x="3234022" y="2791066"/>
                </a:cubicBezTo>
                <a:cubicBezTo>
                  <a:pt x="3194147" y="2833810"/>
                  <a:pt x="3159871" y="2865343"/>
                  <a:pt x="3131188" y="2885665"/>
                </a:cubicBezTo>
                <a:cubicBezTo>
                  <a:pt x="3102505" y="2905285"/>
                  <a:pt x="3069627" y="2915797"/>
                  <a:pt x="3031850" y="2915797"/>
                </a:cubicBezTo>
                <a:cubicBezTo>
                  <a:pt x="3012963" y="2915797"/>
                  <a:pt x="2974488" y="2912994"/>
                  <a:pt x="2917825" y="2908790"/>
                </a:cubicBezTo>
                <a:cubicBezTo>
                  <a:pt x="2861161" y="2903884"/>
                  <a:pt x="2812193" y="2901783"/>
                  <a:pt x="2772319" y="2901783"/>
                </a:cubicBezTo>
                <a:cubicBezTo>
                  <a:pt x="2772319" y="2820495"/>
                  <a:pt x="2766023" y="2751124"/>
                  <a:pt x="2754129" y="2692961"/>
                </a:cubicBezTo>
                <a:cubicBezTo>
                  <a:pt x="2742238" y="2634798"/>
                  <a:pt x="2719852" y="2570330"/>
                  <a:pt x="2686973" y="2499555"/>
                </a:cubicBezTo>
                <a:cubicBezTo>
                  <a:pt x="2679977" y="2479935"/>
                  <a:pt x="2668786" y="2460312"/>
                  <a:pt x="2654794" y="2438592"/>
                </a:cubicBezTo>
                <a:cubicBezTo>
                  <a:pt x="2640803" y="2417568"/>
                  <a:pt x="2626811" y="2395845"/>
                  <a:pt x="2612120" y="2374823"/>
                </a:cubicBezTo>
                <a:cubicBezTo>
                  <a:pt x="2555457" y="2267608"/>
                  <a:pt x="2521879" y="2207345"/>
                  <a:pt x="2512785" y="2193330"/>
                </a:cubicBezTo>
                <a:cubicBezTo>
                  <a:pt x="2493899" y="2162497"/>
                  <a:pt x="2468712" y="2132365"/>
                  <a:pt x="2437932" y="2104336"/>
                </a:cubicBezTo>
                <a:cubicBezTo>
                  <a:pt x="2414147" y="2163199"/>
                  <a:pt x="2391764" y="2226265"/>
                  <a:pt x="2370776" y="2292836"/>
                </a:cubicBezTo>
                <a:cubicBezTo>
                  <a:pt x="2335101" y="2402152"/>
                  <a:pt x="2309915" y="2470824"/>
                  <a:pt x="2294524" y="2499555"/>
                </a:cubicBezTo>
                <a:cubicBezTo>
                  <a:pt x="2279134" y="2527586"/>
                  <a:pt x="2268641" y="2547908"/>
                  <a:pt x="2263747" y="2559818"/>
                </a:cubicBezTo>
                <a:cubicBezTo>
                  <a:pt x="2244857" y="2595559"/>
                  <a:pt x="2232267" y="2630594"/>
                  <a:pt x="2224571" y="2666331"/>
                </a:cubicBezTo>
                <a:cubicBezTo>
                  <a:pt x="2220373" y="2688055"/>
                  <a:pt x="2232267" y="2712581"/>
                  <a:pt x="2260247" y="2741311"/>
                </a:cubicBezTo>
                <a:cubicBezTo>
                  <a:pt x="2284032" y="2774246"/>
                  <a:pt x="2309215" y="2806481"/>
                  <a:pt x="2335101" y="2837315"/>
                </a:cubicBezTo>
                <a:lnTo>
                  <a:pt x="2356085" y="2894074"/>
                </a:lnTo>
                <a:cubicBezTo>
                  <a:pt x="2290328" y="2908790"/>
                  <a:pt x="2210580" y="2915797"/>
                  <a:pt x="2118238" y="2915797"/>
                </a:cubicBezTo>
                <a:cubicBezTo>
                  <a:pt x="2049684" y="2915797"/>
                  <a:pt x="1991619" y="2910894"/>
                  <a:pt x="1944050" y="2901783"/>
                </a:cubicBezTo>
                <a:cubicBezTo>
                  <a:pt x="1918168" y="2889870"/>
                  <a:pt x="1892984" y="2877956"/>
                  <a:pt x="1869200" y="2866046"/>
                </a:cubicBezTo>
                <a:cubicBezTo>
                  <a:pt x="1874095" y="2854132"/>
                  <a:pt x="1888086" y="2831709"/>
                  <a:pt x="1910472" y="2800173"/>
                </a:cubicBezTo>
                <a:cubicBezTo>
                  <a:pt x="1932859" y="2767941"/>
                  <a:pt x="1946850" y="2743415"/>
                  <a:pt x="1951046" y="2727297"/>
                </a:cubicBezTo>
                <a:cubicBezTo>
                  <a:pt x="1967835" y="2677546"/>
                  <a:pt x="1983225" y="2608171"/>
                  <a:pt x="1997217" y="2520579"/>
                </a:cubicBezTo>
                <a:cubicBezTo>
                  <a:pt x="2030794" y="2321567"/>
                  <a:pt x="2049684" y="2212251"/>
                  <a:pt x="2054579" y="2193330"/>
                </a:cubicBezTo>
                <a:cubicBezTo>
                  <a:pt x="2056677" y="2166701"/>
                  <a:pt x="2058079" y="2147081"/>
                  <a:pt x="2058079" y="2132365"/>
                </a:cubicBezTo>
                <a:cubicBezTo>
                  <a:pt x="2058079" y="2113444"/>
                  <a:pt x="2056677" y="2099430"/>
                  <a:pt x="2054579" y="2089620"/>
                </a:cubicBezTo>
                <a:cubicBezTo>
                  <a:pt x="2044786" y="2018845"/>
                  <a:pt x="2035692" y="1947370"/>
                  <a:pt x="2025899" y="1876594"/>
                </a:cubicBezTo>
                <a:cubicBezTo>
                  <a:pt x="2025899" y="1821936"/>
                  <a:pt x="2030794" y="1755365"/>
                  <a:pt x="2039888" y="1676883"/>
                </a:cubicBezTo>
                <a:cubicBezTo>
                  <a:pt x="2042688" y="1650955"/>
                  <a:pt x="2048283" y="1613115"/>
                  <a:pt x="2058079" y="1562661"/>
                </a:cubicBezTo>
                <a:cubicBezTo>
                  <a:pt x="2046185" y="1565464"/>
                  <a:pt x="2027298" y="1565464"/>
                  <a:pt x="2000713" y="1562661"/>
                </a:cubicBezTo>
                <a:cubicBezTo>
                  <a:pt x="1974831" y="1560557"/>
                  <a:pt x="1953843" y="1560557"/>
                  <a:pt x="1937054" y="1562661"/>
                </a:cubicBezTo>
                <a:cubicBezTo>
                  <a:pt x="1870598" y="1574574"/>
                  <a:pt x="1781756" y="1601201"/>
                  <a:pt x="1670527" y="1641143"/>
                </a:cubicBezTo>
                <a:cubicBezTo>
                  <a:pt x="1533414" y="1690897"/>
                  <a:pt x="1441774" y="1721029"/>
                  <a:pt x="1397002" y="1730139"/>
                </a:cubicBezTo>
                <a:cubicBezTo>
                  <a:pt x="1383010" y="1732942"/>
                  <a:pt x="1363424" y="1733642"/>
                  <a:pt x="1340339" y="1733642"/>
                </a:cubicBezTo>
                <a:cubicBezTo>
                  <a:pt x="1320753" y="1733642"/>
                  <a:pt x="1294867" y="1731541"/>
                  <a:pt x="1261989" y="1726635"/>
                </a:cubicBezTo>
                <a:cubicBezTo>
                  <a:pt x="1228411" y="1721728"/>
                  <a:pt x="1206025" y="1719627"/>
                  <a:pt x="1194134" y="1719627"/>
                </a:cubicBezTo>
                <a:cubicBezTo>
                  <a:pt x="1166150" y="1719627"/>
                  <a:pt x="1143065" y="1723832"/>
                  <a:pt x="1126975" y="1732240"/>
                </a:cubicBezTo>
                <a:cubicBezTo>
                  <a:pt x="1110187" y="1740649"/>
                  <a:pt x="1094097" y="1759569"/>
                  <a:pt x="1078707" y="1789002"/>
                </a:cubicBezTo>
                <a:cubicBezTo>
                  <a:pt x="1063316" y="1818431"/>
                  <a:pt x="1050726" y="1837352"/>
                  <a:pt x="1041630" y="1844359"/>
                </a:cubicBezTo>
                <a:cubicBezTo>
                  <a:pt x="1031837" y="1851366"/>
                  <a:pt x="1012950" y="1856974"/>
                  <a:pt x="984967" y="1861878"/>
                </a:cubicBezTo>
                <a:cubicBezTo>
                  <a:pt x="956287" y="1866784"/>
                  <a:pt x="938796" y="1875193"/>
                  <a:pt x="931103" y="1887106"/>
                </a:cubicBezTo>
                <a:cubicBezTo>
                  <a:pt x="910116" y="1922844"/>
                  <a:pt x="896124" y="1959280"/>
                  <a:pt x="890527" y="1997121"/>
                </a:cubicBezTo>
                <a:cubicBezTo>
                  <a:pt x="884233" y="2034962"/>
                  <a:pt x="881433" y="2082613"/>
                  <a:pt x="881433" y="2139372"/>
                </a:cubicBezTo>
                <a:cubicBezTo>
                  <a:pt x="881433" y="2232573"/>
                  <a:pt x="889828" y="2316660"/>
                  <a:pt x="906617" y="2392342"/>
                </a:cubicBezTo>
                <a:cubicBezTo>
                  <a:pt x="922706" y="2468022"/>
                  <a:pt x="954186" y="2556316"/>
                  <a:pt x="998958" y="2655822"/>
                </a:cubicBezTo>
                <a:cubicBezTo>
                  <a:pt x="1005954" y="2665632"/>
                  <a:pt x="1021344" y="2681048"/>
                  <a:pt x="1045129" y="2702072"/>
                </a:cubicBezTo>
                <a:cubicBezTo>
                  <a:pt x="1068914" y="2723795"/>
                  <a:pt x="1080805" y="2735006"/>
                  <a:pt x="1080805" y="2737809"/>
                </a:cubicBezTo>
                <a:cubicBezTo>
                  <a:pt x="1092698" y="2754626"/>
                  <a:pt x="1099694" y="2765138"/>
                  <a:pt x="1101792" y="2770042"/>
                </a:cubicBezTo>
                <a:cubicBezTo>
                  <a:pt x="1113686" y="2788962"/>
                  <a:pt x="1116483" y="2805080"/>
                  <a:pt x="1108788" y="2819796"/>
                </a:cubicBezTo>
                <a:cubicBezTo>
                  <a:pt x="1087800" y="2855534"/>
                  <a:pt x="1050726" y="2873053"/>
                  <a:pt x="998958" y="2873053"/>
                </a:cubicBezTo>
                <a:cubicBezTo>
                  <a:pt x="980071" y="2873053"/>
                  <a:pt x="932502" y="2868146"/>
                  <a:pt x="856949" y="2859038"/>
                </a:cubicBezTo>
                <a:cubicBezTo>
                  <a:pt x="780700" y="2849226"/>
                  <a:pt x="713542" y="2844322"/>
                  <a:pt x="654081" y="2844322"/>
                </a:cubicBezTo>
                <a:cubicBezTo>
                  <a:pt x="654081" y="2820495"/>
                  <a:pt x="654081" y="2789664"/>
                  <a:pt x="654081" y="2751823"/>
                </a:cubicBezTo>
                <a:cubicBezTo>
                  <a:pt x="654081" y="2713982"/>
                  <a:pt x="654081" y="2688055"/>
                  <a:pt x="654081" y="2673341"/>
                </a:cubicBezTo>
                <a:cubicBezTo>
                  <a:pt x="654081" y="2638303"/>
                  <a:pt x="652680" y="2611674"/>
                  <a:pt x="648484" y="2595559"/>
                </a:cubicBezTo>
                <a:cubicBezTo>
                  <a:pt x="644985" y="2578739"/>
                  <a:pt x="633793" y="2540199"/>
                  <a:pt x="614207" y="2479935"/>
                </a:cubicBezTo>
                <a:cubicBezTo>
                  <a:pt x="594618" y="2418969"/>
                  <a:pt x="582727" y="2367816"/>
                  <a:pt x="577829" y="2325069"/>
                </a:cubicBezTo>
                <a:lnTo>
                  <a:pt x="540053" y="2196833"/>
                </a:lnTo>
                <a:cubicBezTo>
                  <a:pt x="521166" y="2224864"/>
                  <a:pt x="505776" y="2255698"/>
                  <a:pt x="494581" y="2287231"/>
                </a:cubicBezTo>
                <a:cubicBezTo>
                  <a:pt x="482690" y="2319463"/>
                  <a:pt x="472198" y="2349595"/>
                  <a:pt x="463104" y="2378325"/>
                </a:cubicBezTo>
                <a:cubicBezTo>
                  <a:pt x="444914" y="2421073"/>
                  <a:pt x="426027" y="2463817"/>
                  <a:pt x="407840" y="2506562"/>
                </a:cubicBezTo>
                <a:cubicBezTo>
                  <a:pt x="377758" y="2580140"/>
                  <a:pt x="363067" y="2638303"/>
                  <a:pt x="363067" y="2681048"/>
                </a:cubicBezTo>
                <a:cubicBezTo>
                  <a:pt x="367263" y="2713982"/>
                  <a:pt x="372161" y="2746218"/>
                  <a:pt x="377059" y="2777052"/>
                </a:cubicBezTo>
                <a:cubicBezTo>
                  <a:pt x="372161" y="2781955"/>
                  <a:pt x="366564" y="2786159"/>
                  <a:pt x="360970" y="2791066"/>
                </a:cubicBezTo>
                <a:cubicBezTo>
                  <a:pt x="355372" y="2795969"/>
                  <a:pt x="344880" y="2799474"/>
                  <a:pt x="330888" y="2801575"/>
                </a:cubicBezTo>
                <a:cubicBezTo>
                  <a:pt x="283319" y="2799474"/>
                  <a:pt x="250440" y="2798073"/>
                  <a:pt x="231551" y="2798073"/>
                </a:cubicBezTo>
                <a:cubicBezTo>
                  <a:pt x="193075" y="2798073"/>
                  <a:pt x="143408" y="2791066"/>
                  <a:pt x="81847" y="2777052"/>
                </a:cubicBezTo>
                <a:cubicBezTo>
                  <a:pt x="62960" y="2772145"/>
                  <a:pt x="35679" y="2765138"/>
                  <a:pt x="0" y="2755328"/>
                </a:cubicBezTo>
                <a:cubicBezTo>
                  <a:pt x="92342" y="2589251"/>
                  <a:pt x="165794" y="2437190"/>
                  <a:pt x="220359" y="2299844"/>
                </a:cubicBezTo>
                <a:cubicBezTo>
                  <a:pt x="274924" y="2162497"/>
                  <a:pt x="314099" y="2024450"/>
                  <a:pt x="337884" y="1887106"/>
                </a:cubicBezTo>
                <a:cubicBezTo>
                  <a:pt x="342779" y="1868186"/>
                  <a:pt x="347677" y="1825438"/>
                  <a:pt x="353974" y="1758870"/>
                </a:cubicBezTo>
                <a:cubicBezTo>
                  <a:pt x="359568" y="1692299"/>
                  <a:pt x="367263" y="1635537"/>
                  <a:pt x="377059" y="1587886"/>
                </a:cubicBezTo>
                <a:cubicBezTo>
                  <a:pt x="384055" y="1550048"/>
                  <a:pt x="377059" y="1508702"/>
                  <a:pt x="355372" y="1463155"/>
                </a:cubicBezTo>
                <a:cubicBezTo>
                  <a:pt x="351174" y="1456148"/>
                  <a:pt x="347677" y="1445636"/>
                  <a:pt x="344880" y="1431622"/>
                </a:cubicBezTo>
                <a:cubicBezTo>
                  <a:pt x="335783" y="1386074"/>
                  <a:pt x="330888" y="1362247"/>
                  <a:pt x="330888" y="1360147"/>
                </a:cubicBezTo>
                <a:cubicBezTo>
                  <a:pt x="321095" y="1343327"/>
                  <a:pt x="311999" y="1327209"/>
                  <a:pt x="302206" y="1310392"/>
                </a:cubicBezTo>
                <a:cubicBezTo>
                  <a:pt x="295210" y="1362247"/>
                  <a:pt x="280519" y="1483477"/>
                  <a:pt x="258136" y="1673378"/>
                </a:cubicBezTo>
                <a:cubicBezTo>
                  <a:pt x="235749" y="1863279"/>
                  <a:pt x="216161" y="1997121"/>
                  <a:pt x="199372" y="2075606"/>
                </a:cubicBezTo>
                <a:cubicBezTo>
                  <a:pt x="192376" y="2108541"/>
                  <a:pt x="183981" y="2137271"/>
                  <a:pt x="174188" y="2161095"/>
                </a:cubicBezTo>
                <a:cubicBezTo>
                  <a:pt x="143408" y="2239580"/>
                  <a:pt x="125920" y="2291435"/>
                  <a:pt x="121022" y="2317363"/>
                </a:cubicBezTo>
                <a:cubicBezTo>
                  <a:pt x="121022" y="2236777"/>
                  <a:pt x="124521" y="2174410"/>
                  <a:pt x="131517" y="2130963"/>
                </a:cubicBezTo>
                <a:cubicBezTo>
                  <a:pt x="139212" y="2086817"/>
                  <a:pt x="152502" y="2033561"/>
                  <a:pt x="172790" y="1970495"/>
                </a:cubicBezTo>
                <a:cubicBezTo>
                  <a:pt x="193075" y="1907425"/>
                  <a:pt x="208465" y="1822636"/>
                  <a:pt x="220359" y="1716122"/>
                </a:cubicBezTo>
                <a:cubicBezTo>
                  <a:pt x="232250" y="1609610"/>
                  <a:pt x="238547" y="1498892"/>
                  <a:pt x="238547" y="1384670"/>
                </a:cubicBezTo>
                <a:cubicBezTo>
                  <a:pt x="238547" y="1313897"/>
                  <a:pt x="239246" y="1244523"/>
                  <a:pt x="239945" y="1176550"/>
                </a:cubicBezTo>
                <a:cubicBezTo>
                  <a:pt x="241347" y="1109279"/>
                  <a:pt x="249042" y="1034999"/>
                  <a:pt x="263031" y="954413"/>
                </a:cubicBezTo>
                <a:cubicBezTo>
                  <a:pt x="312701" y="700044"/>
                  <a:pt x="399442" y="502434"/>
                  <a:pt x="522565" y="359481"/>
                </a:cubicBezTo>
                <a:cubicBezTo>
                  <a:pt x="672269" y="189202"/>
                  <a:pt x="870941" y="103710"/>
                  <a:pt x="1119980" y="103710"/>
                </a:cubicBezTo>
                <a:cubicBezTo>
                  <a:pt x="1202528" y="103710"/>
                  <a:pt x="1282976" y="110717"/>
                  <a:pt x="1361326" y="124734"/>
                </a:cubicBezTo>
                <a:cubicBezTo>
                  <a:pt x="1557900" y="160472"/>
                  <a:pt x="1657235" y="177991"/>
                  <a:pt x="1660032" y="177991"/>
                </a:cubicBezTo>
                <a:cubicBezTo>
                  <a:pt x="1873395" y="177991"/>
                  <a:pt x="2046884" y="152763"/>
                  <a:pt x="2182597" y="101610"/>
                </a:cubicBezTo>
                <a:cubicBezTo>
                  <a:pt x="2203584" y="94600"/>
                  <a:pt x="2225271" y="84790"/>
                  <a:pt x="2247654" y="72879"/>
                </a:cubicBezTo>
                <a:cubicBezTo>
                  <a:pt x="2270739" y="60966"/>
                  <a:pt x="2293825" y="48353"/>
                  <a:pt x="2317609" y="36440"/>
                </a:cubicBezTo>
                <a:cubicBezTo>
                  <a:pt x="2355386" y="24526"/>
                  <a:pt x="2386167" y="15416"/>
                  <a:pt x="2409951" y="9111"/>
                </a:cubicBezTo>
                <a:cubicBezTo>
                  <a:pt x="2433037" y="3505"/>
                  <a:pt x="2458220" y="0"/>
                  <a:pt x="2484103" y="0"/>
                </a:cubicBez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015170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17827" y="639990"/>
            <a:ext cx="3968523" cy="5221343"/>
          </a:xfrm>
          <a:custGeom>
            <a:avLst/>
            <a:gdLst>
              <a:gd name="connsiteX0" fmla="*/ 1673063 w 3968523"/>
              <a:gd name="connsiteY0" fmla="*/ 0 h 5221343"/>
              <a:gd name="connsiteX1" fmla="*/ 1742479 w 3968523"/>
              <a:gd name="connsiteY1" fmla="*/ 129650 h 5221343"/>
              <a:gd name="connsiteX2" fmla="*/ 1762481 w 3968523"/>
              <a:gd name="connsiteY2" fmla="*/ 299373 h 5221343"/>
              <a:gd name="connsiteX3" fmla="*/ 1756598 w 3968523"/>
              <a:gd name="connsiteY3" fmla="*/ 407807 h 5221343"/>
              <a:gd name="connsiteX4" fmla="*/ 1742479 w 3968523"/>
              <a:gd name="connsiteY4" fmla="*/ 685964 h 5221343"/>
              <a:gd name="connsiteX5" fmla="*/ 1684828 w 3968523"/>
              <a:gd name="connsiteY5" fmla="*/ 934656 h 5221343"/>
              <a:gd name="connsiteX6" fmla="*/ 1470695 w 3968523"/>
              <a:gd name="connsiteY6" fmla="*/ 1173918 h 5221343"/>
              <a:gd name="connsiteX7" fmla="*/ 1218912 w 3968523"/>
              <a:gd name="connsiteY7" fmla="*/ 1317712 h 5221343"/>
              <a:gd name="connsiteX8" fmla="*/ 1138906 w 3968523"/>
              <a:gd name="connsiteY8" fmla="*/ 1383715 h 5221343"/>
              <a:gd name="connsiteX9" fmla="*/ 1075372 w 3968523"/>
              <a:gd name="connsiteY9" fmla="*/ 1443825 h 5221343"/>
              <a:gd name="connsiteX10" fmla="*/ 1024780 w 3968523"/>
              <a:gd name="connsiteY10" fmla="*/ 1527508 h 5221343"/>
              <a:gd name="connsiteX11" fmla="*/ 997720 w 3968523"/>
              <a:gd name="connsiteY11" fmla="*/ 1646550 h 5221343"/>
              <a:gd name="connsiteX12" fmla="*/ 944775 w 3968523"/>
              <a:gd name="connsiteY12" fmla="*/ 1679552 h 5221343"/>
              <a:gd name="connsiteX13" fmla="*/ 902418 w 3968523"/>
              <a:gd name="connsiteY13" fmla="*/ 1731412 h 5221343"/>
              <a:gd name="connsiteX14" fmla="*/ 937715 w 3968523"/>
              <a:gd name="connsiteY14" fmla="*/ 1820988 h 5221343"/>
              <a:gd name="connsiteX15" fmla="*/ 1015368 w 3968523"/>
              <a:gd name="connsiteY15" fmla="*/ 2000140 h 5221343"/>
              <a:gd name="connsiteX16" fmla="*/ 1125964 w 3968523"/>
              <a:gd name="connsiteY16" fmla="*/ 2120360 h 5221343"/>
              <a:gd name="connsiteX17" fmla="*/ 1228324 w 3968523"/>
              <a:gd name="connsiteY17" fmla="*/ 2159255 h 5221343"/>
              <a:gd name="connsiteX18" fmla="*/ 1344804 w 3968523"/>
              <a:gd name="connsiteY18" fmla="*/ 2167506 h 5221343"/>
              <a:gd name="connsiteX19" fmla="*/ 1476578 w 3968523"/>
              <a:gd name="connsiteY19" fmla="*/ 2167506 h 5221343"/>
              <a:gd name="connsiteX20" fmla="*/ 1888372 w 3968523"/>
              <a:gd name="connsiteY20" fmla="*/ 2192257 h 5221343"/>
              <a:gd name="connsiteX21" fmla="*/ 2444883 w 3968523"/>
              <a:gd name="connsiteY21" fmla="*/ 2215830 h 5221343"/>
              <a:gd name="connsiteX22" fmla="*/ 3263766 w 3968523"/>
              <a:gd name="connsiteY22" fmla="*/ 2293619 h 5221343"/>
              <a:gd name="connsiteX23" fmla="*/ 3634381 w 3968523"/>
              <a:gd name="connsiteY23" fmla="*/ 2707320 h 5221343"/>
              <a:gd name="connsiteX24" fmla="*/ 3621439 w 3968523"/>
              <a:gd name="connsiteY24" fmla="*/ 2785109 h 5221343"/>
              <a:gd name="connsiteX25" fmla="*/ 3597908 w 3968523"/>
              <a:gd name="connsiteY25" fmla="*/ 2890008 h 5221343"/>
              <a:gd name="connsiteX26" fmla="*/ 3460251 w 3968523"/>
              <a:gd name="connsiteY26" fmla="*/ 3311958 h 5221343"/>
              <a:gd name="connsiteX27" fmla="*/ 3400247 w 3968523"/>
              <a:gd name="connsiteY27" fmla="*/ 3574793 h 5221343"/>
              <a:gd name="connsiteX28" fmla="*/ 3549669 w 3968523"/>
              <a:gd name="connsiteY28" fmla="*/ 3683227 h 5221343"/>
              <a:gd name="connsiteX29" fmla="*/ 3669678 w 3968523"/>
              <a:gd name="connsiteY29" fmla="*/ 3790483 h 5221343"/>
              <a:gd name="connsiteX30" fmla="*/ 3857927 w 3968523"/>
              <a:gd name="connsiteY30" fmla="*/ 4332654 h 5221343"/>
              <a:gd name="connsiteX31" fmla="*/ 3968523 w 3968523"/>
              <a:gd name="connsiteY31" fmla="*/ 5036298 h 5221343"/>
              <a:gd name="connsiteX32" fmla="*/ 3935580 w 3968523"/>
              <a:gd name="connsiteY32" fmla="*/ 5098765 h 5221343"/>
              <a:gd name="connsiteX33" fmla="*/ 3824983 w 3968523"/>
              <a:gd name="connsiteY33" fmla="*/ 5174198 h 5221343"/>
              <a:gd name="connsiteX34" fmla="*/ 3764979 w 3968523"/>
              <a:gd name="connsiteY34" fmla="*/ 5221343 h 5221343"/>
              <a:gd name="connsiteX35" fmla="*/ 3747331 w 3968523"/>
              <a:gd name="connsiteY35" fmla="*/ 5167126 h 5221343"/>
              <a:gd name="connsiteX36" fmla="*/ 3753214 w 3968523"/>
              <a:gd name="connsiteY36" fmla="*/ 5081086 h 5221343"/>
              <a:gd name="connsiteX37" fmla="*/ 3753214 w 3968523"/>
              <a:gd name="connsiteY37" fmla="*/ 4982081 h 5221343"/>
              <a:gd name="connsiteX38" fmla="*/ 3699092 w 3968523"/>
              <a:gd name="connsiteY38" fmla="*/ 4628491 h 5221343"/>
              <a:gd name="connsiteX39" fmla="*/ 3574377 w 3968523"/>
              <a:gd name="connsiteY39" fmla="*/ 4251329 h 5221343"/>
              <a:gd name="connsiteX40" fmla="*/ 3419072 w 3968523"/>
              <a:gd name="connsiteY40" fmla="*/ 4078069 h 5221343"/>
              <a:gd name="connsiteX41" fmla="*/ 3275532 w 3968523"/>
              <a:gd name="connsiteY41" fmla="*/ 4418694 h 5221343"/>
              <a:gd name="connsiteX42" fmla="*/ 3048456 w 3968523"/>
              <a:gd name="connsiteY42" fmla="*/ 4808822 h 5221343"/>
              <a:gd name="connsiteX43" fmla="*/ 3033161 w 3968523"/>
              <a:gd name="connsiteY43" fmla="*/ 4850074 h 5221343"/>
              <a:gd name="connsiteX44" fmla="*/ 3029632 w 3968523"/>
              <a:gd name="connsiteY44" fmla="*/ 4910184 h 5221343"/>
              <a:gd name="connsiteX45" fmla="*/ 2988452 w 3968523"/>
              <a:gd name="connsiteY45" fmla="*/ 4927864 h 5221343"/>
              <a:gd name="connsiteX46" fmla="*/ 2934331 w 3968523"/>
              <a:gd name="connsiteY46" fmla="*/ 4939650 h 5221343"/>
              <a:gd name="connsiteX47" fmla="*/ 2835500 w 3968523"/>
              <a:gd name="connsiteY47" fmla="*/ 5009189 h 5221343"/>
              <a:gd name="connsiteX48" fmla="*/ 2737846 w 3968523"/>
              <a:gd name="connsiteY48" fmla="*/ 5048084 h 5221343"/>
              <a:gd name="connsiteX49" fmla="*/ 2683724 w 3968523"/>
              <a:gd name="connsiteY49" fmla="*/ 5017440 h 5221343"/>
              <a:gd name="connsiteX50" fmla="*/ 2659016 w 3968523"/>
              <a:gd name="connsiteY50" fmla="*/ 4987974 h 5221343"/>
              <a:gd name="connsiteX51" fmla="*/ 2862561 w 3968523"/>
              <a:gd name="connsiteY51" fmla="*/ 4760498 h 5221343"/>
              <a:gd name="connsiteX52" fmla="*/ 2940213 w 3968523"/>
              <a:gd name="connsiteY52" fmla="*/ 4665029 h 5221343"/>
              <a:gd name="connsiteX53" fmla="*/ 3006100 w 3968523"/>
              <a:gd name="connsiteY53" fmla="*/ 4412801 h 5221343"/>
              <a:gd name="connsiteX54" fmla="*/ 3083753 w 3968523"/>
              <a:gd name="connsiteY54" fmla="*/ 4305546 h 5221343"/>
              <a:gd name="connsiteX55" fmla="*/ 3131992 w 3968523"/>
              <a:gd name="connsiteY55" fmla="*/ 4173539 h 5221343"/>
              <a:gd name="connsiteX56" fmla="*/ 3011983 w 3968523"/>
              <a:gd name="connsiteY56" fmla="*/ 3814056 h 5221343"/>
              <a:gd name="connsiteX57" fmla="*/ 2749611 w 3968523"/>
              <a:gd name="connsiteY57" fmla="*/ 3455751 h 5221343"/>
              <a:gd name="connsiteX58" fmla="*/ 2701372 w 3968523"/>
              <a:gd name="connsiteY58" fmla="*/ 3425107 h 5221343"/>
              <a:gd name="connsiteX59" fmla="*/ 2635485 w 3968523"/>
              <a:gd name="connsiteY59" fmla="*/ 3469895 h 5221343"/>
              <a:gd name="connsiteX60" fmla="*/ 2581364 w 3968523"/>
              <a:gd name="connsiteY60" fmla="*/ 3485217 h 5221343"/>
              <a:gd name="connsiteX61" fmla="*/ 2414293 w 3968523"/>
              <a:gd name="connsiteY61" fmla="*/ 3464002 h 5221343"/>
              <a:gd name="connsiteX62" fmla="*/ 2295461 w 3968523"/>
              <a:gd name="connsiteY62" fmla="*/ 3461644 h 5221343"/>
              <a:gd name="connsiteX63" fmla="*/ 2107212 w 3968523"/>
              <a:gd name="connsiteY63" fmla="*/ 3473431 h 5221343"/>
              <a:gd name="connsiteX64" fmla="*/ 1990733 w 3968523"/>
              <a:gd name="connsiteY64" fmla="*/ 3485217 h 5221343"/>
              <a:gd name="connsiteX65" fmla="*/ 1864841 w 3968523"/>
              <a:gd name="connsiteY65" fmla="*/ 3485217 h 5221343"/>
              <a:gd name="connsiteX66" fmla="*/ 1742479 w 3968523"/>
              <a:gd name="connsiteY66" fmla="*/ 3497003 h 5221343"/>
              <a:gd name="connsiteX67" fmla="*/ 1643649 w 3968523"/>
              <a:gd name="connsiteY67" fmla="*/ 3533541 h 5221343"/>
              <a:gd name="connsiteX68" fmla="*/ 1422456 w 3968523"/>
              <a:gd name="connsiteY68" fmla="*/ 4078069 h 5221343"/>
              <a:gd name="connsiteX69" fmla="*/ 1505992 w 3968523"/>
              <a:gd name="connsiteY69" fmla="*/ 4251329 h 5221343"/>
              <a:gd name="connsiteX70" fmla="*/ 1744833 w 3968523"/>
              <a:gd name="connsiteY70" fmla="*/ 4365656 h 5221343"/>
              <a:gd name="connsiteX71" fmla="*/ 1948377 w 3968523"/>
              <a:gd name="connsiteY71" fmla="*/ 4562488 h 5221343"/>
              <a:gd name="connsiteX72" fmla="*/ 1876607 w 3968523"/>
              <a:gd name="connsiteY72" fmla="*/ 4593132 h 5221343"/>
              <a:gd name="connsiteX73" fmla="*/ 1793071 w 3968523"/>
              <a:gd name="connsiteY73" fmla="*/ 4616705 h 5221343"/>
              <a:gd name="connsiteX74" fmla="*/ 1577762 w 3968523"/>
              <a:gd name="connsiteY74" fmla="*/ 4533022 h 5221343"/>
              <a:gd name="connsiteX75" fmla="*/ 1404808 w 3968523"/>
              <a:gd name="connsiteY75" fmla="*/ 4437552 h 5221343"/>
              <a:gd name="connsiteX76" fmla="*/ 1350686 w 3968523"/>
              <a:gd name="connsiteY76" fmla="*/ 4766391 h 5221343"/>
              <a:gd name="connsiteX77" fmla="*/ 1365982 w 3968523"/>
              <a:gd name="connsiteY77" fmla="*/ 4844181 h 5221343"/>
              <a:gd name="connsiteX78" fmla="*/ 1350686 w 3968523"/>
              <a:gd name="connsiteY78" fmla="*/ 4910184 h 5221343"/>
              <a:gd name="connsiteX79" fmla="*/ 1236560 w 3968523"/>
              <a:gd name="connsiteY79" fmla="*/ 5005653 h 5221343"/>
              <a:gd name="connsiteX80" fmla="*/ 1111845 w 3968523"/>
              <a:gd name="connsiteY80" fmla="*/ 5048084 h 5221343"/>
              <a:gd name="connsiteX81" fmla="*/ 1034193 w 3968523"/>
              <a:gd name="connsiteY81" fmla="*/ 5017440 h 5221343"/>
              <a:gd name="connsiteX82" fmla="*/ 1189498 w 3968523"/>
              <a:gd name="connsiteY82" fmla="*/ 4751069 h 5221343"/>
              <a:gd name="connsiteX83" fmla="*/ 1243620 w 3968523"/>
              <a:gd name="connsiteY83" fmla="*/ 4472911 h 5221343"/>
              <a:gd name="connsiteX84" fmla="*/ 1243620 w 3968523"/>
              <a:gd name="connsiteY84" fmla="*/ 4365656 h 5221343"/>
              <a:gd name="connsiteX85" fmla="*/ 1224795 w 3968523"/>
              <a:gd name="connsiteY85" fmla="*/ 4221863 h 5221343"/>
              <a:gd name="connsiteX86" fmla="*/ 1129494 w 3968523"/>
              <a:gd name="connsiteY86" fmla="*/ 4134644 h 5221343"/>
              <a:gd name="connsiteX87" fmla="*/ 1051841 w 3968523"/>
              <a:gd name="connsiteY87" fmla="*/ 4035639 h 5221343"/>
              <a:gd name="connsiteX88" fmla="*/ 1127141 w 3968523"/>
              <a:gd name="connsiteY88" fmla="*/ 3808162 h 5221343"/>
              <a:gd name="connsiteX89" fmla="*/ 1158908 w 3968523"/>
              <a:gd name="connsiteY89" fmla="*/ 3670262 h 5221343"/>
              <a:gd name="connsiteX90" fmla="*/ 1158908 w 3968523"/>
              <a:gd name="connsiteY90" fmla="*/ 3533541 h 5221343"/>
              <a:gd name="connsiteX91" fmla="*/ 1133023 w 3968523"/>
              <a:gd name="connsiteY91" fmla="*/ 3436893 h 5221343"/>
              <a:gd name="connsiteX92" fmla="*/ 1034193 w 3968523"/>
              <a:gd name="connsiteY92" fmla="*/ 3386212 h 5221343"/>
              <a:gd name="connsiteX93" fmla="*/ 931832 w 3968523"/>
              <a:gd name="connsiteY93" fmla="*/ 3347317 h 5221343"/>
              <a:gd name="connsiteX94" fmla="*/ 744760 w 3968523"/>
              <a:gd name="connsiteY94" fmla="*/ 3221203 h 5221343"/>
              <a:gd name="connsiteX95" fmla="*/ 570630 w 3968523"/>
              <a:gd name="connsiteY95" fmla="*/ 3059731 h 5221343"/>
              <a:gd name="connsiteX96" fmla="*/ 462387 w 3968523"/>
              <a:gd name="connsiteY96" fmla="*/ 2886472 h 5221343"/>
              <a:gd name="connsiteX97" fmla="*/ 398853 w 3968523"/>
              <a:gd name="connsiteY97" fmla="*/ 2697890 h 5221343"/>
              <a:gd name="connsiteX98" fmla="*/ 377675 w 3968523"/>
              <a:gd name="connsiteY98" fmla="*/ 2413840 h 5221343"/>
              <a:gd name="connsiteX99" fmla="*/ 365909 w 3968523"/>
              <a:gd name="connsiteY99" fmla="*/ 2180471 h 5221343"/>
              <a:gd name="connsiteX100" fmla="*/ 301198 w 3968523"/>
              <a:gd name="connsiteY100" fmla="*/ 2114467 h 5221343"/>
              <a:gd name="connsiteX101" fmla="*/ 216486 w 3968523"/>
              <a:gd name="connsiteY101" fmla="*/ 2056714 h 5221343"/>
              <a:gd name="connsiteX102" fmla="*/ 190602 w 3968523"/>
              <a:gd name="connsiteY102" fmla="*/ 1994247 h 5221343"/>
              <a:gd name="connsiteX103" fmla="*/ 178837 w 3968523"/>
              <a:gd name="connsiteY103" fmla="*/ 1922350 h 5221343"/>
              <a:gd name="connsiteX104" fmla="*/ 161188 w 3968523"/>
              <a:gd name="connsiteY104" fmla="*/ 1868133 h 5221343"/>
              <a:gd name="connsiteX105" fmla="*/ 244724 w 3968523"/>
              <a:gd name="connsiteY105" fmla="*/ 1811559 h 5221343"/>
              <a:gd name="connsiteX106" fmla="*/ 322376 w 3968523"/>
              <a:gd name="connsiteY106" fmla="*/ 1731412 h 5221343"/>
              <a:gd name="connsiteX107" fmla="*/ 232958 w 3968523"/>
              <a:gd name="connsiteY107" fmla="*/ 1659515 h 5221343"/>
              <a:gd name="connsiteX108" fmla="*/ 221193 w 3968523"/>
              <a:gd name="connsiteY108" fmla="*/ 1593512 h 5221343"/>
              <a:gd name="connsiteX109" fmla="*/ 48239 w 3968523"/>
              <a:gd name="connsiteY109" fmla="*/ 1275281 h 5221343"/>
              <a:gd name="connsiteX110" fmla="*/ 5883 w 3968523"/>
              <a:gd name="connsiteY110" fmla="*/ 1152703 h 5221343"/>
              <a:gd name="connsiteX111" fmla="*/ 0 w 3968523"/>
              <a:gd name="connsiteY111" fmla="*/ 1030125 h 5221343"/>
              <a:gd name="connsiteX112" fmla="*/ 35297 w 3968523"/>
              <a:gd name="connsiteY112" fmla="*/ 911083 h 5221343"/>
              <a:gd name="connsiteX113" fmla="*/ 60004 w 3968523"/>
              <a:gd name="connsiteY113" fmla="*/ 767290 h 5221343"/>
              <a:gd name="connsiteX114" fmla="*/ 60004 w 3968523"/>
              <a:gd name="connsiteY114" fmla="*/ 707180 h 5221343"/>
              <a:gd name="connsiteX115" fmla="*/ 47062 w 3968523"/>
              <a:gd name="connsiteY115" fmla="*/ 497383 h 5221343"/>
              <a:gd name="connsiteX116" fmla="*/ 29414 w 3968523"/>
              <a:gd name="connsiteY116" fmla="*/ 353590 h 5221343"/>
              <a:gd name="connsiteX117" fmla="*/ 38826 w 3968523"/>
              <a:gd name="connsiteY117" fmla="*/ 279336 h 5221343"/>
              <a:gd name="connsiteX118" fmla="*/ 71770 w 3968523"/>
              <a:gd name="connsiteY118" fmla="*/ 215690 h 5221343"/>
              <a:gd name="connsiteX119" fmla="*/ 95301 w 3968523"/>
              <a:gd name="connsiteY119" fmla="*/ 416058 h 5221343"/>
              <a:gd name="connsiteX120" fmla="*/ 131774 w 3968523"/>
              <a:gd name="connsiteY120" fmla="*/ 611711 h 5221343"/>
              <a:gd name="connsiteX121" fmla="*/ 134127 w 3968523"/>
              <a:gd name="connsiteY121" fmla="*/ 512705 h 5221343"/>
              <a:gd name="connsiteX122" fmla="*/ 149423 w 3968523"/>
              <a:gd name="connsiteY122" fmla="*/ 357126 h 5221343"/>
              <a:gd name="connsiteX123" fmla="*/ 221193 w 3968523"/>
              <a:gd name="connsiteY123" fmla="*/ 149686 h 5221343"/>
              <a:gd name="connsiteX124" fmla="*/ 275314 w 3968523"/>
              <a:gd name="connsiteY124" fmla="*/ 60110 h 5221343"/>
              <a:gd name="connsiteX125" fmla="*/ 248253 w 3968523"/>
              <a:gd name="connsiteY125" fmla="*/ 192117 h 5221343"/>
              <a:gd name="connsiteX126" fmla="*/ 221193 w 3968523"/>
              <a:gd name="connsiteY126" fmla="*/ 353590 h 5221343"/>
              <a:gd name="connsiteX127" fmla="*/ 221193 w 3968523"/>
              <a:gd name="connsiteY127" fmla="*/ 520956 h 5221343"/>
              <a:gd name="connsiteX128" fmla="*/ 358850 w 3968523"/>
              <a:gd name="connsiteY128" fmla="*/ 506812 h 5221343"/>
              <a:gd name="connsiteX129" fmla="*/ 561217 w 3968523"/>
              <a:gd name="connsiteY129" fmla="*/ 384234 h 5221343"/>
              <a:gd name="connsiteX130" fmla="*/ 549452 w 3968523"/>
              <a:gd name="connsiteY130" fmla="*/ 431380 h 5221343"/>
              <a:gd name="connsiteX131" fmla="*/ 477682 w 3968523"/>
              <a:gd name="connsiteY131" fmla="*/ 526849 h 5221343"/>
              <a:gd name="connsiteX132" fmla="*/ 178837 w 3968523"/>
              <a:gd name="connsiteY132" fmla="*/ 767290 h 5221343"/>
              <a:gd name="connsiteX133" fmla="*/ 118832 w 3968523"/>
              <a:gd name="connsiteY133" fmla="*/ 1144453 h 5221343"/>
              <a:gd name="connsiteX134" fmla="*/ 172954 w 3968523"/>
              <a:gd name="connsiteY134" fmla="*/ 1072556 h 5221343"/>
              <a:gd name="connsiteX135" fmla="*/ 221193 w 3968523"/>
              <a:gd name="connsiteY135" fmla="*/ 994766 h 5221343"/>
              <a:gd name="connsiteX136" fmla="*/ 223546 w 3968523"/>
              <a:gd name="connsiteY136" fmla="*/ 1078449 h 5221343"/>
              <a:gd name="connsiteX137" fmla="*/ 221193 w 3968523"/>
              <a:gd name="connsiteY137" fmla="*/ 1228135 h 5221343"/>
              <a:gd name="connsiteX138" fmla="*/ 242371 w 3968523"/>
              <a:gd name="connsiteY138" fmla="*/ 1333034 h 5221343"/>
              <a:gd name="connsiteX139" fmla="*/ 356497 w 3968523"/>
              <a:gd name="connsiteY139" fmla="*/ 1419074 h 5221343"/>
              <a:gd name="connsiteX140" fmla="*/ 465916 w 3968523"/>
              <a:gd name="connsiteY140" fmla="*/ 1432039 h 5221343"/>
              <a:gd name="connsiteX141" fmla="*/ 462387 w 3968523"/>
              <a:gd name="connsiteY141" fmla="*/ 1395501 h 5221343"/>
              <a:gd name="connsiteX142" fmla="*/ 440032 w 3968523"/>
              <a:gd name="connsiteY142" fmla="*/ 1329498 h 5221343"/>
              <a:gd name="connsiteX143" fmla="*/ 415324 w 3968523"/>
              <a:gd name="connsiteY143" fmla="*/ 1236386 h 5221343"/>
              <a:gd name="connsiteX144" fmla="*/ 400029 w 3968523"/>
              <a:gd name="connsiteY144" fmla="*/ 1102022 h 5221343"/>
              <a:gd name="connsiteX145" fmla="*/ 412971 w 3968523"/>
              <a:gd name="connsiteY145" fmla="*/ 1030125 h 5221343"/>
              <a:gd name="connsiteX146" fmla="*/ 437679 w 3968523"/>
              <a:gd name="connsiteY146" fmla="*/ 970015 h 5221343"/>
              <a:gd name="connsiteX147" fmla="*/ 494154 w 3968523"/>
              <a:gd name="connsiteY147" fmla="*/ 1269388 h 5221343"/>
              <a:gd name="connsiteX148" fmla="*/ 651812 w 3968523"/>
              <a:gd name="connsiteY148" fmla="*/ 1389608 h 5221343"/>
              <a:gd name="connsiteX149" fmla="*/ 684756 w 3968523"/>
              <a:gd name="connsiteY149" fmla="*/ 1168025 h 5221343"/>
              <a:gd name="connsiteX150" fmla="*/ 692992 w 3968523"/>
              <a:gd name="connsiteY150" fmla="*/ 1024232 h 5221343"/>
              <a:gd name="connsiteX151" fmla="*/ 707110 w 3968523"/>
              <a:gd name="connsiteY151" fmla="*/ 856866 h 5221343"/>
              <a:gd name="connsiteX152" fmla="*/ 749466 w 3968523"/>
              <a:gd name="connsiteY152" fmla="*/ 839187 h 5221343"/>
              <a:gd name="connsiteX153" fmla="*/ 776527 w 3968523"/>
              <a:gd name="connsiteY153" fmla="*/ 911083 h 5221343"/>
              <a:gd name="connsiteX154" fmla="*/ 768291 w 3968523"/>
              <a:gd name="connsiteY154" fmla="*/ 1000659 h 5221343"/>
              <a:gd name="connsiteX155" fmla="*/ 729465 w 3968523"/>
              <a:gd name="connsiteY155" fmla="*/ 1234029 h 5221343"/>
              <a:gd name="connsiteX156" fmla="*/ 698874 w 3968523"/>
              <a:gd name="connsiteY156" fmla="*/ 1437932 h 5221343"/>
              <a:gd name="connsiteX157" fmla="*/ 1095374 w 3968523"/>
              <a:gd name="connsiteY157" fmla="*/ 1257601 h 5221343"/>
              <a:gd name="connsiteX158" fmla="*/ 1113022 w 3968523"/>
              <a:gd name="connsiteY158" fmla="*/ 1197491 h 5221343"/>
              <a:gd name="connsiteX159" fmla="*/ 1158908 w 3968523"/>
              <a:gd name="connsiteY159" fmla="*/ 1150346 h 5221343"/>
              <a:gd name="connsiteX160" fmla="*/ 1113022 w 3968523"/>
              <a:gd name="connsiteY160" fmla="*/ 964122 h 5221343"/>
              <a:gd name="connsiteX161" fmla="*/ 1094197 w 3968523"/>
              <a:gd name="connsiteY161" fmla="*/ 845080 h 5221343"/>
              <a:gd name="connsiteX162" fmla="*/ 1096550 w 3968523"/>
              <a:gd name="connsiteY162" fmla="*/ 740182 h 5221343"/>
              <a:gd name="connsiteX163" fmla="*/ 1105963 w 3968523"/>
              <a:gd name="connsiteY163" fmla="*/ 650605 h 5221343"/>
              <a:gd name="connsiteX164" fmla="*/ 1129494 w 3968523"/>
              <a:gd name="connsiteY164" fmla="*/ 592852 h 5221343"/>
              <a:gd name="connsiteX165" fmla="*/ 1150672 w 3968523"/>
              <a:gd name="connsiteY165" fmla="*/ 680071 h 5221343"/>
              <a:gd name="connsiteX166" fmla="*/ 1171850 w 3968523"/>
              <a:gd name="connsiteY166" fmla="*/ 833293 h 5221343"/>
              <a:gd name="connsiteX167" fmla="*/ 1218912 w 3968523"/>
              <a:gd name="connsiteY167" fmla="*/ 1008910 h 5221343"/>
              <a:gd name="connsiteX168" fmla="*/ 1273034 w 3968523"/>
              <a:gd name="connsiteY168" fmla="*/ 1156239 h 5221343"/>
              <a:gd name="connsiteX169" fmla="*/ 1527170 w 3968523"/>
              <a:gd name="connsiteY169" fmla="*/ 961764 h 5221343"/>
              <a:gd name="connsiteX170" fmla="*/ 1626000 w 3968523"/>
              <a:gd name="connsiteY170" fmla="*/ 790863 h 5221343"/>
              <a:gd name="connsiteX171" fmla="*/ 1607175 w 3968523"/>
              <a:gd name="connsiteY171" fmla="*/ 676535 h 5221343"/>
              <a:gd name="connsiteX172" fmla="*/ 1560113 w 3968523"/>
              <a:gd name="connsiteY172" fmla="*/ 563387 h 5221343"/>
              <a:gd name="connsiteX173" fmla="*/ 1451870 w 3968523"/>
              <a:gd name="connsiteY173" fmla="*/ 473811 h 5221343"/>
              <a:gd name="connsiteX174" fmla="*/ 1410691 w 3968523"/>
              <a:gd name="connsiteY174" fmla="*/ 374805 h 5221343"/>
              <a:gd name="connsiteX175" fmla="*/ 1385983 w 3968523"/>
              <a:gd name="connsiteY175" fmla="*/ 275800 h 5221343"/>
              <a:gd name="connsiteX176" fmla="*/ 1494226 w 3968523"/>
              <a:gd name="connsiteY176" fmla="*/ 371269 h 5221343"/>
              <a:gd name="connsiteX177" fmla="*/ 1554230 w 3968523"/>
              <a:gd name="connsiteY177" fmla="*/ 437273 h 5221343"/>
              <a:gd name="connsiteX178" fmla="*/ 1548348 w 3968523"/>
              <a:gd name="connsiteY178" fmla="*/ 252228 h 5221343"/>
              <a:gd name="connsiteX179" fmla="*/ 1542465 w 3968523"/>
              <a:gd name="connsiteY179" fmla="*/ 102541 h 5221343"/>
              <a:gd name="connsiteX180" fmla="*/ 1598940 w 3968523"/>
              <a:gd name="connsiteY180" fmla="*/ 225119 h 5221343"/>
              <a:gd name="connsiteX181" fmla="*/ 1643649 w 3968523"/>
              <a:gd name="connsiteY181" fmla="*/ 454952 h 5221343"/>
              <a:gd name="connsiteX182" fmla="*/ 1670709 w 3968523"/>
              <a:gd name="connsiteY182" fmla="*/ 482061 h 5221343"/>
              <a:gd name="connsiteX183" fmla="*/ 1691887 w 3968523"/>
              <a:gd name="connsiteY183" fmla="*/ 443166 h 5221343"/>
              <a:gd name="connsiteX184" fmla="*/ 1673063 w 3968523"/>
              <a:gd name="connsiteY184" fmla="*/ 279336 h 5221343"/>
              <a:gd name="connsiteX185" fmla="*/ 1661297 w 3968523"/>
              <a:gd name="connsiteY185" fmla="*/ 108434 h 5221343"/>
              <a:gd name="connsiteX186" fmla="*/ 1655414 w 3968523"/>
              <a:gd name="connsiteY186" fmla="*/ 12965 h 5221343"/>
              <a:gd name="connsiteX187" fmla="*/ 1673063 w 3968523"/>
              <a:gd name="connsiteY187" fmla="*/ 0 h 5221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3968523" h="5221343">
                <a:moveTo>
                  <a:pt x="1673063" y="0"/>
                </a:moveTo>
                <a:cubicBezTo>
                  <a:pt x="1704830" y="31823"/>
                  <a:pt x="1728361" y="75433"/>
                  <a:pt x="1742479" y="129650"/>
                </a:cubicBezTo>
                <a:cubicBezTo>
                  <a:pt x="1756598" y="182688"/>
                  <a:pt x="1762481" y="240441"/>
                  <a:pt x="1762481" y="299373"/>
                </a:cubicBezTo>
                <a:cubicBezTo>
                  <a:pt x="1762481" y="355947"/>
                  <a:pt x="1761304" y="391306"/>
                  <a:pt x="1756598" y="407807"/>
                </a:cubicBezTo>
                <a:cubicBezTo>
                  <a:pt x="1753068" y="487954"/>
                  <a:pt x="1748362" y="579887"/>
                  <a:pt x="1742479" y="685964"/>
                </a:cubicBezTo>
                <a:cubicBezTo>
                  <a:pt x="1736597" y="792041"/>
                  <a:pt x="1717772" y="874546"/>
                  <a:pt x="1684828" y="934656"/>
                </a:cubicBezTo>
                <a:cubicBezTo>
                  <a:pt x="1637766" y="1030125"/>
                  <a:pt x="1565996" y="1110272"/>
                  <a:pt x="1470695" y="1173918"/>
                </a:cubicBezTo>
                <a:cubicBezTo>
                  <a:pt x="1385983" y="1222242"/>
                  <a:pt x="1302447" y="1269388"/>
                  <a:pt x="1218912" y="1317712"/>
                </a:cubicBezTo>
                <a:cubicBezTo>
                  <a:pt x="1203617" y="1325962"/>
                  <a:pt x="1176556" y="1347177"/>
                  <a:pt x="1138906" y="1383715"/>
                </a:cubicBezTo>
                <a:cubicBezTo>
                  <a:pt x="1100080" y="1419074"/>
                  <a:pt x="1080078" y="1439111"/>
                  <a:pt x="1075372" y="1443825"/>
                </a:cubicBezTo>
                <a:cubicBezTo>
                  <a:pt x="1048311" y="1467398"/>
                  <a:pt x="1030663" y="1495685"/>
                  <a:pt x="1024780" y="1527508"/>
                </a:cubicBezTo>
                <a:cubicBezTo>
                  <a:pt x="1018898" y="1559331"/>
                  <a:pt x="1009485" y="1599405"/>
                  <a:pt x="997720" y="1646550"/>
                </a:cubicBezTo>
                <a:cubicBezTo>
                  <a:pt x="989484" y="1659515"/>
                  <a:pt x="971835" y="1670123"/>
                  <a:pt x="944775" y="1679552"/>
                </a:cubicBezTo>
                <a:cubicBezTo>
                  <a:pt x="916537" y="1690160"/>
                  <a:pt x="902418" y="1706661"/>
                  <a:pt x="902418" y="1731412"/>
                </a:cubicBezTo>
                <a:cubicBezTo>
                  <a:pt x="914184" y="1763235"/>
                  <a:pt x="925950" y="1792701"/>
                  <a:pt x="937715" y="1820988"/>
                </a:cubicBezTo>
                <a:cubicBezTo>
                  <a:pt x="970659" y="1899956"/>
                  <a:pt x="996543" y="1960067"/>
                  <a:pt x="1015368" y="2000140"/>
                </a:cubicBezTo>
                <a:cubicBezTo>
                  <a:pt x="1051841" y="2060250"/>
                  <a:pt x="1088314" y="2100324"/>
                  <a:pt x="1125964" y="2120360"/>
                </a:cubicBezTo>
                <a:cubicBezTo>
                  <a:pt x="1164790" y="2140397"/>
                  <a:pt x="1197734" y="2153362"/>
                  <a:pt x="1228324" y="2159255"/>
                </a:cubicBezTo>
                <a:cubicBezTo>
                  <a:pt x="1257738" y="2165149"/>
                  <a:pt x="1296565" y="2167506"/>
                  <a:pt x="1344804" y="2167506"/>
                </a:cubicBezTo>
                <a:lnTo>
                  <a:pt x="1476578" y="2167506"/>
                </a:lnTo>
                <a:cubicBezTo>
                  <a:pt x="1523640" y="2167506"/>
                  <a:pt x="1661297" y="2175756"/>
                  <a:pt x="1888372" y="2192257"/>
                </a:cubicBezTo>
                <a:cubicBezTo>
                  <a:pt x="2115448" y="2207579"/>
                  <a:pt x="2301343" y="2215830"/>
                  <a:pt x="2444883" y="2215830"/>
                </a:cubicBezTo>
                <a:cubicBezTo>
                  <a:pt x="2815498" y="2215830"/>
                  <a:pt x="3088459" y="2241760"/>
                  <a:pt x="3263766" y="2293619"/>
                </a:cubicBezTo>
                <a:cubicBezTo>
                  <a:pt x="3510843" y="2365516"/>
                  <a:pt x="3634381" y="2503416"/>
                  <a:pt x="3634381" y="2707320"/>
                </a:cubicBezTo>
                <a:cubicBezTo>
                  <a:pt x="3634381" y="2719106"/>
                  <a:pt x="3629675" y="2745036"/>
                  <a:pt x="3621439" y="2785109"/>
                </a:cubicBezTo>
                <a:cubicBezTo>
                  <a:pt x="3614380" y="2824004"/>
                  <a:pt x="3606144" y="2859363"/>
                  <a:pt x="3597908" y="2890008"/>
                </a:cubicBezTo>
                <a:cubicBezTo>
                  <a:pt x="3589672" y="2919473"/>
                  <a:pt x="3543787" y="3059731"/>
                  <a:pt x="3460251" y="3311958"/>
                </a:cubicBezTo>
                <a:cubicBezTo>
                  <a:pt x="3432014" y="3395641"/>
                  <a:pt x="3413189" y="3482860"/>
                  <a:pt x="3400247" y="3574793"/>
                </a:cubicBezTo>
                <a:cubicBezTo>
                  <a:pt x="3396717" y="3598366"/>
                  <a:pt x="3446132" y="3634903"/>
                  <a:pt x="3549669" y="3683227"/>
                </a:cubicBezTo>
                <a:cubicBezTo>
                  <a:pt x="3601438" y="3706800"/>
                  <a:pt x="3641441" y="3742159"/>
                  <a:pt x="3669678" y="3790483"/>
                </a:cubicBezTo>
                <a:cubicBezTo>
                  <a:pt x="3741448" y="3914239"/>
                  <a:pt x="3803805" y="4094570"/>
                  <a:pt x="3857927" y="4332654"/>
                </a:cubicBezTo>
                <a:cubicBezTo>
                  <a:pt x="3912049" y="4569559"/>
                  <a:pt x="3948522" y="4804107"/>
                  <a:pt x="3968523" y="5036298"/>
                </a:cubicBezTo>
                <a:cubicBezTo>
                  <a:pt x="3968523" y="5063406"/>
                  <a:pt x="3957934" y="5084622"/>
                  <a:pt x="3935580" y="5098765"/>
                </a:cubicBezTo>
                <a:cubicBezTo>
                  <a:pt x="3913225" y="5112909"/>
                  <a:pt x="3876752" y="5137660"/>
                  <a:pt x="3824983" y="5174198"/>
                </a:cubicBezTo>
                <a:cubicBezTo>
                  <a:pt x="3796746" y="5206021"/>
                  <a:pt x="3776745" y="5221343"/>
                  <a:pt x="3764979" y="5221343"/>
                </a:cubicBezTo>
                <a:cubicBezTo>
                  <a:pt x="3753214" y="5221343"/>
                  <a:pt x="3747331" y="5203664"/>
                  <a:pt x="3747331" y="5167126"/>
                </a:cubicBezTo>
                <a:cubicBezTo>
                  <a:pt x="3750860" y="5140018"/>
                  <a:pt x="3753214" y="5110552"/>
                  <a:pt x="3753214" y="5081086"/>
                </a:cubicBezTo>
                <a:cubicBezTo>
                  <a:pt x="3753214" y="5050442"/>
                  <a:pt x="3753214" y="5017440"/>
                  <a:pt x="3753214" y="4982081"/>
                </a:cubicBezTo>
                <a:cubicBezTo>
                  <a:pt x="3753214" y="4878361"/>
                  <a:pt x="3735565" y="4760498"/>
                  <a:pt x="3699092" y="4628491"/>
                </a:cubicBezTo>
                <a:cubicBezTo>
                  <a:pt x="3679090" y="4561309"/>
                  <a:pt x="3637911" y="4435195"/>
                  <a:pt x="3574377" y="4251329"/>
                </a:cubicBezTo>
                <a:cubicBezTo>
                  <a:pt x="3549669" y="4184146"/>
                  <a:pt x="3497901" y="4126393"/>
                  <a:pt x="3419072" y="4078069"/>
                </a:cubicBezTo>
                <a:cubicBezTo>
                  <a:pt x="3370833" y="4193575"/>
                  <a:pt x="3322594" y="4307903"/>
                  <a:pt x="3275532" y="4418694"/>
                </a:cubicBezTo>
                <a:cubicBezTo>
                  <a:pt x="3199056" y="4582524"/>
                  <a:pt x="3123756" y="4712174"/>
                  <a:pt x="3048456" y="4808822"/>
                </a:cubicBezTo>
                <a:cubicBezTo>
                  <a:pt x="3040221" y="4820608"/>
                  <a:pt x="3035514" y="4834752"/>
                  <a:pt x="3033161" y="4850074"/>
                </a:cubicBezTo>
                <a:cubicBezTo>
                  <a:pt x="3030808" y="4866575"/>
                  <a:pt x="3029632" y="4886612"/>
                  <a:pt x="3029632" y="4910184"/>
                </a:cubicBezTo>
                <a:cubicBezTo>
                  <a:pt x="3026102" y="4918435"/>
                  <a:pt x="3011983" y="4924328"/>
                  <a:pt x="2988452" y="4927864"/>
                </a:cubicBezTo>
                <a:cubicBezTo>
                  <a:pt x="2964921" y="4932578"/>
                  <a:pt x="2946096" y="4936114"/>
                  <a:pt x="2934331" y="4939650"/>
                </a:cubicBezTo>
                <a:cubicBezTo>
                  <a:pt x="2906093" y="4959687"/>
                  <a:pt x="2874326" y="4983259"/>
                  <a:pt x="2835500" y="5009189"/>
                </a:cubicBezTo>
                <a:cubicBezTo>
                  <a:pt x="2797850" y="5035119"/>
                  <a:pt x="2764907" y="5048084"/>
                  <a:pt x="2737846" y="5048084"/>
                </a:cubicBezTo>
                <a:cubicBezTo>
                  <a:pt x="2721374" y="5051620"/>
                  <a:pt x="2703726" y="5042191"/>
                  <a:pt x="2683724" y="5017440"/>
                </a:cubicBezTo>
                <a:cubicBezTo>
                  <a:pt x="2679018" y="5013904"/>
                  <a:pt x="2671959" y="5004475"/>
                  <a:pt x="2659016" y="4987974"/>
                </a:cubicBezTo>
                <a:cubicBezTo>
                  <a:pt x="2695490" y="4939650"/>
                  <a:pt x="2763730" y="4864218"/>
                  <a:pt x="2862561" y="4760498"/>
                </a:cubicBezTo>
                <a:cubicBezTo>
                  <a:pt x="2902564" y="4716888"/>
                  <a:pt x="2928448" y="4685065"/>
                  <a:pt x="2940213" y="4665029"/>
                </a:cubicBezTo>
                <a:cubicBezTo>
                  <a:pt x="2964921" y="4581346"/>
                  <a:pt x="2986099" y="4496484"/>
                  <a:pt x="3006100" y="4412801"/>
                </a:cubicBezTo>
                <a:cubicBezTo>
                  <a:pt x="3006100" y="4409265"/>
                  <a:pt x="3031985" y="4372728"/>
                  <a:pt x="3083753" y="4305546"/>
                </a:cubicBezTo>
                <a:cubicBezTo>
                  <a:pt x="3115520" y="4261936"/>
                  <a:pt x="3131992" y="4217148"/>
                  <a:pt x="3131992" y="4173539"/>
                </a:cubicBezTo>
                <a:cubicBezTo>
                  <a:pt x="3131992" y="4073355"/>
                  <a:pt x="3091989" y="3954313"/>
                  <a:pt x="3011983" y="3814056"/>
                </a:cubicBezTo>
                <a:cubicBezTo>
                  <a:pt x="2944920" y="3698550"/>
                  <a:pt x="2856678" y="3579508"/>
                  <a:pt x="2749611" y="3455751"/>
                </a:cubicBezTo>
                <a:cubicBezTo>
                  <a:pt x="2729610" y="3435715"/>
                  <a:pt x="2713138" y="3425107"/>
                  <a:pt x="2701372" y="3425107"/>
                </a:cubicBezTo>
                <a:cubicBezTo>
                  <a:pt x="2677841" y="3441608"/>
                  <a:pt x="2655487" y="3455751"/>
                  <a:pt x="2635485" y="3469895"/>
                </a:cubicBezTo>
                <a:cubicBezTo>
                  <a:pt x="2615484" y="3484038"/>
                  <a:pt x="2597836" y="3488753"/>
                  <a:pt x="2581364" y="3485217"/>
                </a:cubicBezTo>
                <a:cubicBezTo>
                  <a:pt x="2502535" y="3473431"/>
                  <a:pt x="2446060" y="3466359"/>
                  <a:pt x="2414293" y="3464002"/>
                </a:cubicBezTo>
                <a:cubicBezTo>
                  <a:pt x="2382526" y="3461644"/>
                  <a:pt x="2342523" y="3461644"/>
                  <a:pt x="2295461" y="3461644"/>
                </a:cubicBezTo>
                <a:cubicBezTo>
                  <a:pt x="2210749" y="3461644"/>
                  <a:pt x="2148391" y="3465180"/>
                  <a:pt x="2107212" y="3473431"/>
                </a:cubicBezTo>
                <a:cubicBezTo>
                  <a:pt x="2064856" y="3481681"/>
                  <a:pt x="2026029" y="3485217"/>
                  <a:pt x="1990733" y="3485217"/>
                </a:cubicBezTo>
                <a:lnTo>
                  <a:pt x="1864841" y="3485217"/>
                </a:lnTo>
                <a:cubicBezTo>
                  <a:pt x="1828368" y="3485217"/>
                  <a:pt x="1788365" y="3488753"/>
                  <a:pt x="1742479" y="3497003"/>
                </a:cubicBezTo>
                <a:cubicBezTo>
                  <a:pt x="1696594" y="3505254"/>
                  <a:pt x="1663650" y="3517040"/>
                  <a:pt x="1643649" y="3533541"/>
                </a:cubicBezTo>
                <a:cubicBezTo>
                  <a:pt x="1496579" y="3640797"/>
                  <a:pt x="1422456" y="3822306"/>
                  <a:pt x="1422456" y="4078069"/>
                </a:cubicBezTo>
                <a:cubicBezTo>
                  <a:pt x="1422456" y="4158216"/>
                  <a:pt x="1450694" y="4215970"/>
                  <a:pt x="1505992" y="4251329"/>
                </a:cubicBezTo>
                <a:cubicBezTo>
                  <a:pt x="1585997" y="4291402"/>
                  <a:pt x="1666003" y="4329118"/>
                  <a:pt x="1744833" y="4365656"/>
                </a:cubicBezTo>
                <a:cubicBezTo>
                  <a:pt x="1841310" y="4417516"/>
                  <a:pt x="1908374" y="4483519"/>
                  <a:pt x="1948377" y="4562488"/>
                </a:cubicBezTo>
                <a:cubicBezTo>
                  <a:pt x="1924846" y="4575453"/>
                  <a:pt x="1900138" y="4584882"/>
                  <a:pt x="1876607" y="4593132"/>
                </a:cubicBezTo>
                <a:cubicBezTo>
                  <a:pt x="1821309" y="4601382"/>
                  <a:pt x="1793071" y="4608454"/>
                  <a:pt x="1793071" y="4616705"/>
                </a:cubicBezTo>
                <a:cubicBezTo>
                  <a:pt x="1704830" y="4593132"/>
                  <a:pt x="1633060" y="4564845"/>
                  <a:pt x="1577762" y="4533022"/>
                </a:cubicBezTo>
                <a:cubicBezTo>
                  <a:pt x="1465989" y="4469376"/>
                  <a:pt x="1408338" y="4437552"/>
                  <a:pt x="1404808" y="4437552"/>
                </a:cubicBezTo>
                <a:lnTo>
                  <a:pt x="1350686" y="4766391"/>
                </a:lnTo>
                <a:cubicBezTo>
                  <a:pt x="1354216" y="4789964"/>
                  <a:pt x="1360099" y="4815894"/>
                  <a:pt x="1365982" y="4844181"/>
                </a:cubicBezTo>
                <a:cubicBezTo>
                  <a:pt x="1371864" y="4872468"/>
                  <a:pt x="1367158" y="4893683"/>
                  <a:pt x="1350686" y="4910184"/>
                </a:cubicBezTo>
                <a:cubicBezTo>
                  <a:pt x="1295388" y="4962044"/>
                  <a:pt x="1256562" y="4993867"/>
                  <a:pt x="1236560" y="5005653"/>
                </a:cubicBezTo>
                <a:cubicBezTo>
                  <a:pt x="1193028" y="5033941"/>
                  <a:pt x="1151848" y="5048084"/>
                  <a:pt x="1111845" y="5048084"/>
                </a:cubicBezTo>
                <a:cubicBezTo>
                  <a:pt x="1080078" y="5048084"/>
                  <a:pt x="1054194" y="5037477"/>
                  <a:pt x="1034193" y="5017440"/>
                </a:cubicBezTo>
                <a:cubicBezTo>
                  <a:pt x="1101256" y="4930221"/>
                  <a:pt x="1153025" y="4841824"/>
                  <a:pt x="1189498" y="4751069"/>
                </a:cubicBezTo>
                <a:cubicBezTo>
                  <a:pt x="1224795" y="4661493"/>
                  <a:pt x="1243620" y="4568381"/>
                  <a:pt x="1243620" y="4472911"/>
                </a:cubicBezTo>
                <a:lnTo>
                  <a:pt x="1243620" y="4365656"/>
                </a:lnTo>
                <a:cubicBezTo>
                  <a:pt x="1243620" y="4293759"/>
                  <a:pt x="1236560" y="4245435"/>
                  <a:pt x="1224795" y="4221863"/>
                </a:cubicBezTo>
                <a:cubicBezTo>
                  <a:pt x="1213029" y="4197111"/>
                  <a:pt x="1181262" y="4168824"/>
                  <a:pt x="1129494" y="4134644"/>
                </a:cubicBezTo>
                <a:cubicBezTo>
                  <a:pt x="1077725" y="4100463"/>
                  <a:pt x="1051841" y="4067462"/>
                  <a:pt x="1051841" y="4035639"/>
                </a:cubicBezTo>
                <a:cubicBezTo>
                  <a:pt x="1051841" y="3995565"/>
                  <a:pt x="1076549" y="3920133"/>
                  <a:pt x="1127141" y="3808162"/>
                </a:cubicBezTo>
                <a:cubicBezTo>
                  <a:pt x="1148319" y="3761017"/>
                  <a:pt x="1158908" y="3715050"/>
                  <a:pt x="1158908" y="3670262"/>
                </a:cubicBezTo>
                <a:cubicBezTo>
                  <a:pt x="1158908" y="3646690"/>
                  <a:pt x="1158908" y="3600723"/>
                  <a:pt x="1158908" y="3533541"/>
                </a:cubicBezTo>
                <a:cubicBezTo>
                  <a:pt x="1158908" y="3488753"/>
                  <a:pt x="1150672" y="3456930"/>
                  <a:pt x="1133023" y="3436893"/>
                </a:cubicBezTo>
                <a:cubicBezTo>
                  <a:pt x="1115375" y="3416856"/>
                  <a:pt x="1082432" y="3400356"/>
                  <a:pt x="1034193" y="3386212"/>
                </a:cubicBezTo>
                <a:cubicBezTo>
                  <a:pt x="984777" y="3372068"/>
                  <a:pt x="950657" y="3359103"/>
                  <a:pt x="931832" y="3347317"/>
                </a:cubicBezTo>
                <a:cubicBezTo>
                  <a:pt x="873005" y="3307244"/>
                  <a:pt x="811824" y="3265991"/>
                  <a:pt x="744760" y="3221203"/>
                </a:cubicBezTo>
                <a:cubicBezTo>
                  <a:pt x="678873" y="3177594"/>
                  <a:pt x="620045" y="3123377"/>
                  <a:pt x="570630" y="3059731"/>
                </a:cubicBezTo>
                <a:cubicBezTo>
                  <a:pt x="531803" y="3012585"/>
                  <a:pt x="495330" y="2954832"/>
                  <a:pt x="462387" y="2886472"/>
                </a:cubicBezTo>
                <a:cubicBezTo>
                  <a:pt x="429443" y="2818111"/>
                  <a:pt x="408265" y="2755643"/>
                  <a:pt x="398853" y="2697890"/>
                </a:cubicBezTo>
                <a:cubicBezTo>
                  <a:pt x="388264" y="2640137"/>
                  <a:pt x="381204" y="2544668"/>
                  <a:pt x="377675" y="2413840"/>
                </a:cubicBezTo>
                <a:cubicBezTo>
                  <a:pt x="372968" y="2281833"/>
                  <a:pt x="370615" y="2204043"/>
                  <a:pt x="365909" y="2180471"/>
                </a:cubicBezTo>
                <a:cubicBezTo>
                  <a:pt x="362379" y="2155719"/>
                  <a:pt x="340025" y="2134504"/>
                  <a:pt x="301198" y="2114467"/>
                </a:cubicBezTo>
                <a:cubicBezTo>
                  <a:pt x="262372" y="2094431"/>
                  <a:pt x="235311" y="2075572"/>
                  <a:pt x="216486" y="2056714"/>
                </a:cubicBezTo>
                <a:cubicBezTo>
                  <a:pt x="200015" y="2039035"/>
                  <a:pt x="190602" y="2017819"/>
                  <a:pt x="190602" y="1994247"/>
                </a:cubicBezTo>
                <a:lnTo>
                  <a:pt x="178837" y="1922350"/>
                </a:lnTo>
                <a:cubicBezTo>
                  <a:pt x="163541" y="1894063"/>
                  <a:pt x="157659" y="1876383"/>
                  <a:pt x="161188" y="1868133"/>
                </a:cubicBezTo>
                <a:cubicBezTo>
                  <a:pt x="164718" y="1864597"/>
                  <a:pt x="192955" y="1845739"/>
                  <a:pt x="244724" y="1811559"/>
                </a:cubicBezTo>
                <a:cubicBezTo>
                  <a:pt x="296492" y="1777378"/>
                  <a:pt x="322376" y="1750270"/>
                  <a:pt x="322376" y="1731412"/>
                </a:cubicBezTo>
                <a:cubicBezTo>
                  <a:pt x="294139" y="1706661"/>
                  <a:pt x="264725" y="1683088"/>
                  <a:pt x="232958" y="1659515"/>
                </a:cubicBezTo>
                <a:cubicBezTo>
                  <a:pt x="229429" y="1639478"/>
                  <a:pt x="224722" y="1617084"/>
                  <a:pt x="221193" y="1593512"/>
                </a:cubicBezTo>
                <a:cubicBezTo>
                  <a:pt x="164718" y="1489792"/>
                  <a:pt x="107067" y="1383715"/>
                  <a:pt x="48239" y="1275281"/>
                </a:cubicBezTo>
                <a:cubicBezTo>
                  <a:pt x="23531" y="1223421"/>
                  <a:pt x="9413" y="1183347"/>
                  <a:pt x="5883" y="1152703"/>
                </a:cubicBezTo>
                <a:cubicBezTo>
                  <a:pt x="2353" y="1123237"/>
                  <a:pt x="0" y="1081985"/>
                  <a:pt x="0" y="1030125"/>
                </a:cubicBezTo>
                <a:cubicBezTo>
                  <a:pt x="15295" y="986516"/>
                  <a:pt x="28237" y="946442"/>
                  <a:pt x="35297" y="911083"/>
                </a:cubicBezTo>
                <a:cubicBezTo>
                  <a:pt x="43533" y="874546"/>
                  <a:pt x="51769" y="826222"/>
                  <a:pt x="60004" y="767290"/>
                </a:cubicBezTo>
                <a:cubicBezTo>
                  <a:pt x="60004" y="754325"/>
                  <a:pt x="60004" y="735467"/>
                  <a:pt x="60004" y="707180"/>
                </a:cubicBezTo>
                <a:cubicBezTo>
                  <a:pt x="60004" y="638819"/>
                  <a:pt x="55298" y="569280"/>
                  <a:pt x="47062" y="497383"/>
                </a:cubicBezTo>
                <a:cubicBezTo>
                  <a:pt x="38826" y="425487"/>
                  <a:pt x="32944" y="377163"/>
                  <a:pt x="29414" y="353590"/>
                </a:cubicBezTo>
                <a:cubicBezTo>
                  <a:pt x="25884" y="325303"/>
                  <a:pt x="28237" y="300552"/>
                  <a:pt x="38826" y="279336"/>
                </a:cubicBezTo>
                <a:cubicBezTo>
                  <a:pt x="48239" y="256942"/>
                  <a:pt x="60004" y="235727"/>
                  <a:pt x="71770" y="215690"/>
                </a:cubicBezTo>
                <a:cubicBezTo>
                  <a:pt x="83536" y="220404"/>
                  <a:pt x="91771" y="286408"/>
                  <a:pt x="95301" y="416058"/>
                </a:cubicBezTo>
                <a:cubicBezTo>
                  <a:pt x="100007" y="546886"/>
                  <a:pt x="111773" y="611711"/>
                  <a:pt x="131774" y="611711"/>
                </a:cubicBezTo>
                <a:cubicBezTo>
                  <a:pt x="131774" y="586959"/>
                  <a:pt x="131774" y="553958"/>
                  <a:pt x="134127" y="512705"/>
                </a:cubicBezTo>
                <a:cubicBezTo>
                  <a:pt x="136481" y="470275"/>
                  <a:pt x="141187" y="418415"/>
                  <a:pt x="149423" y="357126"/>
                </a:cubicBezTo>
                <a:cubicBezTo>
                  <a:pt x="157659" y="294658"/>
                  <a:pt x="181190" y="226298"/>
                  <a:pt x="221193" y="149686"/>
                </a:cubicBezTo>
                <a:cubicBezTo>
                  <a:pt x="232958" y="126114"/>
                  <a:pt x="250607" y="96648"/>
                  <a:pt x="275314" y="60110"/>
                </a:cubicBezTo>
                <a:cubicBezTo>
                  <a:pt x="275314" y="71897"/>
                  <a:pt x="265902" y="116685"/>
                  <a:pt x="248253" y="192117"/>
                </a:cubicBezTo>
                <a:cubicBezTo>
                  <a:pt x="229429" y="267550"/>
                  <a:pt x="221193" y="321767"/>
                  <a:pt x="221193" y="353590"/>
                </a:cubicBezTo>
                <a:lnTo>
                  <a:pt x="221193" y="520956"/>
                </a:lnTo>
                <a:cubicBezTo>
                  <a:pt x="256489" y="540993"/>
                  <a:pt x="302375" y="536278"/>
                  <a:pt x="358850" y="506812"/>
                </a:cubicBezTo>
                <a:cubicBezTo>
                  <a:pt x="414148" y="476168"/>
                  <a:pt x="482388" y="436094"/>
                  <a:pt x="561217" y="384234"/>
                </a:cubicBezTo>
                <a:cubicBezTo>
                  <a:pt x="557688" y="407807"/>
                  <a:pt x="554158" y="423129"/>
                  <a:pt x="549452" y="431380"/>
                </a:cubicBezTo>
                <a:cubicBezTo>
                  <a:pt x="525921" y="487954"/>
                  <a:pt x="502389" y="519777"/>
                  <a:pt x="477682" y="526849"/>
                </a:cubicBezTo>
                <a:cubicBezTo>
                  <a:pt x="330612" y="578709"/>
                  <a:pt x="230605" y="658856"/>
                  <a:pt x="178837" y="767290"/>
                </a:cubicBezTo>
                <a:cubicBezTo>
                  <a:pt x="138834" y="846258"/>
                  <a:pt x="118832" y="972372"/>
                  <a:pt x="118832" y="1144453"/>
                </a:cubicBezTo>
                <a:cubicBezTo>
                  <a:pt x="137657" y="1119701"/>
                  <a:pt x="155306" y="1096129"/>
                  <a:pt x="172954" y="1072556"/>
                </a:cubicBezTo>
                <a:cubicBezTo>
                  <a:pt x="190602" y="1047805"/>
                  <a:pt x="207074" y="1021875"/>
                  <a:pt x="221193" y="994766"/>
                </a:cubicBezTo>
                <a:cubicBezTo>
                  <a:pt x="224722" y="998302"/>
                  <a:pt x="225899" y="1026589"/>
                  <a:pt x="223546" y="1078449"/>
                </a:cubicBezTo>
                <a:cubicBezTo>
                  <a:pt x="222369" y="1130309"/>
                  <a:pt x="221193" y="1179812"/>
                  <a:pt x="221193" y="1228135"/>
                </a:cubicBezTo>
                <a:cubicBezTo>
                  <a:pt x="221193" y="1275281"/>
                  <a:pt x="228252" y="1310640"/>
                  <a:pt x="242371" y="1333034"/>
                </a:cubicBezTo>
                <a:cubicBezTo>
                  <a:pt x="257666" y="1354249"/>
                  <a:pt x="295316" y="1383715"/>
                  <a:pt x="356497" y="1419074"/>
                </a:cubicBezTo>
                <a:cubicBezTo>
                  <a:pt x="417677" y="1455611"/>
                  <a:pt x="452974" y="1459148"/>
                  <a:pt x="465916" y="1432039"/>
                </a:cubicBezTo>
                <a:cubicBezTo>
                  <a:pt x="470622" y="1427324"/>
                  <a:pt x="469446" y="1415538"/>
                  <a:pt x="462387" y="1395501"/>
                </a:cubicBezTo>
                <a:cubicBezTo>
                  <a:pt x="455327" y="1375465"/>
                  <a:pt x="448268" y="1353071"/>
                  <a:pt x="440032" y="1329498"/>
                </a:cubicBezTo>
                <a:cubicBezTo>
                  <a:pt x="432973" y="1305925"/>
                  <a:pt x="424737" y="1275281"/>
                  <a:pt x="415324" y="1236386"/>
                </a:cubicBezTo>
                <a:cubicBezTo>
                  <a:pt x="404735" y="1198670"/>
                  <a:pt x="400029" y="1153882"/>
                  <a:pt x="400029" y="1102022"/>
                </a:cubicBezTo>
                <a:cubicBezTo>
                  <a:pt x="400029" y="1073735"/>
                  <a:pt x="404735" y="1050162"/>
                  <a:pt x="412971" y="1030125"/>
                </a:cubicBezTo>
                <a:cubicBezTo>
                  <a:pt x="421207" y="1010088"/>
                  <a:pt x="429443" y="990052"/>
                  <a:pt x="437679" y="970015"/>
                </a:cubicBezTo>
                <a:lnTo>
                  <a:pt x="494154" y="1269388"/>
                </a:lnTo>
                <a:lnTo>
                  <a:pt x="651812" y="1389608"/>
                </a:lnTo>
                <a:cubicBezTo>
                  <a:pt x="651812" y="1381358"/>
                  <a:pt x="662401" y="1308283"/>
                  <a:pt x="684756" y="1168025"/>
                </a:cubicBezTo>
                <a:cubicBezTo>
                  <a:pt x="690638" y="1127952"/>
                  <a:pt x="692992" y="1079628"/>
                  <a:pt x="692992" y="1024232"/>
                </a:cubicBezTo>
                <a:cubicBezTo>
                  <a:pt x="692992" y="1004195"/>
                  <a:pt x="697698" y="948800"/>
                  <a:pt x="707110" y="856866"/>
                </a:cubicBezTo>
                <a:cubicBezTo>
                  <a:pt x="721229" y="852152"/>
                  <a:pt x="735348" y="846258"/>
                  <a:pt x="749466" y="839187"/>
                </a:cubicBezTo>
                <a:cubicBezTo>
                  <a:pt x="768291" y="854509"/>
                  <a:pt x="776527" y="878082"/>
                  <a:pt x="776527" y="911083"/>
                </a:cubicBezTo>
                <a:cubicBezTo>
                  <a:pt x="776527" y="926405"/>
                  <a:pt x="774174" y="957050"/>
                  <a:pt x="768291" y="1000659"/>
                </a:cubicBezTo>
                <a:cubicBezTo>
                  <a:pt x="762408" y="1044269"/>
                  <a:pt x="749466" y="1122059"/>
                  <a:pt x="729465" y="1234029"/>
                </a:cubicBezTo>
                <a:cubicBezTo>
                  <a:pt x="709463" y="1345999"/>
                  <a:pt x="698874" y="1413181"/>
                  <a:pt x="698874" y="1437932"/>
                </a:cubicBezTo>
                <a:cubicBezTo>
                  <a:pt x="897712" y="1417895"/>
                  <a:pt x="1028310" y="1357785"/>
                  <a:pt x="1095374" y="1257601"/>
                </a:cubicBezTo>
                <a:cubicBezTo>
                  <a:pt x="1102433" y="1245815"/>
                  <a:pt x="1108316" y="1225778"/>
                  <a:pt x="1113022" y="1197491"/>
                </a:cubicBezTo>
                <a:cubicBezTo>
                  <a:pt x="1128317" y="1182169"/>
                  <a:pt x="1143612" y="1165668"/>
                  <a:pt x="1158908" y="1150346"/>
                </a:cubicBezTo>
                <a:cubicBezTo>
                  <a:pt x="1158908" y="1133845"/>
                  <a:pt x="1144789" y="1072556"/>
                  <a:pt x="1113022" y="964122"/>
                </a:cubicBezTo>
                <a:cubicBezTo>
                  <a:pt x="1100080" y="916976"/>
                  <a:pt x="1094197" y="876903"/>
                  <a:pt x="1094197" y="845080"/>
                </a:cubicBezTo>
                <a:cubicBezTo>
                  <a:pt x="1094197" y="813257"/>
                  <a:pt x="1094197" y="777898"/>
                  <a:pt x="1096550" y="740182"/>
                </a:cubicBezTo>
                <a:cubicBezTo>
                  <a:pt x="1098903" y="702465"/>
                  <a:pt x="1101256" y="671821"/>
                  <a:pt x="1105963" y="650605"/>
                </a:cubicBezTo>
                <a:cubicBezTo>
                  <a:pt x="1109492" y="628211"/>
                  <a:pt x="1117728" y="609353"/>
                  <a:pt x="1129494" y="592852"/>
                </a:cubicBezTo>
                <a:cubicBezTo>
                  <a:pt x="1137730" y="592852"/>
                  <a:pt x="1144789" y="622318"/>
                  <a:pt x="1150672" y="680071"/>
                </a:cubicBezTo>
                <a:cubicBezTo>
                  <a:pt x="1156555" y="737824"/>
                  <a:pt x="1163614" y="788505"/>
                  <a:pt x="1171850" y="833293"/>
                </a:cubicBezTo>
                <a:cubicBezTo>
                  <a:pt x="1178909" y="876903"/>
                  <a:pt x="1195381" y="935835"/>
                  <a:pt x="1218912" y="1008910"/>
                </a:cubicBezTo>
                <a:cubicBezTo>
                  <a:pt x="1243620" y="1083164"/>
                  <a:pt x="1261268" y="1132666"/>
                  <a:pt x="1273034" y="1156239"/>
                </a:cubicBezTo>
                <a:cubicBezTo>
                  <a:pt x="1376571" y="1096129"/>
                  <a:pt x="1461283" y="1031304"/>
                  <a:pt x="1527170" y="961764"/>
                </a:cubicBezTo>
                <a:cubicBezTo>
                  <a:pt x="1593057" y="891046"/>
                  <a:pt x="1626000" y="834472"/>
                  <a:pt x="1626000" y="790863"/>
                </a:cubicBezTo>
                <a:cubicBezTo>
                  <a:pt x="1626000" y="762576"/>
                  <a:pt x="1620118" y="724859"/>
                  <a:pt x="1607175" y="676535"/>
                </a:cubicBezTo>
                <a:cubicBezTo>
                  <a:pt x="1595410" y="629390"/>
                  <a:pt x="1580115" y="591674"/>
                  <a:pt x="1560113" y="563387"/>
                </a:cubicBezTo>
                <a:cubicBezTo>
                  <a:pt x="1540112" y="535099"/>
                  <a:pt x="1503639" y="505634"/>
                  <a:pt x="1451870" y="473811"/>
                </a:cubicBezTo>
                <a:cubicBezTo>
                  <a:pt x="1431869" y="437273"/>
                  <a:pt x="1418927" y="404271"/>
                  <a:pt x="1410691" y="374805"/>
                </a:cubicBezTo>
                <a:cubicBezTo>
                  <a:pt x="1402455" y="345339"/>
                  <a:pt x="1394219" y="312338"/>
                  <a:pt x="1385983" y="275800"/>
                </a:cubicBezTo>
                <a:cubicBezTo>
                  <a:pt x="1418927" y="275800"/>
                  <a:pt x="1454223" y="307623"/>
                  <a:pt x="1494226" y="371269"/>
                </a:cubicBezTo>
                <a:cubicBezTo>
                  <a:pt x="1514228" y="396021"/>
                  <a:pt x="1534229" y="417236"/>
                  <a:pt x="1554230" y="437273"/>
                </a:cubicBezTo>
                <a:cubicBezTo>
                  <a:pt x="1561290" y="421951"/>
                  <a:pt x="1560113" y="359483"/>
                  <a:pt x="1548348" y="252228"/>
                </a:cubicBezTo>
                <a:cubicBezTo>
                  <a:pt x="1548348" y="203904"/>
                  <a:pt x="1545995" y="154401"/>
                  <a:pt x="1542465" y="102541"/>
                </a:cubicBezTo>
                <a:cubicBezTo>
                  <a:pt x="1561290" y="102541"/>
                  <a:pt x="1581291" y="142615"/>
                  <a:pt x="1598940" y="225119"/>
                </a:cubicBezTo>
                <a:cubicBezTo>
                  <a:pt x="1616588" y="306445"/>
                  <a:pt x="1631883" y="384234"/>
                  <a:pt x="1643649" y="454952"/>
                </a:cubicBezTo>
                <a:cubicBezTo>
                  <a:pt x="1647178" y="479704"/>
                  <a:pt x="1656591" y="487954"/>
                  <a:pt x="1670709" y="482061"/>
                </a:cubicBezTo>
                <a:cubicBezTo>
                  <a:pt x="1684828" y="476168"/>
                  <a:pt x="1691887" y="463203"/>
                  <a:pt x="1691887" y="443166"/>
                </a:cubicBezTo>
                <a:cubicBezTo>
                  <a:pt x="1691887" y="423129"/>
                  <a:pt x="1684828" y="368912"/>
                  <a:pt x="1673063" y="279336"/>
                </a:cubicBezTo>
                <a:cubicBezTo>
                  <a:pt x="1661297" y="188581"/>
                  <a:pt x="1657767" y="132007"/>
                  <a:pt x="1661297" y="108434"/>
                </a:cubicBezTo>
                <a:cubicBezTo>
                  <a:pt x="1661297" y="96648"/>
                  <a:pt x="1658944" y="64825"/>
                  <a:pt x="1655414" y="12965"/>
                </a:cubicBezTo>
                <a:cubicBezTo>
                  <a:pt x="1663650" y="8251"/>
                  <a:pt x="1669533" y="4715"/>
                  <a:pt x="1673063" y="0"/>
                </a:cubicBez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688640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979715" y="1403310"/>
            <a:ext cx="4512797" cy="3976954"/>
          </a:xfrm>
          <a:custGeom>
            <a:avLst/>
            <a:gdLst>
              <a:gd name="connsiteX0" fmla="*/ 1268409 w 1377405"/>
              <a:gd name="connsiteY0" fmla="*/ 0 h 1213854"/>
              <a:gd name="connsiteX1" fmla="*/ 1276347 w 1377405"/>
              <a:gd name="connsiteY1" fmla="*/ 55120 h 1213854"/>
              <a:gd name="connsiteX2" fmla="*/ 1289416 w 1377405"/>
              <a:gd name="connsiteY2" fmla="*/ 100989 h 1213854"/>
              <a:gd name="connsiteX3" fmla="*/ 1347839 w 1377405"/>
              <a:gd name="connsiteY3" fmla="*/ 235535 h 1213854"/>
              <a:gd name="connsiteX4" fmla="*/ 1361348 w 1377405"/>
              <a:gd name="connsiteY4" fmla="*/ 264828 h 1213854"/>
              <a:gd name="connsiteX5" fmla="*/ 1377405 w 1377405"/>
              <a:gd name="connsiteY5" fmla="*/ 307910 h 1213854"/>
              <a:gd name="connsiteX6" fmla="*/ 1341296 w 1377405"/>
              <a:gd name="connsiteY6" fmla="*/ 354650 h 1213854"/>
              <a:gd name="connsiteX7" fmla="*/ 1269739 w 1377405"/>
              <a:gd name="connsiteY7" fmla="*/ 309025 h 1213854"/>
              <a:gd name="connsiteX8" fmla="*/ 1198557 w 1377405"/>
              <a:gd name="connsiteY8" fmla="*/ 240817 h 1213854"/>
              <a:gd name="connsiteX9" fmla="*/ 1164859 w 1377405"/>
              <a:gd name="connsiteY9" fmla="*/ 206911 h 1213854"/>
              <a:gd name="connsiteX10" fmla="*/ 1150423 w 1377405"/>
              <a:gd name="connsiteY10" fmla="*/ 210274 h 1213854"/>
              <a:gd name="connsiteX11" fmla="*/ 1138133 w 1377405"/>
              <a:gd name="connsiteY11" fmla="*/ 215188 h 1213854"/>
              <a:gd name="connsiteX12" fmla="*/ 1127241 w 1377405"/>
              <a:gd name="connsiteY12" fmla="*/ 226986 h 1213854"/>
              <a:gd name="connsiteX13" fmla="*/ 1123009 w 1377405"/>
              <a:gd name="connsiteY13" fmla="*/ 235151 h 1213854"/>
              <a:gd name="connsiteX14" fmla="*/ 1100465 w 1377405"/>
              <a:gd name="connsiteY14" fmla="*/ 327713 h 1213854"/>
              <a:gd name="connsiteX15" fmla="*/ 1098690 w 1377405"/>
              <a:gd name="connsiteY15" fmla="*/ 396524 h 1213854"/>
              <a:gd name="connsiteX16" fmla="*/ 1106189 w 1377405"/>
              <a:gd name="connsiteY16" fmla="*/ 441665 h 1213854"/>
              <a:gd name="connsiteX17" fmla="*/ 1116540 w 1377405"/>
              <a:gd name="connsiteY17" fmla="*/ 517101 h 1213854"/>
              <a:gd name="connsiteX18" fmla="*/ 1101332 w 1377405"/>
              <a:gd name="connsiteY18" fmla="*/ 626509 h 1213854"/>
              <a:gd name="connsiteX19" fmla="*/ 1062001 w 1377405"/>
              <a:gd name="connsiteY19" fmla="*/ 686831 h 1213854"/>
              <a:gd name="connsiteX20" fmla="*/ 1034968 w 1377405"/>
              <a:gd name="connsiteY20" fmla="*/ 758270 h 1213854"/>
              <a:gd name="connsiteX21" fmla="*/ 1033243 w 1377405"/>
              <a:gd name="connsiteY21" fmla="*/ 862150 h 1213854"/>
              <a:gd name="connsiteX22" fmla="*/ 1032186 w 1377405"/>
              <a:gd name="connsiteY22" fmla="*/ 997033 h 1213854"/>
              <a:gd name="connsiteX23" fmla="*/ 1030557 w 1377405"/>
              <a:gd name="connsiteY23" fmla="*/ 1035517 h 1213854"/>
              <a:gd name="connsiteX24" fmla="*/ 1036004 w 1377405"/>
              <a:gd name="connsiteY24" fmla="*/ 1066821 h 1213854"/>
              <a:gd name="connsiteX25" fmla="*/ 1046497 w 1377405"/>
              <a:gd name="connsiteY25" fmla="*/ 1090636 h 1213854"/>
              <a:gd name="connsiteX26" fmla="*/ 1062340 w 1377405"/>
              <a:gd name="connsiteY26" fmla="*/ 1110189 h 1213854"/>
              <a:gd name="connsiteX27" fmla="*/ 1076612 w 1377405"/>
              <a:gd name="connsiteY27" fmla="*/ 1131643 h 1213854"/>
              <a:gd name="connsiteX28" fmla="*/ 1086058 w 1377405"/>
              <a:gd name="connsiteY28" fmla="*/ 1152300 h 1213854"/>
              <a:gd name="connsiteX29" fmla="*/ 1029127 w 1377405"/>
              <a:gd name="connsiteY29" fmla="*/ 1139871 h 1213854"/>
              <a:gd name="connsiteX30" fmla="*/ 1013891 w 1377405"/>
              <a:gd name="connsiteY30" fmla="*/ 1140052 h 1213854"/>
              <a:gd name="connsiteX31" fmla="*/ 985311 w 1377405"/>
              <a:gd name="connsiteY31" fmla="*/ 1072845 h 1213854"/>
              <a:gd name="connsiteX32" fmla="*/ 974492 w 1377405"/>
              <a:gd name="connsiteY32" fmla="*/ 1018998 h 1213854"/>
              <a:gd name="connsiteX33" fmla="*/ 973838 w 1377405"/>
              <a:gd name="connsiteY33" fmla="*/ 985489 h 1213854"/>
              <a:gd name="connsiteX34" fmla="*/ 971806 w 1377405"/>
              <a:gd name="connsiteY34" fmla="*/ 950606 h 1213854"/>
              <a:gd name="connsiteX35" fmla="*/ 960374 w 1377405"/>
              <a:gd name="connsiteY35" fmla="*/ 895564 h 1213854"/>
              <a:gd name="connsiteX36" fmla="*/ 944578 w 1377405"/>
              <a:gd name="connsiteY36" fmla="*/ 849952 h 1213854"/>
              <a:gd name="connsiteX37" fmla="*/ 913544 w 1377405"/>
              <a:gd name="connsiteY37" fmla="*/ 897467 h 1213854"/>
              <a:gd name="connsiteX38" fmla="*/ 867212 w 1377405"/>
              <a:gd name="connsiteY38" fmla="*/ 960451 h 1213854"/>
              <a:gd name="connsiteX39" fmla="*/ 844422 w 1377405"/>
              <a:gd name="connsiteY39" fmla="*/ 986646 h 1213854"/>
              <a:gd name="connsiteX40" fmla="*/ 770439 w 1377405"/>
              <a:gd name="connsiteY40" fmla="*/ 1024174 h 1213854"/>
              <a:gd name="connsiteX41" fmla="*/ 783527 w 1377405"/>
              <a:gd name="connsiteY41" fmla="*/ 948035 h 1213854"/>
              <a:gd name="connsiteX42" fmla="*/ 808083 w 1377405"/>
              <a:gd name="connsiteY42" fmla="*/ 937957 h 1213854"/>
              <a:gd name="connsiteX43" fmla="*/ 829282 w 1377405"/>
              <a:gd name="connsiteY43" fmla="*/ 934709 h 1213854"/>
              <a:gd name="connsiteX44" fmla="*/ 890687 w 1377405"/>
              <a:gd name="connsiteY44" fmla="*/ 856528 h 1213854"/>
              <a:gd name="connsiteX45" fmla="*/ 917045 w 1377405"/>
              <a:gd name="connsiteY45" fmla="*/ 799181 h 1213854"/>
              <a:gd name="connsiteX46" fmla="*/ 922869 w 1377405"/>
              <a:gd name="connsiteY46" fmla="*/ 768069 h 1213854"/>
              <a:gd name="connsiteX47" fmla="*/ 888657 w 1377405"/>
              <a:gd name="connsiteY47" fmla="*/ 741977 h 1213854"/>
              <a:gd name="connsiteX48" fmla="*/ 856759 w 1377405"/>
              <a:gd name="connsiteY48" fmla="*/ 727192 h 1213854"/>
              <a:gd name="connsiteX49" fmla="*/ 550466 w 1377405"/>
              <a:gd name="connsiteY49" fmla="*/ 711427 h 1213854"/>
              <a:gd name="connsiteX50" fmla="*/ 516416 w 1377405"/>
              <a:gd name="connsiteY50" fmla="*/ 740186 h 1213854"/>
              <a:gd name="connsiteX51" fmla="*/ 474681 w 1377405"/>
              <a:gd name="connsiteY51" fmla="*/ 796223 h 1213854"/>
              <a:gd name="connsiteX52" fmla="*/ 448838 w 1377405"/>
              <a:gd name="connsiteY52" fmla="*/ 819199 h 1213854"/>
              <a:gd name="connsiteX53" fmla="*/ 421966 w 1377405"/>
              <a:gd name="connsiteY53" fmla="*/ 844526 h 1213854"/>
              <a:gd name="connsiteX54" fmla="*/ 440824 w 1377405"/>
              <a:gd name="connsiteY54" fmla="*/ 896113 h 1213854"/>
              <a:gd name="connsiteX55" fmla="*/ 490645 w 1377405"/>
              <a:gd name="connsiteY55" fmla="*/ 952553 h 1213854"/>
              <a:gd name="connsiteX56" fmla="*/ 520727 w 1377405"/>
              <a:gd name="connsiteY56" fmla="*/ 990557 h 1213854"/>
              <a:gd name="connsiteX57" fmla="*/ 544206 w 1377405"/>
              <a:gd name="connsiteY57" fmla="*/ 1035446 h 1213854"/>
              <a:gd name="connsiteX58" fmla="*/ 549583 w 1377405"/>
              <a:gd name="connsiteY58" fmla="*/ 1052727 h 1213854"/>
              <a:gd name="connsiteX59" fmla="*/ 540159 w 1377405"/>
              <a:gd name="connsiteY59" fmla="*/ 1085431 h 1213854"/>
              <a:gd name="connsiteX60" fmla="*/ 513571 w 1377405"/>
              <a:gd name="connsiteY60" fmla="*/ 1135033 h 1213854"/>
              <a:gd name="connsiteX61" fmla="*/ 492002 w 1377405"/>
              <a:gd name="connsiteY61" fmla="*/ 1168880 h 1213854"/>
              <a:gd name="connsiteX62" fmla="*/ 467753 w 1377405"/>
              <a:gd name="connsiteY62" fmla="*/ 1102518 h 1213854"/>
              <a:gd name="connsiteX63" fmla="*/ 470251 w 1377405"/>
              <a:gd name="connsiteY63" fmla="*/ 1081239 h 1213854"/>
              <a:gd name="connsiteX64" fmla="*/ 478594 w 1377405"/>
              <a:gd name="connsiteY64" fmla="*/ 1082207 h 1213854"/>
              <a:gd name="connsiteX65" fmla="*/ 482139 w 1377405"/>
              <a:gd name="connsiteY65" fmla="*/ 1064086 h 1213854"/>
              <a:gd name="connsiteX66" fmla="*/ 416103 w 1377405"/>
              <a:gd name="connsiteY66" fmla="*/ 944286 h 1213854"/>
              <a:gd name="connsiteX67" fmla="*/ 329124 w 1377405"/>
              <a:gd name="connsiteY67" fmla="*/ 857022 h 1213854"/>
              <a:gd name="connsiteX68" fmla="*/ 388995 w 1377405"/>
              <a:gd name="connsiteY68" fmla="*/ 791762 h 1213854"/>
              <a:gd name="connsiteX69" fmla="*/ 372325 w 1377405"/>
              <a:gd name="connsiteY69" fmla="*/ 747485 h 1213854"/>
              <a:gd name="connsiteX70" fmla="*/ 308537 w 1377405"/>
              <a:gd name="connsiteY70" fmla="*/ 773781 h 1213854"/>
              <a:gd name="connsiteX71" fmla="*/ 227474 w 1377405"/>
              <a:gd name="connsiteY71" fmla="*/ 937990 h 1213854"/>
              <a:gd name="connsiteX72" fmla="*/ 218780 w 1377405"/>
              <a:gd name="connsiteY72" fmla="*/ 1060814 h 1213854"/>
              <a:gd name="connsiteX73" fmla="*/ 211795 w 1377405"/>
              <a:gd name="connsiteY73" fmla="*/ 1135377 h 1213854"/>
              <a:gd name="connsiteX74" fmla="*/ 222027 w 1377405"/>
              <a:gd name="connsiteY74" fmla="*/ 1148444 h 1213854"/>
              <a:gd name="connsiteX75" fmla="*/ 243996 w 1377405"/>
              <a:gd name="connsiteY75" fmla="*/ 1166669 h 1213854"/>
              <a:gd name="connsiteX76" fmla="*/ 284755 w 1377405"/>
              <a:gd name="connsiteY76" fmla="*/ 1195902 h 1213854"/>
              <a:gd name="connsiteX77" fmla="*/ 304152 w 1377405"/>
              <a:gd name="connsiteY77" fmla="*/ 1213367 h 1213854"/>
              <a:gd name="connsiteX78" fmla="*/ 267344 w 1377405"/>
              <a:gd name="connsiteY78" fmla="*/ 1212823 h 1213854"/>
              <a:gd name="connsiteX79" fmla="*/ 195949 w 1377405"/>
              <a:gd name="connsiteY79" fmla="*/ 1195492 h 1213854"/>
              <a:gd name="connsiteX80" fmla="*/ 185807 w 1377405"/>
              <a:gd name="connsiteY80" fmla="*/ 1175402 h 1213854"/>
              <a:gd name="connsiteX81" fmla="*/ 172601 w 1377405"/>
              <a:gd name="connsiteY81" fmla="*/ 1149338 h 1213854"/>
              <a:gd name="connsiteX82" fmla="*/ 164662 w 1377405"/>
              <a:gd name="connsiteY82" fmla="*/ 1120773 h 1213854"/>
              <a:gd name="connsiteX83" fmla="*/ 162738 w 1377405"/>
              <a:gd name="connsiteY83" fmla="*/ 1044544 h 1213854"/>
              <a:gd name="connsiteX84" fmla="*/ 154678 w 1377405"/>
              <a:gd name="connsiteY84" fmla="*/ 865925 h 1213854"/>
              <a:gd name="connsiteX85" fmla="*/ 207558 w 1377405"/>
              <a:gd name="connsiteY85" fmla="*/ 779527 h 1213854"/>
              <a:gd name="connsiteX86" fmla="*/ 224432 w 1377405"/>
              <a:gd name="connsiteY86" fmla="*/ 743617 h 1213854"/>
              <a:gd name="connsiteX87" fmla="*/ 210873 w 1377405"/>
              <a:gd name="connsiteY87" fmla="*/ 679255 h 1213854"/>
              <a:gd name="connsiteX88" fmla="*/ 183490 w 1377405"/>
              <a:gd name="connsiteY88" fmla="*/ 606173 h 1213854"/>
              <a:gd name="connsiteX89" fmla="*/ 140937 w 1377405"/>
              <a:gd name="connsiteY89" fmla="*/ 680075 h 1213854"/>
              <a:gd name="connsiteX90" fmla="*/ 49191 w 1377405"/>
              <a:gd name="connsiteY90" fmla="*/ 757355 h 1213854"/>
              <a:gd name="connsiteX91" fmla="*/ 28647 w 1377405"/>
              <a:gd name="connsiteY91" fmla="*/ 754278 h 1213854"/>
              <a:gd name="connsiteX92" fmla="*/ 8502 w 1377405"/>
              <a:gd name="connsiteY92" fmla="*/ 742144 h 1213854"/>
              <a:gd name="connsiteX93" fmla="*/ 0 w 1377405"/>
              <a:gd name="connsiteY93" fmla="*/ 734176 h 1213854"/>
              <a:gd name="connsiteX94" fmla="*/ 128244 w 1377405"/>
              <a:gd name="connsiteY94" fmla="*/ 571790 h 1213854"/>
              <a:gd name="connsiteX95" fmla="*/ 203278 w 1377405"/>
              <a:gd name="connsiteY95" fmla="*/ 444475 h 1213854"/>
              <a:gd name="connsiteX96" fmla="*/ 291862 w 1377405"/>
              <a:gd name="connsiteY96" fmla="*/ 378767 h 1213854"/>
              <a:gd name="connsiteX97" fmla="*/ 444933 w 1377405"/>
              <a:gd name="connsiteY97" fmla="*/ 347324 h 1213854"/>
              <a:gd name="connsiteX98" fmla="*/ 528164 w 1377405"/>
              <a:gd name="connsiteY98" fmla="*/ 352266 h 1213854"/>
              <a:gd name="connsiteX99" fmla="*/ 663870 w 1377405"/>
              <a:gd name="connsiteY99" fmla="*/ 364797 h 1213854"/>
              <a:gd name="connsiteX100" fmla="*/ 726590 w 1377405"/>
              <a:gd name="connsiteY100" fmla="*/ 356388 h 1213854"/>
              <a:gd name="connsiteX101" fmla="*/ 833151 w 1377405"/>
              <a:gd name="connsiteY101" fmla="*/ 287736 h 1213854"/>
              <a:gd name="connsiteX102" fmla="*/ 859883 w 1377405"/>
              <a:gd name="connsiteY102" fmla="*/ 234362 h 1213854"/>
              <a:gd name="connsiteX103" fmla="*/ 898162 w 1377405"/>
              <a:gd name="connsiteY103" fmla="*/ 189423 h 1213854"/>
              <a:gd name="connsiteX104" fmla="*/ 963849 w 1377405"/>
              <a:gd name="connsiteY104" fmla="*/ 138145 h 1213854"/>
              <a:gd name="connsiteX105" fmla="*/ 1031215 w 1377405"/>
              <a:gd name="connsiteY105" fmla="*/ 96731 h 1213854"/>
              <a:gd name="connsiteX106" fmla="*/ 1094797 w 1377405"/>
              <a:gd name="connsiteY106" fmla="*/ 76216 h 1213854"/>
              <a:gd name="connsiteX107" fmla="*/ 1182453 w 1377405"/>
              <a:gd name="connsiteY107" fmla="*/ 56442 h 1213854"/>
              <a:gd name="connsiteX108" fmla="*/ 1193482 w 1377405"/>
              <a:gd name="connsiteY108" fmla="*/ 24839 h 1213854"/>
              <a:gd name="connsiteX109" fmla="*/ 1190569 w 1377405"/>
              <a:gd name="connsiteY109" fmla="*/ 9831 h 1213854"/>
              <a:gd name="connsiteX110" fmla="*/ 1212622 w 1377405"/>
              <a:gd name="connsiteY110" fmla="*/ 26295 h 1213854"/>
              <a:gd name="connsiteX111" fmla="*/ 1239128 w 1377405"/>
              <a:gd name="connsiteY111" fmla="*/ 39583 h 1213854"/>
              <a:gd name="connsiteX112" fmla="*/ 1254524 w 1377405"/>
              <a:gd name="connsiteY112" fmla="*/ 19846 h 1213854"/>
              <a:gd name="connsiteX113" fmla="*/ 1268409 w 1377405"/>
              <a:gd name="connsiteY113" fmla="*/ 0 h 121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1377405" h="1213854">
                <a:moveTo>
                  <a:pt x="1268409" y="0"/>
                </a:moveTo>
                <a:cubicBezTo>
                  <a:pt x="1270068" y="17631"/>
                  <a:pt x="1272813" y="36162"/>
                  <a:pt x="1276347" y="55120"/>
                </a:cubicBezTo>
                <a:cubicBezTo>
                  <a:pt x="1279657" y="74350"/>
                  <a:pt x="1284104" y="89714"/>
                  <a:pt x="1289416" y="100989"/>
                </a:cubicBezTo>
                <a:lnTo>
                  <a:pt x="1347839" y="235535"/>
                </a:lnTo>
                <a:cubicBezTo>
                  <a:pt x="1351042" y="243000"/>
                  <a:pt x="1355694" y="252583"/>
                  <a:pt x="1361348" y="264828"/>
                </a:cubicBezTo>
                <a:cubicBezTo>
                  <a:pt x="1367249" y="277049"/>
                  <a:pt x="1372594" y="291327"/>
                  <a:pt x="1377405" y="307910"/>
                </a:cubicBezTo>
                <a:lnTo>
                  <a:pt x="1341296" y="354650"/>
                </a:lnTo>
                <a:cubicBezTo>
                  <a:pt x="1319995" y="354149"/>
                  <a:pt x="1296052" y="338866"/>
                  <a:pt x="1269739" y="309025"/>
                </a:cubicBezTo>
                <a:cubicBezTo>
                  <a:pt x="1237520" y="272224"/>
                  <a:pt x="1213619" y="249420"/>
                  <a:pt x="1198557" y="240817"/>
                </a:cubicBezTo>
                <a:cubicBezTo>
                  <a:pt x="1187273" y="229854"/>
                  <a:pt x="1175966" y="218642"/>
                  <a:pt x="1164859" y="206911"/>
                </a:cubicBezTo>
                <a:cubicBezTo>
                  <a:pt x="1159748" y="208394"/>
                  <a:pt x="1155085" y="209334"/>
                  <a:pt x="1150423" y="210274"/>
                </a:cubicBezTo>
                <a:cubicBezTo>
                  <a:pt x="1146008" y="211190"/>
                  <a:pt x="1141912" y="212829"/>
                  <a:pt x="1138133" y="215188"/>
                </a:cubicBezTo>
                <a:cubicBezTo>
                  <a:pt x="1134626" y="217773"/>
                  <a:pt x="1130987" y="221623"/>
                  <a:pt x="1127241" y="226986"/>
                </a:cubicBezTo>
                <a:cubicBezTo>
                  <a:pt x="1126661" y="228794"/>
                  <a:pt x="1125160" y="231441"/>
                  <a:pt x="1123009" y="235151"/>
                </a:cubicBezTo>
                <a:cubicBezTo>
                  <a:pt x="1111302" y="272830"/>
                  <a:pt x="1103697" y="303608"/>
                  <a:pt x="1100465" y="327713"/>
                </a:cubicBezTo>
                <a:cubicBezTo>
                  <a:pt x="1097209" y="351569"/>
                  <a:pt x="1096633" y="374671"/>
                  <a:pt x="1098690" y="396524"/>
                </a:cubicBezTo>
                <a:cubicBezTo>
                  <a:pt x="1098923" y="399007"/>
                  <a:pt x="1101588" y="414039"/>
                  <a:pt x="1106189" y="441665"/>
                </a:cubicBezTo>
                <a:cubicBezTo>
                  <a:pt x="1111037" y="469267"/>
                  <a:pt x="1114389" y="494255"/>
                  <a:pt x="1116540" y="517101"/>
                </a:cubicBezTo>
                <a:cubicBezTo>
                  <a:pt x="1120653" y="560807"/>
                  <a:pt x="1115592" y="597359"/>
                  <a:pt x="1101332" y="626509"/>
                </a:cubicBezTo>
                <a:cubicBezTo>
                  <a:pt x="1087966" y="646557"/>
                  <a:pt x="1074848" y="666581"/>
                  <a:pt x="1062001" y="686831"/>
                </a:cubicBezTo>
                <a:cubicBezTo>
                  <a:pt x="1049177" y="707328"/>
                  <a:pt x="1040151" y="730975"/>
                  <a:pt x="1034968" y="758270"/>
                </a:cubicBezTo>
                <a:cubicBezTo>
                  <a:pt x="1030010" y="785292"/>
                  <a:pt x="1029270" y="819934"/>
                  <a:pt x="1033243" y="862150"/>
                </a:cubicBezTo>
                <a:cubicBezTo>
                  <a:pt x="1038058" y="913306"/>
                  <a:pt x="1037804" y="958424"/>
                  <a:pt x="1032186" y="997033"/>
                </a:cubicBezTo>
                <a:cubicBezTo>
                  <a:pt x="1029978" y="1010769"/>
                  <a:pt x="1029435" y="1023597"/>
                  <a:pt x="1030557" y="1035517"/>
                </a:cubicBezTo>
                <a:cubicBezTo>
                  <a:pt x="1031492" y="1045450"/>
                  <a:pt x="1033489" y="1056035"/>
                  <a:pt x="1036004" y="1066821"/>
                </a:cubicBezTo>
                <a:cubicBezTo>
                  <a:pt x="1038767" y="1077584"/>
                  <a:pt x="1042265" y="1085522"/>
                  <a:pt x="1046497" y="1090636"/>
                </a:cubicBezTo>
                <a:cubicBezTo>
                  <a:pt x="1050977" y="1095726"/>
                  <a:pt x="1056093" y="1102259"/>
                  <a:pt x="1062340" y="1110189"/>
                </a:cubicBezTo>
                <a:cubicBezTo>
                  <a:pt x="1068564" y="1117870"/>
                  <a:pt x="1073254" y="1125195"/>
                  <a:pt x="1076612" y="1131643"/>
                </a:cubicBezTo>
                <a:cubicBezTo>
                  <a:pt x="1079722" y="1138115"/>
                  <a:pt x="1082878" y="1145083"/>
                  <a:pt x="1086058" y="1152300"/>
                </a:cubicBezTo>
                <a:cubicBezTo>
                  <a:pt x="1068624" y="1155694"/>
                  <a:pt x="1049474" y="1151484"/>
                  <a:pt x="1029127" y="1139871"/>
                </a:cubicBezTo>
                <a:cubicBezTo>
                  <a:pt x="1021790" y="1136302"/>
                  <a:pt x="1016809" y="1136520"/>
                  <a:pt x="1013891" y="1140052"/>
                </a:cubicBezTo>
                <a:cubicBezTo>
                  <a:pt x="1000368" y="1113266"/>
                  <a:pt x="990758" y="1090871"/>
                  <a:pt x="985311" y="1072845"/>
                </a:cubicBezTo>
                <a:cubicBezTo>
                  <a:pt x="979592" y="1054594"/>
                  <a:pt x="976151" y="1036629"/>
                  <a:pt x="974492" y="1018998"/>
                </a:cubicBezTo>
                <a:cubicBezTo>
                  <a:pt x="974207" y="1008002"/>
                  <a:pt x="974147" y="996734"/>
                  <a:pt x="973838" y="985489"/>
                </a:cubicBezTo>
                <a:cubicBezTo>
                  <a:pt x="973507" y="973996"/>
                  <a:pt x="972904" y="962278"/>
                  <a:pt x="971806" y="950606"/>
                </a:cubicBezTo>
                <a:cubicBezTo>
                  <a:pt x="970216" y="933720"/>
                  <a:pt x="966504" y="915531"/>
                  <a:pt x="960374" y="895564"/>
                </a:cubicBezTo>
                <a:cubicBezTo>
                  <a:pt x="954267" y="875847"/>
                  <a:pt x="949100" y="860800"/>
                  <a:pt x="944578" y="849952"/>
                </a:cubicBezTo>
                <a:cubicBezTo>
                  <a:pt x="930539" y="870815"/>
                  <a:pt x="920044" y="886834"/>
                  <a:pt x="913544" y="897467"/>
                </a:cubicBezTo>
                <a:cubicBezTo>
                  <a:pt x="890534" y="931950"/>
                  <a:pt x="875008" y="952953"/>
                  <a:pt x="867212" y="960451"/>
                </a:cubicBezTo>
                <a:cubicBezTo>
                  <a:pt x="865795" y="961336"/>
                  <a:pt x="858139" y="970324"/>
                  <a:pt x="844422" y="986646"/>
                </a:cubicBezTo>
                <a:cubicBezTo>
                  <a:pt x="826263" y="1008899"/>
                  <a:pt x="801421" y="1021258"/>
                  <a:pt x="770439" y="1024174"/>
                </a:cubicBezTo>
                <a:lnTo>
                  <a:pt x="783527" y="948035"/>
                </a:lnTo>
                <a:cubicBezTo>
                  <a:pt x="791720" y="944759"/>
                  <a:pt x="799890" y="941234"/>
                  <a:pt x="808083" y="937957"/>
                </a:cubicBezTo>
                <a:cubicBezTo>
                  <a:pt x="811002" y="934426"/>
                  <a:pt x="818143" y="933252"/>
                  <a:pt x="829282" y="934709"/>
                </a:cubicBezTo>
                <a:cubicBezTo>
                  <a:pt x="849864" y="908972"/>
                  <a:pt x="870175" y="883010"/>
                  <a:pt x="890687" y="856528"/>
                </a:cubicBezTo>
                <a:cubicBezTo>
                  <a:pt x="902481" y="838382"/>
                  <a:pt x="911185" y="819274"/>
                  <a:pt x="917045" y="799181"/>
                </a:cubicBezTo>
                <a:cubicBezTo>
                  <a:pt x="917719" y="798367"/>
                  <a:pt x="919735" y="787905"/>
                  <a:pt x="922869" y="768069"/>
                </a:cubicBezTo>
                <a:cubicBezTo>
                  <a:pt x="912146" y="763065"/>
                  <a:pt x="900848" y="754609"/>
                  <a:pt x="888657" y="741977"/>
                </a:cubicBezTo>
                <a:cubicBezTo>
                  <a:pt x="881170" y="734164"/>
                  <a:pt x="870471" y="729409"/>
                  <a:pt x="856759" y="727192"/>
                </a:cubicBezTo>
                <a:cubicBezTo>
                  <a:pt x="754799" y="722509"/>
                  <a:pt x="652520" y="717104"/>
                  <a:pt x="550466" y="711427"/>
                </a:cubicBezTo>
                <a:cubicBezTo>
                  <a:pt x="542643" y="710660"/>
                  <a:pt x="531293" y="720247"/>
                  <a:pt x="516416" y="740186"/>
                </a:cubicBezTo>
                <a:cubicBezTo>
                  <a:pt x="507956" y="751253"/>
                  <a:pt x="494202" y="769834"/>
                  <a:pt x="474681" y="796223"/>
                </a:cubicBezTo>
                <a:cubicBezTo>
                  <a:pt x="467722" y="804645"/>
                  <a:pt x="459183" y="812213"/>
                  <a:pt x="448838" y="819199"/>
                </a:cubicBezTo>
                <a:cubicBezTo>
                  <a:pt x="431278" y="831875"/>
                  <a:pt x="422312" y="840234"/>
                  <a:pt x="421966" y="844526"/>
                </a:cubicBezTo>
                <a:cubicBezTo>
                  <a:pt x="420843" y="859162"/>
                  <a:pt x="427212" y="876350"/>
                  <a:pt x="440824" y="896113"/>
                </a:cubicBezTo>
                <a:cubicBezTo>
                  <a:pt x="450607" y="909723"/>
                  <a:pt x="467124" y="928461"/>
                  <a:pt x="490645" y="952553"/>
                </a:cubicBezTo>
                <a:cubicBezTo>
                  <a:pt x="502743" y="964191"/>
                  <a:pt x="512680" y="976784"/>
                  <a:pt x="520727" y="990557"/>
                </a:cubicBezTo>
                <a:cubicBezTo>
                  <a:pt x="524828" y="996935"/>
                  <a:pt x="532497" y="1011997"/>
                  <a:pt x="544206" y="1035446"/>
                </a:cubicBezTo>
                <a:cubicBezTo>
                  <a:pt x="547316" y="1041918"/>
                  <a:pt x="549116" y="1047761"/>
                  <a:pt x="549583" y="1052727"/>
                </a:cubicBezTo>
                <a:cubicBezTo>
                  <a:pt x="550542" y="1062909"/>
                  <a:pt x="547310" y="1073735"/>
                  <a:pt x="540159" y="1085431"/>
                </a:cubicBezTo>
                <a:cubicBezTo>
                  <a:pt x="532760" y="1097151"/>
                  <a:pt x="524071" y="1113752"/>
                  <a:pt x="513571" y="1135033"/>
                </a:cubicBezTo>
                <a:cubicBezTo>
                  <a:pt x="513347" y="1148582"/>
                  <a:pt x="506149" y="1159782"/>
                  <a:pt x="492002" y="1168880"/>
                </a:cubicBezTo>
                <a:lnTo>
                  <a:pt x="467753" y="1102518"/>
                </a:lnTo>
                <a:cubicBezTo>
                  <a:pt x="466397" y="1088115"/>
                  <a:pt x="467230" y="1081022"/>
                  <a:pt x="470251" y="1081239"/>
                </a:cubicBezTo>
                <a:cubicBezTo>
                  <a:pt x="473249" y="1081207"/>
                  <a:pt x="476045" y="1081695"/>
                  <a:pt x="478594" y="1082207"/>
                </a:cubicBezTo>
                <a:cubicBezTo>
                  <a:pt x="482064" y="1081880"/>
                  <a:pt x="483261" y="1076006"/>
                  <a:pt x="482139" y="1064086"/>
                </a:cubicBezTo>
                <a:cubicBezTo>
                  <a:pt x="478259" y="1022864"/>
                  <a:pt x="456263" y="983096"/>
                  <a:pt x="416103" y="944286"/>
                </a:cubicBezTo>
                <a:cubicBezTo>
                  <a:pt x="361157" y="891837"/>
                  <a:pt x="332164" y="862749"/>
                  <a:pt x="329124" y="857022"/>
                </a:cubicBezTo>
                <a:lnTo>
                  <a:pt x="388995" y="791762"/>
                </a:lnTo>
                <a:lnTo>
                  <a:pt x="372325" y="747485"/>
                </a:lnTo>
                <a:lnTo>
                  <a:pt x="308537" y="773781"/>
                </a:lnTo>
                <a:cubicBezTo>
                  <a:pt x="260929" y="825862"/>
                  <a:pt x="234065" y="880500"/>
                  <a:pt x="227474" y="937990"/>
                </a:cubicBezTo>
                <a:cubicBezTo>
                  <a:pt x="226094" y="949894"/>
                  <a:pt x="223211" y="991001"/>
                  <a:pt x="218780" y="1060814"/>
                </a:cubicBezTo>
                <a:cubicBezTo>
                  <a:pt x="216604" y="1090832"/>
                  <a:pt x="214186" y="1115611"/>
                  <a:pt x="211795" y="1135377"/>
                </a:cubicBezTo>
                <a:cubicBezTo>
                  <a:pt x="215896" y="1141756"/>
                  <a:pt x="219315" y="1146194"/>
                  <a:pt x="222027" y="1148444"/>
                </a:cubicBezTo>
                <a:cubicBezTo>
                  <a:pt x="229514" y="1156257"/>
                  <a:pt x="236837" y="1162332"/>
                  <a:pt x="243996" y="1166669"/>
                </a:cubicBezTo>
                <a:cubicBezTo>
                  <a:pt x="257501" y="1174667"/>
                  <a:pt x="271194" y="1184652"/>
                  <a:pt x="284755" y="1195902"/>
                </a:cubicBezTo>
                <a:cubicBezTo>
                  <a:pt x="289366" y="1199727"/>
                  <a:pt x="295922" y="1205624"/>
                  <a:pt x="304152" y="1213367"/>
                </a:cubicBezTo>
                <a:cubicBezTo>
                  <a:pt x="294982" y="1214230"/>
                  <a:pt x="282697" y="1213883"/>
                  <a:pt x="267344" y="1212823"/>
                </a:cubicBezTo>
                <a:cubicBezTo>
                  <a:pt x="227304" y="1209827"/>
                  <a:pt x="203506" y="1204050"/>
                  <a:pt x="195949" y="1195492"/>
                </a:cubicBezTo>
                <a:cubicBezTo>
                  <a:pt x="193653" y="1189696"/>
                  <a:pt x="190272" y="1182999"/>
                  <a:pt x="185807" y="1175402"/>
                </a:cubicBezTo>
                <a:cubicBezTo>
                  <a:pt x="181341" y="1167806"/>
                  <a:pt x="176758" y="1158968"/>
                  <a:pt x="172601" y="1149338"/>
                </a:cubicBezTo>
                <a:cubicBezTo>
                  <a:pt x="168173" y="1139483"/>
                  <a:pt x="165527" y="1129962"/>
                  <a:pt x="164662" y="1120773"/>
                </a:cubicBezTo>
                <a:cubicBezTo>
                  <a:pt x="162769" y="1100659"/>
                  <a:pt x="162120" y="1075166"/>
                  <a:pt x="162738" y="1044544"/>
                </a:cubicBezTo>
                <a:cubicBezTo>
                  <a:pt x="163460" y="991114"/>
                  <a:pt x="160849" y="931484"/>
                  <a:pt x="154678" y="865925"/>
                </a:cubicBezTo>
                <a:cubicBezTo>
                  <a:pt x="158279" y="851056"/>
                  <a:pt x="176079" y="822324"/>
                  <a:pt x="207558" y="779527"/>
                </a:cubicBezTo>
                <a:cubicBezTo>
                  <a:pt x="219516" y="763120"/>
                  <a:pt x="225133" y="751066"/>
                  <a:pt x="224432" y="743617"/>
                </a:cubicBezTo>
                <a:cubicBezTo>
                  <a:pt x="222445" y="722509"/>
                  <a:pt x="217933" y="701138"/>
                  <a:pt x="210873" y="679255"/>
                </a:cubicBezTo>
                <a:cubicBezTo>
                  <a:pt x="203564" y="657395"/>
                  <a:pt x="194512" y="632944"/>
                  <a:pt x="183490" y="606173"/>
                </a:cubicBezTo>
                <a:cubicBezTo>
                  <a:pt x="166336" y="639104"/>
                  <a:pt x="152151" y="663738"/>
                  <a:pt x="140937" y="680075"/>
                </a:cubicBezTo>
                <a:cubicBezTo>
                  <a:pt x="107540" y="729065"/>
                  <a:pt x="76950" y="754742"/>
                  <a:pt x="49191" y="757355"/>
                </a:cubicBezTo>
                <a:cubicBezTo>
                  <a:pt x="42499" y="757985"/>
                  <a:pt x="35667" y="757125"/>
                  <a:pt x="28647" y="754278"/>
                </a:cubicBezTo>
                <a:cubicBezTo>
                  <a:pt x="21628" y="751431"/>
                  <a:pt x="14763" y="747568"/>
                  <a:pt x="8502" y="742144"/>
                </a:cubicBezTo>
                <a:cubicBezTo>
                  <a:pt x="6603" y="740569"/>
                  <a:pt x="3867" y="738071"/>
                  <a:pt x="0" y="734176"/>
                </a:cubicBezTo>
                <a:cubicBezTo>
                  <a:pt x="41565" y="708218"/>
                  <a:pt x="84479" y="654074"/>
                  <a:pt x="128244" y="571790"/>
                </a:cubicBezTo>
                <a:cubicBezTo>
                  <a:pt x="158461" y="515584"/>
                  <a:pt x="183472" y="473145"/>
                  <a:pt x="203278" y="444475"/>
                </a:cubicBezTo>
                <a:cubicBezTo>
                  <a:pt x="223084" y="415804"/>
                  <a:pt x="252537" y="393992"/>
                  <a:pt x="291862" y="378767"/>
                </a:cubicBezTo>
                <a:cubicBezTo>
                  <a:pt x="330962" y="363813"/>
                  <a:pt x="381978" y="353249"/>
                  <a:pt x="444933" y="347324"/>
                </a:cubicBezTo>
                <a:cubicBezTo>
                  <a:pt x="468479" y="345107"/>
                  <a:pt x="496140" y="346763"/>
                  <a:pt x="528164" y="352266"/>
                </a:cubicBezTo>
                <a:cubicBezTo>
                  <a:pt x="591693" y="363072"/>
                  <a:pt x="637101" y="367316"/>
                  <a:pt x="663870" y="364797"/>
                </a:cubicBezTo>
                <a:cubicBezTo>
                  <a:pt x="679980" y="363281"/>
                  <a:pt x="700730" y="360576"/>
                  <a:pt x="726590" y="356388"/>
                </a:cubicBezTo>
                <a:cubicBezTo>
                  <a:pt x="752451" y="352201"/>
                  <a:pt x="788054" y="329309"/>
                  <a:pt x="833151" y="287736"/>
                </a:cubicBezTo>
                <a:cubicBezTo>
                  <a:pt x="842490" y="270071"/>
                  <a:pt x="851559" y="252182"/>
                  <a:pt x="859883" y="234362"/>
                </a:cubicBezTo>
                <a:cubicBezTo>
                  <a:pt x="870214" y="216605"/>
                  <a:pt x="882809" y="201641"/>
                  <a:pt x="898162" y="189423"/>
                </a:cubicBezTo>
                <a:cubicBezTo>
                  <a:pt x="913786" y="177430"/>
                  <a:pt x="935434" y="160361"/>
                  <a:pt x="963849" y="138145"/>
                </a:cubicBezTo>
                <a:cubicBezTo>
                  <a:pt x="988355" y="119555"/>
                  <a:pt x="1010826" y="105915"/>
                  <a:pt x="1031215" y="96731"/>
                </a:cubicBezTo>
                <a:cubicBezTo>
                  <a:pt x="1051605" y="87547"/>
                  <a:pt x="1072724" y="80799"/>
                  <a:pt x="1094797" y="76216"/>
                </a:cubicBezTo>
                <a:cubicBezTo>
                  <a:pt x="1116622" y="71657"/>
                  <a:pt x="1145991" y="64884"/>
                  <a:pt x="1182453" y="56442"/>
                </a:cubicBezTo>
                <a:cubicBezTo>
                  <a:pt x="1191156" y="50612"/>
                  <a:pt x="1194907" y="39988"/>
                  <a:pt x="1193482" y="24839"/>
                </a:cubicBezTo>
                <a:cubicBezTo>
                  <a:pt x="1193178" y="21611"/>
                  <a:pt x="1192191" y="16443"/>
                  <a:pt x="1190569" y="9831"/>
                </a:cubicBezTo>
                <a:cubicBezTo>
                  <a:pt x="1194202" y="11243"/>
                  <a:pt x="1201455" y="16573"/>
                  <a:pt x="1212622" y="26295"/>
                </a:cubicBezTo>
                <a:cubicBezTo>
                  <a:pt x="1223518" y="35792"/>
                  <a:pt x="1232436" y="40213"/>
                  <a:pt x="1239128" y="39583"/>
                </a:cubicBezTo>
                <a:cubicBezTo>
                  <a:pt x="1244539" y="33312"/>
                  <a:pt x="1249655" y="26567"/>
                  <a:pt x="1254524" y="19846"/>
                </a:cubicBezTo>
                <a:cubicBezTo>
                  <a:pt x="1259369" y="12876"/>
                  <a:pt x="1264013" y="6426"/>
                  <a:pt x="1268409" y="0"/>
                </a:cubicBez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002281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08592" y="1779814"/>
            <a:ext cx="5361254" cy="3163435"/>
          </a:xfrm>
          <a:custGeom>
            <a:avLst/>
            <a:gdLst>
              <a:gd name="connsiteX0" fmla="*/ 749707 w 4406536"/>
              <a:gd name="connsiteY0" fmla="*/ 0 h 2600099"/>
              <a:gd name="connsiteX1" fmla="*/ 1056163 w 4406536"/>
              <a:gd name="connsiteY1" fmla="*/ 219608 h 2600099"/>
              <a:gd name="connsiteX2" fmla="*/ 1199837 w 4406536"/>
              <a:gd name="connsiteY2" fmla="*/ 637400 h 2600099"/>
              <a:gd name="connsiteX3" fmla="*/ 1145577 w 4406536"/>
              <a:gd name="connsiteY3" fmla="*/ 932761 h 2600099"/>
              <a:gd name="connsiteX4" fmla="*/ 1033236 w 4406536"/>
              <a:gd name="connsiteY4" fmla="*/ 1201341 h 2600099"/>
              <a:gd name="connsiteX5" fmla="*/ 1076033 w 4406536"/>
              <a:gd name="connsiteY5" fmla="*/ 1197515 h 2600099"/>
              <a:gd name="connsiteX6" fmla="*/ 1118829 w 4406536"/>
              <a:gd name="connsiteY6" fmla="*/ 1192924 h 2600099"/>
              <a:gd name="connsiteX7" fmla="*/ 1669837 w 4406536"/>
              <a:gd name="connsiteY7" fmla="*/ 950360 h 2600099"/>
              <a:gd name="connsiteX8" fmla="*/ 2147480 w 4406536"/>
              <a:gd name="connsiteY8" fmla="*/ 897562 h 2600099"/>
              <a:gd name="connsiteX9" fmla="*/ 2993479 w 4406536"/>
              <a:gd name="connsiteY9" fmla="*/ 1022287 h 2600099"/>
              <a:gd name="connsiteX10" fmla="*/ 3575821 w 4406536"/>
              <a:gd name="connsiteY10" fmla="*/ 1255669 h 2600099"/>
              <a:gd name="connsiteX11" fmla="*/ 4053463 w 4406536"/>
              <a:gd name="connsiteY11" fmla="*/ 1379629 h 2600099"/>
              <a:gd name="connsiteX12" fmla="*/ 4406536 w 4406536"/>
              <a:gd name="connsiteY12" fmla="*/ 1368151 h 2600099"/>
              <a:gd name="connsiteX13" fmla="*/ 4391251 w 4406536"/>
              <a:gd name="connsiteY13" fmla="*/ 1535727 h 2600099"/>
              <a:gd name="connsiteX14" fmla="*/ 4375967 w 4406536"/>
              <a:gd name="connsiteY14" fmla="*/ 1535727 h 2600099"/>
              <a:gd name="connsiteX15" fmla="*/ 4142877 w 4406536"/>
              <a:gd name="connsiteY15" fmla="*/ 1698711 h 2600099"/>
              <a:gd name="connsiteX16" fmla="*/ 3925073 w 4406536"/>
              <a:gd name="connsiteY16" fmla="*/ 1772169 h 2600099"/>
              <a:gd name="connsiteX17" fmla="*/ 3688162 w 4406536"/>
              <a:gd name="connsiteY17" fmla="*/ 1935919 h 2600099"/>
              <a:gd name="connsiteX18" fmla="*/ 3443609 w 4406536"/>
              <a:gd name="connsiteY18" fmla="*/ 2173126 h 2600099"/>
              <a:gd name="connsiteX19" fmla="*/ 2842162 w 4406536"/>
              <a:gd name="connsiteY19" fmla="*/ 2522815 h 2600099"/>
              <a:gd name="connsiteX20" fmla="*/ 2450113 w 4406536"/>
              <a:gd name="connsiteY20" fmla="*/ 2600099 h 2600099"/>
              <a:gd name="connsiteX21" fmla="*/ 1666016 w 4406536"/>
              <a:gd name="connsiteY21" fmla="*/ 2538119 h 2600099"/>
              <a:gd name="connsiteX22" fmla="*/ 764992 w 4406536"/>
              <a:gd name="connsiteY22" fmla="*/ 2235106 h 2600099"/>
              <a:gd name="connsiteX23" fmla="*/ 333968 w 4406536"/>
              <a:gd name="connsiteY23" fmla="*/ 1515832 h 2600099"/>
              <a:gd name="connsiteX24" fmla="*/ 462358 w 4406536"/>
              <a:gd name="connsiteY24" fmla="*/ 1148543 h 2600099"/>
              <a:gd name="connsiteX25" fmla="*/ 831480 w 4406536"/>
              <a:gd name="connsiteY25" fmla="*/ 758299 h 2600099"/>
              <a:gd name="connsiteX26" fmla="*/ 850585 w 4406536"/>
              <a:gd name="connsiteY26" fmla="*/ 726926 h 2600099"/>
              <a:gd name="connsiteX27" fmla="*/ 854407 w 4406536"/>
              <a:gd name="connsiteY27" fmla="*/ 652703 h 2600099"/>
              <a:gd name="connsiteX28" fmla="*/ 713024 w 4406536"/>
              <a:gd name="connsiteY28" fmla="*/ 622096 h 2600099"/>
              <a:gd name="connsiteX29" fmla="*/ 544130 w 4406536"/>
              <a:gd name="connsiteY29" fmla="*/ 602201 h 2600099"/>
              <a:gd name="connsiteX30" fmla="*/ 363008 w 4406536"/>
              <a:gd name="connsiteY30" fmla="*/ 643521 h 2600099"/>
              <a:gd name="connsiteX31" fmla="*/ 202521 w 4406536"/>
              <a:gd name="connsiteY31" fmla="*/ 749882 h 2600099"/>
              <a:gd name="connsiteX32" fmla="*/ 120748 w 4406536"/>
              <a:gd name="connsiteY32" fmla="*/ 791202 h 2600099"/>
              <a:gd name="connsiteX33" fmla="*/ 0 w 4406536"/>
              <a:gd name="connsiteY33" fmla="*/ 804210 h 2600099"/>
              <a:gd name="connsiteX34" fmla="*/ 42797 w 4406536"/>
              <a:gd name="connsiteY34" fmla="*/ 730752 h 2600099"/>
              <a:gd name="connsiteX35" fmla="*/ 128390 w 4406536"/>
              <a:gd name="connsiteY35" fmla="*/ 633573 h 2600099"/>
              <a:gd name="connsiteX36" fmla="*/ 184943 w 4406536"/>
              <a:gd name="connsiteY36" fmla="*/ 569298 h 2600099"/>
              <a:gd name="connsiteX37" fmla="*/ 236911 w 4406536"/>
              <a:gd name="connsiteY37" fmla="*/ 517265 h 2600099"/>
              <a:gd name="connsiteX38" fmla="*/ 333968 w 4406536"/>
              <a:gd name="connsiteY38" fmla="*/ 381062 h 2600099"/>
              <a:gd name="connsiteX39" fmla="*/ 365301 w 4406536"/>
              <a:gd name="connsiteY39" fmla="*/ 276232 h 2600099"/>
              <a:gd name="connsiteX40" fmla="*/ 528081 w 4406536"/>
              <a:gd name="connsiteY40" fmla="*/ 83405 h 2600099"/>
              <a:gd name="connsiteX41" fmla="*/ 749707 w 4406536"/>
              <a:gd name="connsiteY41" fmla="*/ 0 h 260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406536" h="2600099">
                <a:moveTo>
                  <a:pt x="749707" y="0"/>
                </a:moveTo>
                <a:cubicBezTo>
                  <a:pt x="858228" y="0"/>
                  <a:pt x="960634" y="73458"/>
                  <a:pt x="1056163" y="219608"/>
                </a:cubicBezTo>
                <a:cubicBezTo>
                  <a:pt x="1152455" y="365759"/>
                  <a:pt x="1199837" y="505022"/>
                  <a:pt x="1199837" y="637400"/>
                </a:cubicBezTo>
                <a:cubicBezTo>
                  <a:pt x="1199837" y="728457"/>
                  <a:pt x="1181496" y="826400"/>
                  <a:pt x="1145577" y="932761"/>
                </a:cubicBezTo>
                <a:cubicBezTo>
                  <a:pt x="1119593" y="1007749"/>
                  <a:pt x="1082146" y="1097276"/>
                  <a:pt x="1033236" y="1201341"/>
                </a:cubicBezTo>
                <a:cubicBezTo>
                  <a:pt x="1043171" y="1195985"/>
                  <a:pt x="1057691" y="1194454"/>
                  <a:pt x="1076033" y="1197515"/>
                </a:cubicBezTo>
                <a:cubicBezTo>
                  <a:pt x="1093610" y="1199810"/>
                  <a:pt x="1108130" y="1198280"/>
                  <a:pt x="1118829" y="1192924"/>
                </a:cubicBezTo>
                <a:cubicBezTo>
                  <a:pt x="1335870" y="1066668"/>
                  <a:pt x="1519284" y="985559"/>
                  <a:pt x="1669837" y="950360"/>
                </a:cubicBezTo>
                <a:cubicBezTo>
                  <a:pt x="1819626" y="915162"/>
                  <a:pt x="1979349" y="897562"/>
                  <a:pt x="2147480" y="897562"/>
                </a:cubicBezTo>
                <a:cubicBezTo>
                  <a:pt x="2444764" y="897562"/>
                  <a:pt x="2726764" y="939647"/>
                  <a:pt x="2993479" y="1022287"/>
                </a:cubicBezTo>
                <a:cubicBezTo>
                  <a:pt x="3073723" y="1048304"/>
                  <a:pt x="3267837" y="1125587"/>
                  <a:pt x="3575821" y="1255669"/>
                </a:cubicBezTo>
                <a:cubicBezTo>
                  <a:pt x="3772991" y="1338309"/>
                  <a:pt x="3931951" y="1379629"/>
                  <a:pt x="4053463" y="1379629"/>
                </a:cubicBezTo>
                <a:lnTo>
                  <a:pt x="4406536" y="1368151"/>
                </a:lnTo>
                <a:lnTo>
                  <a:pt x="4391251" y="1535727"/>
                </a:lnTo>
                <a:lnTo>
                  <a:pt x="4375967" y="1535727"/>
                </a:lnTo>
                <a:cubicBezTo>
                  <a:pt x="4339284" y="1592350"/>
                  <a:pt x="4262097" y="1646679"/>
                  <a:pt x="4142877" y="1698711"/>
                </a:cubicBezTo>
                <a:cubicBezTo>
                  <a:pt x="4067983" y="1732379"/>
                  <a:pt x="3995382" y="1756865"/>
                  <a:pt x="3925073" y="1772169"/>
                </a:cubicBezTo>
                <a:cubicBezTo>
                  <a:pt x="3855528" y="1788238"/>
                  <a:pt x="3776813" y="1842566"/>
                  <a:pt x="3688162" y="1935919"/>
                </a:cubicBezTo>
                <a:cubicBezTo>
                  <a:pt x="3569707" y="2062939"/>
                  <a:pt x="3487935" y="2141753"/>
                  <a:pt x="3443609" y="2173126"/>
                </a:cubicBezTo>
                <a:cubicBezTo>
                  <a:pt x="3205935" y="2343762"/>
                  <a:pt x="3004943" y="2460835"/>
                  <a:pt x="2842162" y="2522815"/>
                </a:cubicBezTo>
                <a:cubicBezTo>
                  <a:pt x="2707658" y="2574848"/>
                  <a:pt x="2576975" y="2600099"/>
                  <a:pt x="2450113" y="2600099"/>
                </a:cubicBezTo>
                <a:cubicBezTo>
                  <a:pt x="2181106" y="2600099"/>
                  <a:pt x="1919740" y="2579439"/>
                  <a:pt x="1666016" y="2538119"/>
                </a:cubicBezTo>
                <a:cubicBezTo>
                  <a:pt x="1287724" y="2476139"/>
                  <a:pt x="987382" y="2375135"/>
                  <a:pt x="764992" y="2235106"/>
                </a:cubicBezTo>
                <a:cubicBezTo>
                  <a:pt x="477642" y="2053757"/>
                  <a:pt x="333968" y="1814254"/>
                  <a:pt x="333968" y="1515832"/>
                </a:cubicBezTo>
                <a:cubicBezTo>
                  <a:pt x="333968" y="1407176"/>
                  <a:pt x="376764" y="1284746"/>
                  <a:pt x="462358" y="1148543"/>
                </a:cubicBezTo>
                <a:cubicBezTo>
                  <a:pt x="547951" y="1012340"/>
                  <a:pt x="670992" y="882259"/>
                  <a:pt x="831480" y="758299"/>
                </a:cubicBezTo>
                <a:cubicBezTo>
                  <a:pt x="841415" y="742230"/>
                  <a:pt x="848293" y="732282"/>
                  <a:pt x="850585" y="726926"/>
                </a:cubicBezTo>
                <a:cubicBezTo>
                  <a:pt x="873512" y="685606"/>
                  <a:pt x="875041" y="661120"/>
                  <a:pt x="854407" y="652703"/>
                </a:cubicBezTo>
                <a:cubicBezTo>
                  <a:pt x="833772" y="645051"/>
                  <a:pt x="786390" y="635104"/>
                  <a:pt x="713024" y="622096"/>
                </a:cubicBezTo>
                <a:cubicBezTo>
                  <a:pt x="638894" y="609088"/>
                  <a:pt x="582342" y="602201"/>
                  <a:pt x="544130" y="602201"/>
                </a:cubicBezTo>
                <a:cubicBezTo>
                  <a:pt x="484520" y="602201"/>
                  <a:pt x="424146" y="615974"/>
                  <a:pt x="363008" y="643521"/>
                </a:cubicBezTo>
                <a:cubicBezTo>
                  <a:pt x="302634" y="670302"/>
                  <a:pt x="249138" y="706266"/>
                  <a:pt x="202521" y="749882"/>
                </a:cubicBezTo>
                <a:cubicBezTo>
                  <a:pt x="178829" y="773602"/>
                  <a:pt x="152082" y="787376"/>
                  <a:pt x="120748" y="791202"/>
                </a:cubicBezTo>
                <a:cubicBezTo>
                  <a:pt x="89415" y="795027"/>
                  <a:pt x="49675" y="799619"/>
                  <a:pt x="0" y="804210"/>
                </a:cubicBezTo>
                <a:cubicBezTo>
                  <a:pt x="8407" y="783550"/>
                  <a:pt x="22163" y="759064"/>
                  <a:pt x="42797" y="730752"/>
                </a:cubicBezTo>
                <a:cubicBezTo>
                  <a:pt x="63431" y="702440"/>
                  <a:pt x="92472" y="669537"/>
                  <a:pt x="128390" y="633573"/>
                </a:cubicBezTo>
                <a:cubicBezTo>
                  <a:pt x="146732" y="612913"/>
                  <a:pt x="165073" y="591488"/>
                  <a:pt x="184943" y="569298"/>
                </a:cubicBezTo>
                <a:cubicBezTo>
                  <a:pt x="204049" y="547108"/>
                  <a:pt x="221626" y="529508"/>
                  <a:pt x="236911" y="517265"/>
                </a:cubicBezTo>
                <a:cubicBezTo>
                  <a:pt x="281236" y="483597"/>
                  <a:pt x="313333" y="437686"/>
                  <a:pt x="333968" y="381062"/>
                </a:cubicBezTo>
                <a:cubicBezTo>
                  <a:pt x="344667" y="352751"/>
                  <a:pt x="354602" y="317552"/>
                  <a:pt x="365301" y="276232"/>
                </a:cubicBezTo>
                <a:cubicBezTo>
                  <a:pt x="401220" y="203540"/>
                  <a:pt x="456244" y="139264"/>
                  <a:pt x="528081" y="83405"/>
                </a:cubicBezTo>
                <a:cubicBezTo>
                  <a:pt x="600683" y="27547"/>
                  <a:pt x="674813" y="0"/>
                  <a:pt x="749707" y="0"/>
                </a:cubicBez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916122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045029" y="667264"/>
            <a:ext cx="4750182" cy="5198724"/>
          </a:xfrm>
          <a:custGeom>
            <a:avLst/>
            <a:gdLst>
              <a:gd name="connsiteX0" fmla="*/ 365993 w 995073"/>
              <a:gd name="connsiteY0" fmla="*/ 3560 h 1089034"/>
              <a:gd name="connsiteX1" fmla="*/ 329214 w 995073"/>
              <a:gd name="connsiteY1" fmla="*/ 16374 h 1089034"/>
              <a:gd name="connsiteX2" fmla="*/ 240185 w 995073"/>
              <a:gd name="connsiteY2" fmla="*/ 93678 h 1089034"/>
              <a:gd name="connsiteX3" fmla="*/ 203772 w 995073"/>
              <a:gd name="connsiteY3" fmla="*/ 221242 h 1089034"/>
              <a:gd name="connsiteX4" fmla="*/ 201931 w 995073"/>
              <a:gd name="connsiteY4" fmla="*/ 233884 h 1089034"/>
              <a:gd name="connsiteX5" fmla="*/ 202881 w 995073"/>
              <a:gd name="connsiteY5" fmla="*/ 240168 h 1089034"/>
              <a:gd name="connsiteX6" fmla="*/ 211742 w 995073"/>
              <a:gd name="connsiteY6" fmla="*/ 242581 h 1089034"/>
              <a:gd name="connsiteX7" fmla="*/ 222969 w 995073"/>
              <a:gd name="connsiteY7" fmla="*/ 242361 h 1089034"/>
              <a:gd name="connsiteX8" fmla="*/ 243187 w 995073"/>
              <a:gd name="connsiteY8" fmla="*/ 220601 h 1089034"/>
              <a:gd name="connsiteX9" fmla="*/ 260856 w 995073"/>
              <a:gd name="connsiteY9" fmla="*/ 194729 h 1089034"/>
              <a:gd name="connsiteX10" fmla="*/ 269796 w 995073"/>
              <a:gd name="connsiteY10" fmla="*/ 190158 h 1089034"/>
              <a:gd name="connsiteX11" fmla="*/ 280111 w 995073"/>
              <a:gd name="connsiteY11" fmla="*/ 188147 h 1089034"/>
              <a:gd name="connsiteX12" fmla="*/ 281061 w 995073"/>
              <a:gd name="connsiteY12" fmla="*/ 194431 h 1089034"/>
              <a:gd name="connsiteX13" fmla="*/ 280464 w 995073"/>
              <a:gd name="connsiteY13" fmla="*/ 207131 h 1089034"/>
              <a:gd name="connsiteX14" fmla="*/ 287252 w 995073"/>
              <a:gd name="connsiteY14" fmla="*/ 211194 h 1089034"/>
              <a:gd name="connsiteX15" fmla="*/ 296762 w 995073"/>
              <a:gd name="connsiteY15" fmla="*/ 210394 h 1089034"/>
              <a:gd name="connsiteX16" fmla="*/ 293197 w 995073"/>
              <a:gd name="connsiteY16" fmla="*/ 233187 h 1089034"/>
              <a:gd name="connsiteX17" fmla="*/ 287695 w 995073"/>
              <a:gd name="connsiteY17" fmla="*/ 244159 h 1089034"/>
              <a:gd name="connsiteX18" fmla="*/ 272189 w 995073"/>
              <a:gd name="connsiteY18" fmla="*/ 261149 h 1089034"/>
              <a:gd name="connsiteX19" fmla="*/ 264013 w 995073"/>
              <a:gd name="connsiteY19" fmla="*/ 275988 h 1089034"/>
              <a:gd name="connsiteX20" fmla="*/ 258879 w 995073"/>
              <a:gd name="connsiteY20" fmla="*/ 289722 h 1089034"/>
              <a:gd name="connsiteX21" fmla="*/ 268442 w 995073"/>
              <a:gd name="connsiteY21" fmla="*/ 298408 h 1089034"/>
              <a:gd name="connsiteX22" fmla="*/ 280529 w 995073"/>
              <a:gd name="connsiteY22" fmla="*/ 311705 h 1089034"/>
              <a:gd name="connsiteX23" fmla="*/ 291726 w 995073"/>
              <a:gd name="connsiteY23" fmla="*/ 343927 h 1089034"/>
              <a:gd name="connsiteX24" fmla="*/ 306384 w 995073"/>
              <a:gd name="connsiteY24" fmla="*/ 382052 h 1089034"/>
              <a:gd name="connsiteX25" fmla="*/ 328200 w 995073"/>
              <a:gd name="connsiteY25" fmla="*/ 405790 h 1089034"/>
              <a:gd name="connsiteX26" fmla="*/ 356571 w 995073"/>
              <a:gd name="connsiteY26" fmla="*/ 417357 h 1089034"/>
              <a:gd name="connsiteX27" fmla="*/ 381558 w 995073"/>
              <a:gd name="connsiteY27" fmla="*/ 410796 h 1089034"/>
              <a:gd name="connsiteX28" fmla="*/ 405348 w 995073"/>
              <a:gd name="connsiteY28" fmla="*/ 403181 h 1089034"/>
              <a:gd name="connsiteX29" fmla="*/ 500533 w 995073"/>
              <a:gd name="connsiteY29" fmla="*/ 398675 h 1089034"/>
              <a:gd name="connsiteX30" fmla="*/ 624513 w 995073"/>
              <a:gd name="connsiteY30" fmla="*/ 402012 h 1089034"/>
              <a:gd name="connsiteX31" fmla="*/ 707365 w 995073"/>
              <a:gd name="connsiteY31" fmla="*/ 389439 h 1089034"/>
              <a:gd name="connsiteX32" fmla="*/ 754476 w 995073"/>
              <a:gd name="connsiteY32" fmla="*/ 384169 h 1089034"/>
              <a:gd name="connsiteX33" fmla="*/ 937765 w 995073"/>
              <a:gd name="connsiteY33" fmla="*/ 472655 h 1089034"/>
              <a:gd name="connsiteX34" fmla="*/ 957437 w 995073"/>
              <a:gd name="connsiteY34" fmla="*/ 541963 h 1089034"/>
              <a:gd name="connsiteX35" fmla="*/ 964939 w 995073"/>
              <a:gd name="connsiteY35" fmla="*/ 620931 h 1089034"/>
              <a:gd name="connsiteX36" fmla="*/ 975657 w 995073"/>
              <a:gd name="connsiteY36" fmla="*/ 689818 h 1089034"/>
              <a:gd name="connsiteX37" fmla="*/ 989331 w 995073"/>
              <a:gd name="connsiteY37" fmla="*/ 748861 h 1089034"/>
              <a:gd name="connsiteX38" fmla="*/ 991498 w 995073"/>
              <a:gd name="connsiteY38" fmla="*/ 771674 h 1089034"/>
              <a:gd name="connsiteX39" fmla="*/ 995073 w 995073"/>
              <a:gd name="connsiteY39" fmla="*/ 791059 h 1089034"/>
              <a:gd name="connsiteX40" fmla="*/ 989051 w 995073"/>
              <a:gd name="connsiteY40" fmla="*/ 781292 h 1089034"/>
              <a:gd name="connsiteX41" fmla="*/ 984709 w 995073"/>
              <a:gd name="connsiteY41" fmla="*/ 767611 h 1089034"/>
              <a:gd name="connsiteX42" fmla="*/ 946859 w 995073"/>
              <a:gd name="connsiteY42" fmla="*/ 655520 h 1089034"/>
              <a:gd name="connsiteX43" fmla="*/ 946448 w 995073"/>
              <a:gd name="connsiteY43" fmla="*/ 637781 h 1089034"/>
              <a:gd name="connsiteX44" fmla="*/ 945977 w 995073"/>
              <a:gd name="connsiteY44" fmla="*/ 621287 h 1089034"/>
              <a:gd name="connsiteX45" fmla="*/ 939406 w 995073"/>
              <a:gd name="connsiteY45" fmla="*/ 602010 h 1089034"/>
              <a:gd name="connsiteX46" fmla="*/ 933420 w 995073"/>
              <a:gd name="connsiteY46" fmla="*/ 591496 h 1089034"/>
              <a:gd name="connsiteX47" fmla="*/ 927461 w 995073"/>
              <a:gd name="connsiteY47" fmla="*/ 612180 h 1089034"/>
              <a:gd name="connsiteX48" fmla="*/ 919074 w 995073"/>
              <a:gd name="connsiteY48" fmla="*/ 631501 h 1089034"/>
              <a:gd name="connsiteX49" fmla="*/ 904000 w 995073"/>
              <a:gd name="connsiteY49" fmla="*/ 708159 h 1089034"/>
              <a:gd name="connsiteX50" fmla="*/ 942216 w 995073"/>
              <a:gd name="connsiteY50" fmla="*/ 770104 h 1089034"/>
              <a:gd name="connsiteX51" fmla="*/ 980665 w 995073"/>
              <a:gd name="connsiteY51" fmla="*/ 827068 h 1089034"/>
              <a:gd name="connsiteX52" fmla="*/ 974908 w 995073"/>
              <a:gd name="connsiteY52" fmla="*/ 869973 h 1089034"/>
              <a:gd name="connsiteX53" fmla="*/ 969103 w 995073"/>
              <a:gd name="connsiteY53" fmla="*/ 913874 h 1089034"/>
              <a:gd name="connsiteX54" fmla="*/ 968318 w 995073"/>
              <a:gd name="connsiteY54" fmla="*/ 930558 h 1089034"/>
              <a:gd name="connsiteX55" fmla="*/ 965045 w 995073"/>
              <a:gd name="connsiteY55" fmla="*/ 968339 h 1089034"/>
              <a:gd name="connsiteX56" fmla="*/ 958406 w 995073"/>
              <a:gd name="connsiteY56" fmla="*/ 1003466 h 1089034"/>
              <a:gd name="connsiteX57" fmla="*/ 954665 w 995073"/>
              <a:gd name="connsiteY57" fmla="*/ 1029994 h 1089034"/>
              <a:gd name="connsiteX58" fmla="*/ 934579 w 995073"/>
              <a:gd name="connsiteY58" fmla="*/ 1054256 h 1089034"/>
              <a:gd name="connsiteX59" fmla="*/ 923667 w 995073"/>
              <a:gd name="connsiteY59" fmla="*/ 1068966 h 1089034"/>
              <a:gd name="connsiteX60" fmla="*/ 915303 w 995073"/>
              <a:gd name="connsiteY60" fmla="*/ 1087789 h 1089034"/>
              <a:gd name="connsiteX61" fmla="*/ 888573 w 995073"/>
              <a:gd name="connsiteY61" fmla="*/ 1089027 h 1089034"/>
              <a:gd name="connsiteX62" fmla="*/ 880611 w 995073"/>
              <a:gd name="connsiteY62" fmla="*/ 1083412 h 1089034"/>
              <a:gd name="connsiteX63" fmla="*/ 876696 w 995073"/>
              <a:gd name="connsiteY63" fmla="*/ 1071248 h 1089034"/>
              <a:gd name="connsiteX64" fmla="*/ 874596 w 995073"/>
              <a:gd name="connsiteY64" fmla="*/ 1062914 h 1089034"/>
              <a:gd name="connsiteX65" fmla="*/ 897698 w 995073"/>
              <a:gd name="connsiteY65" fmla="*/ 1054018 h 1089034"/>
              <a:gd name="connsiteX66" fmla="*/ 925624 w 995073"/>
              <a:gd name="connsiteY66" fmla="*/ 1027380 h 1089034"/>
              <a:gd name="connsiteX67" fmla="*/ 933555 w 995073"/>
              <a:gd name="connsiteY67" fmla="*/ 996556 h 1089034"/>
              <a:gd name="connsiteX68" fmla="*/ 938680 w 995073"/>
              <a:gd name="connsiteY68" fmla="*/ 967099 h 1089034"/>
              <a:gd name="connsiteX69" fmla="*/ 941529 w 995073"/>
              <a:gd name="connsiteY69" fmla="*/ 933041 h 1089034"/>
              <a:gd name="connsiteX70" fmla="*/ 943404 w 995073"/>
              <a:gd name="connsiteY70" fmla="*/ 893198 h 1089034"/>
              <a:gd name="connsiteX71" fmla="*/ 945044 w 995073"/>
              <a:gd name="connsiteY71" fmla="*/ 858335 h 1089034"/>
              <a:gd name="connsiteX72" fmla="*/ 901962 w 995073"/>
              <a:gd name="connsiteY72" fmla="*/ 799157 h 1089034"/>
              <a:gd name="connsiteX73" fmla="*/ 866832 w 995073"/>
              <a:gd name="connsiteY73" fmla="*/ 772297 h 1089034"/>
              <a:gd name="connsiteX74" fmla="*/ 863455 w 995073"/>
              <a:gd name="connsiteY74" fmla="*/ 791106 h 1089034"/>
              <a:gd name="connsiteX75" fmla="*/ 873511 w 995073"/>
              <a:gd name="connsiteY75" fmla="*/ 815787 h 1089034"/>
              <a:gd name="connsiteX76" fmla="*/ 855937 w 995073"/>
              <a:gd name="connsiteY76" fmla="*/ 866122 h 1089034"/>
              <a:gd name="connsiteX77" fmla="*/ 820457 w 995073"/>
              <a:gd name="connsiteY77" fmla="*/ 920856 h 1089034"/>
              <a:gd name="connsiteX78" fmla="*/ 796677 w 995073"/>
              <a:gd name="connsiteY78" fmla="*/ 970649 h 1089034"/>
              <a:gd name="connsiteX79" fmla="*/ 773140 w 995073"/>
              <a:gd name="connsiteY79" fmla="*/ 1009973 h 1089034"/>
              <a:gd name="connsiteX80" fmla="*/ 765257 w 995073"/>
              <a:gd name="connsiteY80" fmla="*/ 1018586 h 1089034"/>
              <a:gd name="connsiteX81" fmla="*/ 748607 w 995073"/>
              <a:gd name="connsiteY81" fmla="*/ 1022794 h 1089034"/>
              <a:gd name="connsiteX82" fmla="*/ 736240 w 995073"/>
              <a:gd name="connsiteY82" fmla="*/ 1041929 h 1089034"/>
              <a:gd name="connsiteX83" fmla="*/ 726796 w 995073"/>
              <a:gd name="connsiteY83" fmla="*/ 1057207 h 1089034"/>
              <a:gd name="connsiteX84" fmla="*/ 712473 w 995073"/>
              <a:gd name="connsiteY84" fmla="*/ 1049046 h 1089034"/>
              <a:gd name="connsiteX85" fmla="*/ 691757 w 995073"/>
              <a:gd name="connsiteY85" fmla="*/ 1044328 h 1089034"/>
              <a:gd name="connsiteX86" fmla="*/ 718028 w 995073"/>
              <a:gd name="connsiteY86" fmla="*/ 1026347 h 1089034"/>
              <a:gd name="connsiteX87" fmla="*/ 734032 w 995073"/>
              <a:gd name="connsiteY87" fmla="*/ 1009380 h 1089034"/>
              <a:gd name="connsiteX88" fmla="*/ 759166 w 995073"/>
              <a:gd name="connsiteY88" fmla="*/ 989100 h 1089034"/>
              <a:gd name="connsiteX89" fmla="*/ 785129 w 995073"/>
              <a:gd name="connsiteY89" fmla="*/ 945898 h 1089034"/>
              <a:gd name="connsiteX90" fmla="*/ 802504 w 995073"/>
              <a:gd name="connsiteY90" fmla="*/ 899796 h 1089034"/>
              <a:gd name="connsiteX91" fmla="*/ 813767 w 995073"/>
              <a:gd name="connsiteY91" fmla="*/ 877615 h 1089034"/>
              <a:gd name="connsiteX92" fmla="*/ 820642 w 995073"/>
              <a:gd name="connsiteY92" fmla="*/ 863962 h 1089034"/>
              <a:gd name="connsiteX93" fmla="*/ 825860 w 995073"/>
              <a:gd name="connsiteY93" fmla="*/ 832512 h 1089034"/>
              <a:gd name="connsiteX94" fmla="*/ 824610 w 995073"/>
              <a:gd name="connsiteY94" fmla="*/ 795517 h 1089034"/>
              <a:gd name="connsiteX95" fmla="*/ 816327 w 995073"/>
              <a:gd name="connsiteY95" fmla="*/ 764929 h 1089034"/>
              <a:gd name="connsiteX96" fmla="*/ 800697 w 995073"/>
              <a:gd name="connsiteY96" fmla="*/ 747473 h 1089034"/>
              <a:gd name="connsiteX97" fmla="*/ 778017 w 995073"/>
              <a:gd name="connsiteY97" fmla="*/ 726190 h 1089034"/>
              <a:gd name="connsiteX98" fmla="*/ 764468 w 995073"/>
              <a:gd name="connsiteY98" fmla="*/ 701594 h 1089034"/>
              <a:gd name="connsiteX99" fmla="*/ 750491 w 995073"/>
              <a:gd name="connsiteY99" fmla="*/ 675480 h 1089034"/>
              <a:gd name="connsiteX100" fmla="*/ 687669 w 995073"/>
              <a:gd name="connsiteY100" fmla="*/ 691491 h 1089034"/>
              <a:gd name="connsiteX101" fmla="*/ 631211 w 995073"/>
              <a:gd name="connsiteY101" fmla="*/ 694076 h 1089034"/>
              <a:gd name="connsiteX102" fmla="*/ 572701 w 995073"/>
              <a:gd name="connsiteY102" fmla="*/ 687330 h 1089034"/>
              <a:gd name="connsiteX103" fmla="*/ 461186 w 995073"/>
              <a:gd name="connsiteY103" fmla="*/ 673348 h 1089034"/>
              <a:gd name="connsiteX104" fmla="*/ 456594 w 995073"/>
              <a:gd name="connsiteY104" fmla="*/ 749750 h 1089034"/>
              <a:gd name="connsiteX105" fmla="*/ 450544 w 995073"/>
              <a:gd name="connsiteY105" fmla="*/ 846549 h 1089034"/>
              <a:gd name="connsiteX106" fmla="*/ 462790 w 995073"/>
              <a:gd name="connsiteY106" fmla="*/ 962427 h 1089034"/>
              <a:gd name="connsiteX107" fmla="*/ 468460 w 995073"/>
              <a:gd name="connsiteY107" fmla="*/ 1027332 h 1089034"/>
              <a:gd name="connsiteX108" fmla="*/ 453583 w 995073"/>
              <a:gd name="connsiteY108" fmla="*/ 1046848 h 1089034"/>
              <a:gd name="connsiteX109" fmla="*/ 459089 w 995073"/>
              <a:gd name="connsiteY109" fmla="*/ 1067572 h 1089034"/>
              <a:gd name="connsiteX110" fmla="*/ 429125 w 995073"/>
              <a:gd name="connsiteY110" fmla="*/ 1068657 h 1089034"/>
              <a:gd name="connsiteX111" fmla="*/ 400537 w 995073"/>
              <a:gd name="connsiteY111" fmla="*/ 1072304 h 1089034"/>
              <a:gd name="connsiteX112" fmla="*/ 423680 w 995073"/>
              <a:gd name="connsiteY112" fmla="*/ 1051930 h 1089034"/>
              <a:gd name="connsiteX113" fmla="*/ 440735 w 995073"/>
              <a:gd name="connsiteY113" fmla="*/ 1028524 h 1089034"/>
              <a:gd name="connsiteX114" fmla="*/ 444406 w 995073"/>
              <a:gd name="connsiteY114" fmla="*/ 1003490 h 1089034"/>
              <a:gd name="connsiteX115" fmla="*/ 439604 w 995073"/>
              <a:gd name="connsiteY115" fmla="*/ 994279 h 1089034"/>
              <a:gd name="connsiteX116" fmla="*/ 445003 w 995073"/>
              <a:gd name="connsiteY116" fmla="*/ 990790 h 1089034"/>
              <a:gd name="connsiteX117" fmla="*/ 436846 w 995073"/>
              <a:gd name="connsiteY117" fmla="*/ 925767 h 1089034"/>
              <a:gd name="connsiteX118" fmla="*/ 425287 w 995073"/>
              <a:gd name="connsiteY118" fmla="*/ 880051 h 1089034"/>
              <a:gd name="connsiteX119" fmla="*/ 421071 w 995073"/>
              <a:gd name="connsiteY119" fmla="*/ 858389 h 1089034"/>
              <a:gd name="connsiteX120" fmla="*/ 415104 w 995073"/>
              <a:gd name="connsiteY120" fmla="*/ 815681 h 1089034"/>
              <a:gd name="connsiteX121" fmla="*/ 392500 w 995073"/>
              <a:gd name="connsiteY121" fmla="*/ 919937 h 1089034"/>
              <a:gd name="connsiteX122" fmla="*/ 385563 w 995073"/>
              <a:gd name="connsiteY122" fmla="*/ 972020 h 1089034"/>
              <a:gd name="connsiteX123" fmla="*/ 373990 w 995073"/>
              <a:gd name="connsiteY123" fmla="*/ 1016648 h 1089034"/>
              <a:gd name="connsiteX124" fmla="*/ 365051 w 995073"/>
              <a:gd name="connsiteY124" fmla="*/ 1021219 h 1089034"/>
              <a:gd name="connsiteX125" fmla="*/ 354701 w 995073"/>
              <a:gd name="connsiteY125" fmla="*/ 1023976 h 1089034"/>
              <a:gd name="connsiteX126" fmla="*/ 350443 w 995073"/>
              <a:gd name="connsiteY126" fmla="*/ 1035007 h 1089034"/>
              <a:gd name="connsiteX127" fmla="*/ 334580 w 995073"/>
              <a:gd name="connsiteY127" fmla="*/ 1048985 h 1089034"/>
              <a:gd name="connsiteX128" fmla="*/ 291316 w 995073"/>
              <a:gd name="connsiteY128" fmla="*/ 1051941 h 1089034"/>
              <a:gd name="connsiteX129" fmla="*/ 321483 w 995073"/>
              <a:gd name="connsiteY129" fmla="*/ 1030649 h 1089034"/>
              <a:gd name="connsiteX130" fmla="*/ 345429 w 995073"/>
              <a:gd name="connsiteY130" fmla="*/ 1003824 h 1089034"/>
              <a:gd name="connsiteX131" fmla="*/ 352728 w 995073"/>
              <a:gd name="connsiteY131" fmla="*/ 986448 h 1089034"/>
              <a:gd name="connsiteX132" fmla="*/ 359667 w 995073"/>
              <a:gd name="connsiteY132" fmla="*/ 960819 h 1089034"/>
              <a:gd name="connsiteX133" fmla="*/ 366164 w 995073"/>
              <a:gd name="connsiteY133" fmla="*/ 928680 h 1089034"/>
              <a:gd name="connsiteX134" fmla="*/ 370886 w 995073"/>
              <a:gd name="connsiteY134" fmla="*/ 897207 h 1089034"/>
              <a:gd name="connsiteX135" fmla="*/ 375104 w 995073"/>
              <a:gd name="connsiteY135" fmla="*/ 807560 h 1089034"/>
              <a:gd name="connsiteX136" fmla="*/ 379099 w 995073"/>
              <a:gd name="connsiteY136" fmla="*/ 722644 h 1089034"/>
              <a:gd name="connsiteX137" fmla="*/ 362692 w 995073"/>
              <a:gd name="connsiteY137" fmla="*/ 668714 h 1089034"/>
              <a:gd name="connsiteX138" fmla="*/ 300749 w 995073"/>
              <a:gd name="connsiteY138" fmla="*/ 597167 h 1089034"/>
              <a:gd name="connsiteX139" fmla="*/ 260726 w 995073"/>
              <a:gd name="connsiteY139" fmla="*/ 520662 h 1089034"/>
              <a:gd name="connsiteX140" fmla="*/ 229447 w 995073"/>
              <a:gd name="connsiteY140" fmla="*/ 427847 h 1089034"/>
              <a:gd name="connsiteX141" fmla="*/ 212158 w 995073"/>
              <a:gd name="connsiteY141" fmla="*/ 408566 h 1089034"/>
              <a:gd name="connsiteX142" fmla="*/ 189165 w 995073"/>
              <a:gd name="connsiteY142" fmla="*/ 399248 h 1089034"/>
              <a:gd name="connsiteX143" fmla="*/ 166889 w 995073"/>
              <a:gd name="connsiteY143" fmla="*/ 379981 h 1089034"/>
              <a:gd name="connsiteX144" fmla="*/ 144282 w 995073"/>
              <a:gd name="connsiteY144" fmla="*/ 362446 h 1089034"/>
              <a:gd name="connsiteX145" fmla="*/ 116768 w 995073"/>
              <a:gd name="connsiteY145" fmla="*/ 359155 h 1089034"/>
              <a:gd name="connsiteX146" fmla="*/ 66350 w 995073"/>
              <a:gd name="connsiteY146" fmla="*/ 360526 h 1089034"/>
              <a:gd name="connsiteX147" fmla="*/ 22151 w 995073"/>
              <a:gd name="connsiteY147" fmla="*/ 362190 h 1089034"/>
              <a:gd name="connsiteX148" fmla="*/ 0 w 995073"/>
              <a:gd name="connsiteY148" fmla="*/ 356156 h 1089034"/>
              <a:gd name="connsiteX149" fmla="*/ 6429 w 995073"/>
              <a:gd name="connsiteY149" fmla="*/ 351966 h 1089034"/>
              <a:gd name="connsiteX150" fmla="*/ 12788 w 995073"/>
              <a:gd name="connsiteY150" fmla="*/ 349271 h 1089034"/>
              <a:gd name="connsiteX151" fmla="*/ 4270 w 995073"/>
              <a:gd name="connsiteY151" fmla="*/ 344877 h 1089034"/>
              <a:gd name="connsiteX152" fmla="*/ 3800 w 995073"/>
              <a:gd name="connsiteY152" fmla="*/ 328383 h 1089034"/>
              <a:gd name="connsiteX153" fmla="*/ 4186 w 995073"/>
              <a:gd name="connsiteY153" fmla="*/ 320165 h 1089034"/>
              <a:gd name="connsiteX154" fmla="*/ 9548 w 995073"/>
              <a:gd name="connsiteY154" fmla="*/ 312182 h 1089034"/>
              <a:gd name="connsiteX155" fmla="*/ 61819 w 995073"/>
              <a:gd name="connsiteY155" fmla="*/ 276706 h 1089034"/>
              <a:gd name="connsiteX156" fmla="*/ 151675 w 995073"/>
              <a:gd name="connsiteY156" fmla="*/ 226528 h 1089034"/>
              <a:gd name="connsiteX157" fmla="*/ 179842 w 995073"/>
              <a:gd name="connsiteY157" fmla="*/ 162965 h 1089034"/>
              <a:gd name="connsiteX158" fmla="*/ 242923 w 995073"/>
              <a:gd name="connsiteY158" fmla="*/ 51380 h 1089034"/>
              <a:gd name="connsiteX159" fmla="*/ 307704 w 995073"/>
              <a:gd name="connsiteY159" fmla="*/ 14933 h 1089034"/>
              <a:gd name="connsiteX160" fmla="*/ 376209 w 995073"/>
              <a:gd name="connsiteY160" fmla="*/ 0 h 1089034"/>
              <a:gd name="connsiteX161" fmla="*/ 382675 w 995073"/>
              <a:gd name="connsiteY161" fmla="*/ 304 h 1089034"/>
              <a:gd name="connsiteX162" fmla="*/ 365993 w 995073"/>
              <a:gd name="connsiteY162" fmla="*/ 3560 h 1089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995073" h="1089034">
                <a:moveTo>
                  <a:pt x="365993" y="3560"/>
                </a:moveTo>
                <a:lnTo>
                  <a:pt x="329214" y="16374"/>
                </a:lnTo>
                <a:cubicBezTo>
                  <a:pt x="286550" y="35073"/>
                  <a:pt x="256877" y="60771"/>
                  <a:pt x="240185" y="93678"/>
                </a:cubicBezTo>
                <a:cubicBezTo>
                  <a:pt x="239357" y="95386"/>
                  <a:pt x="227144" y="137738"/>
                  <a:pt x="203772" y="221242"/>
                </a:cubicBezTo>
                <a:cubicBezTo>
                  <a:pt x="202791" y="226188"/>
                  <a:pt x="202095" y="230398"/>
                  <a:pt x="201931" y="233884"/>
                </a:cubicBezTo>
                <a:cubicBezTo>
                  <a:pt x="201778" y="237121"/>
                  <a:pt x="202170" y="239386"/>
                  <a:pt x="202881" y="240168"/>
                </a:cubicBezTo>
                <a:cubicBezTo>
                  <a:pt x="204540" y="241993"/>
                  <a:pt x="207490" y="242881"/>
                  <a:pt x="211742" y="242581"/>
                </a:cubicBezTo>
                <a:cubicBezTo>
                  <a:pt x="215993" y="242282"/>
                  <a:pt x="219736" y="242209"/>
                  <a:pt x="222969" y="242361"/>
                </a:cubicBezTo>
                <a:cubicBezTo>
                  <a:pt x="223999" y="241661"/>
                  <a:pt x="230581" y="234234"/>
                  <a:pt x="243187" y="220601"/>
                </a:cubicBezTo>
                <a:cubicBezTo>
                  <a:pt x="251875" y="210778"/>
                  <a:pt x="258006" y="202331"/>
                  <a:pt x="260856" y="194729"/>
                </a:cubicBezTo>
                <a:cubicBezTo>
                  <a:pt x="263426" y="193102"/>
                  <a:pt x="266481" y="191749"/>
                  <a:pt x="269796" y="190158"/>
                </a:cubicBezTo>
                <a:cubicBezTo>
                  <a:pt x="273360" y="188579"/>
                  <a:pt x="276629" y="187984"/>
                  <a:pt x="280111" y="188147"/>
                </a:cubicBezTo>
                <a:cubicBezTo>
                  <a:pt x="279994" y="190638"/>
                  <a:pt x="280397" y="192653"/>
                  <a:pt x="281061" y="194431"/>
                </a:cubicBezTo>
                <a:cubicBezTo>
                  <a:pt x="279039" y="200326"/>
                  <a:pt x="278840" y="204560"/>
                  <a:pt x="280464" y="207131"/>
                </a:cubicBezTo>
                <a:cubicBezTo>
                  <a:pt x="282088" y="209704"/>
                  <a:pt x="284268" y="211054"/>
                  <a:pt x="287252" y="211194"/>
                </a:cubicBezTo>
                <a:cubicBezTo>
                  <a:pt x="290237" y="211335"/>
                  <a:pt x="293245" y="210977"/>
                  <a:pt x="296762" y="210394"/>
                </a:cubicBezTo>
                <a:lnTo>
                  <a:pt x="293197" y="233187"/>
                </a:lnTo>
                <a:cubicBezTo>
                  <a:pt x="292015" y="237124"/>
                  <a:pt x="290335" y="241038"/>
                  <a:pt x="287695" y="244159"/>
                </a:cubicBezTo>
                <a:cubicBezTo>
                  <a:pt x="281410" y="250601"/>
                  <a:pt x="276154" y="256344"/>
                  <a:pt x="272189" y="261149"/>
                </a:cubicBezTo>
                <a:cubicBezTo>
                  <a:pt x="268212" y="266202"/>
                  <a:pt x="265491" y="271066"/>
                  <a:pt x="264013" y="275988"/>
                </a:cubicBezTo>
                <a:cubicBezTo>
                  <a:pt x="262523" y="281159"/>
                  <a:pt x="260820" y="285571"/>
                  <a:pt x="258879" y="289722"/>
                </a:cubicBezTo>
                <a:cubicBezTo>
                  <a:pt x="259544" y="291500"/>
                  <a:pt x="262897" y="294403"/>
                  <a:pt x="268442" y="298408"/>
                </a:cubicBezTo>
                <a:cubicBezTo>
                  <a:pt x="274235" y="302424"/>
                  <a:pt x="278264" y="306856"/>
                  <a:pt x="280529" y="311705"/>
                </a:cubicBezTo>
                <a:cubicBezTo>
                  <a:pt x="282794" y="316553"/>
                  <a:pt x="286530" y="327211"/>
                  <a:pt x="291726" y="343927"/>
                </a:cubicBezTo>
                <a:cubicBezTo>
                  <a:pt x="296922" y="360643"/>
                  <a:pt x="301808" y="373352"/>
                  <a:pt x="306384" y="382052"/>
                </a:cubicBezTo>
                <a:cubicBezTo>
                  <a:pt x="310960" y="390753"/>
                  <a:pt x="318319" y="398587"/>
                  <a:pt x="328200" y="405790"/>
                </a:cubicBezTo>
                <a:cubicBezTo>
                  <a:pt x="337832" y="412982"/>
                  <a:pt x="347369" y="416924"/>
                  <a:pt x="356571" y="417357"/>
                </a:cubicBezTo>
                <a:cubicBezTo>
                  <a:pt x="360053" y="417521"/>
                  <a:pt x="368378" y="415417"/>
                  <a:pt x="381558" y="410796"/>
                </a:cubicBezTo>
                <a:cubicBezTo>
                  <a:pt x="394975" y="406436"/>
                  <a:pt x="402826" y="403811"/>
                  <a:pt x="405348" y="403181"/>
                </a:cubicBezTo>
                <a:cubicBezTo>
                  <a:pt x="419227" y="399591"/>
                  <a:pt x="450955" y="398089"/>
                  <a:pt x="500533" y="398675"/>
                </a:cubicBezTo>
                <a:cubicBezTo>
                  <a:pt x="550347" y="399521"/>
                  <a:pt x="591682" y="400468"/>
                  <a:pt x="624513" y="402012"/>
                </a:cubicBezTo>
                <a:cubicBezTo>
                  <a:pt x="635457" y="402527"/>
                  <a:pt x="663074" y="398336"/>
                  <a:pt x="707365" y="389439"/>
                </a:cubicBezTo>
                <a:cubicBezTo>
                  <a:pt x="727994" y="385418"/>
                  <a:pt x="743532" y="383654"/>
                  <a:pt x="754476" y="384169"/>
                </a:cubicBezTo>
                <a:cubicBezTo>
                  <a:pt x="843021" y="388335"/>
                  <a:pt x="904208" y="417668"/>
                  <a:pt x="937765" y="472655"/>
                </a:cubicBezTo>
                <a:cubicBezTo>
                  <a:pt x="947959" y="489108"/>
                  <a:pt x="954603" y="512131"/>
                  <a:pt x="957437" y="541963"/>
                </a:cubicBezTo>
                <a:cubicBezTo>
                  <a:pt x="960271" y="571796"/>
                  <a:pt x="962772" y="598118"/>
                  <a:pt x="964939" y="620931"/>
                </a:cubicBezTo>
                <a:cubicBezTo>
                  <a:pt x="967355" y="643756"/>
                  <a:pt x="971002" y="666888"/>
                  <a:pt x="975657" y="689818"/>
                </a:cubicBezTo>
                <a:cubicBezTo>
                  <a:pt x="978576" y="701935"/>
                  <a:pt x="983134" y="721616"/>
                  <a:pt x="989331" y="748861"/>
                </a:cubicBezTo>
                <a:cubicBezTo>
                  <a:pt x="989974" y="756378"/>
                  <a:pt x="990606" y="764145"/>
                  <a:pt x="991498" y="771674"/>
                </a:cubicBezTo>
                <a:cubicBezTo>
                  <a:pt x="992378" y="779452"/>
                  <a:pt x="993578" y="785748"/>
                  <a:pt x="995073" y="791059"/>
                </a:cubicBezTo>
                <a:cubicBezTo>
                  <a:pt x="992714" y="788203"/>
                  <a:pt x="990616" y="785109"/>
                  <a:pt x="989051" y="781292"/>
                </a:cubicBezTo>
                <a:cubicBezTo>
                  <a:pt x="987746" y="777238"/>
                  <a:pt x="986204" y="772922"/>
                  <a:pt x="984709" y="767611"/>
                </a:cubicBezTo>
                <a:cubicBezTo>
                  <a:pt x="967851" y="733874"/>
                  <a:pt x="955147" y="696590"/>
                  <a:pt x="946859" y="655520"/>
                </a:cubicBezTo>
                <a:cubicBezTo>
                  <a:pt x="946265" y="652247"/>
                  <a:pt x="946049" y="646247"/>
                  <a:pt x="946448" y="637781"/>
                </a:cubicBezTo>
                <a:cubicBezTo>
                  <a:pt x="946799" y="630310"/>
                  <a:pt x="946808" y="624820"/>
                  <a:pt x="945977" y="621287"/>
                </a:cubicBezTo>
                <a:cubicBezTo>
                  <a:pt x="943177" y="611921"/>
                  <a:pt x="940995" y="605330"/>
                  <a:pt x="939406" y="602010"/>
                </a:cubicBezTo>
                <a:cubicBezTo>
                  <a:pt x="937829" y="598442"/>
                  <a:pt x="935992" y="595111"/>
                  <a:pt x="933420" y="591496"/>
                </a:cubicBezTo>
                <a:cubicBezTo>
                  <a:pt x="932310" y="599181"/>
                  <a:pt x="930241" y="606071"/>
                  <a:pt x="927461" y="612180"/>
                </a:cubicBezTo>
                <a:cubicBezTo>
                  <a:pt x="924681" y="618288"/>
                  <a:pt x="921877" y="624895"/>
                  <a:pt x="919074" y="631501"/>
                </a:cubicBezTo>
                <a:cubicBezTo>
                  <a:pt x="910098" y="658033"/>
                  <a:pt x="905160" y="683506"/>
                  <a:pt x="904000" y="708159"/>
                </a:cubicBezTo>
                <a:cubicBezTo>
                  <a:pt x="903333" y="722353"/>
                  <a:pt x="916063" y="743168"/>
                  <a:pt x="942216" y="770104"/>
                </a:cubicBezTo>
                <a:cubicBezTo>
                  <a:pt x="968368" y="797040"/>
                  <a:pt x="981181" y="816111"/>
                  <a:pt x="980665" y="827068"/>
                </a:cubicBezTo>
                <a:cubicBezTo>
                  <a:pt x="980267" y="835535"/>
                  <a:pt x="978356" y="849670"/>
                  <a:pt x="974908" y="869973"/>
                </a:cubicBezTo>
                <a:cubicBezTo>
                  <a:pt x="971471" y="890027"/>
                  <a:pt x="969536" y="904660"/>
                  <a:pt x="969103" y="913874"/>
                </a:cubicBezTo>
                <a:lnTo>
                  <a:pt x="968318" y="930558"/>
                </a:lnTo>
                <a:cubicBezTo>
                  <a:pt x="967767" y="942262"/>
                  <a:pt x="966672" y="954939"/>
                  <a:pt x="965045" y="968339"/>
                </a:cubicBezTo>
                <a:cubicBezTo>
                  <a:pt x="963666" y="981751"/>
                  <a:pt x="961362" y="993622"/>
                  <a:pt x="958406" y="1003466"/>
                </a:cubicBezTo>
                <a:cubicBezTo>
                  <a:pt x="957227" y="1012644"/>
                  <a:pt x="955810" y="1021562"/>
                  <a:pt x="954665" y="1029994"/>
                </a:cubicBezTo>
                <a:lnTo>
                  <a:pt x="934579" y="1054256"/>
                </a:lnTo>
                <a:cubicBezTo>
                  <a:pt x="930851" y="1059321"/>
                  <a:pt x="927383" y="1064149"/>
                  <a:pt x="923667" y="1068966"/>
                </a:cubicBezTo>
                <a:cubicBezTo>
                  <a:pt x="920863" y="1075572"/>
                  <a:pt x="918071" y="1081930"/>
                  <a:pt x="915303" y="1087789"/>
                </a:cubicBezTo>
                <a:cubicBezTo>
                  <a:pt x="899066" y="1088523"/>
                  <a:pt x="890314" y="1089109"/>
                  <a:pt x="888573" y="1089027"/>
                </a:cubicBezTo>
                <a:cubicBezTo>
                  <a:pt x="886832" y="1088945"/>
                  <a:pt x="884178" y="1087074"/>
                  <a:pt x="880611" y="1083412"/>
                </a:cubicBezTo>
                <a:cubicBezTo>
                  <a:pt x="877032" y="1079999"/>
                  <a:pt x="875728" y="1075944"/>
                  <a:pt x="876696" y="1071248"/>
                </a:cubicBezTo>
                <a:cubicBezTo>
                  <a:pt x="877902" y="1066813"/>
                  <a:pt x="877036" y="1064027"/>
                  <a:pt x="874596" y="1062914"/>
                </a:cubicBezTo>
                <a:cubicBezTo>
                  <a:pt x="885739" y="1059195"/>
                  <a:pt x="893601" y="1056321"/>
                  <a:pt x="897698" y="1054018"/>
                </a:cubicBezTo>
                <a:cubicBezTo>
                  <a:pt x="910746" y="1046895"/>
                  <a:pt x="920134" y="1038102"/>
                  <a:pt x="925624" y="1027380"/>
                </a:cubicBezTo>
                <a:cubicBezTo>
                  <a:pt x="928708" y="1014797"/>
                  <a:pt x="931439" y="1004443"/>
                  <a:pt x="933555" y="996556"/>
                </a:cubicBezTo>
                <a:cubicBezTo>
                  <a:pt x="935422" y="988658"/>
                  <a:pt x="937134" y="978756"/>
                  <a:pt x="938680" y="967099"/>
                </a:cubicBezTo>
                <a:cubicBezTo>
                  <a:pt x="939989" y="955181"/>
                  <a:pt x="941013" y="943998"/>
                  <a:pt x="941529" y="933041"/>
                </a:cubicBezTo>
                <a:cubicBezTo>
                  <a:pt x="941974" y="923579"/>
                  <a:pt x="942595" y="910381"/>
                  <a:pt x="943404" y="893198"/>
                </a:cubicBezTo>
                <a:cubicBezTo>
                  <a:pt x="944224" y="875767"/>
                  <a:pt x="944763" y="864312"/>
                  <a:pt x="945044" y="858335"/>
                </a:cubicBezTo>
                <a:cubicBezTo>
                  <a:pt x="945794" y="842398"/>
                  <a:pt x="931524" y="822510"/>
                  <a:pt x="901962" y="799157"/>
                </a:cubicBezTo>
                <a:cubicBezTo>
                  <a:pt x="890410" y="790377"/>
                  <a:pt x="878621" y="781337"/>
                  <a:pt x="866832" y="772297"/>
                </a:cubicBezTo>
                <a:cubicBezTo>
                  <a:pt x="864740" y="779686"/>
                  <a:pt x="863689" y="786125"/>
                  <a:pt x="863455" y="791106"/>
                </a:cubicBezTo>
                <a:cubicBezTo>
                  <a:pt x="866290" y="799724"/>
                  <a:pt x="869646" y="807869"/>
                  <a:pt x="873511" y="815787"/>
                </a:cubicBezTo>
                <a:cubicBezTo>
                  <a:pt x="874584" y="830063"/>
                  <a:pt x="868801" y="847011"/>
                  <a:pt x="855937" y="866122"/>
                </a:cubicBezTo>
                <a:cubicBezTo>
                  <a:pt x="843309" y="885494"/>
                  <a:pt x="831487" y="903655"/>
                  <a:pt x="820457" y="920856"/>
                </a:cubicBezTo>
                <a:cubicBezTo>
                  <a:pt x="809395" y="944045"/>
                  <a:pt x="801386" y="960639"/>
                  <a:pt x="796677" y="970649"/>
                </a:cubicBezTo>
                <a:cubicBezTo>
                  <a:pt x="788135" y="987967"/>
                  <a:pt x="780538" y="1001086"/>
                  <a:pt x="773140" y="1009973"/>
                </a:cubicBezTo>
                <a:cubicBezTo>
                  <a:pt x="770489" y="1013342"/>
                  <a:pt x="767861" y="1016213"/>
                  <a:pt x="765257" y="1018586"/>
                </a:cubicBezTo>
                <a:cubicBezTo>
                  <a:pt x="759217" y="1019799"/>
                  <a:pt x="753663" y="1021285"/>
                  <a:pt x="748607" y="1022794"/>
                </a:cubicBezTo>
                <a:cubicBezTo>
                  <a:pt x="744179" y="1026829"/>
                  <a:pt x="740144" y="1033128"/>
                  <a:pt x="736240" y="1041929"/>
                </a:cubicBezTo>
                <a:cubicBezTo>
                  <a:pt x="732596" y="1050492"/>
                  <a:pt x="729366" y="1055581"/>
                  <a:pt x="726796" y="1057207"/>
                </a:cubicBezTo>
                <a:cubicBezTo>
                  <a:pt x="726914" y="1054717"/>
                  <a:pt x="722056" y="1051993"/>
                  <a:pt x="712473" y="1049046"/>
                </a:cubicBezTo>
                <a:cubicBezTo>
                  <a:pt x="702890" y="1046100"/>
                  <a:pt x="695985" y="1044527"/>
                  <a:pt x="691757" y="1044328"/>
                </a:cubicBezTo>
                <a:lnTo>
                  <a:pt x="718028" y="1026347"/>
                </a:lnTo>
                <a:lnTo>
                  <a:pt x="734032" y="1009380"/>
                </a:lnTo>
                <a:lnTo>
                  <a:pt x="759166" y="989100"/>
                </a:lnTo>
                <a:cubicBezTo>
                  <a:pt x="768966" y="976833"/>
                  <a:pt x="777617" y="962515"/>
                  <a:pt x="785129" y="945898"/>
                </a:cubicBezTo>
                <a:cubicBezTo>
                  <a:pt x="789791" y="936883"/>
                  <a:pt x="795503" y="921429"/>
                  <a:pt x="802504" y="899796"/>
                </a:cubicBezTo>
                <a:cubicBezTo>
                  <a:pt x="803402" y="896594"/>
                  <a:pt x="807247" y="889038"/>
                  <a:pt x="813767" y="877615"/>
                </a:cubicBezTo>
                <a:cubicBezTo>
                  <a:pt x="817364" y="870047"/>
                  <a:pt x="819813" y="865670"/>
                  <a:pt x="820642" y="863962"/>
                </a:cubicBezTo>
                <a:lnTo>
                  <a:pt x="825860" y="832512"/>
                </a:lnTo>
                <a:cubicBezTo>
                  <a:pt x="826458" y="819812"/>
                  <a:pt x="826037" y="807564"/>
                  <a:pt x="824610" y="795517"/>
                </a:cubicBezTo>
                <a:cubicBezTo>
                  <a:pt x="822922" y="783708"/>
                  <a:pt x="820169" y="773346"/>
                  <a:pt x="816327" y="764929"/>
                </a:cubicBezTo>
                <a:cubicBezTo>
                  <a:pt x="813045" y="760532"/>
                  <a:pt x="807830" y="754796"/>
                  <a:pt x="800697" y="747473"/>
                </a:cubicBezTo>
                <a:cubicBezTo>
                  <a:pt x="789227" y="736950"/>
                  <a:pt x="781584" y="729852"/>
                  <a:pt x="778017" y="726190"/>
                </a:cubicBezTo>
                <a:cubicBezTo>
                  <a:pt x="774439" y="722777"/>
                  <a:pt x="769851" y="714326"/>
                  <a:pt x="764468" y="701594"/>
                </a:cubicBezTo>
                <a:cubicBezTo>
                  <a:pt x="759345" y="688625"/>
                  <a:pt x="754271" y="679901"/>
                  <a:pt x="750491" y="675480"/>
                </a:cubicBezTo>
                <a:cubicBezTo>
                  <a:pt x="727921" y="683652"/>
                  <a:pt x="706972" y="689155"/>
                  <a:pt x="687669" y="691491"/>
                </a:cubicBezTo>
                <a:cubicBezTo>
                  <a:pt x="668602" y="694088"/>
                  <a:pt x="649617" y="694942"/>
                  <a:pt x="631211" y="694076"/>
                </a:cubicBezTo>
                <a:cubicBezTo>
                  <a:pt x="614796" y="693304"/>
                  <a:pt x="595454" y="691146"/>
                  <a:pt x="572701" y="687330"/>
                </a:cubicBezTo>
                <a:cubicBezTo>
                  <a:pt x="519495" y="679086"/>
                  <a:pt x="482327" y="674343"/>
                  <a:pt x="461186" y="673348"/>
                </a:cubicBezTo>
                <a:cubicBezTo>
                  <a:pt x="460202" y="694266"/>
                  <a:pt x="458746" y="719903"/>
                  <a:pt x="456594" y="749750"/>
                </a:cubicBezTo>
                <a:cubicBezTo>
                  <a:pt x="454690" y="779609"/>
                  <a:pt x="452421" y="811947"/>
                  <a:pt x="450544" y="846549"/>
                </a:cubicBezTo>
                <a:cubicBezTo>
                  <a:pt x="449478" y="869209"/>
                  <a:pt x="453394" y="907828"/>
                  <a:pt x="462790" y="962427"/>
                </a:cubicBezTo>
                <a:cubicBezTo>
                  <a:pt x="467245" y="989590"/>
                  <a:pt x="469210" y="1011395"/>
                  <a:pt x="468460" y="1027332"/>
                </a:cubicBezTo>
                <a:cubicBezTo>
                  <a:pt x="463170" y="1033822"/>
                  <a:pt x="458128" y="1040323"/>
                  <a:pt x="453583" y="1046848"/>
                </a:cubicBezTo>
                <a:cubicBezTo>
                  <a:pt x="457495" y="1053770"/>
                  <a:pt x="459405" y="1060848"/>
                  <a:pt x="459089" y="1067572"/>
                </a:cubicBezTo>
                <a:cubicBezTo>
                  <a:pt x="452455" y="1065513"/>
                  <a:pt x="442471" y="1065791"/>
                  <a:pt x="429125" y="1068657"/>
                </a:cubicBezTo>
                <a:cubicBezTo>
                  <a:pt x="416039" y="1071286"/>
                  <a:pt x="406506" y="1072585"/>
                  <a:pt x="400537" y="1072304"/>
                </a:cubicBezTo>
                <a:cubicBezTo>
                  <a:pt x="408563" y="1065943"/>
                  <a:pt x="416116" y="1059061"/>
                  <a:pt x="423680" y="1051930"/>
                </a:cubicBezTo>
                <a:cubicBezTo>
                  <a:pt x="431257" y="1044549"/>
                  <a:pt x="436855" y="1036826"/>
                  <a:pt x="440735" y="1028524"/>
                </a:cubicBezTo>
                <a:cubicBezTo>
                  <a:pt x="443855" y="1015193"/>
                  <a:pt x="445000" y="1006762"/>
                  <a:pt x="444406" y="1003490"/>
                </a:cubicBezTo>
                <a:lnTo>
                  <a:pt x="439604" y="994279"/>
                </a:lnTo>
                <a:lnTo>
                  <a:pt x="445003" y="990790"/>
                </a:lnTo>
                <a:cubicBezTo>
                  <a:pt x="445917" y="971366"/>
                  <a:pt x="442945" y="949763"/>
                  <a:pt x="436846" y="925767"/>
                </a:cubicBezTo>
                <a:cubicBezTo>
                  <a:pt x="430497" y="901759"/>
                  <a:pt x="426723" y="886607"/>
                  <a:pt x="425287" y="880051"/>
                </a:cubicBezTo>
                <a:cubicBezTo>
                  <a:pt x="423838" y="873743"/>
                  <a:pt x="422437" y="866440"/>
                  <a:pt x="421071" y="858389"/>
                </a:cubicBezTo>
                <a:cubicBezTo>
                  <a:pt x="419705" y="850339"/>
                  <a:pt x="417886" y="836027"/>
                  <a:pt x="415104" y="815681"/>
                </a:cubicBezTo>
                <a:lnTo>
                  <a:pt x="392500" y="919937"/>
                </a:lnTo>
                <a:cubicBezTo>
                  <a:pt x="389974" y="936539"/>
                  <a:pt x="387650" y="954149"/>
                  <a:pt x="385563" y="972020"/>
                </a:cubicBezTo>
                <a:cubicBezTo>
                  <a:pt x="383464" y="990140"/>
                  <a:pt x="379776" y="1004941"/>
                  <a:pt x="373990" y="1016648"/>
                </a:cubicBezTo>
                <a:cubicBezTo>
                  <a:pt x="373092" y="1019850"/>
                  <a:pt x="370025" y="1021453"/>
                  <a:pt x="365051" y="1021219"/>
                </a:cubicBezTo>
                <a:cubicBezTo>
                  <a:pt x="359828" y="1020973"/>
                  <a:pt x="356547" y="1021817"/>
                  <a:pt x="354701" y="1023976"/>
                </a:cubicBezTo>
                <a:cubicBezTo>
                  <a:pt x="352866" y="1025887"/>
                  <a:pt x="351447" y="1029563"/>
                  <a:pt x="350443" y="1035007"/>
                </a:cubicBezTo>
                <a:cubicBezTo>
                  <a:pt x="349190" y="1040438"/>
                  <a:pt x="343981" y="1045185"/>
                  <a:pt x="334580" y="1048985"/>
                </a:cubicBezTo>
                <a:lnTo>
                  <a:pt x="291316" y="1051941"/>
                </a:lnTo>
                <a:cubicBezTo>
                  <a:pt x="304435" y="1043324"/>
                  <a:pt x="314498" y="1036061"/>
                  <a:pt x="321483" y="1030649"/>
                </a:cubicBezTo>
                <a:cubicBezTo>
                  <a:pt x="332126" y="1021666"/>
                  <a:pt x="340021" y="1012804"/>
                  <a:pt x="345429" y="1003824"/>
                </a:cubicBezTo>
                <a:cubicBezTo>
                  <a:pt x="348364" y="999719"/>
                  <a:pt x="350635" y="993836"/>
                  <a:pt x="352728" y="986448"/>
                </a:cubicBezTo>
                <a:cubicBezTo>
                  <a:pt x="354832" y="978810"/>
                  <a:pt x="356971" y="970425"/>
                  <a:pt x="359667" y="960819"/>
                </a:cubicBezTo>
                <a:cubicBezTo>
                  <a:pt x="362113" y="951201"/>
                  <a:pt x="364358" y="940575"/>
                  <a:pt x="366164" y="928680"/>
                </a:cubicBezTo>
                <a:cubicBezTo>
                  <a:pt x="367959" y="917035"/>
                  <a:pt x="369457" y="906374"/>
                  <a:pt x="370886" y="897207"/>
                </a:cubicBezTo>
                <a:cubicBezTo>
                  <a:pt x="371870" y="876289"/>
                  <a:pt x="373288" y="846158"/>
                  <a:pt x="375104" y="807560"/>
                </a:cubicBezTo>
                <a:cubicBezTo>
                  <a:pt x="376932" y="768713"/>
                  <a:pt x="378267" y="740325"/>
                  <a:pt x="379099" y="722644"/>
                </a:cubicBezTo>
                <a:cubicBezTo>
                  <a:pt x="380013" y="703221"/>
                  <a:pt x="374378" y="685236"/>
                  <a:pt x="362692" y="668714"/>
                </a:cubicBezTo>
                <a:cubicBezTo>
                  <a:pt x="341883" y="644774"/>
                  <a:pt x="321310" y="621095"/>
                  <a:pt x="300749" y="597167"/>
                </a:cubicBezTo>
                <a:cubicBezTo>
                  <a:pt x="285815" y="575500"/>
                  <a:pt x="272312" y="549908"/>
                  <a:pt x="260726" y="520662"/>
                </a:cubicBezTo>
                <a:cubicBezTo>
                  <a:pt x="249140" y="491416"/>
                  <a:pt x="238880" y="460486"/>
                  <a:pt x="229447" y="427847"/>
                </a:cubicBezTo>
                <a:cubicBezTo>
                  <a:pt x="226399" y="418470"/>
                  <a:pt x="220474" y="411952"/>
                  <a:pt x="212158" y="408566"/>
                </a:cubicBezTo>
                <a:cubicBezTo>
                  <a:pt x="203344" y="405156"/>
                  <a:pt x="195763" y="402054"/>
                  <a:pt x="189165" y="399248"/>
                </a:cubicBezTo>
                <a:cubicBezTo>
                  <a:pt x="182566" y="396442"/>
                  <a:pt x="175137" y="390103"/>
                  <a:pt x="166889" y="379981"/>
                </a:cubicBezTo>
                <a:cubicBezTo>
                  <a:pt x="158392" y="369848"/>
                  <a:pt x="150939" y="364007"/>
                  <a:pt x="144282" y="362446"/>
                </a:cubicBezTo>
                <a:cubicBezTo>
                  <a:pt x="137625" y="360885"/>
                  <a:pt x="128458" y="359705"/>
                  <a:pt x="116768" y="359155"/>
                </a:cubicBezTo>
                <a:cubicBezTo>
                  <a:pt x="105078" y="358605"/>
                  <a:pt x="88106" y="359054"/>
                  <a:pt x="66350" y="360526"/>
                </a:cubicBezTo>
                <a:cubicBezTo>
                  <a:pt x="44594" y="361998"/>
                  <a:pt x="29861" y="362553"/>
                  <a:pt x="22151" y="362190"/>
                </a:cubicBezTo>
                <a:cubicBezTo>
                  <a:pt x="15684" y="361886"/>
                  <a:pt x="8293" y="360040"/>
                  <a:pt x="0" y="356156"/>
                </a:cubicBezTo>
                <a:cubicBezTo>
                  <a:pt x="1575" y="354483"/>
                  <a:pt x="3883" y="353095"/>
                  <a:pt x="6429" y="351966"/>
                </a:cubicBezTo>
                <a:cubicBezTo>
                  <a:pt x="8975" y="350838"/>
                  <a:pt x="11260" y="349948"/>
                  <a:pt x="12788" y="349271"/>
                </a:cubicBezTo>
                <a:lnTo>
                  <a:pt x="4270" y="344877"/>
                </a:lnTo>
                <a:cubicBezTo>
                  <a:pt x="4622" y="337406"/>
                  <a:pt x="4382" y="331904"/>
                  <a:pt x="3800" y="328383"/>
                </a:cubicBezTo>
                <a:cubicBezTo>
                  <a:pt x="2922" y="325846"/>
                  <a:pt x="3051" y="323107"/>
                  <a:pt x="4186" y="320165"/>
                </a:cubicBezTo>
                <a:cubicBezTo>
                  <a:pt x="5061" y="317461"/>
                  <a:pt x="6931" y="314804"/>
                  <a:pt x="9548" y="312182"/>
                </a:cubicBezTo>
                <a:cubicBezTo>
                  <a:pt x="22119" y="299296"/>
                  <a:pt x="39381" y="287381"/>
                  <a:pt x="61819" y="276706"/>
                </a:cubicBezTo>
                <a:cubicBezTo>
                  <a:pt x="113870" y="251204"/>
                  <a:pt x="143578" y="234383"/>
                  <a:pt x="151675" y="226528"/>
                </a:cubicBezTo>
                <a:cubicBezTo>
                  <a:pt x="169466" y="208647"/>
                  <a:pt x="178682" y="187618"/>
                  <a:pt x="179842" y="162965"/>
                </a:cubicBezTo>
                <a:cubicBezTo>
                  <a:pt x="181857" y="120133"/>
                  <a:pt x="203062" y="82697"/>
                  <a:pt x="242923" y="51380"/>
                </a:cubicBezTo>
                <a:cubicBezTo>
                  <a:pt x="262860" y="35597"/>
                  <a:pt x="284433" y="23447"/>
                  <a:pt x="307704" y="14933"/>
                </a:cubicBezTo>
                <a:close/>
                <a:moveTo>
                  <a:pt x="376209" y="0"/>
                </a:moveTo>
                <a:lnTo>
                  <a:pt x="382675" y="304"/>
                </a:lnTo>
                <a:lnTo>
                  <a:pt x="365993" y="356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277834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984163" y="1381539"/>
            <a:ext cx="4206545" cy="4126925"/>
          </a:xfrm>
          <a:custGeom>
            <a:avLst/>
            <a:gdLst/>
            <a:ahLst/>
            <a:cxnLst/>
            <a:rect l="l" t="t" r="r" b="b"/>
            <a:pathLst>
              <a:path w="681221" h="668327">
                <a:moveTo>
                  <a:pt x="626557" y="564931"/>
                </a:moveTo>
                <a:cubicBezTo>
                  <a:pt x="627369" y="565421"/>
                  <a:pt x="628288" y="566040"/>
                  <a:pt x="629315" y="566791"/>
                </a:cubicBezTo>
                <a:cubicBezTo>
                  <a:pt x="630342" y="567541"/>
                  <a:pt x="630964" y="568228"/>
                  <a:pt x="631181" y="568850"/>
                </a:cubicBezTo>
                <a:cubicBezTo>
                  <a:pt x="632406" y="570485"/>
                  <a:pt x="633589" y="572284"/>
                  <a:pt x="634731" y="574247"/>
                </a:cubicBezTo>
                <a:cubicBezTo>
                  <a:pt x="635872" y="576210"/>
                  <a:pt x="635568" y="578341"/>
                  <a:pt x="633818" y="580642"/>
                </a:cubicBezTo>
                <a:cubicBezTo>
                  <a:pt x="632585" y="580711"/>
                  <a:pt x="631219" y="580191"/>
                  <a:pt x="629721" y="579082"/>
                </a:cubicBezTo>
                <a:cubicBezTo>
                  <a:pt x="627078" y="578435"/>
                  <a:pt x="624435" y="577788"/>
                  <a:pt x="621792" y="577141"/>
                </a:cubicBezTo>
                <a:cubicBezTo>
                  <a:pt x="621446" y="575129"/>
                  <a:pt x="621645" y="572763"/>
                  <a:pt x="622390" y="570042"/>
                </a:cubicBezTo>
                <a:cubicBezTo>
                  <a:pt x="623135" y="567322"/>
                  <a:pt x="624127" y="565707"/>
                  <a:pt x="625367" y="565198"/>
                </a:cubicBezTo>
                <a:cubicBezTo>
                  <a:pt x="626358" y="564976"/>
                  <a:pt x="626755" y="564887"/>
                  <a:pt x="626557" y="564931"/>
                </a:cubicBezTo>
                <a:close/>
                <a:moveTo>
                  <a:pt x="543191" y="549689"/>
                </a:moveTo>
                <a:cubicBezTo>
                  <a:pt x="544130" y="551327"/>
                  <a:pt x="544870" y="552775"/>
                  <a:pt x="545412" y="554033"/>
                </a:cubicBezTo>
                <a:cubicBezTo>
                  <a:pt x="545954" y="555292"/>
                  <a:pt x="546628" y="556442"/>
                  <a:pt x="547433" y="557485"/>
                </a:cubicBezTo>
                <a:cubicBezTo>
                  <a:pt x="541064" y="557869"/>
                  <a:pt x="539650" y="555270"/>
                  <a:pt x="543191" y="549689"/>
                </a:cubicBezTo>
                <a:close/>
                <a:moveTo>
                  <a:pt x="629313" y="549323"/>
                </a:moveTo>
                <a:cubicBezTo>
                  <a:pt x="632157" y="549937"/>
                  <a:pt x="634406" y="550683"/>
                  <a:pt x="636060" y="551562"/>
                </a:cubicBezTo>
                <a:cubicBezTo>
                  <a:pt x="637317" y="552530"/>
                  <a:pt x="637980" y="553631"/>
                  <a:pt x="638048" y="554866"/>
                </a:cubicBezTo>
                <a:cubicBezTo>
                  <a:pt x="638010" y="554926"/>
                  <a:pt x="637856" y="555169"/>
                  <a:pt x="637586" y="555594"/>
                </a:cubicBezTo>
                <a:cubicBezTo>
                  <a:pt x="637317" y="556018"/>
                  <a:pt x="637163" y="556261"/>
                  <a:pt x="637124" y="556321"/>
                </a:cubicBezTo>
                <a:cubicBezTo>
                  <a:pt x="636407" y="555909"/>
                  <a:pt x="635724" y="555646"/>
                  <a:pt x="635074" y="555531"/>
                </a:cubicBezTo>
                <a:cubicBezTo>
                  <a:pt x="634423" y="555416"/>
                  <a:pt x="633740" y="555152"/>
                  <a:pt x="633023" y="554740"/>
                </a:cubicBezTo>
                <a:cubicBezTo>
                  <a:pt x="632514" y="553396"/>
                  <a:pt x="631277" y="551591"/>
                  <a:pt x="629313" y="549323"/>
                </a:cubicBezTo>
                <a:close/>
                <a:moveTo>
                  <a:pt x="644903" y="535842"/>
                </a:moveTo>
                <a:cubicBezTo>
                  <a:pt x="645080" y="536401"/>
                  <a:pt x="645418" y="537002"/>
                  <a:pt x="645920" y="537645"/>
                </a:cubicBezTo>
                <a:cubicBezTo>
                  <a:pt x="646422" y="538287"/>
                  <a:pt x="646827" y="539186"/>
                  <a:pt x="647136" y="540340"/>
                </a:cubicBezTo>
                <a:cubicBezTo>
                  <a:pt x="647479" y="541643"/>
                  <a:pt x="647366" y="542969"/>
                  <a:pt x="646799" y="544319"/>
                </a:cubicBezTo>
                <a:cubicBezTo>
                  <a:pt x="646232" y="545669"/>
                  <a:pt x="644752" y="546365"/>
                  <a:pt x="642358" y="546406"/>
                </a:cubicBezTo>
                <a:cubicBezTo>
                  <a:pt x="641822" y="546525"/>
                  <a:pt x="641433" y="546613"/>
                  <a:pt x="641189" y="546667"/>
                </a:cubicBezTo>
                <a:cubicBezTo>
                  <a:pt x="640946" y="546722"/>
                  <a:pt x="640556" y="546809"/>
                  <a:pt x="640021" y="546928"/>
                </a:cubicBezTo>
                <a:cubicBezTo>
                  <a:pt x="639338" y="544791"/>
                  <a:pt x="639373" y="543117"/>
                  <a:pt x="640125" y="541908"/>
                </a:cubicBezTo>
                <a:cubicBezTo>
                  <a:pt x="641101" y="541013"/>
                  <a:pt x="641897" y="540002"/>
                  <a:pt x="642514" y="538875"/>
                </a:cubicBezTo>
                <a:cubicBezTo>
                  <a:pt x="643131" y="537748"/>
                  <a:pt x="643928" y="536737"/>
                  <a:pt x="644903" y="535842"/>
                </a:cubicBezTo>
                <a:close/>
                <a:moveTo>
                  <a:pt x="562245" y="517942"/>
                </a:moveTo>
                <a:cubicBezTo>
                  <a:pt x="561056" y="518208"/>
                  <a:pt x="559868" y="518474"/>
                  <a:pt x="558679" y="518740"/>
                </a:cubicBezTo>
                <a:cubicBezTo>
                  <a:pt x="559442" y="522265"/>
                  <a:pt x="559948" y="525692"/>
                  <a:pt x="560198" y="529019"/>
                </a:cubicBezTo>
                <a:cubicBezTo>
                  <a:pt x="560448" y="532347"/>
                  <a:pt x="560658" y="535840"/>
                  <a:pt x="560826" y="539498"/>
                </a:cubicBezTo>
                <a:cubicBezTo>
                  <a:pt x="561008" y="540082"/>
                  <a:pt x="561339" y="540633"/>
                  <a:pt x="561819" y="541150"/>
                </a:cubicBezTo>
                <a:cubicBezTo>
                  <a:pt x="562299" y="541667"/>
                  <a:pt x="562630" y="542218"/>
                  <a:pt x="562813" y="542802"/>
                </a:cubicBezTo>
                <a:cubicBezTo>
                  <a:pt x="563310" y="542118"/>
                  <a:pt x="563766" y="541599"/>
                  <a:pt x="564181" y="541246"/>
                </a:cubicBezTo>
                <a:cubicBezTo>
                  <a:pt x="564596" y="540893"/>
                  <a:pt x="564755" y="540441"/>
                  <a:pt x="564658" y="539890"/>
                </a:cubicBezTo>
                <a:cubicBezTo>
                  <a:pt x="564448" y="532441"/>
                  <a:pt x="563644" y="525125"/>
                  <a:pt x="562245" y="517942"/>
                </a:cubicBezTo>
                <a:close/>
                <a:moveTo>
                  <a:pt x="628061" y="504628"/>
                </a:moveTo>
                <a:cubicBezTo>
                  <a:pt x="629856" y="507298"/>
                  <a:pt x="630443" y="509457"/>
                  <a:pt x="629822" y="511105"/>
                </a:cubicBezTo>
                <a:cubicBezTo>
                  <a:pt x="629202" y="512753"/>
                  <a:pt x="627738" y="514122"/>
                  <a:pt x="625431" y="515211"/>
                </a:cubicBezTo>
                <a:cubicBezTo>
                  <a:pt x="625804" y="513852"/>
                  <a:pt x="626275" y="512237"/>
                  <a:pt x="626846" y="510365"/>
                </a:cubicBezTo>
                <a:cubicBezTo>
                  <a:pt x="627416" y="508494"/>
                  <a:pt x="627822" y="506581"/>
                  <a:pt x="628061" y="504628"/>
                </a:cubicBezTo>
                <a:close/>
                <a:moveTo>
                  <a:pt x="674159" y="476827"/>
                </a:moveTo>
                <a:cubicBezTo>
                  <a:pt x="677281" y="479382"/>
                  <a:pt x="679412" y="482393"/>
                  <a:pt x="680552" y="485860"/>
                </a:cubicBezTo>
                <a:cubicBezTo>
                  <a:pt x="681692" y="489328"/>
                  <a:pt x="681377" y="492573"/>
                  <a:pt x="679606" y="495598"/>
                </a:cubicBezTo>
                <a:cubicBezTo>
                  <a:pt x="678519" y="489803"/>
                  <a:pt x="676703" y="483546"/>
                  <a:pt x="674159" y="476827"/>
                </a:cubicBezTo>
                <a:close/>
                <a:moveTo>
                  <a:pt x="608351" y="450162"/>
                </a:moveTo>
                <a:cubicBezTo>
                  <a:pt x="609717" y="452537"/>
                  <a:pt x="610503" y="455120"/>
                  <a:pt x="610710" y="457911"/>
                </a:cubicBezTo>
                <a:cubicBezTo>
                  <a:pt x="610917" y="460702"/>
                  <a:pt x="609119" y="462926"/>
                  <a:pt x="605318" y="464583"/>
                </a:cubicBezTo>
                <a:cubicBezTo>
                  <a:pt x="605329" y="464632"/>
                  <a:pt x="605373" y="464830"/>
                  <a:pt x="605451" y="465178"/>
                </a:cubicBezTo>
                <a:cubicBezTo>
                  <a:pt x="605528" y="465525"/>
                  <a:pt x="605573" y="465723"/>
                  <a:pt x="605584" y="465772"/>
                </a:cubicBezTo>
                <a:cubicBezTo>
                  <a:pt x="606873" y="466057"/>
                  <a:pt x="608203" y="466176"/>
                  <a:pt x="609575" y="466129"/>
                </a:cubicBezTo>
                <a:cubicBezTo>
                  <a:pt x="610947" y="466083"/>
                  <a:pt x="612575" y="466135"/>
                  <a:pt x="614460" y="466286"/>
                </a:cubicBezTo>
                <a:cubicBezTo>
                  <a:pt x="615037" y="468864"/>
                  <a:pt x="615746" y="472036"/>
                  <a:pt x="616589" y="475804"/>
                </a:cubicBezTo>
                <a:cubicBezTo>
                  <a:pt x="617166" y="475701"/>
                  <a:pt x="617502" y="475574"/>
                  <a:pt x="617599" y="475422"/>
                </a:cubicBezTo>
                <a:cubicBezTo>
                  <a:pt x="617695" y="475271"/>
                  <a:pt x="617667" y="474912"/>
                  <a:pt x="617515" y="474348"/>
                </a:cubicBezTo>
                <a:cubicBezTo>
                  <a:pt x="618948" y="475277"/>
                  <a:pt x="620158" y="476255"/>
                  <a:pt x="621145" y="477284"/>
                </a:cubicBezTo>
                <a:cubicBezTo>
                  <a:pt x="622131" y="478313"/>
                  <a:pt x="623043" y="479358"/>
                  <a:pt x="623880" y="480420"/>
                </a:cubicBezTo>
                <a:cubicBezTo>
                  <a:pt x="625222" y="477674"/>
                  <a:pt x="625545" y="475623"/>
                  <a:pt x="624851" y="474269"/>
                </a:cubicBezTo>
                <a:cubicBezTo>
                  <a:pt x="624157" y="472914"/>
                  <a:pt x="621932" y="472059"/>
                  <a:pt x="618175" y="471702"/>
                </a:cubicBezTo>
                <a:cubicBezTo>
                  <a:pt x="618322" y="469795"/>
                  <a:pt x="618320" y="467921"/>
                  <a:pt x="618170" y="466081"/>
                </a:cubicBezTo>
                <a:cubicBezTo>
                  <a:pt x="618019" y="464241"/>
                  <a:pt x="618017" y="462367"/>
                  <a:pt x="618164" y="460460"/>
                </a:cubicBezTo>
                <a:cubicBezTo>
                  <a:pt x="618605" y="457186"/>
                  <a:pt x="617880" y="454642"/>
                  <a:pt x="615987" y="452826"/>
                </a:cubicBezTo>
                <a:cubicBezTo>
                  <a:pt x="614095" y="451011"/>
                  <a:pt x="611550" y="450123"/>
                  <a:pt x="608351" y="450162"/>
                </a:cubicBezTo>
                <a:close/>
                <a:moveTo>
                  <a:pt x="638405" y="417204"/>
                </a:moveTo>
                <a:cubicBezTo>
                  <a:pt x="637862" y="417326"/>
                  <a:pt x="637468" y="417414"/>
                  <a:pt x="637221" y="417469"/>
                </a:cubicBezTo>
                <a:cubicBezTo>
                  <a:pt x="636975" y="417524"/>
                  <a:pt x="636580" y="417612"/>
                  <a:pt x="636037" y="417734"/>
                </a:cubicBezTo>
                <a:cubicBezTo>
                  <a:pt x="636401" y="419475"/>
                  <a:pt x="636805" y="421050"/>
                  <a:pt x="637250" y="422460"/>
                </a:cubicBezTo>
                <a:cubicBezTo>
                  <a:pt x="637695" y="423870"/>
                  <a:pt x="638395" y="425379"/>
                  <a:pt x="639350" y="426988"/>
                </a:cubicBezTo>
                <a:cubicBezTo>
                  <a:pt x="639399" y="426977"/>
                  <a:pt x="639597" y="426932"/>
                  <a:pt x="639942" y="426855"/>
                </a:cubicBezTo>
                <a:cubicBezTo>
                  <a:pt x="640287" y="426778"/>
                  <a:pt x="640485" y="426734"/>
                  <a:pt x="640534" y="426723"/>
                </a:cubicBezTo>
                <a:cubicBezTo>
                  <a:pt x="640146" y="424988"/>
                  <a:pt x="639791" y="423401"/>
                  <a:pt x="639469" y="421964"/>
                </a:cubicBezTo>
                <a:cubicBezTo>
                  <a:pt x="639148" y="420526"/>
                  <a:pt x="638793" y="418940"/>
                  <a:pt x="638405" y="417204"/>
                </a:cubicBezTo>
                <a:close/>
                <a:moveTo>
                  <a:pt x="647866" y="408842"/>
                </a:moveTo>
                <a:lnTo>
                  <a:pt x="647751" y="409024"/>
                </a:lnTo>
                <a:cubicBezTo>
                  <a:pt x="647829" y="409605"/>
                  <a:pt x="647708" y="409996"/>
                  <a:pt x="647389" y="410198"/>
                </a:cubicBezTo>
                <a:cubicBezTo>
                  <a:pt x="647069" y="410399"/>
                  <a:pt x="646882" y="410493"/>
                  <a:pt x="646827" y="410480"/>
                </a:cubicBezTo>
                <a:cubicBezTo>
                  <a:pt x="647270" y="412228"/>
                  <a:pt x="647879" y="414018"/>
                  <a:pt x="648653" y="415849"/>
                </a:cubicBezTo>
                <a:cubicBezTo>
                  <a:pt x="649426" y="417680"/>
                  <a:pt x="650102" y="419768"/>
                  <a:pt x="650678" y="422111"/>
                </a:cubicBezTo>
                <a:cubicBezTo>
                  <a:pt x="650733" y="422125"/>
                  <a:pt x="650920" y="422031"/>
                  <a:pt x="651239" y="421830"/>
                </a:cubicBezTo>
                <a:cubicBezTo>
                  <a:pt x="651559" y="421628"/>
                  <a:pt x="651679" y="421237"/>
                  <a:pt x="651602" y="420656"/>
                </a:cubicBezTo>
                <a:cubicBezTo>
                  <a:pt x="651230" y="418894"/>
                  <a:pt x="650775" y="417063"/>
                  <a:pt x="650236" y="415163"/>
                </a:cubicBezTo>
                <a:cubicBezTo>
                  <a:pt x="649698" y="413263"/>
                  <a:pt x="648907" y="411156"/>
                  <a:pt x="647866" y="408842"/>
                </a:cubicBezTo>
                <a:close/>
                <a:moveTo>
                  <a:pt x="614155" y="404044"/>
                </a:moveTo>
                <a:cubicBezTo>
                  <a:pt x="614626" y="406385"/>
                  <a:pt x="614849" y="408314"/>
                  <a:pt x="614824" y="409829"/>
                </a:cubicBezTo>
                <a:cubicBezTo>
                  <a:pt x="614798" y="411344"/>
                  <a:pt x="614888" y="412678"/>
                  <a:pt x="615094" y="413829"/>
                </a:cubicBezTo>
                <a:lnTo>
                  <a:pt x="615209" y="413647"/>
                </a:lnTo>
                <a:lnTo>
                  <a:pt x="615154" y="413780"/>
                </a:lnTo>
                <a:lnTo>
                  <a:pt x="618089" y="411422"/>
                </a:lnTo>
                <a:cubicBezTo>
                  <a:pt x="618729" y="410680"/>
                  <a:pt x="619013" y="409998"/>
                  <a:pt x="618939" y="409377"/>
                </a:cubicBezTo>
                <a:cubicBezTo>
                  <a:pt x="618791" y="408135"/>
                  <a:pt x="617197" y="406357"/>
                  <a:pt x="614155" y="404044"/>
                </a:cubicBezTo>
                <a:close/>
                <a:moveTo>
                  <a:pt x="603023" y="331419"/>
                </a:moveTo>
                <a:cubicBezTo>
                  <a:pt x="600420" y="339965"/>
                  <a:pt x="600413" y="352460"/>
                  <a:pt x="603001" y="368903"/>
                </a:cubicBezTo>
                <a:cubicBezTo>
                  <a:pt x="605588" y="385346"/>
                  <a:pt x="609475" y="395721"/>
                  <a:pt x="614662" y="400027"/>
                </a:cubicBezTo>
                <a:cubicBezTo>
                  <a:pt x="612943" y="392343"/>
                  <a:pt x="611258" y="384807"/>
                  <a:pt x="609606" y="377421"/>
                </a:cubicBezTo>
                <a:cubicBezTo>
                  <a:pt x="607954" y="370034"/>
                  <a:pt x="606268" y="362498"/>
                  <a:pt x="604550" y="354814"/>
                </a:cubicBezTo>
                <a:cubicBezTo>
                  <a:pt x="604599" y="354803"/>
                  <a:pt x="604795" y="354759"/>
                  <a:pt x="605138" y="354683"/>
                </a:cubicBezTo>
                <a:cubicBezTo>
                  <a:pt x="605481" y="354606"/>
                  <a:pt x="605677" y="354562"/>
                  <a:pt x="605726" y="354551"/>
                </a:cubicBezTo>
                <a:cubicBezTo>
                  <a:pt x="605456" y="350812"/>
                  <a:pt x="605005" y="346956"/>
                  <a:pt x="604374" y="342985"/>
                </a:cubicBezTo>
                <a:cubicBezTo>
                  <a:pt x="603743" y="339014"/>
                  <a:pt x="603293" y="335158"/>
                  <a:pt x="603023" y="331419"/>
                </a:cubicBezTo>
                <a:close/>
                <a:moveTo>
                  <a:pt x="590085" y="318071"/>
                </a:moveTo>
                <a:cubicBezTo>
                  <a:pt x="585031" y="328988"/>
                  <a:pt x="586450" y="335333"/>
                  <a:pt x="594343" y="337108"/>
                </a:cubicBezTo>
                <a:cubicBezTo>
                  <a:pt x="593057" y="331357"/>
                  <a:pt x="591638" y="325012"/>
                  <a:pt x="590085" y="318071"/>
                </a:cubicBezTo>
                <a:close/>
                <a:moveTo>
                  <a:pt x="583417" y="277085"/>
                </a:moveTo>
                <a:cubicBezTo>
                  <a:pt x="583616" y="277041"/>
                  <a:pt x="583219" y="277130"/>
                  <a:pt x="582227" y="277351"/>
                </a:cubicBezTo>
                <a:cubicBezTo>
                  <a:pt x="582226" y="279903"/>
                  <a:pt x="582405" y="282569"/>
                  <a:pt x="582767" y="285351"/>
                </a:cubicBezTo>
                <a:cubicBezTo>
                  <a:pt x="583129" y="288133"/>
                  <a:pt x="583309" y="290800"/>
                  <a:pt x="583307" y="293351"/>
                </a:cubicBezTo>
                <a:cubicBezTo>
                  <a:pt x="583847" y="293204"/>
                  <a:pt x="584255" y="293165"/>
                  <a:pt x="584530" y="293234"/>
                </a:cubicBezTo>
                <a:cubicBezTo>
                  <a:pt x="584806" y="293302"/>
                  <a:pt x="585280" y="293561"/>
                  <a:pt x="585953" y="294009"/>
                </a:cubicBezTo>
                <a:cubicBezTo>
                  <a:pt x="585348" y="291073"/>
                  <a:pt x="584926" y="288252"/>
                  <a:pt x="584685" y="285547"/>
                </a:cubicBezTo>
                <a:cubicBezTo>
                  <a:pt x="584444" y="282842"/>
                  <a:pt x="584022" y="280021"/>
                  <a:pt x="583417" y="277085"/>
                </a:cubicBezTo>
                <a:close/>
                <a:moveTo>
                  <a:pt x="581805" y="258706"/>
                </a:moveTo>
                <a:cubicBezTo>
                  <a:pt x="580616" y="258972"/>
                  <a:pt x="579426" y="259238"/>
                  <a:pt x="578236" y="259504"/>
                </a:cubicBezTo>
                <a:cubicBezTo>
                  <a:pt x="578646" y="261339"/>
                  <a:pt x="579090" y="263322"/>
                  <a:pt x="579566" y="265453"/>
                </a:cubicBezTo>
                <a:cubicBezTo>
                  <a:pt x="580043" y="267585"/>
                  <a:pt x="580487" y="269568"/>
                  <a:pt x="580897" y="271402"/>
                </a:cubicBezTo>
                <a:cubicBezTo>
                  <a:pt x="581889" y="271181"/>
                  <a:pt x="582285" y="271092"/>
                  <a:pt x="582087" y="271136"/>
                </a:cubicBezTo>
                <a:cubicBezTo>
                  <a:pt x="582239" y="269254"/>
                  <a:pt x="582225" y="267331"/>
                  <a:pt x="582046" y="265367"/>
                </a:cubicBezTo>
                <a:cubicBezTo>
                  <a:pt x="581867" y="263403"/>
                  <a:pt x="581787" y="261183"/>
                  <a:pt x="581805" y="258706"/>
                </a:cubicBezTo>
                <a:close/>
                <a:moveTo>
                  <a:pt x="586050" y="244170"/>
                </a:moveTo>
                <a:cubicBezTo>
                  <a:pt x="585320" y="243813"/>
                  <a:pt x="584797" y="244034"/>
                  <a:pt x="584481" y="244834"/>
                </a:cubicBezTo>
                <a:cubicBezTo>
                  <a:pt x="584165" y="245633"/>
                  <a:pt x="584072" y="246383"/>
                  <a:pt x="584203" y="247082"/>
                </a:cubicBezTo>
                <a:cubicBezTo>
                  <a:pt x="583280" y="248542"/>
                  <a:pt x="583545" y="249724"/>
                  <a:pt x="584996" y="250630"/>
                </a:cubicBezTo>
                <a:cubicBezTo>
                  <a:pt x="587337" y="252484"/>
                  <a:pt x="588490" y="253913"/>
                  <a:pt x="588454" y="254918"/>
                </a:cubicBezTo>
                <a:cubicBezTo>
                  <a:pt x="588419" y="255923"/>
                  <a:pt x="586996" y="257008"/>
                  <a:pt x="584185" y="258174"/>
                </a:cubicBezTo>
                <a:cubicBezTo>
                  <a:pt x="584354" y="258813"/>
                  <a:pt x="584779" y="259551"/>
                  <a:pt x="585461" y="260387"/>
                </a:cubicBezTo>
                <a:cubicBezTo>
                  <a:pt x="586142" y="261224"/>
                  <a:pt x="586865" y="261895"/>
                  <a:pt x="587629" y="262401"/>
                </a:cubicBezTo>
                <a:cubicBezTo>
                  <a:pt x="587945" y="263580"/>
                  <a:pt x="588409" y="264725"/>
                  <a:pt x="589022" y="265837"/>
                </a:cubicBezTo>
                <a:cubicBezTo>
                  <a:pt x="589635" y="266949"/>
                  <a:pt x="590100" y="268095"/>
                  <a:pt x="590415" y="269274"/>
                </a:cubicBezTo>
                <a:cubicBezTo>
                  <a:pt x="589727" y="273176"/>
                  <a:pt x="590227" y="276812"/>
                  <a:pt x="591918" y="280181"/>
                </a:cubicBezTo>
                <a:cubicBezTo>
                  <a:pt x="593609" y="283551"/>
                  <a:pt x="594704" y="287054"/>
                  <a:pt x="595205" y="290690"/>
                </a:cubicBezTo>
                <a:cubicBezTo>
                  <a:pt x="595656" y="293869"/>
                  <a:pt x="596289" y="297163"/>
                  <a:pt x="597103" y="300572"/>
                </a:cubicBezTo>
                <a:cubicBezTo>
                  <a:pt x="597918" y="303982"/>
                  <a:pt x="596633" y="307080"/>
                  <a:pt x="593248" y="309868"/>
                </a:cubicBezTo>
                <a:lnTo>
                  <a:pt x="593245" y="309868"/>
                </a:lnTo>
                <a:cubicBezTo>
                  <a:pt x="593367" y="310414"/>
                  <a:pt x="593456" y="310810"/>
                  <a:pt x="593512" y="311058"/>
                </a:cubicBezTo>
                <a:cubicBezTo>
                  <a:pt x="593567" y="311306"/>
                  <a:pt x="593656" y="311703"/>
                  <a:pt x="593778" y="312248"/>
                </a:cubicBezTo>
                <a:cubicBezTo>
                  <a:pt x="596443" y="313109"/>
                  <a:pt x="599000" y="313370"/>
                  <a:pt x="601451" y="313030"/>
                </a:cubicBezTo>
                <a:cubicBezTo>
                  <a:pt x="601873" y="312233"/>
                  <a:pt x="601984" y="311115"/>
                  <a:pt x="601783" y="309676"/>
                </a:cubicBezTo>
                <a:cubicBezTo>
                  <a:pt x="601583" y="308238"/>
                  <a:pt x="601310" y="306893"/>
                  <a:pt x="600963" y="305644"/>
                </a:cubicBezTo>
                <a:cubicBezTo>
                  <a:pt x="601225" y="304284"/>
                  <a:pt x="601307" y="302808"/>
                  <a:pt x="601208" y="301216"/>
                </a:cubicBezTo>
                <a:cubicBezTo>
                  <a:pt x="601109" y="299624"/>
                  <a:pt x="601191" y="298149"/>
                  <a:pt x="601453" y="296789"/>
                </a:cubicBezTo>
                <a:cubicBezTo>
                  <a:pt x="601502" y="296778"/>
                  <a:pt x="601698" y="296734"/>
                  <a:pt x="602041" y="296657"/>
                </a:cubicBezTo>
                <a:cubicBezTo>
                  <a:pt x="602384" y="296580"/>
                  <a:pt x="602580" y="296537"/>
                  <a:pt x="602629" y="296526"/>
                </a:cubicBezTo>
                <a:cubicBezTo>
                  <a:pt x="607461" y="311686"/>
                  <a:pt x="611704" y="326978"/>
                  <a:pt x="615360" y="342402"/>
                </a:cubicBezTo>
                <a:cubicBezTo>
                  <a:pt x="614504" y="343868"/>
                  <a:pt x="613846" y="345525"/>
                  <a:pt x="613384" y="347373"/>
                </a:cubicBezTo>
                <a:cubicBezTo>
                  <a:pt x="612922" y="349220"/>
                  <a:pt x="612330" y="351174"/>
                  <a:pt x="611607" y="353236"/>
                </a:cubicBezTo>
                <a:cubicBezTo>
                  <a:pt x="614592" y="356342"/>
                  <a:pt x="616671" y="359885"/>
                  <a:pt x="617844" y="363866"/>
                </a:cubicBezTo>
                <a:cubicBezTo>
                  <a:pt x="619018" y="367846"/>
                  <a:pt x="620281" y="371884"/>
                  <a:pt x="621635" y="375979"/>
                </a:cubicBezTo>
                <a:cubicBezTo>
                  <a:pt x="623099" y="379999"/>
                  <a:pt x="624434" y="384125"/>
                  <a:pt x="625640" y="388358"/>
                </a:cubicBezTo>
                <a:cubicBezTo>
                  <a:pt x="626845" y="392591"/>
                  <a:pt x="628250" y="397014"/>
                  <a:pt x="629855" y="401626"/>
                </a:cubicBezTo>
                <a:cubicBezTo>
                  <a:pt x="629943" y="401554"/>
                  <a:pt x="630295" y="401267"/>
                  <a:pt x="630912" y="400765"/>
                </a:cubicBezTo>
                <a:cubicBezTo>
                  <a:pt x="631528" y="400263"/>
                  <a:pt x="631880" y="399976"/>
                  <a:pt x="631968" y="399904"/>
                </a:cubicBezTo>
                <a:cubicBezTo>
                  <a:pt x="632319" y="390430"/>
                  <a:pt x="631811" y="380913"/>
                  <a:pt x="630444" y="371355"/>
                </a:cubicBezTo>
                <a:cubicBezTo>
                  <a:pt x="629077" y="361796"/>
                  <a:pt x="627052" y="352306"/>
                  <a:pt x="624369" y="342886"/>
                </a:cubicBezTo>
                <a:cubicBezTo>
                  <a:pt x="624295" y="342902"/>
                  <a:pt x="623782" y="342704"/>
                  <a:pt x="622831" y="342292"/>
                </a:cubicBezTo>
                <a:cubicBezTo>
                  <a:pt x="621880" y="341881"/>
                  <a:pt x="620937" y="341155"/>
                  <a:pt x="620002" y="340114"/>
                </a:cubicBezTo>
                <a:cubicBezTo>
                  <a:pt x="619164" y="335903"/>
                  <a:pt x="618276" y="331469"/>
                  <a:pt x="617339" y="326811"/>
                </a:cubicBezTo>
                <a:cubicBezTo>
                  <a:pt x="616401" y="322154"/>
                  <a:pt x="614852" y="317555"/>
                  <a:pt x="612692" y="313015"/>
                </a:cubicBezTo>
                <a:cubicBezTo>
                  <a:pt x="611977" y="310052"/>
                  <a:pt x="611113" y="307121"/>
                  <a:pt x="610101" y="304224"/>
                </a:cubicBezTo>
                <a:cubicBezTo>
                  <a:pt x="609089" y="301328"/>
                  <a:pt x="608225" y="298397"/>
                  <a:pt x="607510" y="295434"/>
                </a:cubicBezTo>
                <a:cubicBezTo>
                  <a:pt x="607046" y="294289"/>
                  <a:pt x="605986" y="293276"/>
                  <a:pt x="604332" y="292397"/>
                </a:cubicBezTo>
                <a:cubicBezTo>
                  <a:pt x="600473" y="290969"/>
                  <a:pt x="598266" y="288548"/>
                  <a:pt x="597710" y="285133"/>
                </a:cubicBezTo>
                <a:cubicBezTo>
                  <a:pt x="597759" y="282675"/>
                  <a:pt x="597618" y="280416"/>
                  <a:pt x="597288" y="278356"/>
                </a:cubicBezTo>
                <a:cubicBezTo>
                  <a:pt x="596957" y="276295"/>
                  <a:pt x="596519" y="274103"/>
                  <a:pt x="595973" y="271779"/>
                </a:cubicBezTo>
                <a:cubicBezTo>
                  <a:pt x="594350" y="263590"/>
                  <a:pt x="592013" y="255003"/>
                  <a:pt x="588962" y="246018"/>
                </a:cubicBezTo>
                <a:cubicBezTo>
                  <a:pt x="588453" y="244674"/>
                  <a:pt x="587483" y="244058"/>
                  <a:pt x="586050" y="244170"/>
                </a:cubicBezTo>
                <a:close/>
                <a:moveTo>
                  <a:pt x="578346" y="243239"/>
                </a:moveTo>
                <a:cubicBezTo>
                  <a:pt x="578148" y="243283"/>
                  <a:pt x="577354" y="243460"/>
                  <a:pt x="575966" y="243771"/>
                </a:cubicBezTo>
                <a:cubicBezTo>
                  <a:pt x="576499" y="246150"/>
                  <a:pt x="577031" y="248530"/>
                  <a:pt x="577563" y="250910"/>
                </a:cubicBezTo>
                <a:cubicBezTo>
                  <a:pt x="577613" y="250898"/>
                  <a:pt x="577811" y="250854"/>
                  <a:pt x="578158" y="250777"/>
                </a:cubicBezTo>
                <a:cubicBezTo>
                  <a:pt x="578505" y="250699"/>
                  <a:pt x="578703" y="250655"/>
                  <a:pt x="578753" y="250643"/>
                </a:cubicBezTo>
                <a:cubicBezTo>
                  <a:pt x="579212" y="248042"/>
                  <a:pt x="579077" y="245574"/>
                  <a:pt x="578346" y="243239"/>
                </a:cubicBezTo>
                <a:close/>
                <a:moveTo>
                  <a:pt x="380370" y="235045"/>
                </a:moveTo>
                <a:cubicBezTo>
                  <a:pt x="380102" y="236407"/>
                  <a:pt x="380016" y="237883"/>
                  <a:pt x="380112" y="239476"/>
                </a:cubicBezTo>
                <a:cubicBezTo>
                  <a:pt x="380208" y="241068"/>
                  <a:pt x="380121" y="242545"/>
                  <a:pt x="379853" y="243906"/>
                </a:cubicBezTo>
                <a:cubicBezTo>
                  <a:pt x="380399" y="243784"/>
                  <a:pt x="380795" y="243695"/>
                  <a:pt x="381043" y="243640"/>
                </a:cubicBezTo>
                <a:cubicBezTo>
                  <a:pt x="381291" y="243585"/>
                  <a:pt x="381688" y="243496"/>
                  <a:pt x="382233" y="243374"/>
                </a:cubicBezTo>
                <a:cubicBezTo>
                  <a:pt x="382512" y="242062"/>
                  <a:pt x="382643" y="240784"/>
                  <a:pt x="382624" y="239538"/>
                </a:cubicBezTo>
                <a:cubicBezTo>
                  <a:pt x="382606" y="238293"/>
                  <a:pt x="382737" y="237015"/>
                  <a:pt x="383016" y="235703"/>
                </a:cubicBezTo>
                <a:cubicBezTo>
                  <a:pt x="382385" y="235792"/>
                  <a:pt x="381795" y="235715"/>
                  <a:pt x="381247" y="235474"/>
                </a:cubicBezTo>
                <a:cubicBezTo>
                  <a:pt x="380698" y="235232"/>
                  <a:pt x="380406" y="235089"/>
                  <a:pt x="380370" y="235045"/>
                </a:cubicBezTo>
                <a:close/>
                <a:moveTo>
                  <a:pt x="610030" y="201264"/>
                </a:moveTo>
                <a:cubicBezTo>
                  <a:pt x="609831" y="201308"/>
                  <a:pt x="609038" y="201485"/>
                  <a:pt x="607650" y="201796"/>
                </a:cubicBezTo>
                <a:cubicBezTo>
                  <a:pt x="607595" y="204341"/>
                  <a:pt x="607522" y="206812"/>
                  <a:pt x="607434" y="209208"/>
                </a:cubicBezTo>
                <a:cubicBezTo>
                  <a:pt x="607345" y="211604"/>
                  <a:pt x="607206" y="213777"/>
                  <a:pt x="607018" y="215726"/>
                </a:cubicBezTo>
                <a:cubicBezTo>
                  <a:pt x="607187" y="216366"/>
                  <a:pt x="607612" y="217104"/>
                  <a:pt x="608294" y="217941"/>
                </a:cubicBezTo>
                <a:cubicBezTo>
                  <a:pt x="608975" y="218778"/>
                  <a:pt x="609698" y="219450"/>
                  <a:pt x="610462" y="219956"/>
                </a:cubicBezTo>
                <a:cubicBezTo>
                  <a:pt x="610428" y="219339"/>
                  <a:pt x="610692" y="218655"/>
                  <a:pt x="611253" y="217904"/>
                </a:cubicBezTo>
                <a:cubicBezTo>
                  <a:pt x="611814" y="217154"/>
                  <a:pt x="612077" y="216470"/>
                  <a:pt x="612043" y="215852"/>
                </a:cubicBezTo>
                <a:cubicBezTo>
                  <a:pt x="611969" y="210869"/>
                  <a:pt x="611301" y="206018"/>
                  <a:pt x="610038" y="201300"/>
                </a:cubicBezTo>
                <a:close/>
                <a:moveTo>
                  <a:pt x="605361" y="185974"/>
                </a:moveTo>
                <a:cubicBezTo>
                  <a:pt x="603843" y="190478"/>
                  <a:pt x="603257" y="193212"/>
                  <a:pt x="603603" y="194176"/>
                </a:cubicBezTo>
                <a:cubicBezTo>
                  <a:pt x="603949" y="195140"/>
                  <a:pt x="605641" y="195490"/>
                  <a:pt x="608679" y="195227"/>
                </a:cubicBezTo>
                <a:cubicBezTo>
                  <a:pt x="607721" y="193619"/>
                  <a:pt x="607019" y="192110"/>
                  <a:pt x="606574" y="190700"/>
                </a:cubicBezTo>
                <a:cubicBezTo>
                  <a:pt x="606128" y="189290"/>
                  <a:pt x="605724" y="187715"/>
                  <a:pt x="605361" y="185974"/>
                </a:cubicBezTo>
                <a:close/>
                <a:moveTo>
                  <a:pt x="570670" y="181240"/>
                </a:moveTo>
                <a:cubicBezTo>
                  <a:pt x="570130" y="181361"/>
                  <a:pt x="569738" y="181448"/>
                  <a:pt x="569493" y="181503"/>
                </a:cubicBezTo>
                <a:cubicBezTo>
                  <a:pt x="569248" y="181558"/>
                  <a:pt x="568856" y="181646"/>
                  <a:pt x="568317" y="181766"/>
                </a:cubicBezTo>
                <a:cubicBezTo>
                  <a:pt x="570647" y="197694"/>
                  <a:pt x="572836" y="213030"/>
                  <a:pt x="574884" y="227772"/>
                </a:cubicBezTo>
                <a:lnTo>
                  <a:pt x="574768" y="227939"/>
                </a:lnTo>
                <a:cubicBezTo>
                  <a:pt x="575322" y="227870"/>
                  <a:pt x="575768" y="227973"/>
                  <a:pt x="576104" y="228248"/>
                </a:cubicBezTo>
                <a:cubicBezTo>
                  <a:pt x="576441" y="228522"/>
                  <a:pt x="576912" y="228584"/>
                  <a:pt x="577519" y="228432"/>
                </a:cubicBezTo>
                <a:cubicBezTo>
                  <a:pt x="577588" y="212175"/>
                  <a:pt x="575305" y="196444"/>
                  <a:pt x="570670" y="181240"/>
                </a:cubicBezTo>
                <a:close/>
                <a:moveTo>
                  <a:pt x="597556" y="167835"/>
                </a:moveTo>
                <a:cubicBezTo>
                  <a:pt x="594474" y="171579"/>
                  <a:pt x="593941" y="174536"/>
                  <a:pt x="595957" y="176705"/>
                </a:cubicBezTo>
                <a:cubicBezTo>
                  <a:pt x="597973" y="178874"/>
                  <a:pt x="600050" y="180960"/>
                  <a:pt x="602189" y="182964"/>
                </a:cubicBezTo>
                <a:cubicBezTo>
                  <a:pt x="603634" y="179534"/>
                  <a:pt x="603570" y="176686"/>
                  <a:pt x="601996" y="174422"/>
                </a:cubicBezTo>
                <a:cubicBezTo>
                  <a:pt x="600423" y="172159"/>
                  <a:pt x="598943" y="169963"/>
                  <a:pt x="597556" y="167835"/>
                </a:cubicBezTo>
                <a:close/>
                <a:moveTo>
                  <a:pt x="559729" y="155109"/>
                </a:moveTo>
                <a:cubicBezTo>
                  <a:pt x="559813" y="158161"/>
                  <a:pt x="560087" y="161015"/>
                  <a:pt x="560550" y="163670"/>
                </a:cubicBezTo>
                <a:cubicBezTo>
                  <a:pt x="561014" y="166326"/>
                  <a:pt x="561585" y="169113"/>
                  <a:pt x="562264" y="172032"/>
                </a:cubicBezTo>
                <a:cubicBezTo>
                  <a:pt x="562314" y="172021"/>
                  <a:pt x="562512" y="171977"/>
                  <a:pt x="562859" y="171899"/>
                </a:cubicBezTo>
                <a:cubicBezTo>
                  <a:pt x="563206" y="171822"/>
                  <a:pt x="563404" y="171777"/>
                  <a:pt x="563454" y="171766"/>
                </a:cubicBezTo>
                <a:cubicBezTo>
                  <a:pt x="564418" y="167698"/>
                  <a:pt x="564557" y="164128"/>
                  <a:pt x="563869" y="161054"/>
                </a:cubicBezTo>
                <a:cubicBezTo>
                  <a:pt x="563182" y="157980"/>
                  <a:pt x="561802" y="155999"/>
                  <a:pt x="559729" y="155109"/>
                </a:cubicBezTo>
                <a:close/>
                <a:moveTo>
                  <a:pt x="85446" y="101151"/>
                </a:moveTo>
                <a:lnTo>
                  <a:pt x="84373" y="101392"/>
                </a:lnTo>
                <a:cubicBezTo>
                  <a:pt x="84125" y="101447"/>
                  <a:pt x="83728" y="101536"/>
                  <a:pt x="83183" y="101658"/>
                </a:cubicBezTo>
                <a:cubicBezTo>
                  <a:pt x="83252" y="102314"/>
                  <a:pt x="83279" y="103135"/>
                  <a:pt x="83265" y="104120"/>
                </a:cubicBezTo>
                <a:cubicBezTo>
                  <a:pt x="83251" y="105104"/>
                  <a:pt x="83576" y="105859"/>
                  <a:pt x="84239" y="106382"/>
                </a:cubicBezTo>
                <a:cubicBezTo>
                  <a:pt x="85006" y="106783"/>
                  <a:pt x="85888" y="107002"/>
                  <a:pt x="86885" y="107040"/>
                </a:cubicBezTo>
                <a:cubicBezTo>
                  <a:pt x="87883" y="107077"/>
                  <a:pt x="88764" y="107296"/>
                  <a:pt x="89531" y="107697"/>
                </a:cubicBezTo>
                <a:cubicBezTo>
                  <a:pt x="90093" y="107519"/>
                  <a:pt x="90390" y="107245"/>
                  <a:pt x="90422" y="106873"/>
                </a:cubicBezTo>
                <a:cubicBezTo>
                  <a:pt x="90454" y="106502"/>
                  <a:pt x="90419" y="106301"/>
                  <a:pt x="90318" y="106272"/>
                </a:cubicBezTo>
                <a:cubicBezTo>
                  <a:pt x="89468" y="105265"/>
                  <a:pt x="88651" y="104406"/>
                  <a:pt x="87868" y="103696"/>
                </a:cubicBezTo>
                <a:close/>
                <a:moveTo>
                  <a:pt x="60461" y="100612"/>
                </a:moveTo>
                <a:cubicBezTo>
                  <a:pt x="61215" y="101771"/>
                  <a:pt x="61762" y="103054"/>
                  <a:pt x="62103" y="104462"/>
                </a:cubicBezTo>
                <a:cubicBezTo>
                  <a:pt x="62444" y="105869"/>
                  <a:pt x="63222" y="106788"/>
                  <a:pt x="64438" y="107219"/>
                </a:cubicBezTo>
                <a:cubicBezTo>
                  <a:pt x="65198" y="107595"/>
                  <a:pt x="66322" y="107500"/>
                  <a:pt x="67809" y="106933"/>
                </a:cubicBezTo>
                <a:cubicBezTo>
                  <a:pt x="69296" y="106366"/>
                  <a:pt x="70949" y="105841"/>
                  <a:pt x="72766" y="105356"/>
                </a:cubicBezTo>
                <a:cubicBezTo>
                  <a:pt x="70790" y="104549"/>
                  <a:pt x="68888" y="103725"/>
                  <a:pt x="67060" y="102884"/>
                </a:cubicBezTo>
                <a:cubicBezTo>
                  <a:pt x="65232" y="102044"/>
                  <a:pt x="63033" y="101286"/>
                  <a:pt x="60461" y="100612"/>
                </a:cubicBezTo>
                <a:close/>
                <a:moveTo>
                  <a:pt x="55029" y="93082"/>
                </a:moveTo>
                <a:cubicBezTo>
                  <a:pt x="53258" y="93426"/>
                  <a:pt x="51677" y="93571"/>
                  <a:pt x="50286" y="93518"/>
                </a:cubicBezTo>
                <a:cubicBezTo>
                  <a:pt x="48894" y="93465"/>
                  <a:pt x="47610" y="93544"/>
                  <a:pt x="46434" y="93755"/>
                </a:cubicBezTo>
                <a:cubicBezTo>
                  <a:pt x="45875" y="93932"/>
                  <a:pt x="45573" y="94208"/>
                  <a:pt x="45526" y="94583"/>
                </a:cubicBezTo>
                <a:cubicBezTo>
                  <a:pt x="45480" y="94957"/>
                  <a:pt x="45475" y="95167"/>
                  <a:pt x="45511" y="95211"/>
                </a:cubicBezTo>
                <a:cubicBezTo>
                  <a:pt x="47079" y="97567"/>
                  <a:pt x="49109" y="99195"/>
                  <a:pt x="51600" y="100095"/>
                </a:cubicBezTo>
                <a:cubicBezTo>
                  <a:pt x="52234" y="99902"/>
                  <a:pt x="52916" y="99229"/>
                  <a:pt x="53647" y="98076"/>
                </a:cubicBezTo>
                <a:cubicBezTo>
                  <a:pt x="54379" y="96923"/>
                  <a:pt x="54928" y="95655"/>
                  <a:pt x="55295" y="94272"/>
                </a:cubicBezTo>
                <a:cubicBezTo>
                  <a:pt x="55284" y="94222"/>
                  <a:pt x="55240" y="94024"/>
                  <a:pt x="55162" y="93677"/>
                </a:cubicBezTo>
                <a:cubicBezTo>
                  <a:pt x="55085" y="93330"/>
                  <a:pt x="55040" y="93132"/>
                  <a:pt x="55029" y="93082"/>
                </a:cubicBezTo>
                <a:close/>
                <a:moveTo>
                  <a:pt x="125490" y="78554"/>
                </a:moveTo>
                <a:cubicBezTo>
                  <a:pt x="125115" y="79903"/>
                  <a:pt x="124575" y="81214"/>
                  <a:pt x="123871" y="82489"/>
                </a:cubicBezTo>
                <a:cubicBezTo>
                  <a:pt x="123168" y="83764"/>
                  <a:pt x="122565" y="84796"/>
                  <a:pt x="122065" y="85585"/>
                </a:cubicBezTo>
                <a:cubicBezTo>
                  <a:pt x="126099" y="85932"/>
                  <a:pt x="129538" y="86412"/>
                  <a:pt x="132382" y="87026"/>
                </a:cubicBezTo>
                <a:lnTo>
                  <a:pt x="132362" y="86938"/>
                </a:lnTo>
                <a:cubicBezTo>
                  <a:pt x="132285" y="86361"/>
                  <a:pt x="132407" y="85972"/>
                  <a:pt x="132726" y="85772"/>
                </a:cubicBezTo>
                <a:cubicBezTo>
                  <a:pt x="133046" y="85571"/>
                  <a:pt x="133233" y="85477"/>
                  <a:pt x="133288" y="85491"/>
                </a:cubicBezTo>
                <a:cubicBezTo>
                  <a:pt x="129962" y="82721"/>
                  <a:pt x="127362" y="80409"/>
                  <a:pt x="125490" y="78554"/>
                </a:cubicBezTo>
                <a:close/>
                <a:moveTo>
                  <a:pt x="578236" y="53523"/>
                </a:moveTo>
                <a:cubicBezTo>
                  <a:pt x="578155" y="58746"/>
                  <a:pt x="578207" y="64565"/>
                  <a:pt x="578392" y="70978"/>
                </a:cubicBezTo>
                <a:cubicBezTo>
                  <a:pt x="576111" y="69276"/>
                  <a:pt x="574814" y="67432"/>
                  <a:pt x="574500" y="65446"/>
                </a:cubicBezTo>
                <a:cubicBezTo>
                  <a:pt x="574186" y="63460"/>
                  <a:pt x="574638" y="59663"/>
                  <a:pt x="575856" y="54055"/>
                </a:cubicBezTo>
                <a:cubicBezTo>
                  <a:pt x="576402" y="53933"/>
                  <a:pt x="576798" y="53844"/>
                  <a:pt x="577046" y="53789"/>
                </a:cubicBezTo>
                <a:cubicBezTo>
                  <a:pt x="577294" y="53733"/>
                  <a:pt x="577691" y="53644"/>
                  <a:pt x="578236" y="53523"/>
                </a:cubicBezTo>
                <a:close/>
                <a:moveTo>
                  <a:pt x="477106" y="69"/>
                </a:moveTo>
                <a:cubicBezTo>
                  <a:pt x="478483" y="407"/>
                  <a:pt x="480390" y="2409"/>
                  <a:pt x="482824" y="6076"/>
                </a:cubicBezTo>
                <a:cubicBezTo>
                  <a:pt x="483601" y="6522"/>
                  <a:pt x="484527" y="6935"/>
                  <a:pt x="485602" y="7315"/>
                </a:cubicBezTo>
                <a:cubicBezTo>
                  <a:pt x="486676" y="7694"/>
                  <a:pt x="487602" y="8108"/>
                  <a:pt x="488378" y="8554"/>
                </a:cubicBezTo>
                <a:cubicBezTo>
                  <a:pt x="488158" y="7337"/>
                  <a:pt x="488101" y="6161"/>
                  <a:pt x="488209" y="5026"/>
                </a:cubicBezTo>
                <a:cubicBezTo>
                  <a:pt x="488317" y="3891"/>
                  <a:pt x="488327" y="3011"/>
                  <a:pt x="488239" y="2385"/>
                </a:cubicBezTo>
                <a:cubicBezTo>
                  <a:pt x="489531" y="3542"/>
                  <a:pt x="491282" y="3977"/>
                  <a:pt x="493491" y="3690"/>
                </a:cubicBezTo>
                <a:cubicBezTo>
                  <a:pt x="496165" y="4901"/>
                  <a:pt x="498731" y="5980"/>
                  <a:pt x="501191" y="6928"/>
                </a:cubicBezTo>
                <a:cubicBezTo>
                  <a:pt x="503651" y="7877"/>
                  <a:pt x="506513" y="8890"/>
                  <a:pt x="509777" y="9969"/>
                </a:cubicBezTo>
                <a:cubicBezTo>
                  <a:pt x="509920" y="10607"/>
                  <a:pt x="510164" y="11701"/>
                  <a:pt x="510511" y="13250"/>
                </a:cubicBezTo>
                <a:cubicBezTo>
                  <a:pt x="510857" y="14800"/>
                  <a:pt x="511241" y="16515"/>
                  <a:pt x="511662" y="18398"/>
                </a:cubicBezTo>
                <a:cubicBezTo>
                  <a:pt x="513158" y="16797"/>
                  <a:pt x="514446" y="15319"/>
                  <a:pt x="515527" y="13965"/>
                </a:cubicBezTo>
                <a:cubicBezTo>
                  <a:pt x="516608" y="12612"/>
                  <a:pt x="517664" y="11497"/>
                  <a:pt x="518695" y="10620"/>
                </a:cubicBezTo>
                <a:cubicBezTo>
                  <a:pt x="519914" y="10347"/>
                  <a:pt x="521356" y="10025"/>
                  <a:pt x="523022" y="9652"/>
                </a:cubicBezTo>
                <a:cubicBezTo>
                  <a:pt x="524688" y="9279"/>
                  <a:pt x="526428" y="8890"/>
                  <a:pt x="528243" y="8484"/>
                </a:cubicBezTo>
                <a:cubicBezTo>
                  <a:pt x="531087" y="10460"/>
                  <a:pt x="534213" y="12294"/>
                  <a:pt x="537620" y="13989"/>
                </a:cubicBezTo>
                <a:cubicBezTo>
                  <a:pt x="541028" y="15683"/>
                  <a:pt x="545149" y="16364"/>
                  <a:pt x="549983" y="16033"/>
                </a:cubicBezTo>
                <a:cubicBezTo>
                  <a:pt x="553580" y="15771"/>
                  <a:pt x="555801" y="16361"/>
                  <a:pt x="556645" y="17801"/>
                </a:cubicBezTo>
                <a:cubicBezTo>
                  <a:pt x="557489" y="19241"/>
                  <a:pt x="557653" y="21842"/>
                  <a:pt x="557137" y="25603"/>
                </a:cubicBezTo>
                <a:cubicBezTo>
                  <a:pt x="556709" y="26376"/>
                  <a:pt x="556539" y="27248"/>
                  <a:pt x="556625" y="28219"/>
                </a:cubicBezTo>
                <a:cubicBezTo>
                  <a:pt x="556712" y="29189"/>
                  <a:pt x="556839" y="29994"/>
                  <a:pt x="557008" y="30633"/>
                </a:cubicBezTo>
                <a:cubicBezTo>
                  <a:pt x="559681" y="31260"/>
                  <a:pt x="562220" y="31681"/>
                  <a:pt x="564627" y="31898"/>
                </a:cubicBezTo>
                <a:cubicBezTo>
                  <a:pt x="567034" y="32115"/>
                  <a:pt x="569195" y="32309"/>
                  <a:pt x="571109" y="32480"/>
                </a:cubicBezTo>
                <a:cubicBezTo>
                  <a:pt x="571694" y="39329"/>
                  <a:pt x="571687" y="45998"/>
                  <a:pt x="571089" y="52486"/>
                </a:cubicBezTo>
                <a:cubicBezTo>
                  <a:pt x="570492" y="58974"/>
                  <a:pt x="567534" y="65053"/>
                  <a:pt x="562215" y="70722"/>
                </a:cubicBezTo>
                <a:cubicBezTo>
                  <a:pt x="564851" y="71304"/>
                  <a:pt x="567173" y="71879"/>
                  <a:pt x="569180" y="72445"/>
                </a:cubicBezTo>
                <a:cubicBezTo>
                  <a:pt x="571186" y="73012"/>
                  <a:pt x="572978" y="74018"/>
                  <a:pt x="574554" y="75463"/>
                </a:cubicBezTo>
                <a:cubicBezTo>
                  <a:pt x="576014" y="76360"/>
                  <a:pt x="577417" y="77348"/>
                  <a:pt x="578764" y="78427"/>
                </a:cubicBezTo>
                <a:cubicBezTo>
                  <a:pt x="580110" y="79507"/>
                  <a:pt x="581287" y="80858"/>
                  <a:pt x="582292" y="82482"/>
                </a:cubicBezTo>
                <a:cubicBezTo>
                  <a:pt x="583092" y="83528"/>
                  <a:pt x="583761" y="84680"/>
                  <a:pt x="584299" y="85940"/>
                </a:cubicBezTo>
                <a:cubicBezTo>
                  <a:pt x="584838" y="87200"/>
                  <a:pt x="585574" y="88650"/>
                  <a:pt x="586506" y="90291"/>
                </a:cubicBezTo>
                <a:cubicBezTo>
                  <a:pt x="587445" y="88856"/>
                  <a:pt x="588363" y="87661"/>
                  <a:pt x="589261" y="86705"/>
                </a:cubicBezTo>
                <a:cubicBezTo>
                  <a:pt x="590159" y="85749"/>
                  <a:pt x="590853" y="84917"/>
                  <a:pt x="591345" y="84208"/>
                </a:cubicBezTo>
                <a:cubicBezTo>
                  <a:pt x="593488" y="85526"/>
                  <a:pt x="595325" y="86521"/>
                  <a:pt x="596855" y="87195"/>
                </a:cubicBezTo>
                <a:cubicBezTo>
                  <a:pt x="598385" y="87868"/>
                  <a:pt x="599857" y="88633"/>
                  <a:pt x="601272" y="89488"/>
                </a:cubicBezTo>
                <a:cubicBezTo>
                  <a:pt x="601950" y="89962"/>
                  <a:pt x="602480" y="90468"/>
                  <a:pt x="602861" y="91008"/>
                </a:cubicBezTo>
                <a:cubicBezTo>
                  <a:pt x="603242" y="91548"/>
                  <a:pt x="603772" y="92054"/>
                  <a:pt x="604450" y="92528"/>
                </a:cubicBezTo>
                <a:cubicBezTo>
                  <a:pt x="605244" y="93053"/>
                  <a:pt x="606204" y="93620"/>
                  <a:pt x="607329" y="94228"/>
                </a:cubicBezTo>
                <a:cubicBezTo>
                  <a:pt x="608454" y="94836"/>
                  <a:pt x="609347" y="95105"/>
                  <a:pt x="610008" y="95035"/>
                </a:cubicBezTo>
                <a:cubicBezTo>
                  <a:pt x="614569" y="94015"/>
                  <a:pt x="617878" y="95775"/>
                  <a:pt x="619934" y="100315"/>
                </a:cubicBezTo>
                <a:cubicBezTo>
                  <a:pt x="621932" y="104244"/>
                  <a:pt x="623112" y="108355"/>
                  <a:pt x="623474" y="112650"/>
                </a:cubicBezTo>
                <a:cubicBezTo>
                  <a:pt x="623836" y="116944"/>
                  <a:pt x="624123" y="121255"/>
                  <a:pt x="624336" y="125583"/>
                </a:cubicBezTo>
                <a:cubicBezTo>
                  <a:pt x="625220" y="141636"/>
                  <a:pt x="626698" y="157557"/>
                  <a:pt x="628772" y="173344"/>
                </a:cubicBezTo>
                <a:cubicBezTo>
                  <a:pt x="628537" y="174621"/>
                  <a:pt x="628549" y="175607"/>
                  <a:pt x="628809" y="176304"/>
                </a:cubicBezTo>
                <a:cubicBezTo>
                  <a:pt x="629069" y="177002"/>
                  <a:pt x="629015" y="177691"/>
                  <a:pt x="628647" y="178372"/>
                </a:cubicBezTo>
                <a:cubicBezTo>
                  <a:pt x="627384" y="183082"/>
                  <a:pt x="627121" y="187724"/>
                  <a:pt x="627858" y="192300"/>
                </a:cubicBezTo>
                <a:cubicBezTo>
                  <a:pt x="628595" y="196875"/>
                  <a:pt x="629224" y="201317"/>
                  <a:pt x="629746" y="205628"/>
                </a:cubicBezTo>
                <a:cubicBezTo>
                  <a:pt x="629851" y="211803"/>
                  <a:pt x="629998" y="217812"/>
                  <a:pt x="630186" y="223656"/>
                </a:cubicBezTo>
                <a:cubicBezTo>
                  <a:pt x="630373" y="229500"/>
                  <a:pt x="630818" y="235443"/>
                  <a:pt x="631518" y="241484"/>
                </a:cubicBezTo>
                <a:cubicBezTo>
                  <a:pt x="631772" y="245178"/>
                  <a:pt x="632174" y="248838"/>
                  <a:pt x="632724" y="252463"/>
                </a:cubicBezTo>
                <a:cubicBezTo>
                  <a:pt x="633275" y="256088"/>
                  <a:pt x="633676" y="259742"/>
                  <a:pt x="633927" y="263427"/>
                </a:cubicBezTo>
                <a:cubicBezTo>
                  <a:pt x="634225" y="264641"/>
                  <a:pt x="634481" y="266019"/>
                  <a:pt x="634695" y="267559"/>
                </a:cubicBezTo>
                <a:cubicBezTo>
                  <a:pt x="634910" y="269100"/>
                  <a:pt x="634868" y="270544"/>
                  <a:pt x="634571" y="271891"/>
                </a:cubicBezTo>
                <a:cubicBezTo>
                  <a:pt x="634084" y="272625"/>
                  <a:pt x="633375" y="273408"/>
                  <a:pt x="632445" y="274241"/>
                </a:cubicBezTo>
                <a:cubicBezTo>
                  <a:pt x="631516" y="275073"/>
                  <a:pt x="630517" y="275921"/>
                  <a:pt x="629450" y="276785"/>
                </a:cubicBezTo>
                <a:cubicBezTo>
                  <a:pt x="632261" y="273593"/>
                  <a:pt x="633510" y="270373"/>
                  <a:pt x="633196" y="267123"/>
                </a:cubicBezTo>
                <a:cubicBezTo>
                  <a:pt x="632882" y="263874"/>
                  <a:pt x="632287" y="260752"/>
                  <a:pt x="631410" y="257759"/>
                </a:cubicBezTo>
                <a:cubicBezTo>
                  <a:pt x="631180" y="256613"/>
                  <a:pt x="630908" y="255632"/>
                  <a:pt x="630596" y="254816"/>
                </a:cubicBezTo>
                <a:cubicBezTo>
                  <a:pt x="630283" y="254001"/>
                  <a:pt x="629715" y="253086"/>
                  <a:pt x="628889" y="252073"/>
                </a:cubicBezTo>
                <a:cubicBezTo>
                  <a:pt x="628358" y="256198"/>
                  <a:pt x="628158" y="260388"/>
                  <a:pt x="628286" y="264643"/>
                </a:cubicBezTo>
                <a:cubicBezTo>
                  <a:pt x="628415" y="268897"/>
                  <a:pt x="626187" y="272280"/>
                  <a:pt x="621602" y="274792"/>
                </a:cubicBezTo>
                <a:cubicBezTo>
                  <a:pt x="620938" y="274351"/>
                  <a:pt x="620405" y="273804"/>
                  <a:pt x="620001" y="273151"/>
                </a:cubicBezTo>
                <a:cubicBezTo>
                  <a:pt x="619598" y="272498"/>
                  <a:pt x="618999" y="271659"/>
                  <a:pt x="618204" y="270632"/>
                </a:cubicBezTo>
                <a:cubicBezTo>
                  <a:pt x="617708" y="271333"/>
                  <a:pt x="617303" y="272089"/>
                  <a:pt x="616989" y="272903"/>
                </a:cubicBezTo>
                <a:cubicBezTo>
                  <a:pt x="616675" y="273716"/>
                  <a:pt x="616634" y="274699"/>
                  <a:pt x="616865" y="275851"/>
                </a:cubicBezTo>
                <a:cubicBezTo>
                  <a:pt x="616193" y="275412"/>
                  <a:pt x="615719" y="275160"/>
                  <a:pt x="615442" y="275093"/>
                </a:cubicBezTo>
                <a:cubicBezTo>
                  <a:pt x="615167" y="275027"/>
                  <a:pt x="614758" y="275067"/>
                  <a:pt x="614216" y="275214"/>
                </a:cubicBezTo>
                <a:cubicBezTo>
                  <a:pt x="614512" y="273969"/>
                  <a:pt x="614692" y="272904"/>
                  <a:pt x="614755" y="272019"/>
                </a:cubicBezTo>
                <a:cubicBezTo>
                  <a:pt x="614818" y="271134"/>
                  <a:pt x="614998" y="270069"/>
                  <a:pt x="615294" y="268824"/>
                </a:cubicBezTo>
                <a:cubicBezTo>
                  <a:pt x="615779" y="268075"/>
                  <a:pt x="616206" y="267416"/>
                  <a:pt x="616574" y="266846"/>
                </a:cubicBezTo>
                <a:cubicBezTo>
                  <a:pt x="616943" y="266277"/>
                  <a:pt x="617137" y="265978"/>
                  <a:pt x="617157" y="265948"/>
                </a:cubicBezTo>
                <a:cubicBezTo>
                  <a:pt x="616842" y="261669"/>
                  <a:pt x="616504" y="257629"/>
                  <a:pt x="616143" y="253830"/>
                </a:cubicBezTo>
                <a:cubicBezTo>
                  <a:pt x="615781" y="250030"/>
                  <a:pt x="615216" y="246354"/>
                  <a:pt x="614447" y="242802"/>
                </a:cubicBezTo>
                <a:cubicBezTo>
                  <a:pt x="614676" y="241527"/>
                  <a:pt x="614661" y="240540"/>
                  <a:pt x="614402" y="239843"/>
                </a:cubicBezTo>
                <a:cubicBezTo>
                  <a:pt x="614144" y="239146"/>
                  <a:pt x="614195" y="238457"/>
                  <a:pt x="614557" y="237777"/>
                </a:cubicBezTo>
                <a:cubicBezTo>
                  <a:pt x="615475" y="234525"/>
                  <a:pt x="615301" y="231907"/>
                  <a:pt x="614035" y="229925"/>
                </a:cubicBezTo>
                <a:cubicBezTo>
                  <a:pt x="612769" y="227942"/>
                  <a:pt x="611486" y="225885"/>
                  <a:pt x="610187" y="223754"/>
                </a:cubicBezTo>
                <a:cubicBezTo>
                  <a:pt x="610141" y="223763"/>
                  <a:pt x="609940" y="223809"/>
                  <a:pt x="609584" y="223892"/>
                </a:cubicBezTo>
                <a:cubicBezTo>
                  <a:pt x="609228" y="223974"/>
                  <a:pt x="608994" y="224034"/>
                  <a:pt x="608884" y="224072"/>
                </a:cubicBezTo>
                <a:cubicBezTo>
                  <a:pt x="608448" y="227709"/>
                  <a:pt x="608145" y="231941"/>
                  <a:pt x="607976" y="236768"/>
                </a:cubicBezTo>
                <a:cubicBezTo>
                  <a:pt x="608008" y="239936"/>
                  <a:pt x="608221" y="243220"/>
                  <a:pt x="608617" y="246619"/>
                </a:cubicBezTo>
                <a:cubicBezTo>
                  <a:pt x="609013" y="250018"/>
                  <a:pt x="609822" y="253169"/>
                  <a:pt x="611044" y="256071"/>
                </a:cubicBezTo>
                <a:cubicBezTo>
                  <a:pt x="612194" y="258886"/>
                  <a:pt x="612648" y="261385"/>
                  <a:pt x="612408" y="263569"/>
                </a:cubicBezTo>
                <a:cubicBezTo>
                  <a:pt x="612168" y="265753"/>
                  <a:pt x="611893" y="267781"/>
                  <a:pt x="611583" y="269654"/>
                </a:cubicBezTo>
                <a:cubicBezTo>
                  <a:pt x="612761" y="277481"/>
                  <a:pt x="614142" y="285519"/>
                  <a:pt x="615726" y="293767"/>
                </a:cubicBezTo>
                <a:cubicBezTo>
                  <a:pt x="617311" y="302016"/>
                  <a:pt x="618765" y="310379"/>
                  <a:pt x="620088" y="318857"/>
                </a:cubicBezTo>
                <a:cubicBezTo>
                  <a:pt x="621230" y="317560"/>
                  <a:pt x="621984" y="316975"/>
                  <a:pt x="622351" y="317101"/>
                </a:cubicBezTo>
                <a:cubicBezTo>
                  <a:pt x="626216" y="315716"/>
                  <a:pt x="628393" y="314084"/>
                  <a:pt x="628880" y="312205"/>
                </a:cubicBezTo>
                <a:cubicBezTo>
                  <a:pt x="629368" y="310326"/>
                  <a:pt x="629071" y="307374"/>
                  <a:pt x="627988" y="303347"/>
                </a:cubicBezTo>
                <a:cubicBezTo>
                  <a:pt x="626749" y="300449"/>
                  <a:pt x="625697" y="297353"/>
                  <a:pt x="624832" y="294059"/>
                </a:cubicBezTo>
                <a:cubicBezTo>
                  <a:pt x="623966" y="290764"/>
                  <a:pt x="623208" y="287603"/>
                  <a:pt x="622556" y="284573"/>
                </a:cubicBezTo>
                <a:cubicBezTo>
                  <a:pt x="625866" y="282792"/>
                  <a:pt x="628113" y="281873"/>
                  <a:pt x="629295" y="281817"/>
                </a:cubicBezTo>
                <a:cubicBezTo>
                  <a:pt x="628749" y="285895"/>
                  <a:pt x="628932" y="290435"/>
                  <a:pt x="629842" y="295437"/>
                </a:cubicBezTo>
                <a:cubicBezTo>
                  <a:pt x="632237" y="306145"/>
                  <a:pt x="634632" y="316853"/>
                  <a:pt x="637027" y="327561"/>
                </a:cubicBezTo>
                <a:cubicBezTo>
                  <a:pt x="637902" y="330541"/>
                  <a:pt x="638810" y="333669"/>
                  <a:pt x="639751" y="336947"/>
                </a:cubicBezTo>
                <a:cubicBezTo>
                  <a:pt x="640692" y="340224"/>
                  <a:pt x="640410" y="343619"/>
                  <a:pt x="638905" y="347130"/>
                </a:cubicBezTo>
                <a:cubicBezTo>
                  <a:pt x="638886" y="349113"/>
                  <a:pt x="639673" y="351227"/>
                  <a:pt x="641266" y="353474"/>
                </a:cubicBezTo>
                <a:cubicBezTo>
                  <a:pt x="642859" y="355720"/>
                  <a:pt x="644238" y="357702"/>
                  <a:pt x="645402" y="359420"/>
                </a:cubicBezTo>
                <a:cubicBezTo>
                  <a:pt x="645498" y="365437"/>
                  <a:pt x="645461" y="370859"/>
                  <a:pt x="645292" y="375686"/>
                </a:cubicBezTo>
                <a:cubicBezTo>
                  <a:pt x="646272" y="380412"/>
                  <a:pt x="647145" y="385006"/>
                  <a:pt x="647911" y="389467"/>
                </a:cubicBezTo>
                <a:cubicBezTo>
                  <a:pt x="648677" y="393929"/>
                  <a:pt x="649844" y="398457"/>
                  <a:pt x="651412" y="403051"/>
                </a:cubicBezTo>
                <a:cubicBezTo>
                  <a:pt x="652166" y="406422"/>
                  <a:pt x="654243" y="410122"/>
                  <a:pt x="657643" y="414151"/>
                </a:cubicBezTo>
                <a:cubicBezTo>
                  <a:pt x="659391" y="411261"/>
                  <a:pt x="659949" y="408638"/>
                  <a:pt x="659318" y="406280"/>
                </a:cubicBezTo>
                <a:cubicBezTo>
                  <a:pt x="658687" y="403923"/>
                  <a:pt x="657460" y="401699"/>
                  <a:pt x="655639" y="399607"/>
                </a:cubicBezTo>
                <a:cubicBezTo>
                  <a:pt x="653859" y="397585"/>
                  <a:pt x="652914" y="395454"/>
                  <a:pt x="652804" y="393214"/>
                </a:cubicBezTo>
                <a:cubicBezTo>
                  <a:pt x="652693" y="390974"/>
                  <a:pt x="653764" y="388080"/>
                  <a:pt x="656015" y="384531"/>
                </a:cubicBezTo>
                <a:cubicBezTo>
                  <a:pt x="657861" y="392782"/>
                  <a:pt x="659625" y="400671"/>
                  <a:pt x="661308" y="408197"/>
                </a:cubicBezTo>
                <a:cubicBezTo>
                  <a:pt x="662992" y="415723"/>
                  <a:pt x="664698" y="423352"/>
                  <a:pt x="666427" y="431083"/>
                </a:cubicBezTo>
                <a:cubicBezTo>
                  <a:pt x="666378" y="431093"/>
                  <a:pt x="666182" y="431137"/>
                  <a:pt x="665839" y="431214"/>
                </a:cubicBezTo>
                <a:cubicBezTo>
                  <a:pt x="665497" y="431291"/>
                  <a:pt x="665301" y="431334"/>
                  <a:pt x="665252" y="431345"/>
                </a:cubicBezTo>
                <a:cubicBezTo>
                  <a:pt x="664355" y="430323"/>
                  <a:pt x="663294" y="429258"/>
                  <a:pt x="662070" y="428153"/>
                </a:cubicBezTo>
                <a:cubicBezTo>
                  <a:pt x="660846" y="427047"/>
                  <a:pt x="659719" y="425685"/>
                  <a:pt x="658689" y="424068"/>
                </a:cubicBezTo>
                <a:cubicBezTo>
                  <a:pt x="656608" y="425783"/>
                  <a:pt x="654519" y="427499"/>
                  <a:pt x="652423" y="429217"/>
                </a:cubicBezTo>
                <a:cubicBezTo>
                  <a:pt x="652714" y="430401"/>
                  <a:pt x="653228" y="431536"/>
                  <a:pt x="653963" y="432621"/>
                </a:cubicBezTo>
                <a:lnTo>
                  <a:pt x="656285" y="435696"/>
                </a:lnTo>
                <a:lnTo>
                  <a:pt x="656711" y="433724"/>
                </a:lnTo>
                <a:cubicBezTo>
                  <a:pt x="657128" y="432798"/>
                  <a:pt x="657810" y="431656"/>
                  <a:pt x="658756" y="430299"/>
                </a:cubicBezTo>
                <a:cubicBezTo>
                  <a:pt x="659822" y="432508"/>
                  <a:pt x="660707" y="434600"/>
                  <a:pt x="661409" y="436577"/>
                </a:cubicBezTo>
                <a:cubicBezTo>
                  <a:pt x="662111" y="438554"/>
                  <a:pt x="662996" y="440647"/>
                  <a:pt x="664062" y="442855"/>
                </a:cubicBezTo>
                <a:cubicBezTo>
                  <a:pt x="664261" y="442811"/>
                  <a:pt x="663864" y="442899"/>
                  <a:pt x="662873" y="443121"/>
                </a:cubicBezTo>
                <a:cubicBezTo>
                  <a:pt x="661951" y="442026"/>
                  <a:pt x="660847" y="440815"/>
                  <a:pt x="659562" y="439489"/>
                </a:cubicBezTo>
                <a:lnTo>
                  <a:pt x="656437" y="436061"/>
                </a:lnTo>
                <a:lnTo>
                  <a:pt x="657848" y="442371"/>
                </a:lnTo>
                <a:cubicBezTo>
                  <a:pt x="658303" y="444404"/>
                  <a:pt x="658791" y="446585"/>
                  <a:pt x="659312" y="448915"/>
                </a:cubicBezTo>
                <a:cubicBezTo>
                  <a:pt x="659409" y="449466"/>
                  <a:pt x="659547" y="449851"/>
                  <a:pt x="659725" y="450072"/>
                </a:cubicBezTo>
                <a:cubicBezTo>
                  <a:pt x="659902" y="450292"/>
                  <a:pt x="660334" y="450612"/>
                  <a:pt x="661019" y="451032"/>
                </a:cubicBezTo>
                <a:cubicBezTo>
                  <a:pt x="667160" y="450908"/>
                  <a:pt x="670574" y="455141"/>
                  <a:pt x="671262" y="463733"/>
                </a:cubicBezTo>
                <a:cubicBezTo>
                  <a:pt x="671236" y="462697"/>
                  <a:pt x="671930" y="462126"/>
                  <a:pt x="673345" y="462017"/>
                </a:cubicBezTo>
                <a:cubicBezTo>
                  <a:pt x="673090" y="460877"/>
                  <a:pt x="672869" y="459886"/>
                  <a:pt x="672680" y="459043"/>
                </a:cubicBezTo>
                <a:cubicBezTo>
                  <a:pt x="672492" y="458200"/>
                  <a:pt x="672270" y="457209"/>
                  <a:pt x="672015" y="456068"/>
                </a:cubicBezTo>
                <a:cubicBezTo>
                  <a:pt x="673006" y="455847"/>
                  <a:pt x="673403" y="455758"/>
                  <a:pt x="673205" y="455802"/>
                </a:cubicBezTo>
                <a:cubicBezTo>
                  <a:pt x="674269" y="460562"/>
                  <a:pt x="675334" y="465321"/>
                  <a:pt x="676398" y="470080"/>
                </a:cubicBezTo>
                <a:cubicBezTo>
                  <a:pt x="676359" y="470141"/>
                  <a:pt x="676206" y="470383"/>
                  <a:pt x="675936" y="470808"/>
                </a:cubicBezTo>
                <a:cubicBezTo>
                  <a:pt x="675667" y="471233"/>
                  <a:pt x="675513" y="471475"/>
                  <a:pt x="675474" y="471536"/>
                </a:cubicBezTo>
                <a:cubicBezTo>
                  <a:pt x="670815" y="466331"/>
                  <a:pt x="666743" y="460995"/>
                  <a:pt x="663258" y="455528"/>
                </a:cubicBezTo>
                <a:cubicBezTo>
                  <a:pt x="663443" y="457960"/>
                  <a:pt x="663194" y="460566"/>
                  <a:pt x="662512" y="463347"/>
                </a:cubicBezTo>
                <a:cubicBezTo>
                  <a:pt x="661830" y="466128"/>
                  <a:pt x="662801" y="468774"/>
                  <a:pt x="665424" y="471285"/>
                </a:cubicBezTo>
                <a:cubicBezTo>
                  <a:pt x="665560" y="472009"/>
                  <a:pt x="665589" y="473304"/>
                  <a:pt x="665512" y="475169"/>
                </a:cubicBezTo>
                <a:cubicBezTo>
                  <a:pt x="665434" y="477035"/>
                  <a:pt x="665233" y="478694"/>
                  <a:pt x="664907" y="480146"/>
                </a:cubicBezTo>
                <a:cubicBezTo>
                  <a:pt x="663972" y="481552"/>
                  <a:pt x="662706" y="482871"/>
                  <a:pt x="661108" y="484102"/>
                </a:cubicBezTo>
                <a:cubicBezTo>
                  <a:pt x="659511" y="485333"/>
                  <a:pt x="657651" y="486773"/>
                  <a:pt x="655527" y="488423"/>
                </a:cubicBezTo>
                <a:cubicBezTo>
                  <a:pt x="656314" y="494139"/>
                  <a:pt x="656564" y="497805"/>
                  <a:pt x="656278" y="499421"/>
                </a:cubicBezTo>
                <a:cubicBezTo>
                  <a:pt x="655992" y="501037"/>
                  <a:pt x="654827" y="502544"/>
                  <a:pt x="652783" y="503940"/>
                </a:cubicBezTo>
                <a:cubicBezTo>
                  <a:pt x="652371" y="502210"/>
                  <a:pt x="651769" y="500679"/>
                  <a:pt x="650979" y="499346"/>
                </a:cubicBezTo>
                <a:cubicBezTo>
                  <a:pt x="650189" y="498013"/>
                  <a:pt x="649292" y="496548"/>
                  <a:pt x="648287" y="494951"/>
                </a:cubicBezTo>
                <a:cubicBezTo>
                  <a:pt x="648090" y="494995"/>
                  <a:pt x="647301" y="495171"/>
                  <a:pt x="645920" y="495480"/>
                </a:cubicBezTo>
                <a:cubicBezTo>
                  <a:pt x="646575" y="503038"/>
                  <a:pt x="646505" y="510133"/>
                  <a:pt x="645711" y="516765"/>
                </a:cubicBezTo>
                <a:cubicBezTo>
                  <a:pt x="645907" y="516721"/>
                  <a:pt x="645515" y="516809"/>
                  <a:pt x="644535" y="517028"/>
                </a:cubicBezTo>
                <a:cubicBezTo>
                  <a:pt x="643420" y="512277"/>
                  <a:pt x="642162" y="507568"/>
                  <a:pt x="640761" y="502900"/>
                </a:cubicBezTo>
                <a:cubicBezTo>
                  <a:pt x="639360" y="498232"/>
                  <a:pt x="638117" y="493559"/>
                  <a:pt x="637032" y="488879"/>
                </a:cubicBezTo>
                <a:cubicBezTo>
                  <a:pt x="637722" y="489287"/>
                  <a:pt x="638454" y="489532"/>
                  <a:pt x="639227" y="489615"/>
                </a:cubicBezTo>
                <a:cubicBezTo>
                  <a:pt x="640000" y="489698"/>
                  <a:pt x="641029" y="489876"/>
                  <a:pt x="642314" y="490151"/>
                </a:cubicBezTo>
                <a:cubicBezTo>
                  <a:pt x="639475" y="477091"/>
                  <a:pt x="636451" y="464298"/>
                  <a:pt x="633243" y="451773"/>
                </a:cubicBezTo>
                <a:cubicBezTo>
                  <a:pt x="630035" y="439247"/>
                  <a:pt x="626145" y="426949"/>
                  <a:pt x="621575" y="414878"/>
                </a:cubicBezTo>
                <a:cubicBezTo>
                  <a:pt x="621525" y="414889"/>
                  <a:pt x="621327" y="414933"/>
                  <a:pt x="620980" y="415011"/>
                </a:cubicBezTo>
                <a:cubicBezTo>
                  <a:pt x="620633" y="415089"/>
                  <a:pt x="620435" y="415133"/>
                  <a:pt x="620385" y="415144"/>
                </a:cubicBezTo>
                <a:cubicBezTo>
                  <a:pt x="619660" y="416556"/>
                  <a:pt x="618606" y="419290"/>
                  <a:pt x="617223" y="423347"/>
                </a:cubicBezTo>
                <a:cubicBezTo>
                  <a:pt x="616701" y="421017"/>
                  <a:pt x="616280" y="419133"/>
                  <a:pt x="615959" y="417696"/>
                </a:cubicBezTo>
                <a:lnTo>
                  <a:pt x="615108" y="413893"/>
                </a:lnTo>
                <a:lnTo>
                  <a:pt x="612907" y="419237"/>
                </a:lnTo>
                <a:cubicBezTo>
                  <a:pt x="612524" y="421249"/>
                  <a:pt x="612525" y="423409"/>
                  <a:pt x="612911" y="425717"/>
                </a:cubicBezTo>
                <a:cubicBezTo>
                  <a:pt x="613684" y="430333"/>
                  <a:pt x="615164" y="433230"/>
                  <a:pt x="617353" y="434406"/>
                </a:cubicBezTo>
                <a:cubicBezTo>
                  <a:pt x="619408" y="445789"/>
                  <a:pt x="622221" y="456768"/>
                  <a:pt x="625793" y="467343"/>
                </a:cubicBezTo>
                <a:cubicBezTo>
                  <a:pt x="629366" y="477918"/>
                  <a:pt x="632968" y="488408"/>
                  <a:pt x="636600" y="498814"/>
                </a:cubicBezTo>
                <a:cubicBezTo>
                  <a:pt x="634952" y="496692"/>
                  <a:pt x="633169" y="494988"/>
                  <a:pt x="631249" y="493703"/>
                </a:cubicBezTo>
                <a:cubicBezTo>
                  <a:pt x="629329" y="492417"/>
                  <a:pt x="626867" y="491791"/>
                  <a:pt x="623863" y="491824"/>
                </a:cubicBezTo>
                <a:cubicBezTo>
                  <a:pt x="622012" y="491486"/>
                  <a:pt x="620344" y="490239"/>
                  <a:pt x="618858" y="488083"/>
                </a:cubicBezTo>
                <a:cubicBezTo>
                  <a:pt x="617372" y="485926"/>
                  <a:pt x="615790" y="483684"/>
                  <a:pt x="614111" y="481356"/>
                </a:cubicBezTo>
                <a:cubicBezTo>
                  <a:pt x="613436" y="483459"/>
                  <a:pt x="613440" y="485801"/>
                  <a:pt x="614121" y="488381"/>
                </a:cubicBezTo>
                <a:cubicBezTo>
                  <a:pt x="614802" y="490962"/>
                  <a:pt x="615467" y="493468"/>
                  <a:pt x="616115" y="495899"/>
                </a:cubicBezTo>
                <a:cubicBezTo>
                  <a:pt x="616063" y="498462"/>
                  <a:pt x="616045" y="501173"/>
                  <a:pt x="616060" y="504032"/>
                </a:cubicBezTo>
                <a:cubicBezTo>
                  <a:pt x="616075" y="506892"/>
                  <a:pt x="616056" y="509603"/>
                  <a:pt x="616005" y="512165"/>
                </a:cubicBezTo>
                <a:cubicBezTo>
                  <a:pt x="616238" y="513441"/>
                  <a:pt x="616636" y="514757"/>
                  <a:pt x="617200" y="516114"/>
                </a:cubicBezTo>
                <a:cubicBezTo>
                  <a:pt x="617764" y="517472"/>
                  <a:pt x="618691" y="518358"/>
                  <a:pt x="619981" y="518772"/>
                </a:cubicBezTo>
                <a:cubicBezTo>
                  <a:pt x="622271" y="521357"/>
                  <a:pt x="623474" y="523951"/>
                  <a:pt x="623590" y="526554"/>
                </a:cubicBezTo>
                <a:cubicBezTo>
                  <a:pt x="623706" y="529157"/>
                  <a:pt x="623656" y="531718"/>
                  <a:pt x="623440" y="534239"/>
                </a:cubicBezTo>
                <a:cubicBezTo>
                  <a:pt x="623195" y="536168"/>
                  <a:pt x="622503" y="538197"/>
                  <a:pt x="621366" y="540325"/>
                </a:cubicBezTo>
                <a:cubicBezTo>
                  <a:pt x="620228" y="542454"/>
                  <a:pt x="618942" y="544615"/>
                  <a:pt x="617507" y="546810"/>
                </a:cubicBezTo>
                <a:cubicBezTo>
                  <a:pt x="615099" y="542560"/>
                  <a:pt x="611962" y="537848"/>
                  <a:pt x="608098" y="532673"/>
                </a:cubicBezTo>
                <a:cubicBezTo>
                  <a:pt x="607306" y="535297"/>
                  <a:pt x="606851" y="537689"/>
                  <a:pt x="606736" y="539849"/>
                </a:cubicBezTo>
                <a:cubicBezTo>
                  <a:pt x="606620" y="542009"/>
                  <a:pt x="607654" y="544069"/>
                  <a:pt x="609836" y="546027"/>
                </a:cubicBezTo>
                <a:cubicBezTo>
                  <a:pt x="614847" y="549198"/>
                  <a:pt x="617851" y="552749"/>
                  <a:pt x="618847" y="556679"/>
                </a:cubicBezTo>
                <a:cubicBezTo>
                  <a:pt x="619843" y="560610"/>
                  <a:pt x="619068" y="565354"/>
                  <a:pt x="616523" y="570912"/>
                </a:cubicBezTo>
                <a:cubicBezTo>
                  <a:pt x="616618" y="571568"/>
                  <a:pt x="616598" y="572407"/>
                  <a:pt x="616464" y="573427"/>
                </a:cubicBezTo>
                <a:cubicBezTo>
                  <a:pt x="616330" y="574448"/>
                  <a:pt x="616311" y="575287"/>
                  <a:pt x="616406" y="575943"/>
                </a:cubicBezTo>
                <a:cubicBezTo>
                  <a:pt x="617169" y="576346"/>
                  <a:pt x="618046" y="576567"/>
                  <a:pt x="619038" y="576606"/>
                </a:cubicBezTo>
                <a:cubicBezTo>
                  <a:pt x="620030" y="576644"/>
                  <a:pt x="620908" y="576865"/>
                  <a:pt x="621671" y="577268"/>
                </a:cubicBezTo>
                <a:cubicBezTo>
                  <a:pt x="623033" y="579417"/>
                  <a:pt x="624250" y="581606"/>
                  <a:pt x="625322" y="583836"/>
                </a:cubicBezTo>
                <a:cubicBezTo>
                  <a:pt x="626394" y="586066"/>
                  <a:pt x="625836" y="588675"/>
                  <a:pt x="623648" y="591662"/>
                </a:cubicBezTo>
                <a:cubicBezTo>
                  <a:pt x="620705" y="589613"/>
                  <a:pt x="617896" y="588159"/>
                  <a:pt x="615219" y="587300"/>
                </a:cubicBezTo>
                <a:cubicBezTo>
                  <a:pt x="613499" y="587711"/>
                  <a:pt x="611977" y="588312"/>
                  <a:pt x="610653" y="589102"/>
                </a:cubicBezTo>
                <a:cubicBezTo>
                  <a:pt x="609329" y="589893"/>
                  <a:pt x="607874" y="590791"/>
                  <a:pt x="606287" y="591797"/>
                </a:cubicBezTo>
                <a:cubicBezTo>
                  <a:pt x="606270" y="591722"/>
                  <a:pt x="606171" y="591277"/>
                  <a:pt x="605988" y="590461"/>
                </a:cubicBezTo>
                <a:cubicBezTo>
                  <a:pt x="605806" y="589645"/>
                  <a:pt x="605641" y="588907"/>
                  <a:pt x="605493" y="588249"/>
                </a:cubicBezTo>
                <a:cubicBezTo>
                  <a:pt x="603127" y="588778"/>
                  <a:pt x="601944" y="589042"/>
                  <a:pt x="601944" y="589042"/>
                </a:cubicBezTo>
                <a:cubicBezTo>
                  <a:pt x="600123" y="587376"/>
                  <a:pt x="598841" y="585350"/>
                  <a:pt x="598097" y="582964"/>
                </a:cubicBezTo>
                <a:cubicBezTo>
                  <a:pt x="597353" y="580579"/>
                  <a:pt x="595077" y="579695"/>
                  <a:pt x="591268" y="580314"/>
                </a:cubicBezTo>
                <a:cubicBezTo>
                  <a:pt x="591317" y="570292"/>
                  <a:pt x="590771" y="560404"/>
                  <a:pt x="589631" y="550648"/>
                </a:cubicBezTo>
                <a:cubicBezTo>
                  <a:pt x="589787" y="548787"/>
                  <a:pt x="589524" y="547180"/>
                  <a:pt x="588843" y="545828"/>
                </a:cubicBezTo>
                <a:cubicBezTo>
                  <a:pt x="588161" y="544476"/>
                  <a:pt x="587272" y="543027"/>
                  <a:pt x="586175" y="541481"/>
                </a:cubicBezTo>
                <a:cubicBezTo>
                  <a:pt x="586100" y="541497"/>
                  <a:pt x="585654" y="541597"/>
                  <a:pt x="584836" y="541780"/>
                </a:cubicBezTo>
                <a:cubicBezTo>
                  <a:pt x="584018" y="541963"/>
                  <a:pt x="583275" y="542129"/>
                  <a:pt x="582605" y="542279"/>
                </a:cubicBezTo>
                <a:cubicBezTo>
                  <a:pt x="581200" y="544519"/>
                  <a:pt x="579682" y="546941"/>
                  <a:pt x="578049" y="549545"/>
                </a:cubicBezTo>
                <a:cubicBezTo>
                  <a:pt x="576416" y="552148"/>
                  <a:pt x="574897" y="554570"/>
                  <a:pt x="573492" y="556811"/>
                </a:cubicBezTo>
                <a:cubicBezTo>
                  <a:pt x="573552" y="557422"/>
                  <a:pt x="573538" y="558050"/>
                  <a:pt x="573450" y="558694"/>
                </a:cubicBezTo>
                <a:cubicBezTo>
                  <a:pt x="573362" y="559338"/>
                  <a:pt x="573642" y="559900"/>
                  <a:pt x="574291" y="560380"/>
                </a:cubicBezTo>
                <a:cubicBezTo>
                  <a:pt x="575102" y="564902"/>
                  <a:pt x="573738" y="568070"/>
                  <a:pt x="570196" y="569885"/>
                </a:cubicBezTo>
                <a:cubicBezTo>
                  <a:pt x="566472" y="570922"/>
                  <a:pt x="562022" y="571508"/>
                  <a:pt x="556847" y="571643"/>
                </a:cubicBezTo>
                <a:cubicBezTo>
                  <a:pt x="555054" y="571890"/>
                  <a:pt x="553815" y="572169"/>
                  <a:pt x="553130" y="572480"/>
                </a:cubicBezTo>
                <a:cubicBezTo>
                  <a:pt x="552444" y="572792"/>
                  <a:pt x="552362" y="574050"/>
                  <a:pt x="552881" y="576256"/>
                </a:cubicBezTo>
                <a:cubicBezTo>
                  <a:pt x="552940" y="576868"/>
                  <a:pt x="552626" y="577562"/>
                  <a:pt x="551942" y="578340"/>
                </a:cubicBezTo>
                <a:cubicBezTo>
                  <a:pt x="551257" y="579118"/>
                  <a:pt x="550646" y="579879"/>
                  <a:pt x="550110" y="580624"/>
                </a:cubicBezTo>
                <a:cubicBezTo>
                  <a:pt x="550066" y="580660"/>
                  <a:pt x="549856" y="580654"/>
                  <a:pt x="549482" y="580608"/>
                </a:cubicBezTo>
                <a:cubicBezTo>
                  <a:pt x="549107" y="580562"/>
                  <a:pt x="548831" y="580259"/>
                  <a:pt x="548654" y="579700"/>
                </a:cubicBezTo>
                <a:cubicBezTo>
                  <a:pt x="548164" y="577508"/>
                  <a:pt x="547548" y="574753"/>
                  <a:pt x="546805" y="571435"/>
                </a:cubicBezTo>
                <a:cubicBezTo>
                  <a:pt x="545674" y="569284"/>
                  <a:pt x="544646" y="567250"/>
                  <a:pt x="543723" y="565332"/>
                </a:cubicBezTo>
                <a:cubicBezTo>
                  <a:pt x="542799" y="563413"/>
                  <a:pt x="542064" y="561291"/>
                  <a:pt x="541518" y="558964"/>
                </a:cubicBezTo>
                <a:cubicBezTo>
                  <a:pt x="539796" y="556851"/>
                  <a:pt x="539263" y="554471"/>
                  <a:pt x="539921" y="551826"/>
                </a:cubicBezTo>
                <a:cubicBezTo>
                  <a:pt x="539828" y="548151"/>
                  <a:pt x="540065" y="544558"/>
                  <a:pt x="540634" y="541047"/>
                </a:cubicBezTo>
                <a:cubicBezTo>
                  <a:pt x="541202" y="537536"/>
                  <a:pt x="541439" y="533943"/>
                  <a:pt x="541346" y="530268"/>
                </a:cubicBezTo>
                <a:cubicBezTo>
                  <a:pt x="541457" y="528318"/>
                  <a:pt x="541162" y="526301"/>
                  <a:pt x="540462" y="524220"/>
                </a:cubicBezTo>
                <a:cubicBezTo>
                  <a:pt x="539762" y="522138"/>
                  <a:pt x="539170" y="520188"/>
                  <a:pt x="538685" y="518370"/>
                </a:cubicBezTo>
                <a:cubicBezTo>
                  <a:pt x="536138" y="507904"/>
                  <a:pt x="534314" y="497901"/>
                  <a:pt x="533213" y="488361"/>
                </a:cubicBezTo>
                <a:cubicBezTo>
                  <a:pt x="532810" y="485979"/>
                  <a:pt x="532382" y="483836"/>
                  <a:pt x="531929" y="481933"/>
                </a:cubicBezTo>
                <a:cubicBezTo>
                  <a:pt x="531477" y="480030"/>
                  <a:pt x="530228" y="478384"/>
                  <a:pt x="528182" y="476993"/>
                </a:cubicBezTo>
                <a:cubicBezTo>
                  <a:pt x="526856" y="476535"/>
                  <a:pt x="525637" y="475506"/>
                  <a:pt x="524524" y="473907"/>
                </a:cubicBezTo>
                <a:cubicBezTo>
                  <a:pt x="523412" y="472308"/>
                  <a:pt x="522424" y="470915"/>
                  <a:pt x="521560" y="469729"/>
                </a:cubicBezTo>
                <a:cubicBezTo>
                  <a:pt x="521339" y="469206"/>
                  <a:pt x="520853" y="468898"/>
                  <a:pt x="520104" y="468805"/>
                </a:cubicBezTo>
                <a:cubicBezTo>
                  <a:pt x="519354" y="468713"/>
                  <a:pt x="518869" y="468405"/>
                  <a:pt x="518648" y="467882"/>
                </a:cubicBezTo>
                <a:cubicBezTo>
                  <a:pt x="517526" y="469382"/>
                  <a:pt x="516999" y="470749"/>
                  <a:pt x="517067" y="471983"/>
                </a:cubicBezTo>
                <a:cubicBezTo>
                  <a:pt x="518907" y="475788"/>
                  <a:pt x="518945" y="479215"/>
                  <a:pt x="517180" y="482265"/>
                </a:cubicBezTo>
                <a:cubicBezTo>
                  <a:pt x="515415" y="485314"/>
                  <a:pt x="513535" y="488546"/>
                  <a:pt x="511540" y="491959"/>
                </a:cubicBezTo>
                <a:cubicBezTo>
                  <a:pt x="511089" y="492737"/>
                  <a:pt x="510672" y="493663"/>
                  <a:pt x="510287" y="494738"/>
                </a:cubicBezTo>
                <a:cubicBezTo>
                  <a:pt x="509903" y="495813"/>
                  <a:pt x="509486" y="496739"/>
                  <a:pt x="509035" y="497517"/>
                </a:cubicBezTo>
                <a:cubicBezTo>
                  <a:pt x="508432" y="498198"/>
                  <a:pt x="507524" y="498557"/>
                  <a:pt x="506309" y="498595"/>
                </a:cubicBezTo>
                <a:cubicBezTo>
                  <a:pt x="505094" y="498632"/>
                  <a:pt x="504416" y="498628"/>
                  <a:pt x="504276" y="498581"/>
                </a:cubicBezTo>
                <a:cubicBezTo>
                  <a:pt x="502614" y="496506"/>
                  <a:pt x="501068" y="494249"/>
                  <a:pt x="499638" y="491810"/>
                </a:cubicBezTo>
                <a:cubicBezTo>
                  <a:pt x="498208" y="489371"/>
                  <a:pt x="496529" y="486519"/>
                  <a:pt x="494601" y="483254"/>
                </a:cubicBezTo>
                <a:cubicBezTo>
                  <a:pt x="491909" y="488854"/>
                  <a:pt x="489778" y="494328"/>
                  <a:pt x="488207" y="499676"/>
                </a:cubicBezTo>
                <a:cubicBezTo>
                  <a:pt x="487540" y="499227"/>
                  <a:pt x="487069" y="498968"/>
                  <a:pt x="486796" y="498899"/>
                </a:cubicBezTo>
                <a:cubicBezTo>
                  <a:pt x="486523" y="498830"/>
                  <a:pt x="486119" y="498868"/>
                  <a:pt x="485585" y="499014"/>
                </a:cubicBezTo>
                <a:cubicBezTo>
                  <a:pt x="483297" y="494319"/>
                  <a:pt x="480877" y="489031"/>
                  <a:pt x="478324" y="483147"/>
                </a:cubicBezTo>
                <a:cubicBezTo>
                  <a:pt x="477355" y="479045"/>
                  <a:pt x="476271" y="475119"/>
                  <a:pt x="475070" y="471368"/>
                </a:cubicBezTo>
                <a:cubicBezTo>
                  <a:pt x="473870" y="467616"/>
                  <a:pt x="472779" y="463664"/>
                  <a:pt x="471798" y="459511"/>
                </a:cubicBezTo>
                <a:cubicBezTo>
                  <a:pt x="469649" y="452463"/>
                  <a:pt x="467666" y="445456"/>
                  <a:pt x="465848" y="438490"/>
                </a:cubicBezTo>
                <a:cubicBezTo>
                  <a:pt x="464030" y="431524"/>
                  <a:pt x="462114" y="424815"/>
                  <a:pt x="460099" y="418362"/>
                </a:cubicBezTo>
                <a:cubicBezTo>
                  <a:pt x="458488" y="411275"/>
                  <a:pt x="457002" y="404401"/>
                  <a:pt x="455642" y="397740"/>
                </a:cubicBezTo>
                <a:cubicBezTo>
                  <a:pt x="454283" y="391079"/>
                  <a:pt x="453159" y="384427"/>
                  <a:pt x="452271" y="377784"/>
                </a:cubicBezTo>
                <a:cubicBezTo>
                  <a:pt x="451200" y="374042"/>
                  <a:pt x="448796" y="370987"/>
                  <a:pt x="445060" y="368622"/>
                </a:cubicBezTo>
                <a:cubicBezTo>
                  <a:pt x="441324" y="366256"/>
                  <a:pt x="437896" y="365617"/>
                  <a:pt x="434775" y="366705"/>
                </a:cubicBezTo>
                <a:cubicBezTo>
                  <a:pt x="430424" y="369526"/>
                  <a:pt x="426313" y="372372"/>
                  <a:pt x="422443" y="375242"/>
                </a:cubicBezTo>
                <a:cubicBezTo>
                  <a:pt x="418573" y="378111"/>
                  <a:pt x="414827" y="381188"/>
                  <a:pt x="411205" y="384470"/>
                </a:cubicBezTo>
                <a:cubicBezTo>
                  <a:pt x="410057" y="384935"/>
                  <a:pt x="409042" y="385995"/>
                  <a:pt x="408161" y="387650"/>
                </a:cubicBezTo>
                <a:cubicBezTo>
                  <a:pt x="408140" y="389658"/>
                  <a:pt x="407888" y="391328"/>
                  <a:pt x="407403" y="392660"/>
                </a:cubicBezTo>
                <a:cubicBezTo>
                  <a:pt x="406919" y="393992"/>
                  <a:pt x="405141" y="394441"/>
                  <a:pt x="402071" y="394009"/>
                </a:cubicBezTo>
                <a:cubicBezTo>
                  <a:pt x="400741" y="393890"/>
                  <a:pt x="399460" y="394697"/>
                  <a:pt x="398231" y="396429"/>
                </a:cubicBezTo>
                <a:cubicBezTo>
                  <a:pt x="397001" y="398162"/>
                  <a:pt x="395854" y="399564"/>
                  <a:pt x="394790" y="400635"/>
                </a:cubicBezTo>
                <a:cubicBezTo>
                  <a:pt x="393795" y="402133"/>
                  <a:pt x="392708" y="403573"/>
                  <a:pt x="391530" y="404954"/>
                </a:cubicBezTo>
                <a:cubicBezTo>
                  <a:pt x="390353" y="406335"/>
                  <a:pt x="389497" y="407408"/>
                  <a:pt x="388964" y="408173"/>
                </a:cubicBezTo>
                <a:cubicBezTo>
                  <a:pt x="386326" y="407571"/>
                  <a:pt x="384024" y="407048"/>
                  <a:pt x="382057" y="406604"/>
                </a:cubicBezTo>
                <a:cubicBezTo>
                  <a:pt x="380090" y="406160"/>
                  <a:pt x="378389" y="405500"/>
                  <a:pt x="376955" y="404624"/>
                </a:cubicBezTo>
                <a:cubicBezTo>
                  <a:pt x="376542" y="405314"/>
                  <a:pt x="376226" y="405750"/>
                  <a:pt x="376008" y="405928"/>
                </a:cubicBezTo>
                <a:cubicBezTo>
                  <a:pt x="375790" y="406107"/>
                  <a:pt x="375408" y="406245"/>
                  <a:pt x="374861" y="406341"/>
                </a:cubicBezTo>
                <a:cubicBezTo>
                  <a:pt x="375552" y="406889"/>
                  <a:pt x="376111" y="407545"/>
                  <a:pt x="376540" y="408308"/>
                </a:cubicBezTo>
                <a:cubicBezTo>
                  <a:pt x="376969" y="409071"/>
                  <a:pt x="377462" y="409429"/>
                  <a:pt x="378019" y="409383"/>
                </a:cubicBezTo>
                <a:cubicBezTo>
                  <a:pt x="382258" y="410369"/>
                  <a:pt x="384215" y="411944"/>
                  <a:pt x="383891" y="414106"/>
                </a:cubicBezTo>
                <a:cubicBezTo>
                  <a:pt x="383567" y="416267"/>
                  <a:pt x="382794" y="418143"/>
                  <a:pt x="381573" y="419732"/>
                </a:cubicBezTo>
                <a:cubicBezTo>
                  <a:pt x="380311" y="422053"/>
                  <a:pt x="378779" y="424204"/>
                  <a:pt x="376976" y="426185"/>
                </a:cubicBezTo>
                <a:cubicBezTo>
                  <a:pt x="375174" y="428166"/>
                  <a:pt x="372426" y="429036"/>
                  <a:pt x="368733" y="428794"/>
                </a:cubicBezTo>
                <a:cubicBezTo>
                  <a:pt x="368675" y="428885"/>
                  <a:pt x="368328" y="429431"/>
                  <a:pt x="367692" y="430433"/>
                </a:cubicBezTo>
                <a:cubicBezTo>
                  <a:pt x="367056" y="431435"/>
                  <a:pt x="366478" y="432345"/>
                  <a:pt x="365958" y="433165"/>
                </a:cubicBezTo>
                <a:cubicBezTo>
                  <a:pt x="365507" y="433943"/>
                  <a:pt x="365089" y="434870"/>
                  <a:pt x="364704" y="435946"/>
                </a:cubicBezTo>
                <a:cubicBezTo>
                  <a:pt x="364319" y="437022"/>
                  <a:pt x="363901" y="437949"/>
                  <a:pt x="363450" y="438728"/>
                </a:cubicBezTo>
                <a:cubicBezTo>
                  <a:pt x="362710" y="438216"/>
                  <a:pt x="361937" y="437555"/>
                  <a:pt x="361131" y="436746"/>
                </a:cubicBezTo>
                <a:cubicBezTo>
                  <a:pt x="360324" y="435936"/>
                  <a:pt x="359551" y="435275"/>
                  <a:pt x="358812" y="434763"/>
                </a:cubicBezTo>
                <a:cubicBezTo>
                  <a:pt x="358531" y="433627"/>
                  <a:pt x="358062" y="432692"/>
                  <a:pt x="357402" y="431956"/>
                </a:cubicBezTo>
                <a:cubicBezTo>
                  <a:pt x="356743" y="431221"/>
                  <a:pt x="355976" y="430357"/>
                  <a:pt x="355103" y="429366"/>
                </a:cubicBezTo>
                <a:cubicBezTo>
                  <a:pt x="354351" y="428915"/>
                  <a:pt x="353375" y="428514"/>
                  <a:pt x="352177" y="428163"/>
                </a:cubicBezTo>
                <a:cubicBezTo>
                  <a:pt x="350978" y="427812"/>
                  <a:pt x="349705" y="427478"/>
                  <a:pt x="348357" y="427160"/>
                </a:cubicBezTo>
                <a:cubicBezTo>
                  <a:pt x="348014" y="428424"/>
                  <a:pt x="347638" y="429539"/>
                  <a:pt x="347230" y="430508"/>
                </a:cubicBezTo>
                <a:cubicBezTo>
                  <a:pt x="346821" y="431476"/>
                  <a:pt x="346445" y="432592"/>
                  <a:pt x="346102" y="433855"/>
                </a:cubicBezTo>
                <a:cubicBezTo>
                  <a:pt x="346222" y="434506"/>
                  <a:pt x="346151" y="435355"/>
                  <a:pt x="345891" y="436403"/>
                </a:cubicBezTo>
                <a:cubicBezTo>
                  <a:pt x="345630" y="437451"/>
                  <a:pt x="345261" y="438367"/>
                  <a:pt x="344785" y="439151"/>
                </a:cubicBezTo>
                <a:cubicBezTo>
                  <a:pt x="343423" y="441331"/>
                  <a:pt x="342284" y="443461"/>
                  <a:pt x="341369" y="445542"/>
                </a:cubicBezTo>
                <a:cubicBezTo>
                  <a:pt x="340453" y="447622"/>
                  <a:pt x="339612" y="449686"/>
                  <a:pt x="338845" y="451733"/>
                </a:cubicBezTo>
                <a:cubicBezTo>
                  <a:pt x="337666" y="454498"/>
                  <a:pt x="336859" y="457179"/>
                  <a:pt x="336424" y="459777"/>
                </a:cubicBezTo>
                <a:cubicBezTo>
                  <a:pt x="335989" y="462376"/>
                  <a:pt x="335479" y="464990"/>
                  <a:pt x="334895" y="467622"/>
                </a:cubicBezTo>
                <a:cubicBezTo>
                  <a:pt x="334040" y="469741"/>
                  <a:pt x="332944" y="471132"/>
                  <a:pt x="331608" y="471796"/>
                </a:cubicBezTo>
                <a:cubicBezTo>
                  <a:pt x="330271" y="472459"/>
                  <a:pt x="329074" y="471998"/>
                  <a:pt x="328015" y="470411"/>
                </a:cubicBezTo>
                <a:cubicBezTo>
                  <a:pt x="324608" y="467526"/>
                  <a:pt x="321350" y="464607"/>
                  <a:pt x="318241" y="461656"/>
                </a:cubicBezTo>
                <a:cubicBezTo>
                  <a:pt x="315131" y="458704"/>
                  <a:pt x="313527" y="454791"/>
                  <a:pt x="313426" y="449916"/>
                </a:cubicBezTo>
                <a:cubicBezTo>
                  <a:pt x="313687" y="449102"/>
                  <a:pt x="313228" y="448215"/>
                  <a:pt x="312049" y="447254"/>
                </a:cubicBezTo>
                <a:cubicBezTo>
                  <a:pt x="310871" y="446293"/>
                  <a:pt x="310180" y="445770"/>
                  <a:pt x="309979" y="445685"/>
                </a:cubicBezTo>
                <a:cubicBezTo>
                  <a:pt x="306391" y="448050"/>
                  <a:pt x="303744" y="448331"/>
                  <a:pt x="302039" y="446528"/>
                </a:cubicBezTo>
                <a:cubicBezTo>
                  <a:pt x="300333" y="444725"/>
                  <a:pt x="298479" y="442963"/>
                  <a:pt x="296479" y="441239"/>
                </a:cubicBezTo>
                <a:cubicBezTo>
                  <a:pt x="294906" y="439682"/>
                  <a:pt x="293226" y="437995"/>
                  <a:pt x="291438" y="436176"/>
                </a:cubicBezTo>
                <a:cubicBezTo>
                  <a:pt x="289650" y="434357"/>
                  <a:pt x="287672" y="432736"/>
                  <a:pt x="285504" y="431312"/>
                </a:cubicBezTo>
                <a:cubicBezTo>
                  <a:pt x="281179" y="428749"/>
                  <a:pt x="276720" y="425586"/>
                  <a:pt x="272126" y="421822"/>
                </a:cubicBezTo>
                <a:cubicBezTo>
                  <a:pt x="271367" y="421341"/>
                  <a:pt x="270633" y="420621"/>
                  <a:pt x="269923" y="419660"/>
                </a:cubicBezTo>
                <a:cubicBezTo>
                  <a:pt x="269213" y="418700"/>
                  <a:pt x="268710" y="417615"/>
                  <a:pt x="268413" y="416406"/>
                </a:cubicBezTo>
                <a:cubicBezTo>
                  <a:pt x="268000" y="413974"/>
                  <a:pt x="267826" y="411566"/>
                  <a:pt x="267892" y="409183"/>
                </a:cubicBezTo>
                <a:cubicBezTo>
                  <a:pt x="267958" y="406800"/>
                  <a:pt x="267553" y="404756"/>
                  <a:pt x="266677" y="403052"/>
                </a:cubicBezTo>
                <a:cubicBezTo>
                  <a:pt x="265923" y="399681"/>
                  <a:pt x="264111" y="397171"/>
                  <a:pt x="261241" y="395522"/>
                </a:cubicBezTo>
                <a:cubicBezTo>
                  <a:pt x="260529" y="395135"/>
                  <a:pt x="260132" y="394755"/>
                  <a:pt x="260049" y="394384"/>
                </a:cubicBezTo>
                <a:cubicBezTo>
                  <a:pt x="259966" y="394012"/>
                  <a:pt x="260097" y="393201"/>
                  <a:pt x="260443" y="391953"/>
                </a:cubicBezTo>
                <a:cubicBezTo>
                  <a:pt x="260260" y="391369"/>
                  <a:pt x="259929" y="390818"/>
                  <a:pt x="259448" y="390301"/>
                </a:cubicBezTo>
                <a:cubicBezTo>
                  <a:pt x="258968" y="389784"/>
                  <a:pt x="258636" y="389234"/>
                  <a:pt x="258454" y="388650"/>
                </a:cubicBezTo>
                <a:cubicBezTo>
                  <a:pt x="257415" y="387034"/>
                  <a:pt x="256277" y="385675"/>
                  <a:pt x="255040" y="384572"/>
                </a:cubicBezTo>
                <a:cubicBezTo>
                  <a:pt x="253804" y="383469"/>
                  <a:pt x="252733" y="382407"/>
                  <a:pt x="251827" y="381387"/>
                </a:cubicBezTo>
                <a:cubicBezTo>
                  <a:pt x="250845" y="378977"/>
                  <a:pt x="249723" y="376990"/>
                  <a:pt x="248461" y="375424"/>
                </a:cubicBezTo>
                <a:cubicBezTo>
                  <a:pt x="247199" y="373859"/>
                  <a:pt x="244921" y="373692"/>
                  <a:pt x="241627" y="374923"/>
                </a:cubicBezTo>
                <a:cubicBezTo>
                  <a:pt x="241566" y="374884"/>
                  <a:pt x="241323" y="374730"/>
                  <a:pt x="240898" y="374461"/>
                </a:cubicBezTo>
                <a:cubicBezTo>
                  <a:pt x="240473" y="374192"/>
                  <a:pt x="240230" y="374038"/>
                  <a:pt x="240170" y="373999"/>
                </a:cubicBezTo>
                <a:cubicBezTo>
                  <a:pt x="240159" y="373950"/>
                  <a:pt x="240114" y="373751"/>
                  <a:pt x="240037" y="373404"/>
                </a:cubicBezTo>
                <a:cubicBezTo>
                  <a:pt x="239959" y="373057"/>
                  <a:pt x="239915" y="372859"/>
                  <a:pt x="239904" y="372810"/>
                </a:cubicBezTo>
                <a:cubicBezTo>
                  <a:pt x="240352" y="372137"/>
                  <a:pt x="240909" y="371596"/>
                  <a:pt x="241573" y="371187"/>
                </a:cubicBezTo>
                <a:cubicBezTo>
                  <a:pt x="242237" y="370778"/>
                  <a:pt x="243091" y="370170"/>
                  <a:pt x="244135" y="369364"/>
                </a:cubicBezTo>
                <a:cubicBezTo>
                  <a:pt x="242795" y="366749"/>
                  <a:pt x="241266" y="365738"/>
                  <a:pt x="239549" y="366330"/>
                </a:cubicBezTo>
                <a:cubicBezTo>
                  <a:pt x="237831" y="366922"/>
                  <a:pt x="236404" y="367762"/>
                  <a:pt x="235266" y="368849"/>
                </a:cubicBezTo>
                <a:cubicBezTo>
                  <a:pt x="233695" y="367301"/>
                  <a:pt x="232066" y="365843"/>
                  <a:pt x="230380" y="364476"/>
                </a:cubicBezTo>
                <a:cubicBezTo>
                  <a:pt x="228693" y="363110"/>
                  <a:pt x="226833" y="362016"/>
                  <a:pt x="224800" y="361196"/>
                </a:cubicBezTo>
                <a:cubicBezTo>
                  <a:pt x="223432" y="360903"/>
                  <a:pt x="221965" y="360867"/>
                  <a:pt x="220398" y="361087"/>
                </a:cubicBezTo>
                <a:cubicBezTo>
                  <a:pt x="218832" y="361307"/>
                  <a:pt x="217432" y="361568"/>
                  <a:pt x="216196" y="361871"/>
                </a:cubicBezTo>
                <a:cubicBezTo>
                  <a:pt x="215731" y="362703"/>
                  <a:pt x="215407" y="363817"/>
                  <a:pt x="215224" y="365211"/>
                </a:cubicBezTo>
                <a:cubicBezTo>
                  <a:pt x="215041" y="366606"/>
                  <a:pt x="215015" y="367653"/>
                  <a:pt x="215145" y="368352"/>
                </a:cubicBezTo>
                <a:cubicBezTo>
                  <a:pt x="215329" y="374766"/>
                  <a:pt x="215380" y="380585"/>
                  <a:pt x="215297" y="385809"/>
                </a:cubicBezTo>
                <a:cubicBezTo>
                  <a:pt x="216628" y="391758"/>
                  <a:pt x="217958" y="397707"/>
                  <a:pt x="219289" y="403656"/>
                </a:cubicBezTo>
                <a:cubicBezTo>
                  <a:pt x="219298" y="406725"/>
                  <a:pt x="219125" y="409679"/>
                  <a:pt x="218770" y="412517"/>
                </a:cubicBezTo>
                <a:cubicBezTo>
                  <a:pt x="218414" y="415356"/>
                  <a:pt x="218241" y="418309"/>
                  <a:pt x="218250" y="421379"/>
                </a:cubicBezTo>
                <a:cubicBezTo>
                  <a:pt x="218542" y="423265"/>
                  <a:pt x="218627" y="425276"/>
                  <a:pt x="218506" y="427412"/>
                </a:cubicBezTo>
                <a:cubicBezTo>
                  <a:pt x="218385" y="429547"/>
                  <a:pt x="218701" y="431194"/>
                  <a:pt x="219454" y="432353"/>
                </a:cubicBezTo>
                <a:cubicBezTo>
                  <a:pt x="220266" y="435868"/>
                  <a:pt x="220970" y="439246"/>
                  <a:pt x="221564" y="442487"/>
                </a:cubicBezTo>
                <a:cubicBezTo>
                  <a:pt x="222159" y="445727"/>
                  <a:pt x="222562" y="449155"/>
                  <a:pt x="222773" y="452771"/>
                </a:cubicBezTo>
                <a:cubicBezTo>
                  <a:pt x="222480" y="456578"/>
                  <a:pt x="222835" y="460487"/>
                  <a:pt x="223836" y="464498"/>
                </a:cubicBezTo>
                <a:cubicBezTo>
                  <a:pt x="224837" y="468509"/>
                  <a:pt x="225856" y="472600"/>
                  <a:pt x="226893" y="476772"/>
                </a:cubicBezTo>
                <a:cubicBezTo>
                  <a:pt x="227412" y="479209"/>
                  <a:pt x="227741" y="481844"/>
                  <a:pt x="227881" y="484678"/>
                </a:cubicBezTo>
                <a:cubicBezTo>
                  <a:pt x="228021" y="487513"/>
                  <a:pt x="228053" y="490215"/>
                  <a:pt x="227978" y="492785"/>
                </a:cubicBezTo>
                <a:cubicBezTo>
                  <a:pt x="229043" y="497548"/>
                  <a:pt x="230108" y="502312"/>
                  <a:pt x="231174" y="507075"/>
                </a:cubicBezTo>
                <a:cubicBezTo>
                  <a:pt x="232625" y="516702"/>
                  <a:pt x="233968" y="526196"/>
                  <a:pt x="235204" y="535559"/>
                </a:cubicBezTo>
                <a:cubicBezTo>
                  <a:pt x="236440" y="544921"/>
                  <a:pt x="238080" y="554349"/>
                  <a:pt x="240125" y="563843"/>
                </a:cubicBezTo>
                <a:cubicBezTo>
                  <a:pt x="240538" y="568127"/>
                  <a:pt x="241321" y="572329"/>
                  <a:pt x="242476" y="576447"/>
                </a:cubicBezTo>
                <a:cubicBezTo>
                  <a:pt x="243631" y="580565"/>
                  <a:pt x="244712" y="584700"/>
                  <a:pt x="245719" y="588851"/>
                </a:cubicBezTo>
                <a:cubicBezTo>
                  <a:pt x="246435" y="592520"/>
                  <a:pt x="245780" y="595636"/>
                  <a:pt x="243753" y="598200"/>
                </a:cubicBezTo>
                <a:cubicBezTo>
                  <a:pt x="241726" y="600763"/>
                  <a:pt x="238821" y="602195"/>
                  <a:pt x="235039" y="602493"/>
                </a:cubicBezTo>
                <a:cubicBezTo>
                  <a:pt x="234401" y="602662"/>
                  <a:pt x="233664" y="603088"/>
                  <a:pt x="232828" y="603769"/>
                </a:cubicBezTo>
                <a:cubicBezTo>
                  <a:pt x="231992" y="604451"/>
                  <a:pt x="231322" y="605174"/>
                  <a:pt x="230817" y="605939"/>
                </a:cubicBezTo>
                <a:cubicBezTo>
                  <a:pt x="228553" y="610118"/>
                  <a:pt x="225701" y="613413"/>
                  <a:pt x="222261" y="615823"/>
                </a:cubicBezTo>
                <a:cubicBezTo>
                  <a:pt x="218822" y="618234"/>
                  <a:pt x="215340" y="620107"/>
                  <a:pt x="211816" y="621442"/>
                </a:cubicBezTo>
                <a:cubicBezTo>
                  <a:pt x="208470" y="622529"/>
                  <a:pt x="205518" y="621887"/>
                  <a:pt x="202959" y="619515"/>
                </a:cubicBezTo>
                <a:cubicBezTo>
                  <a:pt x="200401" y="617144"/>
                  <a:pt x="197710" y="614880"/>
                  <a:pt x="194887" y="612724"/>
                </a:cubicBezTo>
                <a:cubicBezTo>
                  <a:pt x="194703" y="612142"/>
                  <a:pt x="194375" y="611585"/>
                  <a:pt x="193902" y="611053"/>
                </a:cubicBezTo>
                <a:cubicBezTo>
                  <a:pt x="193429" y="610521"/>
                  <a:pt x="193117" y="609929"/>
                  <a:pt x="192966" y="609278"/>
                </a:cubicBezTo>
                <a:cubicBezTo>
                  <a:pt x="190992" y="606050"/>
                  <a:pt x="188704" y="604219"/>
                  <a:pt x="186103" y="603786"/>
                </a:cubicBezTo>
                <a:cubicBezTo>
                  <a:pt x="183502" y="603352"/>
                  <a:pt x="180487" y="603870"/>
                  <a:pt x="177060" y="605340"/>
                </a:cubicBezTo>
                <a:cubicBezTo>
                  <a:pt x="175387" y="606260"/>
                  <a:pt x="173632" y="606809"/>
                  <a:pt x="171793" y="606986"/>
                </a:cubicBezTo>
                <a:cubicBezTo>
                  <a:pt x="169955" y="607163"/>
                  <a:pt x="168133" y="607414"/>
                  <a:pt x="166328" y="607740"/>
                </a:cubicBezTo>
                <a:cubicBezTo>
                  <a:pt x="167254" y="606284"/>
                  <a:pt x="168180" y="604827"/>
                  <a:pt x="169107" y="603370"/>
                </a:cubicBezTo>
                <a:cubicBezTo>
                  <a:pt x="165263" y="602981"/>
                  <a:pt x="161420" y="602591"/>
                  <a:pt x="157576" y="602201"/>
                </a:cubicBezTo>
                <a:cubicBezTo>
                  <a:pt x="156196" y="601859"/>
                  <a:pt x="154914" y="601261"/>
                  <a:pt x="153732" y="600406"/>
                </a:cubicBezTo>
                <a:cubicBezTo>
                  <a:pt x="152549" y="599552"/>
                  <a:pt x="151797" y="598523"/>
                  <a:pt x="151476" y="597319"/>
                </a:cubicBezTo>
                <a:cubicBezTo>
                  <a:pt x="149425" y="594212"/>
                  <a:pt x="147060" y="592503"/>
                  <a:pt x="144381" y="592191"/>
                </a:cubicBezTo>
                <a:cubicBezTo>
                  <a:pt x="141703" y="591879"/>
                  <a:pt x="139075" y="591790"/>
                  <a:pt x="136496" y="591924"/>
                </a:cubicBezTo>
                <a:cubicBezTo>
                  <a:pt x="134591" y="591804"/>
                  <a:pt x="133432" y="592219"/>
                  <a:pt x="133019" y="593170"/>
                </a:cubicBezTo>
                <a:cubicBezTo>
                  <a:pt x="132605" y="594122"/>
                  <a:pt x="132838" y="595163"/>
                  <a:pt x="133717" y="596294"/>
                </a:cubicBezTo>
                <a:cubicBezTo>
                  <a:pt x="133997" y="597428"/>
                  <a:pt x="134467" y="598364"/>
                  <a:pt x="135128" y="599102"/>
                </a:cubicBezTo>
                <a:cubicBezTo>
                  <a:pt x="135788" y="599839"/>
                  <a:pt x="136556" y="600708"/>
                  <a:pt x="137433" y="601709"/>
                </a:cubicBezTo>
                <a:cubicBezTo>
                  <a:pt x="136168" y="605037"/>
                  <a:pt x="135558" y="608141"/>
                  <a:pt x="135602" y="611020"/>
                </a:cubicBezTo>
                <a:cubicBezTo>
                  <a:pt x="135646" y="613899"/>
                  <a:pt x="137189" y="616834"/>
                  <a:pt x="140232" y="619823"/>
                </a:cubicBezTo>
                <a:cubicBezTo>
                  <a:pt x="140254" y="619922"/>
                  <a:pt x="140343" y="620319"/>
                  <a:pt x="140498" y="621013"/>
                </a:cubicBezTo>
                <a:cubicBezTo>
                  <a:pt x="140653" y="621707"/>
                  <a:pt x="140742" y="622104"/>
                  <a:pt x="140764" y="622203"/>
                </a:cubicBezTo>
                <a:cubicBezTo>
                  <a:pt x="139088" y="625675"/>
                  <a:pt x="137512" y="628890"/>
                  <a:pt x="136035" y="631849"/>
                </a:cubicBezTo>
                <a:cubicBezTo>
                  <a:pt x="134558" y="634809"/>
                  <a:pt x="132915" y="637727"/>
                  <a:pt x="131106" y="640604"/>
                </a:cubicBezTo>
                <a:cubicBezTo>
                  <a:pt x="131068" y="640665"/>
                  <a:pt x="130913" y="640907"/>
                  <a:pt x="130643" y="641332"/>
                </a:cubicBezTo>
                <a:cubicBezTo>
                  <a:pt x="130373" y="641757"/>
                  <a:pt x="130218" y="642000"/>
                  <a:pt x="130180" y="642060"/>
                </a:cubicBezTo>
                <a:cubicBezTo>
                  <a:pt x="126674" y="642402"/>
                  <a:pt x="124193" y="643842"/>
                  <a:pt x="122736" y="646380"/>
                </a:cubicBezTo>
                <a:cubicBezTo>
                  <a:pt x="121279" y="648918"/>
                  <a:pt x="119724" y="651713"/>
                  <a:pt x="118070" y="654763"/>
                </a:cubicBezTo>
                <a:cubicBezTo>
                  <a:pt x="117572" y="656020"/>
                  <a:pt x="116266" y="657145"/>
                  <a:pt x="114152" y="658138"/>
                </a:cubicBezTo>
                <a:cubicBezTo>
                  <a:pt x="112039" y="659132"/>
                  <a:pt x="110139" y="660389"/>
                  <a:pt x="108455" y="661911"/>
                </a:cubicBezTo>
                <a:cubicBezTo>
                  <a:pt x="106348" y="663632"/>
                  <a:pt x="104241" y="665352"/>
                  <a:pt x="102134" y="667073"/>
                </a:cubicBezTo>
                <a:cubicBezTo>
                  <a:pt x="98619" y="668067"/>
                  <a:pt x="94970" y="668467"/>
                  <a:pt x="91189" y="668271"/>
                </a:cubicBezTo>
                <a:cubicBezTo>
                  <a:pt x="90516" y="668396"/>
                  <a:pt x="89719" y="668314"/>
                  <a:pt x="88798" y="668025"/>
                </a:cubicBezTo>
                <a:cubicBezTo>
                  <a:pt x="87877" y="667737"/>
                  <a:pt x="87310" y="667291"/>
                  <a:pt x="87097" y="666688"/>
                </a:cubicBezTo>
                <a:cubicBezTo>
                  <a:pt x="81229" y="660530"/>
                  <a:pt x="76900" y="653951"/>
                  <a:pt x="74112" y="646948"/>
                </a:cubicBezTo>
                <a:cubicBezTo>
                  <a:pt x="71324" y="639946"/>
                  <a:pt x="70788" y="632205"/>
                  <a:pt x="72505" y="623727"/>
                </a:cubicBezTo>
                <a:cubicBezTo>
                  <a:pt x="73960" y="614448"/>
                  <a:pt x="73502" y="604972"/>
                  <a:pt x="71131" y="595299"/>
                </a:cubicBezTo>
                <a:cubicBezTo>
                  <a:pt x="70511" y="591716"/>
                  <a:pt x="70905" y="588140"/>
                  <a:pt x="72313" y="584572"/>
                </a:cubicBezTo>
                <a:cubicBezTo>
                  <a:pt x="73722" y="581004"/>
                  <a:pt x="75072" y="577526"/>
                  <a:pt x="76365" y="574140"/>
                </a:cubicBezTo>
                <a:cubicBezTo>
                  <a:pt x="76337" y="573547"/>
                  <a:pt x="76655" y="573112"/>
                  <a:pt x="77319" y="572833"/>
                </a:cubicBezTo>
                <a:cubicBezTo>
                  <a:pt x="77984" y="572554"/>
                  <a:pt x="78368" y="572416"/>
                  <a:pt x="78473" y="572419"/>
                </a:cubicBezTo>
                <a:cubicBezTo>
                  <a:pt x="81350" y="571125"/>
                  <a:pt x="83369" y="569476"/>
                  <a:pt x="84530" y="567472"/>
                </a:cubicBezTo>
                <a:cubicBezTo>
                  <a:pt x="85692" y="565469"/>
                  <a:pt x="85731" y="563326"/>
                  <a:pt x="84650" y="561043"/>
                </a:cubicBezTo>
                <a:cubicBezTo>
                  <a:pt x="83244" y="557661"/>
                  <a:pt x="81650" y="554478"/>
                  <a:pt x="79866" y="551494"/>
                </a:cubicBezTo>
                <a:cubicBezTo>
                  <a:pt x="78083" y="548509"/>
                  <a:pt x="76192" y="545392"/>
                  <a:pt x="74193" y="542143"/>
                </a:cubicBezTo>
                <a:cubicBezTo>
                  <a:pt x="73441" y="541687"/>
                  <a:pt x="72469" y="541279"/>
                  <a:pt x="71278" y="540921"/>
                </a:cubicBezTo>
                <a:cubicBezTo>
                  <a:pt x="70086" y="540563"/>
                  <a:pt x="68829" y="540220"/>
                  <a:pt x="67505" y="539891"/>
                </a:cubicBezTo>
                <a:cubicBezTo>
                  <a:pt x="69640" y="539205"/>
                  <a:pt x="72236" y="537792"/>
                  <a:pt x="75294" y="535650"/>
                </a:cubicBezTo>
                <a:cubicBezTo>
                  <a:pt x="72885" y="533716"/>
                  <a:pt x="70526" y="532006"/>
                  <a:pt x="68217" y="530518"/>
                </a:cubicBezTo>
                <a:cubicBezTo>
                  <a:pt x="65908" y="529030"/>
                  <a:pt x="64210" y="527484"/>
                  <a:pt x="63123" y="525879"/>
                </a:cubicBezTo>
                <a:cubicBezTo>
                  <a:pt x="60802" y="520152"/>
                  <a:pt x="59075" y="514291"/>
                  <a:pt x="57943" y="508298"/>
                </a:cubicBezTo>
                <a:cubicBezTo>
                  <a:pt x="53085" y="485647"/>
                  <a:pt x="48821" y="462864"/>
                  <a:pt x="45152" y="439947"/>
                </a:cubicBezTo>
                <a:cubicBezTo>
                  <a:pt x="43968" y="434538"/>
                  <a:pt x="42974" y="428930"/>
                  <a:pt x="42170" y="423124"/>
                </a:cubicBezTo>
                <a:cubicBezTo>
                  <a:pt x="41365" y="417318"/>
                  <a:pt x="40668" y="411643"/>
                  <a:pt x="40079" y="406101"/>
                </a:cubicBezTo>
                <a:cubicBezTo>
                  <a:pt x="39284" y="403129"/>
                  <a:pt x="38217" y="399985"/>
                  <a:pt x="36877" y="396667"/>
                </a:cubicBezTo>
                <a:cubicBezTo>
                  <a:pt x="35536" y="393348"/>
                  <a:pt x="34700" y="389840"/>
                  <a:pt x="34366" y="386140"/>
                </a:cubicBezTo>
                <a:cubicBezTo>
                  <a:pt x="32069" y="372963"/>
                  <a:pt x="30029" y="359886"/>
                  <a:pt x="28244" y="346907"/>
                </a:cubicBezTo>
                <a:cubicBezTo>
                  <a:pt x="26459" y="333927"/>
                  <a:pt x="24716" y="320783"/>
                  <a:pt x="23013" y="307473"/>
                </a:cubicBezTo>
                <a:cubicBezTo>
                  <a:pt x="23138" y="302448"/>
                  <a:pt x="23262" y="297423"/>
                  <a:pt x="23386" y="292398"/>
                </a:cubicBezTo>
                <a:cubicBezTo>
                  <a:pt x="22810" y="290054"/>
                  <a:pt x="22135" y="287967"/>
                  <a:pt x="21362" y="286136"/>
                </a:cubicBezTo>
                <a:cubicBezTo>
                  <a:pt x="20588" y="284305"/>
                  <a:pt x="19980" y="282515"/>
                  <a:pt x="19537" y="280766"/>
                </a:cubicBezTo>
                <a:cubicBezTo>
                  <a:pt x="21494" y="279287"/>
                  <a:pt x="22991" y="278536"/>
                  <a:pt x="24026" y="278513"/>
                </a:cubicBezTo>
                <a:cubicBezTo>
                  <a:pt x="23746" y="277378"/>
                  <a:pt x="23276" y="276442"/>
                  <a:pt x="22617" y="275704"/>
                </a:cubicBezTo>
                <a:cubicBezTo>
                  <a:pt x="21958" y="274967"/>
                  <a:pt x="21192" y="274097"/>
                  <a:pt x="20318" y="273095"/>
                </a:cubicBezTo>
                <a:cubicBezTo>
                  <a:pt x="20074" y="272473"/>
                  <a:pt x="19501" y="271768"/>
                  <a:pt x="18597" y="270982"/>
                </a:cubicBezTo>
                <a:cubicBezTo>
                  <a:pt x="17692" y="270195"/>
                  <a:pt x="17119" y="269490"/>
                  <a:pt x="16876" y="268868"/>
                </a:cubicBezTo>
                <a:cubicBezTo>
                  <a:pt x="16662" y="266287"/>
                  <a:pt x="16251" y="263516"/>
                  <a:pt x="15640" y="260555"/>
                </a:cubicBezTo>
                <a:cubicBezTo>
                  <a:pt x="15030" y="257594"/>
                  <a:pt x="15874" y="254855"/>
                  <a:pt x="18171" y="252337"/>
                </a:cubicBezTo>
                <a:cubicBezTo>
                  <a:pt x="18578" y="251595"/>
                  <a:pt x="18488" y="250730"/>
                  <a:pt x="17903" y="249742"/>
                </a:cubicBezTo>
                <a:cubicBezTo>
                  <a:pt x="17318" y="248754"/>
                  <a:pt x="16568" y="247724"/>
                  <a:pt x="15652" y="246654"/>
                </a:cubicBezTo>
                <a:cubicBezTo>
                  <a:pt x="14391" y="241366"/>
                  <a:pt x="13090" y="236243"/>
                  <a:pt x="11747" y="231286"/>
                </a:cubicBezTo>
                <a:cubicBezTo>
                  <a:pt x="10404" y="226329"/>
                  <a:pt x="9400" y="221140"/>
                  <a:pt x="8733" y="215719"/>
                </a:cubicBezTo>
                <a:cubicBezTo>
                  <a:pt x="8338" y="210810"/>
                  <a:pt x="8313" y="205818"/>
                  <a:pt x="8661" y="200743"/>
                </a:cubicBezTo>
                <a:cubicBezTo>
                  <a:pt x="9008" y="195668"/>
                  <a:pt x="9281" y="190610"/>
                  <a:pt x="9479" y="185568"/>
                </a:cubicBezTo>
                <a:cubicBezTo>
                  <a:pt x="9700" y="184582"/>
                  <a:pt x="10807" y="183710"/>
                  <a:pt x="12798" y="182952"/>
                </a:cubicBezTo>
                <a:cubicBezTo>
                  <a:pt x="14790" y="182194"/>
                  <a:pt x="14744" y="180331"/>
                  <a:pt x="12662" y="177361"/>
                </a:cubicBezTo>
                <a:cubicBezTo>
                  <a:pt x="10326" y="178091"/>
                  <a:pt x="8124" y="179417"/>
                  <a:pt x="6055" y="181337"/>
                </a:cubicBezTo>
                <a:cubicBezTo>
                  <a:pt x="6298" y="181491"/>
                  <a:pt x="5812" y="181183"/>
                  <a:pt x="4599" y="180413"/>
                </a:cubicBezTo>
                <a:cubicBezTo>
                  <a:pt x="5523" y="178957"/>
                  <a:pt x="6447" y="177501"/>
                  <a:pt x="7370" y="176045"/>
                </a:cubicBezTo>
                <a:cubicBezTo>
                  <a:pt x="9758" y="175433"/>
                  <a:pt x="11327" y="174302"/>
                  <a:pt x="12077" y="172650"/>
                </a:cubicBezTo>
                <a:cubicBezTo>
                  <a:pt x="12827" y="170999"/>
                  <a:pt x="12709" y="169308"/>
                  <a:pt x="11723" y="167576"/>
                </a:cubicBezTo>
                <a:cubicBezTo>
                  <a:pt x="11382" y="166403"/>
                  <a:pt x="10372" y="165379"/>
                  <a:pt x="8693" y="164506"/>
                </a:cubicBezTo>
                <a:cubicBezTo>
                  <a:pt x="7014" y="163632"/>
                  <a:pt x="5112" y="162808"/>
                  <a:pt x="2987" y="162034"/>
                </a:cubicBezTo>
                <a:cubicBezTo>
                  <a:pt x="2698" y="159808"/>
                  <a:pt x="2604" y="155665"/>
                  <a:pt x="2706" y="149604"/>
                </a:cubicBezTo>
                <a:cubicBezTo>
                  <a:pt x="4916" y="153898"/>
                  <a:pt x="6992" y="157598"/>
                  <a:pt x="8936" y="160703"/>
                </a:cubicBezTo>
                <a:cubicBezTo>
                  <a:pt x="9060" y="160676"/>
                  <a:pt x="9705" y="160531"/>
                  <a:pt x="10870" y="160271"/>
                </a:cubicBezTo>
                <a:cubicBezTo>
                  <a:pt x="12035" y="160010"/>
                  <a:pt x="12977" y="159800"/>
                  <a:pt x="13695" y="159639"/>
                </a:cubicBezTo>
                <a:cubicBezTo>
                  <a:pt x="13903" y="158005"/>
                  <a:pt x="13183" y="155719"/>
                  <a:pt x="11537" y="152782"/>
                </a:cubicBezTo>
                <a:cubicBezTo>
                  <a:pt x="9891" y="149845"/>
                  <a:pt x="8048" y="148122"/>
                  <a:pt x="6009" y="147616"/>
                </a:cubicBezTo>
                <a:cubicBezTo>
                  <a:pt x="762" y="146499"/>
                  <a:pt x="-1049" y="143988"/>
                  <a:pt x="577" y="140085"/>
                </a:cubicBezTo>
                <a:cubicBezTo>
                  <a:pt x="1941" y="140483"/>
                  <a:pt x="3248" y="140971"/>
                  <a:pt x="4497" y="141551"/>
                </a:cubicBezTo>
                <a:cubicBezTo>
                  <a:pt x="5745" y="142131"/>
                  <a:pt x="6688" y="142388"/>
                  <a:pt x="7324" y="142324"/>
                </a:cubicBezTo>
                <a:cubicBezTo>
                  <a:pt x="8650" y="142548"/>
                  <a:pt x="9768" y="142194"/>
                  <a:pt x="10678" y="141262"/>
                </a:cubicBezTo>
                <a:cubicBezTo>
                  <a:pt x="11589" y="140329"/>
                  <a:pt x="12277" y="139447"/>
                  <a:pt x="12741" y="138614"/>
                </a:cubicBezTo>
                <a:cubicBezTo>
                  <a:pt x="10137" y="138025"/>
                  <a:pt x="8301" y="137030"/>
                  <a:pt x="7232" y="135630"/>
                </a:cubicBezTo>
                <a:cubicBezTo>
                  <a:pt x="6164" y="134229"/>
                  <a:pt x="5616" y="132009"/>
                  <a:pt x="5587" y="128970"/>
                </a:cubicBezTo>
                <a:cubicBezTo>
                  <a:pt x="5963" y="128209"/>
                  <a:pt x="5935" y="127383"/>
                  <a:pt x="5501" y="126491"/>
                </a:cubicBezTo>
                <a:cubicBezTo>
                  <a:pt x="5067" y="125599"/>
                  <a:pt x="4741" y="124839"/>
                  <a:pt x="4523" y="124211"/>
                </a:cubicBezTo>
                <a:cubicBezTo>
                  <a:pt x="5969" y="122066"/>
                  <a:pt x="7597" y="120036"/>
                  <a:pt x="9407" y="118121"/>
                </a:cubicBezTo>
                <a:cubicBezTo>
                  <a:pt x="11217" y="116207"/>
                  <a:pt x="12845" y="114177"/>
                  <a:pt x="14292" y="112031"/>
                </a:cubicBezTo>
                <a:cubicBezTo>
                  <a:pt x="14762" y="111224"/>
                  <a:pt x="15074" y="110061"/>
                  <a:pt x="15229" y="108542"/>
                </a:cubicBezTo>
                <a:cubicBezTo>
                  <a:pt x="15384" y="107024"/>
                  <a:pt x="15333" y="105630"/>
                  <a:pt x="15075" y="104360"/>
                </a:cubicBezTo>
                <a:cubicBezTo>
                  <a:pt x="14594" y="102555"/>
                  <a:pt x="14368" y="100854"/>
                  <a:pt x="14397" y="99258"/>
                </a:cubicBezTo>
                <a:cubicBezTo>
                  <a:pt x="14427" y="97662"/>
                  <a:pt x="15217" y="96359"/>
                  <a:pt x="16768" y="95348"/>
                </a:cubicBezTo>
                <a:cubicBezTo>
                  <a:pt x="17837" y="93677"/>
                  <a:pt x="18447" y="92723"/>
                  <a:pt x="18600" y="92484"/>
                </a:cubicBezTo>
                <a:cubicBezTo>
                  <a:pt x="17437" y="89127"/>
                  <a:pt x="17568" y="86026"/>
                  <a:pt x="18992" y="83183"/>
                </a:cubicBezTo>
                <a:cubicBezTo>
                  <a:pt x="20417" y="80339"/>
                  <a:pt x="21792" y="77273"/>
                  <a:pt x="23116" y="73984"/>
                </a:cubicBezTo>
                <a:cubicBezTo>
                  <a:pt x="23890" y="77559"/>
                  <a:pt x="24738" y="81117"/>
                  <a:pt x="25660" y="84659"/>
                </a:cubicBezTo>
                <a:cubicBezTo>
                  <a:pt x="26205" y="84537"/>
                  <a:pt x="26602" y="84448"/>
                  <a:pt x="26850" y="84392"/>
                </a:cubicBezTo>
                <a:cubicBezTo>
                  <a:pt x="27098" y="84337"/>
                  <a:pt x="27494" y="84248"/>
                  <a:pt x="28040" y="84126"/>
                </a:cubicBezTo>
                <a:cubicBezTo>
                  <a:pt x="27410" y="81196"/>
                  <a:pt x="27034" y="78365"/>
                  <a:pt x="26913" y="75633"/>
                </a:cubicBezTo>
                <a:cubicBezTo>
                  <a:pt x="26791" y="72901"/>
                  <a:pt x="26710" y="70004"/>
                  <a:pt x="26669" y="66942"/>
                </a:cubicBezTo>
                <a:cubicBezTo>
                  <a:pt x="30423" y="67951"/>
                  <a:pt x="32649" y="69379"/>
                  <a:pt x="33345" y="71227"/>
                </a:cubicBezTo>
                <a:cubicBezTo>
                  <a:pt x="34042" y="73076"/>
                  <a:pt x="34274" y="75262"/>
                  <a:pt x="34040" y="77787"/>
                </a:cubicBezTo>
                <a:cubicBezTo>
                  <a:pt x="34415" y="79005"/>
                  <a:pt x="35051" y="80007"/>
                  <a:pt x="35949" y="80796"/>
                </a:cubicBezTo>
                <a:cubicBezTo>
                  <a:pt x="36846" y="81584"/>
                  <a:pt x="37350" y="81992"/>
                  <a:pt x="37459" y="82020"/>
                </a:cubicBezTo>
                <a:cubicBezTo>
                  <a:pt x="39345" y="82509"/>
                  <a:pt x="41180" y="83087"/>
                  <a:pt x="42965" y="83755"/>
                </a:cubicBezTo>
                <a:cubicBezTo>
                  <a:pt x="44750" y="84423"/>
                  <a:pt x="46564" y="83445"/>
                  <a:pt x="48408" y="80820"/>
                </a:cubicBezTo>
                <a:cubicBezTo>
                  <a:pt x="50563" y="84265"/>
                  <a:pt x="52714" y="85233"/>
                  <a:pt x="54859" y="83725"/>
                </a:cubicBezTo>
                <a:cubicBezTo>
                  <a:pt x="57004" y="82217"/>
                  <a:pt x="58924" y="80754"/>
                  <a:pt x="60620" y="79338"/>
                </a:cubicBezTo>
                <a:cubicBezTo>
                  <a:pt x="61645" y="78432"/>
                  <a:pt x="62712" y="77361"/>
                  <a:pt x="63821" y="76124"/>
                </a:cubicBezTo>
                <a:cubicBezTo>
                  <a:pt x="64929" y="74887"/>
                  <a:pt x="66295" y="73749"/>
                  <a:pt x="67918" y="72709"/>
                </a:cubicBezTo>
                <a:cubicBezTo>
                  <a:pt x="71191" y="70519"/>
                  <a:pt x="74597" y="68925"/>
                  <a:pt x="78137" y="67925"/>
                </a:cubicBezTo>
                <a:cubicBezTo>
                  <a:pt x="80623" y="68123"/>
                  <a:pt x="83005" y="68892"/>
                  <a:pt x="85284" y="70230"/>
                </a:cubicBezTo>
                <a:cubicBezTo>
                  <a:pt x="87562" y="71569"/>
                  <a:pt x="89717" y="72700"/>
                  <a:pt x="91749" y="73625"/>
                </a:cubicBezTo>
                <a:cubicBezTo>
                  <a:pt x="94450" y="74295"/>
                  <a:pt x="97346" y="75143"/>
                  <a:pt x="100439" y="76169"/>
                </a:cubicBezTo>
                <a:cubicBezTo>
                  <a:pt x="103531" y="77195"/>
                  <a:pt x="106490" y="78324"/>
                  <a:pt x="109317" y="79557"/>
                </a:cubicBezTo>
                <a:cubicBezTo>
                  <a:pt x="108955" y="80849"/>
                  <a:pt x="108389" y="82274"/>
                  <a:pt x="107621" y="83832"/>
                </a:cubicBezTo>
                <a:cubicBezTo>
                  <a:pt x="106853" y="85391"/>
                  <a:pt x="106068" y="87206"/>
                  <a:pt x="105266" y="89278"/>
                </a:cubicBezTo>
                <a:cubicBezTo>
                  <a:pt x="102128" y="88662"/>
                  <a:pt x="99992" y="88675"/>
                  <a:pt x="98858" y="89316"/>
                </a:cubicBezTo>
                <a:cubicBezTo>
                  <a:pt x="97723" y="89957"/>
                  <a:pt x="96944" y="91837"/>
                  <a:pt x="96519" y="94955"/>
                </a:cubicBezTo>
                <a:cubicBezTo>
                  <a:pt x="97624" y="97213"/>
                  <a:pt x="98788" y="99384"/>
                  <a:pt x="100011" y="101468"/>
                </a:cubicBezTo>
                <a:cubicBezTo>
                  <a:pt x="101233" y="103551"/>
                  <a:pt x="102630" y="105366"/>
                  <a:pt x="104202" y="106914"/>
                </a:cubicBezTo>
                <a:cubicBezTo>
                  <a:pt x="104734" y="109294"/>
                  <a:pt x="106459" y="111407"/>
                  <a:pt x="109376" y="113253"/>
                </a:cubicBezTo>
                <a:cubicBezTo>
                  <a:pt x="111034" y="114835"/>
                  <a:pt x="112857" y="116457"/>
                  <a:pt x="114847" y="118120"/>
                </a:cubicBezTo>
                <a:cubicBezTo>
                  <a:pt x="116836" y="119783"/>
                  <a:pt x="118593" y="121108"/>
                  <a:pt x="120118" y="122095"/>
                </a:cubicBezTo>
                <a:cubicBezTo>
                  <a:pt x="122087" y="122852"/>
                  <a:pt x="123948" y="123476"/>
                  <a:pt x="125701" y="123969"/>
                </a:cubicBezTo>
                <a:cubicBezTo>
                  <a:pt x="127455" y="124462"/>
                  <a:pt x="129614" y="125020"/>
                  <a:pt x="132179" y="125644"/>
                </a:cubicBezTo>
                <a:cubicBezTo>
                  <a:pt x="131608" y="125771"/>
                  <a:pt x="131029" y="126213"/>
                  <a:pt x="130441" y="126969"/>
                </a:cubicBezTo>
                <a:cubicBezTo>
                  <a:pt x="129854" y="127725"/>
                  <a:pt x="129110" y="128829"/>
                  <a:pt x="128208" y="130280"/>
                </a:cubicBezTo>
                <a:cubicBezTo>
                  <a:pt x="130471" y="129201"/>
                  <a:pt x="132767" y="128271"/>
                  <a:pt x="135096" y="127490"/>
                </a:cubicBezTo>
                <a:cubicBezTo>
                  <a:pt x="137426" y="126709"/>
                  <a:pt x="139722" y="125779"/>
                  <a:pt x="141984" y="124700"/>
                </a:cubicBezTo>
                <a:cubicBezTo>
                  <a:pt x="142395" y="123853"/>
                  <a:pt x="142830" y="122767"/>
                  <a:pt x="143290" y="121441"/>
                </a:cubicBezTo>
                <a:cubicBezTo>
                  <a:pt x="143750" y="120115"/>
                  <a:pt x="144550" y="119259"/>
                  <a:pt x="145689" y="118874"/>
                </a:cubicBezTo>
                <a:cubicBezTo>
                  <a:pt x="148921" y="117579"/>
                  <a:pt x="151398" y="115359"/>
                  <a:pt x="153121" y="112215"/>
                </a:cubicBezTo>
                <a:cubicBezTo>
                  <a:pt x="154843" y="109071"/>
                  <a:pt x="157884" y="107974"/>
                  <a:pt x="162244" y="108925"/>
                </a:cubicBezTo>
                <a:cubicBezTo>
                  <a:pt x="163045" y="109240"/>
                  <a:pt x="164028" y="108969"/>
                  <a:pt x="165192" y="108110"/>
                </a:cubicBezTo>
                <a:cubicBezTo>
                  <a:pt x="166356" y="107251"/>
                  <a:pt x="167272" y="106681"/>
                  <a:pt x="167940" y="106402"/>
                </a:cubicBezTo>
                <a:cubicBezTo>
                  <a:pt x="168620" y="106874"/>
                  <a:pt x="169150" y="107380"/>
                  <a:pt x="169532" y="107920"/>
                </a:cubicBezTo>
                <a:cubicBezTo>
                  <a:pt x="169913" y="108459"/>
                  <a:pt x="170444" y="108965"/>
                  <a:pt x="171123" y="109438"/>
                </a:cubicBezTo>
                <a:cubicBezTo>
                  <a:pt x="171040" y="108832"/>
                  <a:pt x="171105" y="108192"/>
                  <a:pt x="171320" y="107520"/>
                </a:cubicBezTo>
                <a:cubicBezTo>
                  <a:pt x="171535" y="106847"/>
                  <a:pt x="171601" y="106208"/>
                  <a:pt x="171517" y="105602"/>
                </a:cubicBezTo>
                <a:cubicBezTo>
                  <a:pt x="171910" y="101714"/>
                  <a:pt x="171443" y="98487"/>
                  <a:pt x="170116" y="95921"/>
                </a:cubicBezTo>
                <a:cubicBezTo>
                  <a:pt x="168788" y="93354"/>
                  <a:pt x="166513" y="91781"/>
                  <a:pt x="163288" y="91201"/>
                </a:cubicBezTo>
                <a:cubicBezTo>
                  <a:pt x="159456" y="90861"/>
                  <a:pt x="155724" y="90967"/>
                  <a:pt x="152091" y="91519"/>
                </a:cubicBezTo>
                <a:cubicBezTo>
                  <a:pt x="148459" y="92071"/>
                  <a:pt x="144860" y="92772"/>
                  <a:pt x="141294" y="93622"/>
                </a:cubicBezTo>
                <a:cubicBezTo>
                  <a:pt x="139489" y="94077"/>
                  <a:pt x="137500" y="94730"/>
                  <a:pt x="135326" y="95581"/>
                </a:cubicBezTo>
                <a:cubicBezTo>
                  <a:pt x="133152" y="96431"/>
                  <a:pt x="130886" y="97146"/>
                  <a:pt x="128528" y="97726"/>
                </a:cubicBezTo>
                <a:cubicBezTo>
                  <a:pt x="128318" y="96554"/>
                  <a:pt x="128241" y="95277"/>
                  <a:pt x="128296" y="93894"/>
                </a:cubicBezTo>
                <a:cubicBezTo>
                  <a:pt x="128351" y="92512"/>
                  <a:pt x="128208" y="90941"/>
                  <a:pt x="127867" y="89184"/>
                </a:cubicBezTo>
                <a:cubicBezTo>
                  <a:pt x="122816" y="91734"/>
                  <a:pt x="119930" y="91398"/>
                  <a:pt x="119209" y="88175"/>
                </a:cubicBezTo>
                <a:cubicBezTo>
                  <a:pt x="118488" y="84951"/>
                  <a:pt x="116924" y="82149"/>
                  <a:pt x="114517" y="79768"/>
                </a:cubicBezTo>
                <a:cubicBezTo>
                  <a:pt x="116291" y="79320"/>
                  <a:pt x="118032" y="78724"/>
                  <a:pt x="119739" y="77980"/>
                </a:cubicBezTo>
                <a:cubicBezTo>
                  <a:pt x="121447" y="77236"/>
                  <a:pt x="123188" y="76640"/>
                  <a:pt x="124962" y="76192"/>
                </a:cubicBezTo>
                <a:cubicBezTo>
                  <a:pt x="135824" y="73762"/>
                  <a:pt x="147279" y="71200"/>
                  <a:pt x="159327" y="68506"/>
                </a:cubicBezTo>
                <a:cubicBezTo>
                  <a:pt x="163575" y="68202"/>
                  <a:pt x="167262" y="68876"/>
                  <a:pt x="170389" y="70527"/>
                </a:cubicBezTo>
                <a:cubicBezTo>
                  <a:pt x="173516" y="72179"/>
                  <a:pt x="176347" y="74595"/>
                  <a:pt x="178880" y="77774"/>
                </a:cubicBezTo>
                <a:cubicBezTo>
                  <a:pt x="179534" y="78248"/>
                  <a:pt x="179816" y="78805"/>
                  <a:pt x="179724" y="79446"/>
                </a:cubicBezTo>
                <a:cubicBezTo>
                  <a:pt x="179632" y="80086"/>
                  <a:pt x="179615" y="80710"/>
                  <a:pt x="179673" y="81318"/>
                </a:cubicBezTo>
                <a:cubicBezTo>
                  <a:pt x="180019" y="83101"/>
                  <a:pt x="180517" y="84858"/>
                  <a:pt x="181165" y="86588"/>
                </a:cubicBezTo>
                <a:cubicBezTo>
                  <a:pt x="181813" y="88318"/>
                  <a:pt x="182909" y="89951"/>
                  <a:pt x="184454" y="91485"/>
                </a:cubicBezTo>
                <a:cubicBezTo>
                  <a:pt x="183941" y="92227"/>
                  <a:pt x="183282" y="93000"/>
                  <a:pt x="182477" y="93807"/>
                </a:cubicBezTo>
                <a:cubicBezTo>
                  <a:pt x="181672" y="94613"/>
                  <a:pt x="181018" y="95386"/>
                  <a:pt x="180514" y="96125"/>
                </a:cubicBezTo>
                <a:cubicBezTo>
                  <a:pt x="183207" y="98028"/>
                  <a:pt x="185321" y="100061"/>
                  <a:pt x="186855" y="102223"/>
                </a:cubicBezTo>
                <a:cubicBezTo>
                  <a:pt x="188938" y="100792"/>
                  <a:pt x="189049" y="98940"/>
                  <a:pt x="187186" y="96668"/>
                </a:cubicBezTo>
                <a:cubicBezTo>
                  <a:pt x="185324" y="94397"/>
                  <a:pt x="186093" y="92711"/>
                  <a:pt x="189495" y="91611"/>
                </a:cubicBezTo>
                <a:cubicBezTo>
                  <a:pt x="190751" y="94540"/>
                  <a:pt x="192628" y="97096"/>
                  <a:pt x="195127" y="99277"/>
                </a:cubicBezTo>
                <a:cubicBezTo>
                  <a:pt x="197626" y="101459"/>
                  <a:pt x="200795" y="102786"/>
                  <a:pt x="204635" y="103258"/>
                </a:cubicBezTo>
                <a:cubicBezTo>
                  <a:pt x="206003" y="103657"/>
                  <a:pt x="207381" y="104445"/>
                  <a:pt x="208767" y="105622"/>
                </a:cubicBezTo>
                <a:cubicBezTo>
                  <a:pt x="210153" y="106800"/>
                  <a:pt x="211299" y="107953"/>
                  <a:pt x="212204" y="109082"/>
                </a:cubicBezTo>
                <a:cubicBezTo>
                  <a:pt x="215304" y="112199"/>
                  <a:pt x="218304" y="114869"/>
                  <a:pt x="221203" y="117092"/>
                </a:cubicBezTo>
                <a:cubicBezTo>
                  <a:pt x="224103" y="119314"/>
                  <a:pt x="227432" y="120657"/>
                  <a:pt x="231192" y="121122"/>
                </a:cubicBezTo>
                <a:cubicBezTo>
                  <a:pt x="231836" y="121082"/>
                  <a:pt x="232539" y="121655"/>
                  <a:pt x="233300" y="122842"/>
                </a:cubicBezTo>
                <a:cubicBezTo>
                  <a:pt x="234062" y="124029"/>
                  <a:pt x="234599" y="125266"/>
                  <a:pt x="234913" y="126553"/>
                </a:cubicBezTo>
                <a:cubicBezTo>
                  <a:pt x="235683" y="127659"/>
                  <a:pt x="236137" y="128753"/>
                  <a:pt x="236274" y="129836"/>
                </a:cubicBezTo>
                <a:cubicBezTo>
                  <a:pt x="236412" y="130918"/>
                  <a:pt x="236798" y="131711"/>
                  <a:pt x="237433" y="132214"/>
                </a:cubicBezTo>
                <a:cubicBezTo>
                  <a:pt x="237609" y="132768"/>
                  <a:pt x="237885" y="133068"/>
                  <a:pt x="238261" y="133113"/>
                </a:cubicBezTo>
                <a:cubicBezTo>
                  <a:pt x="238636" y="133158"/>
                  <a:pt x="238846" y="133163"/>
                  <a:pt x="238890" y="133127"/>
                </a:cubicBezTo>
                <a:cubicBezTo>
                  <a:pt x="239311" y="132362"/>
                  <a:pt x="239478" y="131498"/>
                  <a:pt x="239392" y="130536"/>
                </a:cubicBezTo>
                <a:cubicBezTo>
                  <a:pt x="239305" y="129574"/>
                  <a:pt x="239178" y="128776"/>
                  <a:pt x="239011" y="128142"/>
                </a:cubicBezTo>
                <a:cubicBezTo>
                  <a:pt x="240187" y="127879"/>
                  <a:pt x="241363" y="127616"/>
                  <a:pt x="242539" y="127353"/>
                </a:cubicBezTo>
                <a:cubicBezTo>
                  <a:pt x="240997" y="134103"/>
                  <a:pt x="242090" y="138093"/>
                  <a:pt x="245821" y="139325"/>
                </a:cubicBezTo>
                <a:cubicBezTo>
                  <a:pt x="249551" y="140556"/>
                  <a:pt x="252610" y="142248"/>
                  <a:pt x="254998" y="144400"/>
                </a:cubicBezTo>
                <a:cubicBezTo>
                  <a:pt x="255213" y="144898"/>
                  <a:pt x="255941" y="144891"/>
                  <a:pt x="257181" y="144380"/>
                </a:cubicBezTo>
                <a:cubicBezTo>
                  <a:pt x="258421" y="143868"/>
                  <a:pt x="259677" y="143431"/>
                  <a:pt x="260950" y="143068"/>
                </a:cubicBezTo>
                <a:cubicBezTo>
                  <a:pt x="260997" y="143162"/>
                  <a:pt x="261334" y="143503"/>
                  <a:pt x="261961" y="144092"/>
                </a:cubicBezTo>
                <a:cubicBezTo>
                  <a:pt x="262587" y="144680"/>
                  <a:pt x="263221" y="144955"/>
                  <a:pt x="263864" y="144915"/>
                </a:cubicBezTo>
                <a:cubicBezTo>
                  <a:pt x="266782" y="144341"/>
                  <a:pt x="269181" y="144585"/>
                  <a:pt x="271059" y="145649"/>
                </a:cubicBezTo>
                <a:cubicBezTo>
                  <a:pt x="272938" y="146712"/>
                  <a:pt x="274643" y="148048"/>
                  <a:pt x="276175" y="149658"/>
                </a:cubicBezTo>
                <a:cubicBezTo>
                  <a:pt x="279204" y="152026"/>
                  <a:pt x="282218" y="154319"/>
                  <a:pt x="285214" y="156538"/>
                </a:cubicBezTo>
                <a:cubicBezTo>
                  <a:pt x="288210" y="158757"/>
                  <a:pt x="291290" y="161347"/>
                  <a:pt x="294453" y="164310"/>
                </a:cubicBezTo>
                <a:cubicBezTo>
                  <a:pt x="297491" y="166832"/>
                  <a:pt x="300389" y="169775"/>
                  <a:pt x="303147" y="173141"/>
                </a:cubicBezTo>
                <a:cubicBezTo>
                  <a:pt x="305905" y="176506"/>
                  <a:pt x="308572" y="179814"/>
                  <a:pt x="311148" y="183064"/>
                </a:cubicBezTo>
                <a:cubicBezTo>
                  <a:pt x="312712" y="184588"/>
                  <a:pt x="314054" y="186162"/>
                  <a:pt x="315173" y="187785"/>
                </a:cubicBezTo>
                <a:cubicBezTo>
                  <a:pt x="316291" y="189409"/>
                  <a:pt x="317335" y="191050"/>
                  <a:pt x="318305" y="192707"/>
                </a:cubicBezTo>
                <a:cubicBezTo>
                  <a:pt x="319421" y="194904"/>
                  <a:pt x="320504" y="196952"/>
                  <a:pt x="321554" y="198851"/>
                </a:cubicBezTo>
                <a:cubicBezTo>
                  <a:pt x="322604" y="200751"/>
                  <a:pt x="323687" y="202799"/>
                  <a:pt x="324803" y="204996"/>
                </a:cubicBezTo>
                <a:cubicBezTo>
                  <a:pt x="326674" y="208586"/>
                  <a:pt x="330454" y="211280"/>
                  <a:pt x="336143" y="213079"/>
                </a:cubicBezTo>
                <a:cubicBezTo>
                  <a:pt x="341832" y="214878"/>
                  <a:pt x="346568" y="214860"/>
                  <a:pt x="350350" y="213025"/>
                </a:cubicBezTo>
                <a:cubicBezTo>
                  <a:pt x="348506" y="210835"/>
                  <a:pt x="347621" y="208742"/>
                  <a:pt x="347696" y="206747"/>
                </a:cubicBezTo>
                <a:cubicBezTo>
                  <a:pt x="347771" y="204752"/>
                  <a:pt x="349533" y="203317"/>
                  <a:pt x="352983" y="202441"/>
                </a:cubicBezTo>
                <a:cubicBezTo>
                  <a:pt x="353016" y="202356"/>
                  <a:pt x="353048" y="201568"/>
                  <a:pt x="353080" y="200077"/>
                </a:cubicBezTo>
                <a:cubicBezTo>
                  <a:pt x="353111" y="198587"/>
                  <a:pt x="352944" y="196906"/>
                  <a:pt x="352577" y="195036"/>
                </a:cubicBezTo>
                <a:cubicBezTo>
                  <a:pt x="354477" y="195262"/>
                  <a:pt x="356501" y="195694"/>
                  <a:pt x="358649" y="196333"/>
                </a:cubicBezTo>
                <a:cubicBezTo>
                  <a:pt x="360797" y="196972"/>
                  <a:pt x="363185" y="197635"/>
                  <a:pt x="365813" y="198323"/>
                </a:cubicBezTo>
                <a:cubicBezTo>
                  <a:pt x="368235" y="199603"/>
                  <a:pt x="370804" y="199445"/>
                  <a:pt x="373520" y="197848"/>
                </a:cubicBezTo>
                <a:cubicBezTo>
                  <a:pt x="376236" y="196252"/>
                  <a:pt x="377677" y="193847"/>
                  <a:pt x="377844" y="190635"/>
                </a:cubicBezTo>
                <a:cubicBezTo>
                  <a:pt x="378084" y="186234"/>
                  <a:pt x="378382" y="181743"/>
                  <a:pt x="378737" y="177161"/>
                </a:cubicBezTo>
                <a:cubicBezTo>
                  <a:pt x="379093" y="172579"/>
                  <a:pt x="379621" y="167723"/>
                  <a:pt x="380324" y="162595"/>
                </a:cubicBezTo>
                <a:cubicBezTo>
                  <a:pt x="376543" y="161645"/>
                  <a:pt x="374639" y="160353"/>
                  <a:pt x="374613" y="158719"/>
                </a:cubicBezTo>
                <a:cubicBezTo>
                  <a:pt x="374586" y="157085"/>
                  <a:pt x="375294" y="154896"/>
                  <a:pt x="376738" y="152153"/>
                </a:cubicBezTo>
                <a:cubicBezTo>
                  <a:pt x="380565" y="144346"/>
                  <a:pt x="383864" y="136272"/>
                  <a:pt x="386634" y="127930"/>
                </a:cubicBezTo>
                <a:cubicBezTo>
                  <a:pt x="389404" y="119589"/>
                  <a:pt x="392045" y="111369"/>
                  <a:pt x="394557" y="103270"/>
                </a:cubicBezTo>
                <a:cubicBezTo>
                  <a:pt x="396043" y="99088"/>
                  <a:pt x="397470" y="94986"/>
                  <a:pt x="398836" y="90964"/>
                </a:cubicBezTo>
                <a:cubicBezTo>
                  <a:pt x="400202" y="86942"/>
                  <a:pt x="402122" y="83650"/>
                  <a:pt x="404596" y="81086"/>
                </a:cubicBezTo>
                <a:cubicBezTo>
                  <a:pt x="407698" y="77026"/>
                  <a:pt x="409642" y="72676"/>
                  <a:pt x="410428" y="68037"/>
                </a:cubicBezTo>
                <a:cubicBezTo>
                  <a:pt x="411213" y="63398"/>
                  <a:pt x="413224" y="59347"/>
                  <a:pt x="416460" y="55883"/>
                </a:cubicBezTo>
                <a:cubicBezTo>
                  <a:pt x="417929" y="54301"/>
                  <a:pt x="419250" y="52753"/>
                  <a:pt x="420421" y="51238"/>
                </a:cubicBezTo>
                <a:cubicBezTo>
                  <a:pt x="421593" y="49723"/>
                  <a:pt x="422914" y="48175"/>
                  <a:pt x="424383" y="46594"/>
                </a:cubicBezTo>
                <a:cubicBezTo>
                  <a:pt x="427257" y="42793"/>
                  <a:pt x="430222" y="39050"/>
                  <a:pt x="433279" y="35366"/>
                </a:cubicBezTo>
                <a:cubicBezTo>
                  <a:pt x="436335" y="31683"/>
                  <a:pt x="439666" y="28175"/>
                  <a:pt x="443270" y="24843"/>
                </a:cubicBezTo>
                <a:cubicBezTo>
                  <a:pt x="446768" y="21038"/>
                  <a:pt x="450423" y="17585"/>
                  <a:pt x="454235" y="14485"/>
                </a:cubicBezTo>
                <a:cubicBezTo>
                  <a:pt x="458047" y="11385"/>
                  <a:pt x="462066" y="8161"/>
                  <a:pt x="466291" y="4813"/>
                </a:cubicBezTo>
                <a:cubicBezTo>
                  <a:pt x="467526" y="4743"/>
                  <a:pt x="468628" y="4083"/>
                  <a:pt x="469599" y="2833"/>
                </a:cubicBezTo>
                <a:cubicBezTo>
                  <a:pt x="473226" y="653"/>
                  <a:pt x="475728" y="-269"/>
                  <a:pt x="477106" y="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234583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413134" y="-21516"/>
            <a:ext cx="7778866" cy="6901548"/>
          </a:xfrm>
          <a:custGeom>
            <a:avLst/>
            <a:gdLst>
              <a:gd name="connsiteX0" fmla="*/ 7777831 w 7778866"/>
              <a:gd name="connsiteY0" fmla="*/ 0 h 6901548"/>
              <a:gd name="connsiteX1" fmla="*/ 7777830 w 7778866"/>
              <a:gd name="connsiteY1" fmla="*/ 6901548 h 6901548"/>
              <a:gd name="connsiteX2" fmla="*/ 0 w 7778866"/>
              <a:gd name="connsiteY2" fmla="*/ 6901548 h 6901548"/>
              <a:gd name="connsiteX3" fmla="*/ 4961585 w 7778866"/>
              <a:gd name="connsiteY3" fmla="*/ 29844 h 690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8866" h="6901548">
                <a:moveTo>
                  <a:pt x="7777831" y="0"/>
                </a:moveTo>
                <a:cubicBezTo>
                  <a:pt x="7781417" y="2308042"/>
                  <a:pt x="7774244" y="4593506"/>
                  <a:pt x="7777830" y="6901548"/>
                </a:cubicBezTo>
                <a:lnTo>
                  <a:pt x="0" y="6901548"/>
                </a:lnTo>
                <a:lnTo>
                  <a:pt x="4961585" y="298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0974390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64812" y="1"/>
            <a:ext cx="10392856" cy="4844553"/>
          </a:xfrm>
          <a:custGeom>
            <a:avLst/>
            <a:gdLst>
              <a:gd name="connsiteX0" fmla="*/ 6981853 w 10392856"/>
              <a:gd name="connsiteY0" fmla="*/ 4675848 h 4844553"/>
              <a:gd name="connsiteX1" fmla="*/ 6973176 w 10392856"/>
              <a:gd name="connsiteY1" fmla="*/ 4681842 h 4844553"/>
              <a:gd name="connsiteX2" fmla="*/ 6968718 w 10392856"/>
              <a:gd name="connsiteY2" fmla="*/ 4680934 h 4844553"/>
              <a:gd name="connsiteX3" fmla="*/ 6949992 w 10392856"/>
              <a:gd name="connsiteY3" fmla="*/ 4744420 h 4844553"/>
              <a:gd name="connsiteX4" fmla="*/ 6970553 w 10392856"/>
              <a:gd name="connsiteY4" fmla="*/ 4743406 h 4844553"/>
              <a:gd name="connsiteX5" fmla="*/ 6981853 w 10392856"/>
              <a:gd name="connsiteY5" fmla="*/ 4675848 h 4844553"/>
              <a:gd name="connsiteX6" fmla="*/ 6446834 w 10392856"/>
              <a:gd name="connsiteY6" fmla="*/ 4370072 h 4844553"/>
              <a:gd name="connsiteX7" fmla="*/ 6461852 w 10392856"/>
              <a:gd name="connsiteY7" fmla="*/ 4378310 h 4844553"/>
              <a:gd name="connsiteX8" fmla="*/ 6476872 w 10392856"/>
              <a:gd name="connsiteY8" fmla="*/ 4386548 h 4844553"/>
              <a:gd name="connsiteX9" fmla="*/ 6467508 w 10392856"/>
              <a:gd name="connsiteY9" fmla="*/ 4418288 h 4844553"/>
              <a:gd name="connsiteX10" fmla="*/ 6432791 w 10392856"/>
              <a:gd name="connsiteY10" fmla="*/ 4417685 h 4844553"/>
              <a:gd name="connsiteX11" fmla="*/ 6398074 w 10392856"/>
              <a:gd name="connsiteY11" fmla="*/ 4417080 h 4844553"/>
              <a:gd name="connsiteX12" fmla="*/ 6399241 w 10392856"/>
              <a:gd name="connsiteY12" fmla="*/ 4406960 h 4844553"/>
              <a:gd name="connsiteX13" fmla="*/ 6396185 w 10392856"/>
              <a:gd name="connsiteY13" fmla="*/ 4403753 h 4844553"/>
              <a:gd name="connsiteX14" fmla="*/ 6420804 w 10392856"/>
              <a:gd name="connsiteY14" fmla="*/ 4381914 h 4844553"/>
              <a:gd name="connsiteX15" fmla="*/ 6446834 w 10392856"/>
              <a:gd name="connsiteY15" fmla="*/ 4370072 h 4844553"/>
              <a:gd name="connsiteX16" fmla="*/ 6126121 w 10392856"/>
              <a:gd name="connsiteY16" fmla="*/ 4306982 h 4844553"/>
              <a:gd name="connsiteX17" fmla="*/ 6152633 w 10392856"/>
              <a:gd name="connsiteY17" fmla="*/ 4311664 h 4844553"/>
              <a:gd name="connsiteX18" fmla="*/ 6171886 w 10392856"/>
              <a:gd name="connsiteY18" fmla="*/ 4324381 h 4844553"/>
              <a:gd name="connsiteX19" fmla="*/ 6183882 w 10392856"/>
              <a:gd name="connsiteY19" fmla="*/ 4345128 h 4844553"/>
              <a:gd name="connsiteX20" fmla="*/ 6222313 w 10392856"/>
              <a:gd name="connsiteY20" fmla="*/ 4442229 h 4844553"/>
              <a:gd name="connsiteX21" fmla="*/ 6145370 w 10392856"/>
              <a:gd name="connsiteY21" fmla="*/ 4371254 h 4844553"/>
              <a:gd name="connsiteX22" fmla="*/ 6030930 w 10392856"/>
              <a:gd name="connsiteY22" fmla="*/ 4361661 h 4844553"/>
              <a:gd name="connsiteX23" fmla="*/ 6034868 w 10392856"/>
              <a:gd name="connsiteY23" fmla="*/ 4347004 h 4844553"/>
              <a:gd name="connsiteX24" fmla="*/ 6034590 w 10392856"/>
              <a:gd name="connsiteY24" fmla="*/ 4339254 h 4844553"/>
              <a:gd name="connsiteX25" fmla="*/ 6092356 w 10392856"/>
              <a:gd name="connsiteY25" fmla="*/ 4310332 h 4844553"/>
              <a:gd name="connsiteX26" fmla="*/ 6126121 w 10392856"/>
              <a:gd name="connsiteY26" fmla="*/ 4306982 h 4844553"/>
              <a:gd name="connsiteX27" fmla="*/ 6339830 w 10392856"/>
              <a:gd name="connsiteY27" fmla="*/ 4299078 h 4844553"/>
              <a:gd name="connsiteX28" fmla="*/ 6322953 w 10392856"/>
              <a:gd name="connsiteY28" fmla="*/ 4326701 h 4844553"/>
              <a:gd name="connsiteX29" fmla="*/ 6373630 w 10392856"/>
              <a:gd name="connsiteY29" fmla="*/ 4342208 h 4844553"/>
              <a:gd name="connsiteX30" fmla="*/ 6377370 w 10392856"/>
              <a:gd name="connsiteY30" fmla="*/ 4319673 h 4844553"/>
              <a:gd name="connsiteX31" fmla="*/ 6339830 w 10392856"/>
              <a:gd name="connsiteY31" fmla="*/ 4299078 h 4844553"/>
              <a:gd name="connsiteX32" fmla="*/ 5872420 w 10392856"/>
              <a:gd name="connsiteY32" fmla="*/ 4079561 h 4844553"/>
              <a:gd name="connsiteX33" fmla="*/ 5917458 w 10392856"/>
              <a:gd name="connsiteY33" fmla="*/ 4079682 h 4844553"/>
              <a:gd name="connsiteX34" fmla="*/ 5962500 w 10392856"/>
              <a:gd name="connsiteY34" fmla="*/ 4079802 h 4844553"/>
              <a:gd name="connsiteX35" fmla="*/ 5962528 w 10392856"/>
              <a:gd name="connsiteY35" fmla="*/ 4128988 h 4844553"/>
              <a:gd name="connsiteX36" fmla="*/ 5991616 w 10392856"/>
              <a:gd name="connsiteY36" fmla="*/ 4132654 h 4844553"/>
              <a:gd name="connsiteX37" fmla="*/ 6026339 w 10392856"/>
              <a:gd name="connsiteY37" fmla="*/ 4139410 h 4844553"/>
              <a:gd name="connsiteX38" fmla="*/ 5943771 w 10392856"/>
              <a:gd name="connsiteY38" fmla="*/ 4143284 h 4844553"/>
              <a:gd name="connsiteX39" fmla="*/ 5872420 w 10392856"/>
              <a:gd name="connsiteY39" fmla="*/ 4079561 h 4844553"/>
              <a:gd name="connsiteX40" fmla="*/ 7994165 w 10392856"/>
              <a:gd name="connsiteY40" fmla="*/ 3657318 h 4844553"/>
              <a:gd name="connsiteX41" fmla="*/ 7990300 w 10392856"/>
              <a:gd name="connsiteY41" fmla="*/ 3667131 h 4844553"/>
              <a:gd name="connsiteX42" fmla="*/ 7986091 w 10392856"/>
              <a:gd name="connsiteY42" fmla="*/ 3668862 h 4844553"/>
              <a:gd name="connsiteX43" fmla="*/ 7993544 w 10392856"/>
              <a:gd name="connsiteY43" fmla="*/ 3692606 h 4844553"/>
              <a:gd name="connsiteX44" fmla="*/ 8012875 w 10392856"/>
              <a:gd name="connsiteY44" fmla="*/ 3698634 h 4844553"/>
              <a:gd name="connsiteX45" fmla="*/ 2060030 w 10392856"/>
              <a:gd name="connsiteY45" fmla="*/ 2989300 h 4844553"/>
              <a:gd name="connsiteX46" fmla="*/ 2010558 w 10392856"/>
              <a:gd name="connsiteY46" fmla="*/ 3075950 h 4844553"/>
              <a:gd name="connsiteX47" fmla="*/ 2039458 w 10392856"/>
              <a:gd name="connsiteY47" fmla="*/ 3093027 h 4844553"/>
              <a:gd name="connsiteX48" fmla="*/ 2074162 w 10392856"/>
              <a:gd name="connsiteY48" fmla="*/ 3005329 h 4844553"/>
              <a:gd name="connsiteX49" fmla="*/ 2066794 w 10392856"/>
              <a:gd name="connsiteY49" fmla="*/ 3002928 h 4844553"/>
              <a:gd name="connsiteX50" fmla="*/ 2060030 w 10392856"/>
              <a:gd name="connsiteY50" fmla="*/ 2989300 h 4844553"/>
              <a:gd name="connsiteX51" fmla="*/ 2948632 w 10392856"/>
              <a:gd name="connsiteY51" fmla="*/ 2938983 h 4844553"/>
              <a:gd name="connsiteX52" fmla="*/ 2872207 w 10392856"/>
              <a:gd name="connsiteY52" fmla="*/ 2939930 h 4844553"/>
              <a:gd name="connsiteX53" fmla="*/ 2826999 w 10392856"/>
              <a:gd name="connsiteY53" fmla="*/ 2944226 h 4844553"/>
              <a:gd name="connsiteX54" fmla="*/ 2781798 w 10392856"/>
              <a:gd name="connsiteY54" fmla="*/ 2948526 h 4844553"/>
              <a:gd name="connsiteX55" fmla="*/ 2780993 w 10392856"/>
              <a:gd name="connsiteY55" fmla="*/ 2963477 h 4844553"/>
              <a:gd name="connsiteX56" fmla="*/ 2780189 w 10392856"/>
              <a:gd name="connsiteY56" fmla="*/ 2978434 h 4844553"/>
              <a:gd name="connsiteX57" fmla="*/ 2811520 w 10392856"/>
              <a:gd name="connsiteY57" fmla="*/ 2988174 h 4844553"/>
              <a:gd name="connsiteX58" fmla="*/ 2854055 w 10392856"/>
              <a:gd name="connsiteY58" fmla="*/ 2998710 h 4844553"/>
              <a:gd name="connsiteX59" fmla="*/ 2917924 w 10392856"/>
              <a:gd name="connsiteY59" fmla="*/ 2995728 h 4844553"/>
              <a:gd name="connsiteX60" fmla="*/ 2925394 w 10392856"/>
              <a:gd name="connsiteY60" fmla="*/ 2999896 h 4844553"/>
              <a:gd name="connsiteX61" fmla="*/ 2943282 w 10392856"/>
              <a:gd name="connsiteY61" fmla="*/ 2955780 h 4844553"/>
              <a:gd name="connsiteX62" fmla="*/ 418535 w 10392856"/>
              <a:gd name="connsiteY62" fmla="*/ 507724 h 4844553"/>
              <a:gd name="connsiteX63" fmla="*/ 429004 w 10392856"/>
              <a:gd name="connsiteY63" fmla="*/ 520412 h 4844553"/>
              <a:gd name="connsiteX64" fmla="*/ 439481 w 10392856"/>
              <a:gd name="connsiteY64" fmla="*/ 533103 h 4844553"/>
              <a:gd name="connsiteX65" fmla="*/ 437532 w 10392856"/>
              <a:gd name="connsiteY65" fmla="*/ 534342 h 4844553"/>
              <a:gd name="connsiteX66" fmla="*/ 432007 w 10392856"/>
              <a:gd name="connsiteY66" fmla="*/ 528517 h 4844553"/>
              <a:gd name="connsiteX67" fmla="*/ 418535 w 10392856"/>
              <a:gd name="connsiteY67" fmla="*/ 507724 h 4844553"/>
              <a:gd name="connsiteX68" fmla="*/ 10224183 w 10392856"/>
              <a:gd name="connsiteY68" fmla="*/ 0 h 4844553"/>
              <a:gd name="connsiteX69" fmla="*/ 10190552 w 10392856"/>
              <a:gd name="connsiteY69" fmla="*/ 14265 h 4844553"/>
              <a:gd name="connsiteX70" fmla="*/ 10248925 w 10392856"/>
              <a:gd name="connsiteY70" fmla="*/ 32816 h 4844553"/>
              <a:gd name="connsiteX71" fmla="*/ 10308055 w 10392856"/>
              <a:gd name="connsiteY71" fmla="*/ 61216 h 4844553"/>
              <a:gd name="connsiteX72" fmla="*/ 10260602 w 10392856"/>
              <a:gd name="connsiteY72" fmla="*/ 91551 h 4844553"/>
              <a:gd name="connsiteX73" fmla="*/ 10199739 w 10392856"/>
              <a:gd name="connsiteY73" fmla="*/ 132438 h 4844553"/>
              <a:gd name="connsiteX74" fmla="*/ 10303007 w 10392856"/>
              <a:gd name="connsiteY74" fmla="*/ 148783 h 4844553"/>
              <a:gd name="connsiteX75" fmla="*/ 10392856 w 10392856"/>
              <a:gd name="connsiteY75" fmla="*/ 175669 h 4844553"/>
              <a:gd name="connsiteX76" fmla="*/ 10278080 w 10392856"/>
              <a:gd name="connsiteY76" fmla="*/ 377369 h 4844553"/>
              <a:gd name="connsiteX77" fmla="*/ 10060232 w 10392856"/>
              <a:gd name="connsiteY77" fmla="*/ 534704 h 4844553"/>
              <a:gd name="connsiteX78" fmla="*/ 9953630 w 10392856"/>
              <a:gd name="connsiteY78" fmla="*/ 586069 h 4844553"/>
              <a:gd name="connsiteX79" fmla="*/ 9861921 w 10392856"/>
              <a:gd name="connsiteY79" fmla="*/ 641684 h 4844553"/>
              <a:gd name="connsiteX80" fmla="*/ 9847600 w 10392856"/>
              <a:gd name="connsiteY80" fmla="*/ 682115 h 4844553"/>
              <a:gd name="connsiteX81" fmla="*/ 9792232 w 10392856"/>
              <a:gd name="connsiteY81" fmla="*/ 783360 h 4844553"/>
              <a:gd name="connsiteX82" fmla="*/ 9736862 w 10392856"/>
              <a:gd name="connsiteY82" fmla="*/ 884559 h 4844553"/>
              <a:gd name="connsiteX83" fmla="*/ 9675055 w 10392856"/>
              <a:gd name="connsiteY83" fmla="*/ 937544 h 4844553"/>
              <a:gd name="connsiteX84" fmla="*/ 9589270 w 10392856"/>
              <a:gd name="connsiteY84" fmla="*/ 969745 h 4844553"/>
              <a:gd name="connsiteX85" fmla="*/ 9527389 w 10392856"/>
              <a:gd name="connsiteY85" fmla="*/ 993751 h 4844553"/>
              <a:gd name="connsiteX86" fmla="*/ 9526805 w 10392856"/>
              <a:gd name="connsiteY86" fmla="*/ 995860 h 4844553"/>
              <a:gd name="connsiteX87" fmla="*/ 9425452 w 10392856"/>
              <a:gd name="connsiteY87" fmla="*/ 1116186 h 4844553"/>
              <a:gd name="connsiteX88" fmla="*/ 9450603 w 10392856"/>
              <a:gd name="connsiteY88" fmla="*/ 1113714 h 4844553"/>
              <a:gd name="connsiteX89" fmla="*/ 9504862 w 10392856"/>
              <a:gd name="connsiteY89" fmla="*/ 1096774 h 4844553"/>
              <a:gd name="connsiteX90" fmla="*/ 9593562 w 10392856"/>
              <a:gd name="connsiteY90" fmla="*/ 1083058 h 4844553"/>
              <a:gd name="connsiteX91" fmla="*/ 9673337 w 10392856"/>
              <a:gd name="connsiteY91" fmla="*/ 1115050 h 4844553"/>
              <a:gd name="connsiteX92" fmla="*/ 9720448 w 10392856"/>
              <a:gd name="connsiteY92" fmla="*/ 1141394 h 4844553"/>
              <a:gd name="connsiteX93" fmla="*/ 9661392 w 10392856"/>
              <a:gd name="connsiteY93" fmla="*/ 1175155 h 4844553"/>
              <a:gd name="connsiteX94" fmla="*/ 9555932 w 10392856"/>
              <a:gd name="connsiteY94" fmla="*/ 1195496 h 4844553"/>
              <a:gd name="connsiteX95" fmla="*/ 9449868 w 10392856"/>
              <a:gd name="connsiteY95" fmla="*/ 1204758 h 4844553"/>
              <a:gd name="connsiteX96" fmla="*/ 9497629 w 10392856"/>
              <a:gd name="connsiteY96" fmla="*/ 1277737 h 4844553"/>
              <a:gd name="connsiteX97" fmla="*/ 9575244 w 10392856"/>
              <a:gd name="connsiteY97" fmla="*/ 1270316 h 4844553"/>
              <a:gd name="connsiteX98" fmla="*/ 9604459 w 10392856"/>
              <a:gd name="connsiteY98" fmla="*/ 1247699 h 4844553"/>
              <a:gd name="connsiteX99" fmla="*/ 9634287 w 10392856"/>
              <a:gd name="connsiteY99" fmla="*/ 1236325 h 4844553"/>
              <a:gd name="connsiteX100" fmla="*/ 9726092 w 10392856"/>
              <a:gd name="connsiteY100" fmla="*/ 1244727 h 4844553"/>
              <a:gd name="connsiteX101" fmla="*/ 9644420 w 10392856"/>
              <a:gd name="connsiteY101" fmla="*/ 1282407 h 4844553"/>
              <a:gd name="connsiteX102" fmla="*/ 9563353 w 10392856"/>
              <a:gd name="connsiteY102" fmla="*/ 1331326 h 4844553"/>
              <a:gd name="connsiteX103" fmla="*/ 9610187 w 10392856"/>
              <a:gd name="connsiteY103" fmla="*/ 1352504 h 4844553"/>
              <a:gd name="connsiteX104" fmla="*/ 9657629 w 10392856"/>
              <a:gd name="connsiteY104" fmla="*/ 1384922 h 4844553"/>
              <a:gd name="connsiteX105" fmla="*/ 9619556 w 10392856"/>
              <a:gd name="connsiteY105" fmla="*/ 1419550 h 4844553"/>
              <a:gd name="connsiteX106" fmla="*/ 9570725 w 10392856"/>
              <a:gd name="connsiteY106" fmla="*/ 1466221 h 4844553"/>
              <a:gd name="connsiteX107" fmla="*/ 9653577 w 10392856"/>
              <a:gd name="connsiteY107" fmla="*/ 1484880 h 4844553"/>
              <a:gd name="connsiteX108" fmla="*/ 9725665 w 10392856"/>
              <a:gd name="connsiteY108" fmla="*/ 1515572 h 4844553"/>
              <a:gd name="connsiteX109" fmla="*/ 9633579 w 10392856"/>
              <a:gd name="connsiteY109" fmla="*/ 1745812 h 4844553"/>
              <a:gd name="connsiteX110" fmla="*/ 9458794 w 10392856"/>
              <a:gd name="connsiteY110" fmla="*/ 1925412 h 4844553"/>
              <a:gd name="connsiteX111" fmla="*/ 9292618 w 10392856"/>
              <a:gd name="connsiteY111" fmla="*/ 2053629 h 4844553"/>
              <a:gd name="connsiteX112" fmla="*/ 9139050 w 10392856"/>
              <a:gd name="connsiteY112" fmla="*/ 2203531 h 4844553"/>
              <a:gd name="connsiteX113" fmla="*/ 9103384 w 10392856"/>
              <a:gd name="connsiteY113" fmla="*/ 2247403 h 4844553"/>
              <a:gd name="connsiteX114" fmla="*/ 9068942 w 10392856"/>
              <a:gd name="connsiteY114" fmla="*/ 2313749 h 4844553"/>
              <a:gd name="connsiteX115" fmla="*/ 9055522 w 10392856"/>
              <a:gd name="connsiteY115" fmla="*/ 2346658 h 4844553"/>
              <a:gd name="connsiteX116" fmla="*/ 9042711 w 10392856"/>
              <a:gd name="connsiteY116" fmla="*/ 2390812 h 4844553"/>
              <a:gd name="connsiteX117" fmla="*/ 9036762 w 10392856"/>
              <a:gd name="connsiteY117" fmla="*/ 2421315 h 4844553"/>
              <a:gd name="connsiteX118" fmla="*/ 9030815 w 10392856"/>
              <a:gd name="connsiteY118" fmla="*/ 2451824 h 4844553"/>
              <a:gd name="connsiteX119" fmla="*/ 8947186 w 10392856"/>
              <a:gd name="connsiteY119" fmla="*/ 2593081 h 4844553"/>
              <a:gd name="connsiteX120" fmla="*/ 8924893 w 10392856"/>
              <a:gd name="connsiteY120" fmla="*/ 2637888 h 4844553"/>
              <a:gd name="connsiteX121" fmla="*/ 8890612 w 10392856"/>
              <a:gd name="connsiteY121" fmla="*/ 2672258 h 4844553"/>
              <a:gd name="connsiteX122" fmla="*/ 8845234 w 10392856"/>
              <a:gd name="connsiteY122" fmla="*/ 2711165 h 4844553"/>
              <a:gd name="connsiteX123" fmla="*/ 8788056 w 10392856"/>
              <a:gd name="connsiteY123" fmla="*/ 2739613 h 4844553"/>
              <a:gd name="connsiteX124" fmla="*/ 8803548 w 10392856"/>
              <a:gd name="connsiteY124" fmla="*/ 2746052 h 4844553"/>
              <a:gd name="connsiteX125" fmla="*/ 8819040 w 10392856"/>
              <a:gd name="connsiteY125" fmla="*/ 2752492 h 4844553"/>
              <a:gd name="connsiteX126" fmla="*/ 8840907 w 10392856"/>
              <a:gd name="connsiteY126" fmla="*/ 2771648 h 4844553"/>
              <a:gd name="connsiteX127" fmla="*/ 8850849 w 10392856"/>
              <a:gd name="connsiteY127" fmla="*/ 2780360 h 4844553"/>
              <a:gd name="connsiteX128" fmla="*/ 8823134 w 10392856"/>
              <a:gd name="connsiteY128" fmla="*/ 2827432 h 4844553"/>
              <a:gd name="connsiteX129" fmla="*/ 8762629 w 10392856"/>
              <a:gd name="connsiteY129" fmla="*/ 2863157 h 4844553"/>
              <a:gd name="connsiteX130" fmla="*/ 8729610 w 10392856"/>
              <a:gd name="connsiteY130" fmla="*/ 2869399 h 4844553"/>
              <a:gd name="connsiteX131" fmla="*/ 8698657 w 10392856"/>
              <a:gd name="connsiteY131" fmla="*/ 2867151 h 4844553"/>
              <a:gd name="connsiteX132" fmla="*/ 8724804 w 10392856"/>
              <a:gd name="connsiteY132" fmla="*/ 2938407 h 4844553"/>
              <a:gd name="connsiteX133" fmla="*/ 8640556 w 10392856"/>
              <a:gd name="connsiteY133" fmla="*/ 2935114 h 4844553"/>
              <a:gd name="connsiteX134" fmla="*/ 8639907 w 10392856"/>
              <a:gd name="connsiteY134" fmla="*/ 2937194 h 4844553"/>
              <a:gd name="connsiteX135" fmla="*/ 8541599 w 10392856"/>
              <a:gd name="connsiteY135" fmla="*/ 3066523 h 4844553"/>
              <a:gd name="connsiteX136" fmla="*/ 8448135 w 10392856"/>
              <a:gd name="connsiteY136" fmla="*/ 3158852 h 4844553"/>
              <a:gd name="connsiteX137" fmla="*/ 8361762 w 10392856"/>
              <a:gd name="connsiteY137" fmla="*/ 3266797 h 4844553"/>
              <a:gd name="connsiteX138" fmla="*/ 8341702 w 10392856"/>
              <a:gd name="connsiteY138" fmla="*/ 3298389 h 4844553"/>
              <a:gd name="connsiteX139" fmla="*/ 8322330 w 10392856"/>
              <a:gd name="connsiteY139" fmla="*/ 3346164 h 4844553"/>
              <a:gd name="connsiteX140" fmla="*/ 8314781 w 10392856"/>
              <a:gd name="connsiteY140" fmla="*/ 3369862 h 4844553"/>
              <a:gd name="connsiteX141" fmla="*/ 8307577 w 10392856"/>
              <a:gd name="connsiteY141" fmla="*/ 3401657 h 4844553"/>
              <a:gd name="connsiteX142" fmla="*/ 8304230 w 10392856"/>
              <a:gd name="connsiteY142" fmla="*/ 3423623 h 4844553"/>
              <a:gd name="connsiteX143" fmla="*/ 8300885 w 10392856"/>
              <a:gd name="connsiteY143" fmla="*/ 3445592 h 4844553"/>
              <a:gd name="connsiteX144" fmla="*/ 8253850 w 10392856"/>
              <a:gd name="connsiteY144" fmla="*/ 3547310 h 4844553"/>
              <a:gd name="connsiteX145" fmla="*/ 8241310 w 10392856"/>
              <a:gd name="connsiteY145" fmla="*/ 3579578 h 4844553"/>
              <a:gd name="connsiteX146" fmla="*/ 8222029 w 10392856"/>
              <a:gd name="connsiteY146" fmla="*/ 3604328 h 4844553"/>
              <a:gd name="connsiteX147" fmla="*/ 8196507 w 10392856"/>
              <a:gd name="connsiteY147" fmla="*/ 3632344 h 4844553"/>
              <a:gd name="connsiteX148" fmla="*/ 8164348 w 10392856"/>
              <a:gd name="connsiteY148" fmla="*/ 3652828 h 4844553"/>
              <a:gd name="connsiteX149" fmla="*/ 8173060 w 10392856"/>
              <a:gd name="connsiteY149" fmla="*/ 3657465 h 4844553"/>
              <a:gd name="connsiteX150" fmla="*/ 8181775 w 10392856"/>
              <a:gd name="connsiteY150" fmla="*/ 3662102 h 4844553"/>
              <a:gd name="connsiteX151" fmla="*/ 8194073 w 10392856"/>
              <a:gd name="connsiteY151" fmla="*/ 3675897 h 4844553"/>
              <a:gd name="connsiteX152" fmla="*/ 8199664 w 10392856"/>
              <a:gd name="connsiteY152" fmla="*/ 3682171 h 4844553"/>
              <a:gd name="connsiteX153" fmla="*/ 8184077 w 10392856"/>
              <a:gd name="connsiteY153" fmla="*/ 3716068 h 4844553"/>
              <a:gd name="connsiteX154" fmla="*/ 8150408 w 10392856"/>
              <a:gd name="connsiteY154" fmla="*/ 3741520 h 4844553"/>
              <a:gd name="connsiteX155" fmla="*/ 8194516 w 10392856"/>
              <a:gd name="connsiteY155" fmla="*/ 3755275 h 4844553"/>
              <a:gd name="connsiteX156" fmla="*/ 8218917 w 10392856"/>
              <a:gd name="connsiteY156" fmla="*/ 3762514 h 4844553"/>
              <a:gd name="connsiteX157" fmla="*/ 8254558 w 10392856"/>
              <a:gd name="connsiteY157" fmla="*/ 3739040 h 4844553"/>
              <a:gd name="connsiteX158" fmla="*/ 8298876 w 10392856"/>
              <a:gd name="connsiteY158" fmla="*/ 3715716 h 4844553"/>
              <a:gd name="connsiteX159" fmla="*/ 8344637 w 10392856"/>
              <a:gd name="connsiteY159" fmla="*/ 3739281 h 4844553"/>
              <a:gd name="connsiteX160" fmla="*/ 8400005 w 10392856"/>
              <a:gd name="connsiteY160" fmla="*/ 3757361 h 4844553"/>
              <a:gd name="connsiteX161" fmla="*/ 8461006 w 10392856"/>
              <a:gd name="connsiteY161" fmla="*/ 3778532 h 4844553"/>
              <a:gd name="connsiteX162" fmla="*/ 8513568 w 10392856"/>
              <a:gd name="connsiteY162" fmla="*/ 3807364 h 4844553"/>
              <a:gd name="connsiteX163" fmla="*/ 8446050 w 10392856"/>
              <a:gd name="connsiteY163" fmla="*/ 3868668 h 4844553"/>
              <a:gd name="connsiteX164" fmla="*/ 8379568 w 10392856"/>
              <a:gd name="connsiteY164" fmla="*/ 3911858 h 4844553"/>
              <a:gd name="connsiteX165" fmla="*/ 8313103 w 10392856"/>
              <a:gd name="connsiteY165" fmla="*/ 3955020 h 4844553"/>
              <a:gd name="connsiteX166" fmla="*/ 8262978 w 10392856"/>
              <a:gd name="connsiteY166" fmla="*/ 3967333 h 4844553"/>
              <a:gd name="connsiteX167" fmla="*/ 8209993 w 10392856"/>
              <a:gd name="connsiteY167" fmla="*/ 3959706 h 4844553"/>
              <a:gd name="connsiteX168" fmla="*/ 8074946 w 10392856"/>
              <a:gd name="connsiteY168" fmla="*/ 3934620 h 4844553"/>
              <a:gd name="connsiteX169" fmla="*/ 8027612 w 10392856"/>
              <a:gd name="connsiteY169" fmla="*/ 3946459 h 4844553"/>
              <a:gd name="connsiteX170" fmla="*/ 8038654 w 10392856"/>
              <a:gd name="connsiteY170" fmla="*/ 3969414 h 4844553"/>
              <a:gd name="connsiteX171" fmla="*/ 8053911 w 10392856"/>
              <a:gd name="connsiteY171" fmla="*/ 3985468 h 4844553"/>
              <a:gd name="connsiteX172" fmla="*/ 8119604 w 10392856"/>
              <a:gd name="connsiteY172" fmla="*/ 4009213 h 4844553"/>
              <a:gd name="connsiteX173" fmla="*/ 8166534 w 10392856"/>
              <a:gd name="connsiteY173" fmla="*/ 4028808 h 4844553"/>
              <a:gd name="connsiteX174" fmla="*/ 8190957 w 10392856"/>
              <a:gd name="connsiteY174" fmla="*/ 4072938 h 4844553"/>
              <a:gd name="connsiteX175" fmla="*/ 8202389 w 10392856"/>
              <a:gd name="connsiteY175" fmla="*/ 4103455 h 4844553"/>
              <a:gd name="connsiteX176" fmla="*/ 8161262 w 10392856"/>
              <a:gd name="connsiteY176" fmla="*/ 4105136 h 4844553"/>
              <a:gd name="connsiteX177" fmla="*/ 8103847 w 10392856"/>
              <a:gd name="connsiteY177" fmla="*/ 4084250 h 4844553"/>
              <a:gd name="connsiteX178" fmla="*/ 8050591 w 10392856"/>
              <a:gd name="connsiteY178" fmla="*/ 4056550 h 4844553"/>
              <a:gd name="connsiteX179" fmla="*/ 8043618 w 10392856"/>
              <a:gd name="connsiteY179" fmla="*/ 4115155 h 4844553"/>
              <a:gd name="connsiteX180" fmla="*/ 8082847 w 10392856"/>
              <a:gd name="connsiteY180" fmla="*/ 4135041 h 4844553"/>
              <a:gd name="connsiteX181" fmla="*/ 8105566 w 10392856"/>
              <a:gd name="connsiteY181" fmla="*/ 4130673 h 4844553"/>
              <a:gd name="connsiteX182" fmla="*/ 8124059 w 10392856"/>
              <a:gd name="connsiteY182" fmla="*/ 4133218 h 4844553"/>
              <a:gd name="connsiteX183" fmla="*/ 8163566 w 10392856"/>
              <a:gd name="connsiteY183" fmla="*/ 4167013 h 4844553"/>
              <a:gd name="connsiteX184" fmla="*/ 8110303 w 10392856"/>
              <a:gd name="connsiteY184" fmla="*/ 4163950 h 4844553"/>
              <a:gd name="connsiteX185" fmla="*/ 8052815 w 10392856"/>
              <a:gd name="connsiteY185" fmla="*/ 4167798 h 4844553"/>
              <a:gd name="connsiteX186" fmla="*/ 8066190 w 10392856"/>
              <a:gd name="connsiteY186" fmla="*/ 4195138 h 4844553"/>
              <a:gd name="connsiteX187" fmla="*/ 8075340 w 10392856"/>
              <a:gd name="connsiteY187" fmla="*/ 4229390 h 4844553"/>
              <a:gd name="connsiteX188" fmla="*/ 8043667 w 10392856"/>
              <a:gd name="connsiteY188" fmla="*/ 4238164 h 4844553"/>
              <a:gd name="connsiteX189" fmla="*/ 8002134 w 10392856"/>
              <a:gd name="connsiteY189" fmla="*/ 4250770 h 4844553"/>
              <a:gd name="connsiteX190" fmla="*/ 8033344 w 10392856"/>
              <a:gd name="connsiteY190" fmla="*/ 4287892 h 4844553"/>
              <a:gd name="connsiteX191" fmla="*/ 8054699 w 10392856"/>
              <a:gd name="connsiteY191" fmla="*/ 4328836 h 4844553"/>
              <a:gd name="connsiteX192" fmla="*/ 7919311 w 10392856"/>
              <a:gd name="connsiteY192" fmla="*/ 4437653 h 4844553"/>
              <a:gd name="connsiteX193" fmla="*/ 7765618 w 10392856"/>
              <a:gd name="connsiteY193" fmla="*/ 4490274 h 4844553"/>
              <a:gd name="connsiteX194" fmla="*/ 7636563 w 10392856"/>
              <a:gd name="connsiteY194" fmla="*/ 4514866 h 4844553"/>
              <a:gd name="connsiteX195" fmla="*/ 7504694 w 10392856"/>
              <a:gd name="connsiteY195" fmla="*/ 4556378 h 4844553"/>
              <a:gd name="connsiteX196" fmla="*/ 7470434 w 10392856"/>
              <a:gd name="connsiteY196" fmla="*/ 4571434 h 4844553"/>
              <a:gd name="connsiteX197" fmla="*/ 7427728 w 10392856"/>
              <a:gd name="connsiteY197" fmla="*/ 4600314 h 4844553"/>
              <a:gd name="connsiteX198" fmla="*/ 7408256 w 10392856"/>
              <a:gd name="connsiteY198" fmla="*/ 4615786 h 4844553"/>
              <a:gd name="connsiteX199" fmla="*/ 7384557 w 10392856"/>
              <a:gd name="connsiteY199" fmla="*/ 4638173 h 4844553"/>
              <a:gd name="connsiteX200" fmla="*/ 7369541 w 10392856"/>
              <a:gd name="connsiteY200" fmla="*/ 4654550 h 4844553"/>
              <a:gd name="connsiteX201" fmla="*/ 7354522 w 10392856"/>
              <a:gd name="connsiteY201" fmla="*/ 4670929 h 4844553"/>
              <a:gd name="connsiteX202" fmla="*/ 7258787 w 10392856"/>
              <a:gd name="connsiteY202" fmla="*/ 4729188 h 4844553"/>
              <a:gd name="connsiteX203" fmla="*/ 7230396 w 10392856"/>
              <a:gd name="connsiteY203" fmla="*/ 4748996 h 4844553"/>
              <a:gd name="connsiteX204" fmla="*/ 7200596 w 10392856"/>
              <a:gd name="connsiteY204" fmla="*/ 4758804 h 4844553"/>
              <a:gd name="connsiteX205" fmla="*/ 7163793 w 10392856"/>
              <a:gd name="connsiteY205" fmla="*/ 4767848 h 4844553"/>
              <a:gd name="connsiteX206" fmla="*/ 7125674 w 10392856"/>
              <a:gd name="connsiteY206" fmla="*/ 4766940 h 4844553"/>
              <a:gd name="connsiteX207" fmla="*/ 7130326 w 10392856"/>
              <a:gd name="connsiteY207" fmla="*/ 4775646 h 4844553"/>
              <a:gd name="connsiteX208" fmla="*/ 7134978 w 10392856"/>
              <a:gd name="connsiteY208" fmla="*/ 4784350 h 4844553"/>
              <a:gd name="connsiteX209" fmla="*/ 7137505 w 10392856"/>
              <a:gd name="connsiteY209" fmla="*/ 4802660 h 4844553"/>
              <a:gd name="connsiteX210" fmla="*/ 7138652 w 10392856"/>
              <a:gd name="connsiteY210" fmla="*/ 4810984 h 4844553"/>
              <a:gd name="connsiteX211" fmla="*/ 7106822 w 10392856"/>
              <a:gd name="connsiteY211" fmla="*/ 4830448 h 4844553"/>
              <a:gd name="connsiteX212" fmla="*/ 7064230 w 10392856"/>
              <a:gd name="connsiteY212" fmla="*/ 4832848 h 4844553"/>
              <a:gd name="connsiteX213" fmla="*/ 7028516 w 10392856"/>
              <a:gd name="connsiteY213" fmla="*/ 4811739 h 4844553"/>
              <a:gd name="connsiteX214" fmla="*/ 6990724 w 10392856"/>
              <a:gd name="connsiteY214" fmla="*/ 4794038 h 4844553"/>
              <a:gd name="connsiteX215" fmla="*/ 6933573 w 10392856"/>
              <a:gd name="connsiteY215" fmla="*/ 4820268 h 4844553"/>
              <a:gd name="connsiteX216" fmla="*/ 6918942 w 10392856"/>
              <a:gd name="connsiteY216" fmla="*/ 4831982 h 4844553"/>
              <a:gd name="connsiteX217" fmla="*/ 6888829 w 10392856"/>
              <a:gd name="connsiteY217" fmla="*/ 4844553 h 4844553"/>
              <a:gd name="connsiteX218" fmla="*/ 6905624 w 10392856"/>
              <a:gd name="connsiteY218" fmla="*/ 4817058 h 4844553"/>
              <a:gd name="connsiteX219" fmla="*/ 6818660 w 10392856"/>
              <a:gd name="connsiteY219" fmla="*/ 4807619 h 4844553"/>
              <a:gd name="connsiteX220" fmla="*/ 6755554 w 10392856"/>
              <a:gd name="connsiteY220" fmla="*/ 4783737 h 4844553"/>
              <a:gd name="connsiteX221" fmla="*/ 6705755 w 10392856"/>
              <a:gd name="connsiteY221" fmla="*/ 4719606 h 4844553"/>
              <a:gd name="connsiteX222" fmla="*/ 6661412 w 10392856"/>
              <a:gd name="connsiteY222" fmla="*/ 4658852 h 4844553"/>
              <a:gd name="connsiteX223" fmla="*/ 6652225 w 10392856"/>
              <a:gd name="connsiteY223" fmla="*/ 4643118 h 4844553"/>
              <a:gd name="connsiteX224" fmla="*/ 6644744 w 10392856"/>
              <a:gd name="connsiteY224" fmla="*/ 4636904 h 4844553"/>
              <a:gd name="connsiteX225" fmla="*/ 6593603 w 10392856"/>
              <a:gd name="connsiteY225" fmla="*/ 4630366 h 4844553"/>
              <a:gd name="connsiteX226" fmla="*/ 6567772 w 10392856"/>
              <a:gd name="connsiteY226" fmla="*/ 4582390 h 4844553"/>
              <a:gd name="connsiteX227" fmla="*/ 6550170 w 10392856"/>
              <a:gd name="connsiteY227" fmla="*/ 4568121 h 4844553"/>
              <a:gd name="connsiteX228" fmla="*/ 6522716 w 10392856"/>
              <a:gd name="connsiteY228" fmla="*/ 4557672 h 4844553"/>
              <a:gd name="connsiteX229" fmla="*/ 6493612 w 10392856"/>
              <a:gd name="connsiteY229" fmla="*/ 4529415 h 4844553"/>
              <a:gd name="connsiteX230" fmla="*/ 6481402 w 10392856"/>
              <a:gd name="connsiteY230" fmla="*/ 4510426 h 4844553"/>
              <a:gd name="connsiteX231" fmla="*/ 6503894 w 10392856"/>
              <a:gd name="connsiteY231" fmla="*/ 4461298 h 4844553"/>
              <a:gd name="connsiteX232" fmla="*/ 6537645 w 10392856"/>
              <a:gd name="connsiteY232" fmla="*/ 4418349 h 4844553"/>
              <a:gd name="connsiteX233" fmla="*/ 6572356 w 10392856"/>
              <a:gd name="connsiteY233" fmla="*/ 4406658 h 4844553"/>
              <a:gd name="connsiteX234" fmla="*/ 6601454 w 10392856"/>
              <a:gd name="connsiteY234" fmla="*/ 4428766 h 4844553"/>
              <a:gd name="connsiteX235" fmla="*/ 6625858 w 10392856"/>
              <a:gd name="connsiteY235" fmla="*/ 4436004 h 4844553"/>
              <a:gd name="connsiteX236" fmla="*/ 6644626 w 10392856"/>
              <a:gd name="connsiteY236" fmla="*/ 4440151 h 4844553"/>
              <a:gd name="connsiteX237" fmla="*/ 6650245 w 10392856"/>
              <a:gd name="connsiteY237" fmla="*/ 4430952 h 4844553"/>
              <a:gd name="connsiteX238" fmla="*/ 6655862 w 10392856"/>
              <a:gd name="connsiteY238" fmla="*/ 4421756 h 4844553"/>
              <a:gd name="connsiteX239" fmla="*/ 6636147 w 10392856"/>
              <a:gd name="connsiteY239" fmla="*/ 4404798 h 4844553"/>
              <a:gd name="connsiteX240" fmla="*/ 6616428 w 10392856"/>
              <a:gd name="connsiteY240" fmla="*/ 4387842 h 4844553"/>
              <a:gd name="connsiteX241" fmla="*/ 6574186 w 10392856"/>
              <a:gd name="connsiteY241" fmla="*/ 4358532 h 4844553"/>
              <a:gd name="connsiteX242" fmla="*/ 6531940 w 10392856"/>
              <a:gd name="connsiteY242" fmla="*/ 4329218 h 4844553"/>
              <a:gd name="connsiteX243" fmla="*/ 6486900 w 10392856"/>
              <a:gd name="connsiteY243" fmla="*/ 4316794 h 4844553"/>
              <a:gd name="connsiteX244" fmla="*/ 6436263 w 10392856"/>
              <a:gd name="connsiteY244" fmla="*/ 4338146 h 4844553"/>
              <a:gd name="connsiteX245" fmla="*/ 6303016 w 10392856"/>
              <a:gd name="connsiteY245" fmla="*/ 4326519 h 4844553"/>
              <a:gd name="connsiteX246" fmla="*/ 6273904 w 10392856"/>
              <a:gd name="connsiteY246" fmla="*/ 4285966 h 4844553"/>
              <a:gd name="connsiteX247" fmla="*/ 6233550 w 10392856"/>
              <a:gd name="connsiteY247" fmla="*/ 4276121 h 4844553"/>
              <a:gd name="connsiteX248" fmla="*/ 6177482 w 10392856"/>
              <a:gd name="connsiteY248" fmla="*/ 4265342 h 4844553"/>
              <a:gd name="connsiteX249" fmla="*/ 6179074 w 10392856"/>
              <a:gd name="connsiteY249" fmla="*/ 4184774 h 4844553"/>
              <a:gd name="connsiteX250" fmla="*/ 6152792 w 10392856"/>
              <a:gd name="connsiteY250" fmla="*/ 4170357 h 4844553"/>
              <a:gd name="connsiteX251" fmla="*/ 6126512 w 10392856"/>
              <a:gd name="connsiteY251" fmla="*/ 4155940 h 4844553"/>
              <a:gd name="connsiteX252" fmla="*/ 6055394 w 10392856"/>
              <a:gd name="connsiteY252" fmla="*/ 4100045 h 4844553"/>
              <a:gd name="connsiteX253" fmla="*/ 5963198 w 10392856"/>
              <a:gd name="connsiteY253" fmla="*/ 4078652 h 4844553"/>
              <a:gd name="connsiteX254" fmla="*/ 5961558 w 10392856"/>
              <a:gd name="connsiteY254" fmla="*/ 4079289 h 4844553"/>
              <a:gd name="connsiteX255" fmla="*/ 5918146 w 10392856"/>
              <a:gd name="connsiteY255" fmla="*/ 4053934 h 4844553"/>
              <a:gd name="connsiteX256" fmla="*/ 5917241 w 10392856"/>
              <a:gd name="connsiteY256" fmla="*/ 4055168 h 4844553"/>
              <a:gd name="connsiteX257" fmla="*/ 5910879 w 10392856"/>
              <a:gd name="connsiteY257" fmla="*/ 4063780 h 4844553"/>
              <a:gd name="connsiteX258" fmla="*/ 5888578 w 10392856"/>
              <a:gd name="connsiteY258" fmla="*/ 4034645 h 4844553"/>
              <a:gd name="connsiteX259" fmla="*/ 5862060 w 10392856"/>
              <a:gd name="connsiteY259" fmla="*/ 4012412 h 4844553"/>
              <a:gd name="connsiteX260" fmla="*/ 5818890 w 10392856"/>
              <a:gd name="connsiteY260" fmla="*/ 4001024 h 4844553"/>
              <a:gd name="connsiteX261" fmla="*/ 5818969 w 10392856"/>
              <a:gd name="connsiteY261" fmla="*/ 4025515 h 4844553"/>
              <a:gd name="connsiteX262" fmla="*/ 5819122 w 10392856"/>
              <a:gd name="connsiteY262" fmla="*/ 4049884 h 4844553"/>
              <a:gd name="connsiteX263" fmla="*/ 5823868 w 10392856"/>
              <a:gd name="connsiteY263" fmla="*/ 4058525 h 4844553"/>
              <a:gd name="connsiteX264" fmla="*/ 5828614 w 10392856"/>
              <a:gd name="connsiteY264" fmla="*/ 4067166 h 4844553"/>
              <a:gd name="connsiteX265" fmla="*/ 5786372 w 10392856"/>
              <a:gd name="connsiteY265" fmla="*/ 4037850 h 4844553"/>
              <a:gd name="connsiteX266" fmla="*/ 5800104 w 10392856"/>
              <a:gd name="connsiteY266" fmla="*/ 3966134 h 4844553"/>
              <a:gd name="connsiteX267" fmla="*/ 5740427 w 10392856"/>
              <a:gd name="connsiteY267" fmla="*/ 3939548 h 4844553"/>
              <a:gd name="connsiteX268" fmla="*/ 5675276 w 10392856"/>
              <a:gd name="connsiteY268" fmla="*/ 3909953 h 4844553"/>
              <a:gd name="connsiteX269" fmla="*/ 5651560 w 10392856"/>
              <a:gd name="connsiteY269" fmla="*/ 3870803 h 4844553"/>
              <a:gd name="connsiteX270" fmla="*/ 5609604 w 10392856"/>
              <a:gd name="connsiteY270" fmla="*/ 3886050 h 4844553"/>
              <a:gd name="connsiteX271" fmla="*/ 5592642 w 10392856"/>
              <a:gd name="connsiteY271" fmla="*/ 3864541 h 4844553"/>
              <a:gd name="connsiteX272" fmla="*/ 5575683 w 10392856"/>
              <a:gd name="connsiteY272" fmla="*/ 3843029 h 4844553"/>
              <a:gd name="connsiteX273" fmla="*/ 5557435 w 10392856"/>
              <a:gd name="connsiteY273" fmla="*/ 3848258 h 4844553"/>
              <a:gd name="connsiteX274" fmla="*/ 5530871 w 10392856"/>
              <a:gd name="connsiteY274" fmla="*/ 3867108 h 4844553"/>
              <a:gd name="connsiteX275" fmla="*/ 5573056 w 10392856"/>
              <a:gd name="connsiteY275" fmla="*/ 3878126 h 4844553"/>
              <a:gd name="connsiteX276" fmla="*/ 5609604 w 10392856"/>
              <a:gd name="connsiteY276" fmla="*/ 3886050 h 4844553"/>
              <a:gd name="connsiteX277" fmla="*/ 5634862 w 10392856"/>
              <a:gd name="connsiteY277" fmla="*/ 3916572 h 4844553"/>
              <a:gd name="connsiteX278" fmla="*/ 5675276 w 10392856"/>
              <a:gd name="connsiteY278" fmla="*/ 3909953 h 4844553"/>
              <a:gd name="connsiteX279" fmla="*/ 5679066 w 10392856"/>
              <a:gd name="connsiteY279" fmla="*/ 3936278 h 4844553"/>
              <a:gd name="connsiteX280" fmla="*/ 5711676 w 10392856"/>
              <a:gd name="connsiteY280" fmla="*/ 3972350 h 4844553"/>
              <a:gd name="connsiteX281" fmla="*/ 5744288 w 10392856"/>
              <a:gd name="connsiteY281" fmla="*/ 4008424 h 4844553"/>
              <a:gd name="connsiteX282" fmla="*/ 5744543 w 10392856"/>
              <a:gd name="connsiteY282" fmla="*/ 4016137 h 4844553"/>
              <a:gd name="connsiteX283" fmla="*/ 5740638 w 10392856"/>
              <a:gd name="connsiteY283" fmla="*/ 4030662 h 4844553"/>
              <a:gd name="connsiteX284" fmla="*/ 5734144 w 10392856"/>
              <a:gd name="connsiteY284" fmla="*/ 4033162 h 4844553"/>
              <a:gd name="connsiteX285" fmla="*/ 5727651 w 10392856"/>
              <a:gd name="connsiteY285" fmla="*/ 4035660 h 4844553"/>
              <a:gd name="connsiteX286" fmla="*/ 5679251 w 10392856"/>
              <a:gd name="connsiteY286" fmla="*/ 4003073 h 4844553"/>
              <a:gd name="connsiteX287" fmla="*/ 5619738 w 10392856"/>
              <a:gd name="connsiteY287" fmla="*/ 4000880 h 4844553"/>
              <a:gd name="connsiteX288" fmla="*/ 5546903 w 10392856"/>
              <a:gd name="connsiteY288" fmla="*/ 3964064 h 4844553"/>
              <a:gd name="connsiteX289" fmla="*/ 5499199 w 10392856"/>
              <a:gd name="connsiteY289" fmla="*/ 3886103 h 4844553"/>
              <a:gd name="connsiteX290" fmla="*/ 5454352 w 10392856"/>
              <a:gd name="connsiteY290" fmla="*/ 3897928 h 4844553"/>
              <a:gd name="connsiteX291" fmla="*/ 5414922 w 10392856"/>
              <a:gd name="connsiteY291" fmla="*/ 3876236 h 4844553"/>
              <a:gd name="connsiteX292" fmla="*/ 5358264 w 10392856"/>
              <a:gd name="connsiteY292" fmla="*/ 3834096 h 4844553"/>
              <a:gd name="connsiteX293" fmla="*/ 5327042 w 10392856"/>
              <a:gd name="connsiteY293" fmla="*/ 3835027 h 4844553"/>
              <a:gd name="connsiteX294" fmla="*/ 5083013 w 10392856"/>
              <a:gd name="connsiteY294" fmla="*/ 3835302 h 4844553"/>
              <a:gd name="connsiteX295" fmla="*/ 4838979 w 10392856"/>
              <a:gd name="connsiteY295" fmla="*/ 3835578 h 4844553"/>
              <a:gd name="connsiteX296" fmla="*/ 4648056 w 10392856"/>
              <a:gd name="connsiteY296" fmla="*/ 3851282 h 4844553"/>
              <a:gd name="connsiteX297" fmla="*/ 4463174 w 10392856"/>
              <a:gd name="connsiteY297" fmla="*/ 3858129 h 4844553"/>
              <a:gd name="connsiteX298" fmla="*/ 4155160 w 10392856"/>
              <a:gd name="connsiteY298" fmla="*/ 3864076 h 4844553"/>
              <a:gd name="connsiteX299" fmla="*/ 4103979 w 10392856"/>
              <a:gd name="connsiteY299" fmla="*/ 3868656 h 4844553"/>
              <a:gd name="connsiteX300" fmla="*/ 4074123 w 10392856"/>
              <a:gd name="connsiteY300" fmla="*/ 3871328 h 4844553"/>
              <a:gd name="connsiteX301" fmla="*/ 4044267 w 10392856"/>
              <a:gd name="connsiteY301" fmla="*/ 3874000 h 4844553"/>
              <a:gd name="connsiteX302" fmla="*/ 4018448 w 10392856"/>
              <a:gd name="connsiteY302" fmla="*/ 3870907 h 4844553"/>
              <a:gd name="connsiteX303" fmla="*/ 3992625 w 10392856"/>
              <a:gd name="connsiteY303" fmla="*/ 3867810 h 4844553"/>
              <a:gd name="connsiteX304" fmla="*/ 3920119 w 10392856"/>
              <a:gd name="connsiteY304" fmla="*/ 3874302 h 4844553"/>
              <a:gd name="connsiteX305" fmla="*/ 3847609 w 10392856"/>
              <a:gd name="connsiteY305" fmla="*/ 3880791 h 4844553"/>
              <a:gd name="connsiteX306" fmla="*/ 3668241 w 10392856"/>
              <a:gd name="connsiteY306" fmla="*/ 3891436 h 4844553"/>
              <a:gd name="connsiteX307" fmla="*/ 3488873 w 10392856"/>
              <a:gd name="connsiteY307" fmla="*/ 3902084 h 4844553"/>
              <a:gd name="connsiteX308" fmla="*/ 3378038 w 10392856"/>
              <a:gd name="connsiteY308" fmla="*/ 3913356 h 4844553"/>
              <a:gd name="connsiteX309" fmla="*/ 3267544 w 10392856"/>
              <a:gd name="connsiteY309" fmla="*/ 3932703 h 4844553"/>
              <a:gd name="connsiteX310" fmla="*/ 3178896 w 10392856"/>
              <a:gd name="connsiteY310" fmla="*/ 3962254 h 4844553"/>
              <a:gd name="connsiteX311" fmla="*/ 3090245 w 10392856"/>
              <a:gd name="connsiteY311" fmla="*/ 3991808 h 4844553"/>
              <a:gd name="connsiteX312" fmla="*/ 2777383 w 10392856"/>
              <a:gd name="connsiteY312" fmla="*/ 4084730 h 4844553"/>
              <a:gd name="connsiteX313" fmla="*/ 2753087 w 10392856"/>
              <a:gd name="connsiteY313" fmla="*/ 4092314 h 4844553"/>
              <a:gd name="connsiteX314" fmla="*/ 2736570 w 10392856"/>
              <a:gd name="connsiteY314" fmla="*/ 4131664 h 4844553"/>
              <a:gd name="connsiteX315" fmla="*/ 2712764 w 10392856"/>
              <a:gd name="connsiteY315" fmla="*/ 4175726 h 4844553"/>
              <a:gd name="connsiteX316" fmla="*/ 2661637 w 10392856"/>
              <a:gd name="connsiteY316" fmla="*/ 4181655 h 4844553"/>
              <a:gd name="connsiteX317" fmla="*/ 2605584 w 10392856"/>
              <a:gd name="connsiteY317" fmla="*/ 4197492 h 4844553"/>
              <a:gd name="connsiteX318" fmla="*/ 2543133 w 10392856"/>
              <a:gd name="connsiteY318" fmla="*/ 4213900 h 4844553"/>
              <a:gd name="connsiteX319" fmla="*/ 2483422 w 10392856"/>
              <a:gd name="connsiteY319" fmla="*/ 4219244 h 4844553"/>
              <a:gd name="connsiteX320" fmla="*/ 2505330 w 10392856"/>
              <a:gd name="connsiteY320" fmla="*/ 4130717 h 4844553"/>
              <a:gd name="connsiteX321" fmla="*/ 2536473 w 10392856"/>
              <a:gd name="connsiteY321" fmla="*/ 4057812 h 4844553"/>
              <a:gd name="connsiteX322" fmla="*/ 2567616 w 10392856"/>
              <a:gd name="connsiteY322" fmla="*/ 3984938 h 4844553"/>
              <a:gd name="connsiteX323" fmla="*/ 2602379 w 10392856"/>
              <a:gd name="connsiteY323" fmla="*/ 3946784 h 4844553"/>
              <a:gd name="connsiteX324" fmla="*/ 2650628 w 10392856"/>
              <a:gd name="connsiteY324" fmla="*/ 3923595 h 4844553"/>
              <a:gd name="connsiteX325" fmla="*/ 2776748 w 10392856"/>
              <a:gd name="connsiteY325" fmla="*/ 3869181 h 4844553"/>
              <a:gd name="connsiteX326" fmla="*/ 2809455 w 10392856"/>
              <a:gd name="connsiteY326" fmla="*/ 3832978 h 4844553"/>
              <a:gd name="connsiteX327" fmla="*/ 2787497 w 10392856"/>
              <a:gd name="connsiteY327" fmla="*/ 3820068 h 4844553"/>
              <a:gd name="connsiteX328" fmla="*/ 2765883 w 10392856"/>
              <a:gd name="connsiteY328" fmla="*/ 3815236 h 4844553"/>
              <a:gd name="connsiteX329" fmla="*/ 2698101 w 10392856"/>
              <a:gd name="connsiteY329" fmla="*/ 3832122 h 4844553"/>
              <a:gd name="connsiteX330" fmla="*/ 2648212 w 10392856"/>
              <a:gd name="connsiteY330" fmla="*/ 3841999 h 4844553"/>
              <a:gd name="connsiteX331" fmla="*/ 2603344 w 10392856"/>
              <a:gd name="connsiteY331" fmla="*/ 3818962 h 4844553"/>
              <a:gd name="connsiteX332" fmla="*/ 2576847 w 10392856"/>
              <a:gd name="connsiteY332" fmla="*/ 3799991 h 4844553"/>
              <a:gd name="connsiteX333" fmla="*/ 2610063 w 10392856"/>
              <a:gd name="connsiteY333" fmla="*/ 3775680 h 4844553"/>
              <a:gd name="connsiteX334" fmla="*/ 2669377 w 10392856"/>
              <a:gd name="connsiteY334" fmla="*/ 3761034 h 4844553"/>
              <a:gd name="connsiteX335" fmla="*/ 2729032 w 10392856"/>
              <a:gd name="connsiteY335" fmla="*/ 3754362 h 4844553"/>
              <a:gd name="connsiteX336" fmla="*/ 2702170 w 10392856"/>
              <a:gd name="connsiteY336" fmla="*/ 3701812 h 4844553"/>
              <a:gd name="connsiteX337" fmla="*/ 2658516 w 10392856"/>
              <a:gd name="connsiteY337" fmla="*/ 3707155 h 4844553"/>
              <a:gd name="connsiteX338" fmla="*/ 2642082 w 10392856"/>
              <a:gd name="connsiteY338" fmla="*/ 3723442 h 4844553"/>
              <a:gd name="connsiteX339" fmla="*/ 2625308 w 10392856"/>
              <a:gd name="connsiteY339" fmla="*/ 3731631 h 4844553"/>
              <a:gd name="connsiteX340" fmla="*/ 2573673 w 10392856"/>
              <a:gd name="connsiteY340" fmla="*/ 3725581 h 4844553"/>
              <a:gd name="connsiteX341" fmla="*/ 2619609 w 10392856"/>
              <a:gd name="connsiteY341" fmla="*/ 3698448 h 4844553"/>
              <a:gd name="connsiteX342" fmla="*/ 2665203 w 10392856"/>
              <a:gd name="connsiteY342" fmla="*/ 3663221 h 4844553"/>
              <a:gd name="connsiteX343" fmla="*/ 2638863 w 10392856"/>
              <a:gd name="connsiteY343" fmla="*/ 3647971 h 4844553"/>
              <a:gd name="connsiteX344" fmla="*/ 2612179 w 10392856"/>
              <a:gd name="connsiteY344" fmla="*/ 3624626 h 4844553"/>
              <a:gd name="connsiteX345" fmla="*/ 2633593 w 10392856"/>
              <a:gd name="connsiteY345" fmla="*/ 3599692 h 4844553"/>
              <a:gd name="connsiteX346" fmla="*/ 2661058 w 10392856"/>
              <a:gd name="connsiteY346" fmla="*/ 3566084 h 4844553"/>
              <a:gd name="connsiteX347" fmla="*/ 2614457 w 10392856"/>
              <a:gd name="connsiteY347" fmla="*/ 3552647 h 4844553"/>
              <a:gd name="connsiteX348" fmla="*/ 2573912 w 10392856"/>
              <a:gd name="connsiteY348" fmla="*/ 3530546 h 4844553"/>
              <a:gd name="connsiteX349" fmla="*/ 2625706 w 10392856"/>
              <a:gd name="connsiteY349" fmla="*/ 3364750 h 4844553"/>
              <a:gd name="connsiteX350" fmla="*/ 2724012 w 10392856"/>
              <a:gd name="connsiteY350" fmla="*/ 3235420 h 4844553"/>
              <a:gd name="connsiteX351" fmla="*/ 2767210 w 10392856"/>
              <a:gd name="connsiteY351" fmla="*/ 3197507 h 4844553"/>
              <a:gd name="connsiteX352" fmla="*/ 2753170 w 10392856"/>
              <a:gd name="connsiteY352" fmla="*/ 3201922 h 4844553"/>
              <a:gd name="connsiteX353" fmla="*/ 2668820 w 10392856"/>
              <a:gd name="connsiteY353" fmla="*/ 3237260 h 4844553"/>
              <a:gd name="connsiteX354" fmla="*/ 2588096 w 10392856"/>
              <a:gd name="connsiteY354" fmla="*/ 3205229 h 4844553"/>
              <a:gd name="connsiteX355" fmla="*/ 2571157 w 10392856"/>
              <a:gd name="connsiteY355" fmla="*/ 3206610 h 4844553"/>
              <a:gd name="connsiteX356" fmla="*/ 2542451 w 10392856"/>
              <a:gd name="connsiteY356" fmla="*/ 3217642 h 4844553"/>
              <a:gd name="connsiteX357" fmla="*/ 2418728 w 10392856"/>
              <a:gd name="connsiteY357" fmla="*/ 3253393 h 4844553"/>
              <a:gd name="connsiteX358" fmla="*/ 2283775 w 10392856"/>
              <a:gd name="connsiteY358" fmla="*/ 3288814 h 4844553"/>
              <a:gd name="connsiteX359" fmla="*/ 2168735 w 10392856"/>
              <a:gd name="connsiteY359" fmla="*/ 3267525 h 4844553"/>
              <a:gd name="connsiteX360" fmla="*/ 2033105 w 10392856"/>
              <a:gd name="connsiteY360" fmla="*/ 3211122 h 4844553"/>
              <a:gd name="connsiteX361" fmla="*/ 2030701 w 10392856"/>
              <a:gd name="connsiteY361" fmla="*/ 3255823 h 4844553"/>
              <a:gd name="connsiteX362" fmla="*/ 1999188 w 10392856"/>
              <a:gd name="connsiteY362" fmla="*/ 3218026 h 4844553"/>
              <a:gd name="connsiteX363" fmla="*/ 1989341 w 10392856"/>
              <a:gd name="connsiteY363" fmla="*/ 3193196 h 4844553"/>
              <a:gd name="connsiteX364" fmla="*/ 1931844 w 10392856"/>
              <a:gd name="connsiteY364" fmla="*/ 3118730 h 4844553"/>
              <a:gd name="connsiteX365" fmla="*/ 1859637 w 10392856"/>
              <a:gd name="connsiteY365" fmla="*/ 3109900 h 4844553"/>
              <a:gd name="connsiteX366" fmla="*/ 1787127 w 10392856"/>
              <a:gd name="connsiteY366" fmla="*/ 3106608 h 4844553"/>
              <a:gd name="connsiteX367" fmla="*/ 1727550 w 10392856"/>
              <a:gd name="connsiteY367" fmla="*/ 3070886 h 4844553"/>
              <a:gd name="connsiteX368" fmla="*/ 1700263 w 10392856"/>
              <a:gd name="connsiteY368" fmla="*/ 3023812 h 4844553"/>
              <a:gd name="connsiteX369" fmla="*/ 1710050 w 10392856"/>
              <a:gd name="connsiteY369" fmla="*/ 3015099 h 4844553"/>
              <a:gd name="connsiteX370" fmla="*/ 1731582 w 10392856"/>
              <a:gd name="connsiteY370" fmla="*/ 2995942 h 4844553"/>
              <a:gd name="connsiteX371" fmla="*/ 1746836 w 10392856"/>
              <a:gd name="connsiteY371" fmla="*/ 2989502 h 4844553"/>
              <a:gd name="connsiteX372" fmla="*/ 1762090 w 10392856"/>
              <a:gd name="connsiteY372" fmla="*/ 2983065 h 4844553"/>
              <a:gd name="connsiteX373" fmla="*/ 1705788 w 10392856"/>
              <a:gd name="connsiteY373" fmla="*/ 2954617 h 4844553"/>
              <a:gd name="connsiteX374" fmla="*/ 1661108 w 10392856"/>
              <a:gd name="connsiteY374" fmla="*/ 2915709 h 4844553"/>
              <a:gd name="connsiteX375" fmla="*/ 1627352 w 10392856"/>
              <a:gd name="connsiteY375" fmla="*/ 2881340 h 4844553"/>
              <a:gd name="connsiteX376" fmla="*/ 1605400 w 10392856"/>
              <a:gd name="connsiteY376" fmla="*/ 2836531 h 4844553"/>
              <a:gd name="connsiteX377" fmla="*/ 1523054 w 10392856"/>
              <a:gd name="connsiteY377" fmla="*/ 2695275 h 4844553"/>
              <a:gd name="connsiteX378" fmla="*/ 1517196 w 10392856"/>
              <a:gd name="connsiteY378" fmla="*/ 2664767 h 4844553"/>
              <a:gd name="connsiteX379" fmla="*/ 1511341 w 10392856"/>
              <a:gd name="connsiteY379" fmla="*/ 2634263 h 4844553"/>
              <a:gd name="connsiteX380" fmla="*/ 1498724 w 10392856"/>
              <a:gd name="connsiteY380" fmla="*/ 2590110 h 4844553"/>
              <a:gd name="connsiteX381" fmla="*/ 1485512 w 10392856"/>
              <a:gd name="connsiteY381" fmla="*/ 2557199 h 4844553"/>
              <a:gd name="connsiteX382" fmla="*/ 1451597 w 10392856"/>
              <a:gd name="connsiteY382" fmla="*/ 2490855 h 4844553"/>
              <a:gd name="connsiteX383" fmla="*/ 1416479 w 10392856"/>
              <a:gd name="connsiteY383" fmla="*/ 2446982 h 4844553"/>
              <a:gd name="connsiteX384" fmla="*/ 1265264 w 10392856"/>
              <a:gd name="connsiteY384" fmla="*/ 2297081 h 4844553"/>
              <a:gd name="connsiteX385" fmla="*/ 1101636 w 10392856"/>
              <a:gd name="connsiteY385" fmla="*/ 2168863 h 4844553"/>
              <a:gd name="connsiteX386" fmla="*/ 929531 w 10392856"/>
              <a:gd name="connsiteY386" fmla="*/ 1989263 h 4844553"/>
              <a:gd name="connsiteX387" fmla="*/ 838856 w 10392856"/>
              <a:gd name="connsiteY387" fmla="*/ 1759023 h 4844553"/>
              <a:gd name="connsiteX388" fmla="*/ 909838 w 10392856"/>
              <a:gd name="connsiteY388" fmla="*/ 1728331 h 4844553"/>
              <a:gd name="connsiteX389" fmla="*/ 991423 w 10392856"/>
              <a:gd name="connsiteY389" fmla="*/ 1709673 h 4844553"/>
              <a:gd name="connsiteX390" fmla="*/ 943340 w 10392856"/>
              <a:gd name="connsiteY390" fmla="*/ 1663001 h 4844553"/>
              <a:gd name="connsiteX391" fmla="*/ 905852 w 10392856"/>
              <a:gd name="connsiteY391" fmla="*/ 1628373 h 4844553"/>
              <a:gd name="connsiteX392" fmla="*/ 952564 w 10392856"/>
              <a:gd name="connsiteY392" fmla="*/ 1595955 h 4844553"/>
              <a:gd name="connsiteX393" fmla="*/ 998680 w 10392856"/>
              <a:gd name="connsiteY393" fmla="*/ 1574778 h 4844553"/>
              <a:gd name="connsiteX394" fmla="*/ 918857 w 10392856"/>
              <a:gd name="connsiteY394" fmla="*/ 1525860 h 4844553"/>
              <a:gd name="connsiteX395" fmla="*/ 838437 w 10392856"/>
              <a:gd name="connsiteY395" fmla="*/ 1488179 h 4844553"/>
              <a:gd name="connsiteX396" fmla="*/ 928834 w 10392856"/>
              <a:gd name="connsiteY396" fmla="*/ 1479777 h 4844553"/>
              <a:gd name="connsiteX397" fmla="*/ 958204 w 10392856"/>
              <a:gd name="connsiteY397" fmla="*/ 1491150 h 4844553"/>
              <a:gd name="connsiteX398" fmla="*/ 986972 w 10392856"/>
              <a:gd name="connsiteY398" fmla="*/ 1513767 h 4844553"/>
              <a:gd name="connsiteX399" fmla="*/ 1063397 w 10392856"/>
              <a:gd name="connsiteY399" fmla="*/ 1521189 h 4844553"/>
              <a:gd name="connsiteX400" fmla="*/ 1110426 w 10392856"/>
              <a:gd name="connsiteY400" fmla="*/ 1448210 h 4844553"/>
              <a:gd name="connsiteX401" fmla="*/ 1005987 w 10392856"/>
              <a:gd name="connsiteY401" fmla="*/ 1438945 h 4844553"/>
              <a:gd name="connsiteX402" fmla="*/ 902145 w 10392856"/>
              <a:gd name="connsiteY402" fmla="*/ 1418606 h 4844553"/>
              <a:gd name="connsiteX403" fmla="*/ 843996 w 10392856"/>
              <a:gd name="connsiteY403" fmla="*/ 1384846 h 4844553"/>
              <a:gd name="connsiteX404" fmla="*/ 890382 w 10392856"/>
              <a:gd name="connsiteY404" fmla="*/ 1358500 h 4844553"/>
              <a:gd name="connsiteX405" fmla="*/ 968935 w 10392856"/>
              <a:gd name="connsiteY405" fmla="*/ 1326510 h 4844553"/>
              <a:gd name="connsiteX406" fmla="*/ 1056274 w 10392856"/>
              <a:gd name="connsiteY406" fmla="*/ 1340225 h 4844553"/>
              <a:gd name="connsiteX407" fmla="*/ 1174940 w 10392856"/>
              <a:gd name="connsiteY407" fmla="*/ 1363675 h 4844553"/>
              <a:gd name="connsiteX408" fmla="*/ 1212778 w 10392856"/>
              <a:gd name="connsiteY408" fmla="*/ 1356967 h 4844553"/>
              <a:gd name="connsiteX409" fmla="*/ 1251220 w 10392856"/>
              <a:gd name="connsiteY409" fmla="*/ 1339037 h 4844553"/>
              <a:gd name="connsiteX410" fmla="*/ 1193959 w 10392856"/>
              <a:gd name="connsiteY410" fmla="*/ 1288761 h 4844553"/>
              <a:gd name="connsiteX411" fmla="*/ 973161 w 10392856"/>
              <a:gd name="connsiteY411" fmla="*/ 1213197 h 4844553"/>
              <a:gd name="connsiteX412" fmla="*/ 951623 w 10392856"/>
              <a:gd name="connsiteY412" fmla="*/ 1204985 h 4844553"/>
              <a:gd name="connsiteX413" fmla="*/ 693216 w 10392856"/>
              <a:gd name="connsiteY413" fmla="*/ 1201214 h 4844553"/>
              <a:gd name="connsiteX414" fmla="*/ 410889 w 10392856"/>
              <a:gd name="connsiteY414" fmla="*/ 1208852 h 4844553"/>
              <a:gd name="connsiteX415" fmla="*/ 448540 w 10392856"/>
              <a:gd name="connsiteY415" fmla="*/ 1137844 h 4844553"/>
              <a:gd name="connsiteX416" fmla="*/ 468397 w 10392856"/>
              <a:gd name="connsiteY416" fmla="*/ 1118765 h 4844553"/>
              <a:gd name="connsiteX417" fmla="*/ 503208 w 10392856"/>
              <a:gd name="connsiteY417" fmla="*/ 1108830 h 4844553"/>
              <a:gd name="connsiteX418" fmla="*/ 538591 w 10392856"/>
              <a:gd name="connsiteY418" fmla="*/ 1075828 h 4844553"/>
              <a:gd name="connsiteX419" fmla="*/ 574746 w 10392856"/>
              <a:gd name="connsiteY419" fmla="*/ 1052658 h 4844553"/>
              <a:gd name="connsiteX420" fmla="*/ 564790 w 10392856"/>
              <a:gd name="connsiteY420" fmla="*/ 1046666 h 4844553"/>
              <a:gd name="connsiteX421" fmla="*/ 554832 w 10392856"/>
              <a:gd name="connsiteY421" fmla="*/ 1040675 h 4844553"/>
              <a:gd name="connsiteX422" fmla="*/ 515167 w 10392856"/>
              <a:gd name="connsiteY422" fmla="*/ 1049105 h 4844553"/>
              <a:gd name="connsiteX423" fmla="*/ 461327 w 10392856"/>
              <a:gd name="connsiteY423" fmla="*/ 1058230 h 4844553"/>
              <a:gd name="connsiteX424" fmla="*/ 449739 w 10392856"/>
              <a:gd name="connsiteY424" fmla="*/ 1031263 h 4844553"/>
              <a:gd name="connsiteX425" fmla="*/ 437399 w 10392856"/>
              <a:gd name="connsiteY425" fmla="*/ 994615 h 4844553"/>
              <a:gd name="connsiteX426" fmla="*/ 528907 w 10392856"/>
              <a:gd name="connsiteY426" fmla="*/ 951240 h 4844553"/>
              <a:gd name="connsiteX427" fmla="*/ 471106 w 10392856"/>
              <a:gd name="connsiteY427" fmla="*/ 909518 h 4844553"/>
              <a:gd name="connsiteX428" fmla="*/ 428254 w 10392856"/>
              <a:gd name="connsiteY428" fmla="*/ 876963 h 4844553"/>
              <a:gd name="connsiteX429" fmla="*/ 418934 w 10392856"/>
              <a:gd name="connsiteY429" fmla="*/ 879072 h 4844553"/>
              <a:gd name="connsiteX430" fmla="*/ 410375 w 10392856"/>
              <a:gd name="connsiteY430" fmla="*/ 891046 h 4844553"/>
              <a:gd name="connsiteX431" fmla="*/ 438410 w 10392856"/>
              <a:gd name="connsiteY431" fmla="*/ 1007521 h 4844553"/>
              <a:gd name="connsiteX432" fmla="*/ 388296 w 10392856"/>
              <a:gd name="connsiteY432" fmla="*/ 997028 h 4844553"/>
              <a:gd name="connsiteX433" fmla="*/ 324456 w 10392856"/>
              <a:gd name="connsiteY433" fmla="*/ 987208 h 4844553"/>
              <a:gd name="connsiteX434" fmla="*/ 343555 w 10392856"/>
              <a:gd name="connsiteY434" fmla="*/ 902523 h 4844553"/>
              <a:gd name="connsiteX435" fmla="*/ 293619 w 10392856"/>
              <a:gd name="connsiteY435" fmla="*/ 830763 h 4844553"/>
              <a:gd name="connsiteX436" fmla="*/ 266827 w 10392856"/>
              <a:gd name="connsiteY436" fmla="*/ 726444 h 4844553"/>
              <a:gd name="connsiteX437" fmla="*/ 240042 w 10392856"/>
              <a:gd name="connsiteY437" fmla="*/ 622128 h 4844553"/>
              <a:gd name="connsiteX438" fmla="*/ 249339 w 10392856"/>
              <a:gd name="connsiteY438" fmla="*/ 621665 h 4844553"/>
              <a:gd name="connsiteX439" fmla="*/ 258648 w 10392856"/>
              <a:gd name="connsiteY439" fmla="*/ 621209 h 4844553"/>
              <a:gd name="connsiteX440" fmla="*/ 336149 w 10392856"/>
              <a:gd name="connsiteY440" fmla="*/ 657015 h 4844553"/>
              <a:gd name="connsiteX441" fmla="*/ 324030 w 10392856"/>
              <a:gd name="connsiteY441" fmla="*/ 621300 h 4844553"/>
              <a:gd name="connsiteX442" fmla="*/ 313445 w 10392856"/>
              <a:gd name="connsiteY442" fmla="*/ 605318 h 4844553"/>
              <a:gd name="connsiteX443" fmla="*/ 383219 w 10392856"/>
              <a:gd name="connsiteY443" fmla="*/ 568875 h 4844553"/>
              <a:gd name="connsiteX444" fmla="*/ 437532 w 10392856"/>
              <a:gd name="connsiteY444" fmla="*/ 534342 h 4844553"/>
              <a:gd name="connsiteX445" fmla="*/ 460427 w 10392856"/>
              <a:gd name="connsiteY445" fmla="*/ 558482 h 4844553"/>
              <a:gd name="connsiteX446" fmla="*/ 511639 w 10392856"/>
              <a:gd name="connsiteY446" fmla="*/ 484991 h 4844553"/>
              <a:gd name="connsiteX447" fmla="*/ 563624 w 10392856"/>
              <a:gd name="connsiteY447" fmla="*/ 421367 h 4844553"/>
              <a:gd name="connsiteX448" fmla="*/ 498932 w 10392856"/>
              <a:gd name="connsiteY448" fmla="*/ 412992 h 4844553"/>
              <a:gd name="connsiteX449" fmla="*/ 449181 w 10392856"/>
              <a:gd name="connsiteY449" fmla="*/ 413785 h 4844553"/>
              <a:gd name="connsiteX450" fmla="*/ 367366 w 10392856"/>
              <a:gd name="connsiteY450" fmla="*/ 424431 h 4844553"/>
              <a:gd name="connsiteX451" fmla="*/ 297108 w 10392856"/>
              <a:gd name="connsiteY451" fmla="*/ 395023 h 4844553"/>
              <a:gd name="connsiteX452" fmla="*/ 278114 w 10392856"/>
              <a:gd name="connsiteY452" fmla="*/ 391039 h 4844553"/>
              <a:gd name="connsiteX453" fmla="*/ 259890 w 10392856"/>
              <a:gd name="connsiteY453" fmla="*/ 396851 h 4844553"/>
              <a:gd name="connsiteX454" fmla="*/ 142460 w 10392856"/>
              <a:gd name="connsiteY454" fmla="*/ 374747 h 4844553"/>
              <a:gd name="connsiteX455" fmla="*/ 120030 w 10392856"/>
              <a:gd name="connsiteY455" fmla="*/ 298790 h 4844553"/>
              <a:gd name="connsiteX456" fmla="*/ 85753 w 10392856"/>
              <a:gd name="connsiteY456" fmla="*/ 254561 h 4844553"/>
              <a:gd name="connsiteX457" fmla="*/ 37303 w 10392856"/>
              <a:gd name="connsiteY457" fmla="*/ 211033 h 4844553"/>
              <a:gd name="connsiteX458" fmla="*/ 290 w 10392856"/>
              <a:gd name="connsiteY458" fmla="*/ 162022 h 4844553"/>
              <a:gd name="connsiteX459" fmla="*/ 49094 w 10392856"/>
              <a:gd name="connsiteY459" fmla="*/ 118633 h 4844553"/>
              <a:gd name="connsiteX460" fmla="*/ 67363 w 10392856"/>
              <a:gd name="connsiteY460" fmla="*/ 109536 h 4844553"/>
              <a:gd name="connsiteX461" fmla="*/ 84876 w 10392856"/>
              <a:gd name="connsiteY461" fmla="*/ 90641 h 4844553"/>
              <a:gd name="connsiteX462" fmla="*/ 169613 w 10392856"/>
              <a:gd name="connsiteY462" fmla="*/ 53687 h 4844553"/>
              <a:gd name="connsiteX463" fmla="*/ 267652 w 10392856"/>
              <a:gd name="connsiteY463" fmla="*/ 16078 h 4844553"/>
              <a:gd name="connsiteX464" fmla="*/ 286255 w 10392856"/>
              <a:gd name="connsiteY464" fmla="*/ 15164 h 4844553"/>
              <a:gd name="connsiteX465" fmla="*/ 304861 w 10392856"/>
              <a:gd name="connsiteY465" fmla="*/ 14246 h 4844553"/>
              <a:gd name="connsiteX466" fmla="*/ 328681 w 10392856"/>
              <a:gd name="connsiteY466" fmla="*/ 1 h 484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</a:cxnLst>
            <a:rect l="l" t="t" r="r" b="b"/>
            <a:pathLst>
              <a:path w="10392856" h="4844553">
                <a:moveTo>
                  <a:pt x="6981853" y="4675848"/>
                </a:moveTo>
                <a:cubicBezTo>
                  <a:pt x="6978844" y="4680090"/>
                  <a:pt x="6975954" y="4682085"/>
                  <a:pt x="6973176" y="4681842"/>
                </a:cubicBezTo>
                <a:cubicBezTo>
                  <a:pt x="6970400" y="4681600"/>
                  <a:pt x="6968914" y="4681298"/>
                  <a:pt x="6968718" y="4680934"/>
                </a:cubicBezTo>
                <a:cubicBezTo>
                  <a:pt x="6958722" y="4700036"/>
                  <a:pt x="6952480" y="4721200"/>
                  <a:pt x="6949992" y="4744420"/>
                </a:cubicBezTo>
                <a:cubicBezTo>
                  <a:pt x="6955921" y="4737429"/>
                  <a:pt x="6962778" y="4737092"/>
                  <a:pt x="6970553" y="4743406"/>
                </a:cubicBezTo>
                <a:cubicBezTo>
                  <a:pt x="6974340" y="4720900"/>
                  <a:pt x="6978108" y="4698377"/>
                  <a:pt x="6981853" y="4675848"/>
                </a:cubicBezTo>
                <a:close/>
                <a:moveTo>
                  <a:pt x="6446834" y="4370072"/>
                </a:moveTo>
                <a:cubicBezTo>
                  <a:pt x="6450902" y="4372302"/>
                  <a:pt x="6455908" y="4375049"/>
                  <a:pt x="6461852" y="4378310"/>
                </a:cubicBezTo>
                <a:cubicBezTo>
                  <a:pt x="6467798" y="4381571"/>
                  <a:pt x="6472806" y="4384318"/>
                  <a:pt x="6476872" y="4386548"/>
                </a:cubicBezTo>
                <a:cubicBezTo>
                  <a:pt x="6477506" y="4399188"/>
                  <a:pt x="6474384" y="4409768"/>
                  <a:pt x="6467508" y="4418288"/>
                </a:cubicBezTo>
                <a:cubicBezTo>
                  <a:pt x="6456874" y="4418603"/>
                  <a:pt x="6445301" y="4418403"/>
                  <a:pt x="6432791" y="4417685"/>
                </a:cubicBezTo>
                <a:cubicBezTo>
                  <a:pt x="6420279" y="4416969"/>
                  <a:pt x="6408708" y="4416766"/>
                  <a:pt x="6398074" y="4417080"/>
                </a:cubicBezTo>
                <a:cubicBezTo>
                  <a:pt x="6400457" y="4412494"/>
                  <a:pt x="6400843" y="4409126"/>
                  <a:pt x="6399241" y="4406960"/>
                </a:cubicBezTo>
                <a:cubicBezTo>
                  <a:pt x="6397636" y="4404805"/>
                  <a:pt x="6396615" y="4403733"/>
                  <a:pt x="6396185" y="4403753"/>
                </a:cubicBezTo>
                <a:cubicBezTo>
                  <a:pt x="6405214" y="4396157"/>
                  <a:pt x="6413422" y="4388874"/>
                  <a:pt x="6420804" y="4381914"/>
                </a:cubicBezTo>
                <a:cubicBezTo>
                  <a:pt x="6428189" y="4374953"/>
                  <a:pt x="6436869" y="4371004"/>
                  <a:pt x="6446834" y="4370072"/>
                </a:cubicBezTo>
                <a:close/>
                <a:moveTo>
                  <a:pt x="6126121" y="4306982"/>
                </a:moveTo>
                <a:cubicBezTo>
                  <a:pt x="6136167" y="4307204"/>
                  <a:pt x="6145004" y="4308765"/>
                  <a:pt x="6152633" y="4311664"/>
                </a:cubicBezTo>
                <a:cubicBezTo>
                  <a:pt x="6160260" y="4314564"/>
                  <a:pt x="6166677" y="4318803"/>
                  <a:pt x="6171886" y="4324381"/>
                </a:cubicBezTo>
                <a:cubicBezTo>
                  <a:pt x="6177094" y="4329959"/>
                  <a:pt x="6181092" y="4336874"/>
                  <a:pt x="6183882" y="4345128"/>
                </a:cubicBezTo>
                <a:cubicBezTo>
                  <a:pt x="6195040" y="4378148"/>
                  <a:pt x="6207853" y="4410516"/>
                  <a:pt x="6222313" y="4442229"/>
                </a:cubicBezTo>
                <a:cubicBezTo>
                  <a:pt x="6197017" y="4417994"/>
                  <a:pt x="6171372" y="4394336"/>
                  <a:pt x="6145370" y="4371254"/>
                </a:cubicBezTo>
                <a:cubicBezTo>
                  <a:pt x="6119370" y="4348168"/>
                  <a:pt x="6081221" y="4344972"/>
                  <a:pt x="6030930" y="4361661"/>
                </a:cubicBezTo>
                <a:cubicBezTo>
                  <a:pt x="6033544" y="4356700"/>
                  <a:pt x="6034858" y="4351812"/>
                  <a:pt x="6034868" y="4347004"/>
                </a:cubicBezTo>
                <a:cubicBezTo>
                  <a:pt x="6034886" y="4342196"/>
                  <a:pt x="6034788" y="4339614"/>
                  <a:pt x="6034590" y="4339254"/>
                </a:cubicBezTo>
                <a:cubicBezTo>
                  <a:pt x="6052866" y="4323012"/>
                  <a:pt x="6072120" y="4313375"/>
                  <a:pt x="6092356" y="4310332"/>
                </a:cubicBezTo>
                <a:cubicBezTo>
                  <a:pt x="6104820" y="4307876"/>
                  <a:pt x="6116074" y="4306760"/>
                  <a:pt x="6126121" y="4306982"/>
                </a:cubicBezTo>
                <a:close/>
                <a:moveTo>
                  <a:pt x="6339830" y="4299078"/>
                </a:moveTo>
                <a:cubicBezTo>
                  <a:pt x="6334204" y="4308288"/>
                  <a:pt x="6328578" y="4317493"/>
                  <a:pt x="6322953" y="4326701"/>
                </a:cubicBezTo>
                <a:cubicBezTo>
                  <a:pt x="6342660" y="4327268"/>
                  <a:pt x="6359551" y="4332434"/>
                  <a:pt x="6373630" y="4342208"/>
                </a:cubicBezTo>
                <a:cubicBezTo>
                  <a:pt x="6375820" y="4341359"/>
                  <a:pt x="6377068" y="4333850"/>
                  <a:pt x="6377370" y="4319673"/>
                </a:cubicBezTo>
                <a:cubicBezTo>
                  <a:pt x="6368612" y="4314870"/>
                  <a:pt x="6356094" y="4308004"/>
                  <a:pt x="6339830" y="4299078"/>
                </a:cubicBezTo>
                <a:close/>
                <a:moveTo>
                  <a:pt x="5872420" y="4079561"/>
                </a:moveTo>
                <a:cubicBezTo>
                  <a:pt x="5886733" y="4080751"/>
                  <a:pt x="5901742" y="4080792"/>
                  <a:pt x="5917458" y="4079682"/>
                </a:cubicBezTo>
                <a:cubicBezTo>
                  <a:pt x="5933175" y="4078570"/>
                  <a:pt x="5948188" y="4078611"/>
                  <a:pt x="5962500" y="4079802"/>
                </a:cubicBezTo>
                <a:cubicBezTo>
                  <a:pt x="5965319" y="4091595"/>
                  <a:pt x="5965328" y="4107992"/>
                  <a:pt x="5962528" y="4128988"/>
                </a:cubicBezTo>
                <a:cubicBezTo>
                  <a:pt x="5972462" y="4128802"/>
                  <a:pt x="5982152" y="4130025"/>
                  <a:pt x="5991616" y="4132654"/>
                </a:cubicBezTo>
                <a:cubicBezTo>
                  <a:pt x="6001078" y="4135282"/>
                  <a:pt x="6012654" y="4137533"/>
                  <a:pt x="6026339" y="4139410"/>
                </a:cubicBezTo>
                <a:cubicBezTo>
                  <a:pt x="5997180" y="4153635"/>
                  <a:pt x="5969656" y="4154927"/>
                  <a:pt x="5943771" y="4143284"/>
                </a:cubicBezTo>
                <a:cubicBezTo>
                  <a:pt x="5917882" y="4131646"/>
                  <a:pt x="5894099" y="4110406"/>
                  <a:pt x="5872420" y="4079561"/>
                </a:cubicBezTo>
                <a:close/>
                <a:moveTo>
                  <a:pt x="7994165" y="3657318"/>
                </a:moveTo>
                <a:cubicBezTo>
                  <a:pt x="7994030" y="3662518"/>
                  <a:pt x="7992741" y="3665785"/>
                  <a:pt x="7990300" y="3667131"/>
                </a:cubicBezTo>
                <a:cubicBezTo>
                  <a:pt x="7987859" y="3668478"/>
                  <a:pt x="7986457" y="3669054"/>
                  <a:pt x="7986091" y="3668862"/>
                </a:cubicBezTo>
                <a:lnTo>
                  <a:pt x="7993544" y="3692606"/>
                </a:lnTo>
                <a:lnTo>
                  <a:pt x="8012875" y="3698634"/>
                </a:lnTo>
                <a:close/>
                <a:moveTo>
                  <a:pt x="2060030" y="2989300"/>
                </a:moveTo>
                <a:cubicBezTo>
                  <a:pt x="2043498" y="3018178"/>
                  <a:pt x="2027005" y="3047065"/>
                  <a:pt x="2010558" y="3075950"/>
                </a:cubicBezTo>
                <a:cubicBezTo>
                  <a:pt x="2028019" y="3074683"/>
                  <a:pt x="2037657" y="3080378"/>
                  <a:pt x="2039458" y="3093027"/>
                </a:cubicBezTo>
                <a:cubicBezTo>
                  <a:pt x="2058491" y="3064326"/>
                  <a:pt x="2070062" y="3035090"/>
                  <a:pt x="2074162" y="3005329"/>
                </a:cubicBezTo>
                <a:cubicBezTo>
                  <a:pt x="2073523" y="3005597"/>
                  <a:pt x="2071068" y="3004796"/>
                  <a:pt x="2066794" y="3002928"/>
                </a:cubicBezTo>
                <a:cubicBezTo>
                  <a:pt x="2062521" y="3001058"/>
                  <a:pt x="2060266" y="2996520"/>
                  <a:pt x="2060030" y="2989300"/>
                </a:cubicBezTo>
                <a:close/>
                <a:moveTo>
                  <a:pt x="2948632" y="2938983"/>
                </a:moveTo>
                <a:lnTo>
                  <a:pt x="2872207" y="2939930"/>
                </a:lnTo>
                <a:cubicBezTo>
                  <a:pt x="2857234" y="2939493"/>
                  <a:pt x="2842173" y="2940923"/>
                  <a:pt x="2826999" y="2944226"/>
                </a:cubicBezTo>
                <a:cubicBezTo>
                  <a:pt x="2811832" y="2947527"/>
                  <a:pt x="2796766" y="2948962"/>
                  <a:pt x="2781798" y="2948526"/>
                </a:cubicBezTo>
                <a:cubicBezTo>
                  <a:pt x="2781430" y="2955377"/>
                  <a:pt x="2781154" y="2960363"/>
                  <a:pt x="2780993" y="2963477"/>
                </a:cubicBezTo>
                <a:cubicBezTo>
                  <a:pt x="2780826" y="2966592"/>
                  <a:pt x="2780557" y="2971582"/>
                  <a:pt x="2780189" y="2978434"/>
                </a:cubicBezTo>
                <a:cubicBezTo>
                  <a:pt x="2787930" y="2979611"/>
                  <a:pt x="2798371" y="2982857"/>
                  <a:pt x="2811520" y="2988174"/>
                </a:cubicBezTo>
                <a:cubicBezTo>
                  <a:pt x="2824661" y="2993492"/>
                  <a:pt x="2838838" y="2997003"/>
                  <a:pt x="2854055" y="2998710"/>
                </a:cubicBezTo>
                <a:cubicBezTo>
                  <a:pt x="2877510" y="2992231"/>
                  <a:pt x="2898802" y="2991239"/>
                  <a:pt x="2917924" y="2995728"/>
                </a:cubicBezTo>
                <a:lnTo>
                  <a:pt x="2925394" y="2999896"/>
                </a:lnTo>
                <a:lnTo>
                  <a:pt x="2943282" y="2955780"/>
                </a:lnTo>
                <a:close/>
                <a:moveTo>
                  <a:pt x="418535" y="507724"/>
                </a:moveTo>
                <a:cubicBezTo>
                  <a:pt x="419790" y="513712"/>
                  <a:pt x="423283" y="517940"/>
                  <a:pt x="429004" y="520412"/>
                </a:cubicBezTo>
                <a:cubicBezTo>
                  <a:pt x="434733" y="522880"/>
                  <a:pt x="438225" y="527113"/>
                  <a:pt x="439481" y="533103"/>
                </a:cubicBezTo>
                <a:lnTo>
                  <a:pt x="437532" y="534342"/>
                </a:lnTo>
                <a:lnTo>
                  <a:pt x="432007" y="528517"/>
                </a:lnTo>
                <a:cubicBezTo>
                  <a:pt x="423905" y="520937"/>
                  <a:pt x="419410" y="514006"/>
                  <a:pt x="418535" y="507724"/>
                </a:cubicBezTo>
                <a:close/>
                <a:moveTo>
                  <a:pt x="10224183" y="0"/>
                </a:moveTo>
                <a:lnTo>
                  <a:pt x="10190552" y="14265"/>
                </a:lnTo>
                <a:cubicBezTo>
                  <a:pt x="10209945" y="19627"/>
                  <a:pt x="10229407" y="25808"/>
                  <a:pt x="10248925" y="32816"/>
                </a:cubicBezTo>
                <a:cubicBezTo>
                  <a:pt x="10268444" y="39818"/>
                  <a:pt x="10288154" y="49285"/>
                  <a:pt x="10308055" y="61216"/>
                </a:cubicBezTo>
                <a:cubicBezTo>
                  <a:pt x="10290867" y="68925"/>
                  <a:pt x="10275044" y="79035"/>
                  <a:pt x="10260602" y="91551"/>
                </a:cubicBezTo>
                <a:cubicBezTo>
                  <a:pt x="10246160" y="104073"/>
                  <a:pt x="10225873" y="117701"/>
                  <a:pt x="10199739" y="132438"/>
                </a:cubicBezTo>
                <a:cubicBezTo>
                  <a:pt x="10237638" y="136890"/>
                  <a:pt x="10272063" y="142336"/>
                  <a:pt x="10303007" y="148783"/>
                </a:cubicBezTo>
                <a:cubicBezTo>
                  <a:pt x="10333949" y="155224"/>
                  <a:pt x="10363896" y="164188"/>
                  <a:pt x="10392856" y="175669"/>
                </a:cubicBezTo>
                <a:cubicBezTo>
                  <a:pt x="10355972" y="245306"/>
                  <a:pt x="10317713" y="312540"/>
                  <a:pt x="10278080" y="377369"/>
                </a:cubicBezTo>
                <a:cubicBezTo>
                  <a:pt x="10238442" y="442196"/>
                  <a:pt x="10165830" y="494643"/>
                  <a:pt x="10060232" y="534704"/>
                </a:cubicBezTo>
                <a:cubicBezTo>
                  <a:pt x="10023683" y="550227"/>
                  <a:pt x="9988150" y="567348"/>
                  <a:pt x="9953630" y="586069"/>
                </a:cubicBezTo>
                <a:lnTo>
                  <a:pt x="9861921" y="641684"/>
                </a:lnTo>
                <a:lnTo>
                  <a:pt x="9847600" y="682115"/>
                </a:lnTo>
                <a:cubicBezTo>
                  <a:pt x="9827147" y="714139"/>
                  <a:pt x="9808691" y="747887"/>
                  <a:pt x="9792232" y="783360"/>
                </a:cubicBezTo>
                <a:cubicBezTo>
                  <a:pt x="9775773" y="818829"/>
                  <a:pt x="9757318" y="852563"/>
                  <a:pt x="9736862" y="884559"/>
                </a:cubicBezTo>
                <a:cubicBezTo>
                  <a:pt x="9722252" y="907419"/>
                  <a:pt x="9701648" y="925079"/>
                  <a:pt x="9675055" y="937544"/>
                </a:cubicBezTo>
                <a:cubicBezTo>
                  <a:pt x="9648456" y="950010"/>
                  <a:pt x="9619865" y="960741"/>
                  <a:pt x="9589270" y="969745"/>
                </a:cubicBezTo>
                <a:lnTo>
                  <a:pt x="9527389" y="993751"/>
                </a:lnTo>
                <a:lnTo>
                  <a:pt x="9526805" y="995860"/>
                </a:lnTo>
                <a:lnTo>
                  <a:pt x="9425452" y="1116186"/>
                </a:lnTo>
                <a:lnTo>
                  <a:pt x="9450603" y="1113714"/>
                </a:lnTo>
                <a:cubicBezTo>
                  <a:pt x="9470687" y="1109806"/>
                  <a:pt x="9488773" y="1104159"/>
                  <a:pt x="9504862" y="1096774"/>
                </a:cubicBezTo>
                <a:cubicBezTo>
                  <a:pt x="9535072" y="1086520"/>
                  <a:pt x="9564634" y="1081947"/>
                  <a:pt x="9593562" y="1083058"/>
                </a:cubicBezTo>
                <a:cubicBezTo>
                  <a:pt x="9622483" y="1084168"/>
                  <a:pt x="9649078" y="1094829"/>
                  <a:pt x="9673337" y="1115050"/>
                </a:cubicBezTo>
                <a:cubicBezTo>
                  <a:pt x="9688637" y="1116450"/>
                  <a:pt x="9704340" y="1125231"/>
                  <a:pt x="9720448" y="1141394"/>
                </a:cubicBezTo>
                <a:cubicBezTo>
                  <a:pt x="9693580" y="1160562"/>
                  <a:pt x="9673900" y="1171810"/>
                  <a:pt x="9661392" y="1175155"/>
                </a:cubicBezTo>
                <a:cubicBezTo>
                  <a:pt x="9624493" y="1184837"/>
                  <a:pt x="9589340" y="1191618"/>
                  <a:pt x="9555932" y="1195496"/>
                </a:cubicBezTo>
                <a:cubicBezTo>
                  <a:pt x="9522524" y="1199372"/>
                  <a:pt x="9487169" y="1202460"/>
                  <a:pt x="9449868" y="1204758"/>
                </a:cubicBezTo>
                <a:cubicBezTo>
                  <a:pt x="9459810" y="1241555"/>
                  <a:pt x="9475728" y="1265879"/>
                  <a:pt x="9497629" y="1277737"/>
                </a:cubicBezTo>
                <a:cubicBezTo>
                  <a:pt x="9519521" y="1289590"/>
                  <a:pt x="9545397" y="1287114"/>
                  <a:pt x="9575244" y="1270316"/>
                </a:cubicBezTo>
                <a:cubicBezTo>
                  <a:pt x="9583035" y="1261943"/>
                  <a:pt x="9592772" y="1254405"/>
                  <a:pt x="9604459" y="1247699"/>
                </a:cubicBezTo>
                <a:cubicBezTo>
                  <a:pt x="9616145" y="1240992"/>
                  <a:pt x="9626084" y="1237200"/>
                  <a:pt x="9634287" y="1236325"/>
                </a:cubicBezTo>
                <a:cubicBezTo>
                  <a:pt x="9664483" y="1231744"/>
                  <a:pt x="9695089" y="1234544"/>
                  <a:pt x="9726092" y="1244727"/>
                </a:cubicBezTo>
                <a:cubicBezTo>
                  <a:pt x="9696820" y="1254608"/>
                  <a:pt x="9669591" y="1267165"/>
                  <a:pt x="9644420" y="1282407"/>
                </a:cubicBezTo>
                <a:cubicBezTo>
                  <a:pt x="9619241" y="1297645"/>
                  <a:pt x="9592216" y="1313952"/>
                  <a:pt x="9563353" y="1331326"/>
                </a:cubicBezTo>
                <a:cubicBezTo>
                  <a:pt x="9578913" y="1337447"/>
                  <a:pt x="9594526" y="1344503"/>
                  <a:pt x="9610187" y="1352504"/>
                </a:cubicBezTo>
                <a:cubicBezTo>
                  <a:pt x="9625848" y="1360495"/>
                  <a:pt x="9641660" y="1371302"/>
                  <a:pt x="9657629" y="1384922"/>
                </a:cubicBezTo>
                <a:cubicBezTo>
                  <a:pt x="9643838" y="1393721"/>
                  <a:pt x="9631142" y="1405262"/>
                  <a:pt x="9619556" y="1419550"/>
                </a:cubicBezTo>
                <a:cubicBezTo>
                  <a:pt x="9607968" y="1433844"/>
                  <a:pt x="9591690" y="1449399"/>
                  <a:pt x="9570725" y="1466221"/>
                </a:cubicBezTo>
                <a:cubicBezTo>
                  <a:pt x="9601131" y="1471304"/>
                  <a:pt x="9628751" y="1477521"/>
                  <a:pt x="9653577" y="1484880"/>
                </a:cubicBezTo>
                <a:cubicBezTo>
                  <a:pt x="9678404" y="1492232"/>
                  <a:pt x="9702430" y="1502464"/>
                  <a:pt x="9725665" y="1515572"/>
                </a:cubicBezTo>
                <a:cubicBezTo>
                  <a:pt x="9696072" y="1595062"/>
                  <a:pt x="9665377" y="1671811"/>
                  <a:pt x="9633579" y="1745812"/>
                </a:cubicBezTo>
                <a:cubicBezTo>
                  <a:pt x="9601775" y="1819815"/>
                  <a:pt x="9543518" y="1879683"/>
                  <a:pt x="9458794" y="1925412"/>
                </a:cubicBezTo>
                <a:cubicBezTo>
                  <a:pt x="9400148" y="1960851"/>
                  <a:pt x="9344757" y="2003590"/>
                  <a:pt x="9292618" y="2053629"/>
                </a:cubicBezTo>
                <a:cubicBezTo>
                  <a:pt x="9240481" y="2103664"/>
                  <a:pt x="9189290" y="2153631"/>
                  <a:pt x="9139050" y="2203531"/>
                </a:cubicBezTo>
                <a:cubicBezTo>
                  <a:pt x="9124953" y="2212666"/>
                  <a:pt x="9113066" y="2227287"/>
                  <a:pt x="9103384" y="2247403"/>
                </a:cubicBezTo>
                <a:cubicBezTo>
                  <a:pt x="9093696" y="2267507"/>
                  <a:pt x="9082220" y="2289629"/>
                  <a:pt x="9068942" y="2313749"/>
                </a:cubicBezTo>
                <a:cubicBezTo>
                  <a:pt x="9062421" y="2322046"/>
                  <a:pt x="9057950" y="2333011"/>
                  <a:pt x="9055522" y="2346658"/>
                </a:cubicBezTo>
                <a:cubicBezTo>
                  <a:pt x="9053094" y="2360306"/>
                  <a:pt x="9048824" y="2375022"/>
                  <a:pt x="9042711" y="2390812"/>
                </a:cubicBezTo>
                <a:cubicBezTo>
                  <a:pt x="9036828" y="2399372"/>
                  <a:pt x="9034850" y="2409543"/>
                  <a:pt x="9036762" y="2421315"/>
                </a:cubicBezTo>
                <a:cubicBezTo>
                  <a:pt x="9038676" y="2433094"/>
                  <a:pt x="9036693" y="2443264"/>
                  <a:pt x="9030815" y="2451824"/>
                </a:cubicBezTo>
                <a:cubicBezTo>
                  <a:pt x="9002940" y="2498910"/>
                  <a:pt x="8975066" y="2545995"/>
                  <a:pt x="8947186" y="2593081"/>
                </a:cubicBezTo>
                <a:cubicBezTo>
                  <a:pt x="8940752" y="2608886"/>
                  <a:pt x="8933325" y="2623823"/>
                  <a:pt x="8924893" y="2637888"/>
                </a:cubicBezTo>
                <a:cubicBezTo>
                  <a:pt x="8916465" y="2651963"/>
                  <a:pt x="8905041" y="2663413"/>
                  <a:pt x="8890612" y="2672258"/>
                </a:cubicBezTo>
                <a:cubicBezTo>
                  <a:pt x="8876563" y="2687976"/>
                  <a:pt x="8861438" y="2700946"/>
                  <a:pt x="8845234" y="2711165"/>
                </a:cubicBezTo>
                <a:cubicBezTo>
                  <a:pt x="8829031" y="2721385"/>
                  <a:pt x="8809974" y="2730872"/>
                  <a:pt x="8788056" y="2739613"/>
                </a:cubicBezTo>
                <a:cubicBezTo>
                  <a:pt x="8795003" y="2739753"/>
                  <a:pt x="8800167" y="2741897"/>
                  <a:pt x="8803548" y="2746052"/>
                </a:cubicBezTo>
                <a:cubicBezTo>
                  <a:pt x="8806930" y="2750206"/>
                  <a:pt x="8812095" y="2752350"/>
                  <a:pt x="8819040" y="2752492"/>
                </a:cubicBezTo>
                <a:cubicBezTo>
                  <a:pt x="8827326" y="2759746"/>
                  <a:pt x="8834612" y="2766133"/>
                  <a:pt x="8840907" y="2771648"/>
                </a:cubicBezTo>
                <a:cubicBezTo>
                  <a:pt x="8847200" y="2777165"/>
                  <a:pt x="8850515" y="2780071"/>
                  <a:pt x="8850849" y="2780360"/>
                </a:cubicBezTo>
                <a:cubicBezTo>
                  <a:pt x="8849150" y="2795523"/>
                  <a:pt x="8839915" y="2811217"/>
                  <a:pt x="8823134" y="2827432"/>
                </a:cubicBezTo>
                <a:cubicBezTo>
                  <a:pt x="8802280" y="2844018"/>
                  <a:pt x="8782103" y="2855928"/>
                  <a:pt x="8762629" y="2863157"/>
                </a:cubicBezTo>
                <a:cubicBezTo>
                  <a:pt x="8752889" y="2866768"/>
                  <a:pt x="8741884" y="2868849"/>
                  <a:pt x="8729610" y="2869399"/>
                </a:cubicBezTo>
                <a:lnTo>
                  <a:pt x="8698657" y="2867151"/>
                </a:lnTo>
                <a:lnTo>
                  <a:pt x="8724804" y="2938407"/>
                </a:lnTo>
                <a:lnTo>
                  <a:pt x="8640556" y="2935114"/>
                </a:lnTo>
                <a:lnTo>
                  <a:pt x="8639907" y="2937194"/>
                </a:lnTo>
                <a:cubicBezTo>
                  <a:pt x="8622019" y="2990482"/>
                  <a:pt x="8589253" y="3033592"/>
                  <a:pt x="8541599" y="3066523"/>
                </a:cubicBezTo>
                <a:cubicBezTo>
                  <a:pt x="8508615" y="3092042"/>
                  <a:pt x="8477460" y="3122818"/>
                  <a:pt x="8448135" y="3158852"/>
                </a:cubicBezTo>
                <a:cubicBezTo>
                  <a:pt x="8418810" y="3194882"/>
                  <a:pt x="8390020" y="3230864"/>
                  <a:pt x="8361762" y="3266797"/>
                </a:cubicBezTo>
                <a:cubicBezTo>
                  <a:pt x="8353833" y="3273374"/>
                  <a:pt x="8347147" y="3283903"/>
                  <a:pt x="8341702" y="3298389"/>
                </a:cubicBezTo>
                <a:cubicBezTo>
                  <a:pt x="8336252" y="3312867"/>
                  <a:pt x="8329797" y="3328796"/>
                  <a:pt x="8322330" y="3346164"/>
                </a:cubicBezTo>
                <a:cubicBezTo>
                  <a:pt x="8318662" y="3352139"/>
                  <a:pt x="8316147" y="3360035"/>
                  <a:pt x="8314781" y="3369862"/>
                </a:cubicBezTo>
                <a:cubicBezTo>
                  <a:pt x="8313417" y="3379690"/>
                  <a:pt x="8311014" y="3390286"/>
                  <a:pt x="8307577" y="3401657"/>
                </a:cubicBezTo>
                <a:cubicBezTo>
                  <a:pt x="8304268" y="3407822"/>
                  <a:pt x="8303156" y="3415145"/>
                  <a:pt x="8304230" y="3423623"/>
                </a:cubicBezTo>
                <a:cubicBezTo>
                  <a:pt x="8305307" y="3432103"/>
                  <a:pt x="8304192" y="3439428"/>
                  <a:pt x="8300885" y="3445592"/>
                </a:cubicBezTo>
                <a:cubicBezTo>
                  <a:pt x="8285207" y="3479497"/>
                  <a:pt x="8269531" y="3513404"/>
                  <a:pt x="8253850" y="3547310"/>
                </a:cubicBezTo>
                <a:cubicBezTo>
                  <a:pt x="8250230" y="3558692"/>
                  <a:pt x="8246052" y="3569448"/>
                  <a:pt x="8241310" y="3579578"/>
                </a:cubicBezTo>
                <a:cubicBezTo>
                  <a:pt x="8236570" y="3589712"/>
                  <a:pt x="8230144" y="3597958"/>
                  <a:pt x="8222029" y="3604328"/>
                </a:cubicBezTo>
                <a:cubicBezTo>
                  <a:pt x="8214128" y="3615645"/>
                  <a:pt x="8205620" y="3624984"/>
                  <a:pt x="8196507" y="3632344"/>
                </a:cubicBezTo>
                <a:cubicBezTo>
                  <a:pt x="8187394" y="3639703"/>
                  <a:pt x="8176674" y="3646533"/>
                  <a:pt x="8164348" y="3652828"/>
                </a:cubicBezTo>
                <a:cubicBezTo>
                  <a:pt x="8168254" y="3652930"/>
                  <a:pt x="8171158" y="3654474"/>
                  <a:pt x="8173060" y="3657465"/>
                </a:cubicBezTo>
                <a:cubicBezTo>
                  <a:pt x="8174963" y="3660455"/>
                  <a:pt x="8177867" y="3662000"/>
                  <a:pt x="8181775" y="3662102"/>
                </a:cubicBezTo>
                <a:cubicBezTo>
                  <a:pt x="8186434" y="3667327"/>
                  <a:pt x="8190533" y="3671925"/>
                  <a:pt x="8194073" y="3675897"/>
                </a:cubicBezTo>
                <a:cubicBezTo>
                  <a:pt x="8197613" y="3679869"/>
                  <a:pt x="8199475" y="3681962"/>
                  <a:pt x="8199664" y="3682171"/>
                </a:cubicBezTo>
                <a:cubicBezTo>
                  <a:pt x="8198710" y="3693089"/>
                  <a:pt x="8193515" y="3704390"/>
                  <a:pt x="8184077" y="3716068"/>
                </a:cubicBezTo>
                <a:lnTo>
                  <a:pt x="8150408" y="3741520"/>
                </a:lnTo>
                <a:lnTo>
                  <a:pt x="8194516" y="3755275"/>
                </a:lnTo>
                <a:cubicBezTo>
                  <a:pt x="8201714" y="3760246"/>
                  <a:pt x="8209847" y="3762663"/>
                  <a:pt x="8218917" y="3762514"/>
                </a:cubicBezTo>
                <a:cubicBezTo>
                  <a:pt x="8227986" y="3762367"/>
                  <a:pt x="8239866" y="3754542"/>
                  <a:pt x="8254558" y="3739040"/>
                </a:cubicBezTo>
                <a:cubicBezTo>
                  <a:pt x="8268737" y="3717880"/>
                  <a:pt x="8283509" y="3710106"/>
                  <a:pt x="8298876" y="3715716"/>
                </a:cubicBezTo>
                <a:cubicBezTo>
                  <a:pt x="8314246" y="3721330"/>
                  <a:pt x="8329497" y="3729184"/>
                  <a:pt x="8344637" y="3739281"/>
                </a:cubicBezTo>
                <a:cubicBezTo>
                  <a:pt x="8362387" y="3743382"/>
                  <a:pt x="8380842" y="3749412"/>
                  <a:pt x="8400005" y="3757361"/>
                </a:cubicBezTo>
                <a:cubicBezTo>
                  <a:pt x="8419167" y="3765311"/>
                  <a:pt x="8439501" y="3772367"/>
                  <a:pt x="8461006" y="3778532"/>
                </a:cubicBezTo>
                <a:cubicBezTo>
                  <a:pt x="8482283" y="3790203"/>
                  <a:pt x="8499803" y="3799814"/>
                  <a:pt x="8513568" y="3807364"/>
                </a:cubicBezTo>
                <a:cubicBezTo>
                  <a:pt x="8488251" y="3832402"/>
                  <a:pt x="8465743" y="3852838"/>
                  <a:pt x="8446050" y="3868668"/>
                </a:cubicBezTo>
                <a:cubicBezTo>
                  <a:pt x="8423648" y="3881408"/>
                  <a:pt x="8401488" y="3895804"/>
                  <a:pt x="8379568" y="3911858"/>
                </a:cubicBezTo>
                <a:cubicBezTo>
                  <a:pt x="8357650" y="3927910"/>
                  <a:pt x="8335496" y="3942298"/>
                  <a:pt x="8313103" y="3955020"/>
                </a:cubicBezTo>
                <a:cubicBezTo>
                  <a:pt x="8297108" y="3964111"/>
                  <a:pt x="8280401" y="3968214"/>
                  <a:pt x="8262978" y="3967333"/>
                </a:cubicBezTo>
                <a:cubicBezTo>
                  <a:pt x="8245554" y="3966452"/>
                  <a:pt x="8227895" y="3963908"/>
                  <a:pt x="8209993" y="3959706"/>
                </a:cubicBezTo>
                <a:cubicBezTo>
                  <a:pt x="8162176" y="3955932"/>
                  <a:pt x="8117161" y="3947568"/>
                  <a:pt x="8074946" y="3934620"/>
                </a:cubicBezTo>
                <a:cubicBezTo>
                  <a:pt x="8063161" y="3940230"/>
                  <a:pt x="8047387" y="3944178"/>
                  <a:pt x="8027612" y="3946459"/>
                </a:cubicBezTo>
                <a:cubicBezTo>
                  <a:pt x="8031881" y="3955200"/>
                  <a:pt x="8035561" y="3962854"/>
                  <a:pt x="8038654" y="3969414"/>
                </a:cubicBezTo>
                <a:cubicBezTo>
                  <a:pt x="8041748" y="3975979"/>
                  <a:pt x="8046830" y="3981330"/>
                  <a:pt x="8053911" y="3985468"/>
                </a:cubicBezTo>
                <a:cubicBezTo>
                  <a:pt x="8076752" y="4000048"/>
                  <a:pt x="8098650" y="4007960"/>
                  <a:pt x="8119604" y="4009213"/>
                </a:cubicBezTo>
                <a:cubicBezTo>
                  <a:pt x="8137828" y="4012549"/>
                  <a:pt x="8153469" y="4019079"/>
                  <a:pt x="8166534" y="4028808"/>
                </a:cubicBezTo>
                <a:cubicBezTo>
                  <a:pt x="8179596" y="4038536"/>
                  <a:pt x="8187740" y="4053244"/>
                  <a:pt x="8190957" y="4072938"/>
                </a:cubicBezTo>
                <a:cubicBezTo>
                  <a:pt x="8197541" y="4078569"/>
                  <a:pt x="8201352" y="4088742"/>
                  <a:pt x="8202389" y="4103455"/>
                </a:cubicBezTo>
                <a:cubicBezTo>
                  <a:pt x="8182150" y="4106495"/>
                  <a:pt x="8168446" y="4107054"/>
                  <a:pt x="8161262" y="4105136"/>
                </a:cubicBezTo>
                <a:cubicBezTo>
                  <a:pt x="8140145" y="4099361"/>
                  <a:pt x="8121004" y="4092400"/>
                  <a:pt x="8103847" y="4084250"/>
                </a:cubicBezTo>
                <a:cubicBezTo>
                  <a:pt x="8086687" y="4076098"/>
                  <a:pt x="8068936" y="4066864"/>
                  <a:pt x="8050591" y="4056550"/>
                </a:cubicBezTo>
                <a:cubicBezTo>
                  <a:pt x="8040472" y="4081668"/>
                  <a:pt x="8038148" y="4101203"/>
                  <a:pt x="8043618" y="4115155"/>
                </a:cubicBezTo>
                <a:cubicBezTo>
                  <a:pt x="8049088" y="4129104"/>
                  <a:pt x="8062166" y="4135732"/>
                  <a:pt x="8082847" y="4135041"/>
                </a:cubicBezTo>
                <a:cubicBezTo>
                  <a:pt x="8089845" y="4132476"/>
                  <a:pt x="8097415" y="4131020"/>
                  <a:pt x="8105566" y="4130673"/>
                </a:cubicBezTo>
                <a:cubicBezTo>
                  <a:pt x="8113715" y="4130323"/>
                  <a:pt x="8119878" y="4131172"/>
                  <a:pt x="8124059" y="4133218"/>
                </a:cubicBezTo>
                <a:cubicBezTo>
                  <a:pt x="8140001" y="4139943"/>
                  <a:pt x="8153172" y="4151209"/>
                  <a:pt x="8163566" y="4167013"/>
                </a:cubicBezTo>
                <a:cubicBezTo>
                  <a:pt x="8145930" y="4163748"/>
                  <a:pt x="8128176" y="4162724"/>
                  <a:pt x="8110303" y="4163950"/>
                </a:cubicBezTo>
                <a:cubicBezTo>
                  <a:pt x="8092429" y="4165171"/>
                  <a:pt x="8073265" y="4166452"/>
                  <a:pt x="8052815" y="4167798"/>
                </a:cubicBezTo>
                <a:cubicBezTo>
                  <a:pt x="8057625" y="4176332"/>
                  <a:pt x="8062086" y="4185446"/>
                  <a:pt x="8066190" y="4195138"/>
                </a:cubicBezTo>
                <a:cubicBezTo>
                  <a:pt x="8070298" y="4204824"/>
                  <a:pt x="8073346" y="4216242"/>
                  <a:pt x="8075340" y="4229390"/>
                </a:cubicBezTo>
                <a:cubicBezTo>
                  <a:pt x="8065370" y="4230330"/>
                  <a:pt x="8054810" y="4233252"/>
                  <a:pt x="8043667" y="4238164"/>
                </a:cubicBezTo>
                <a:cubicBezTo>
                  <a:pt x="8032518" y="4243080"/>
                  <a:pt x="8018675" y="4247280"/>
                  <a:pt x="8002134" y="4250770"/>
                </a:cubicBezTo>
                <a:cubicBezTo>
                  <a:pt x="8014296" y="4263338"/>
                  <a:pt x="8024702" y="4275710"/>
                  <a:pt x="8033344" y="4287892"/>
                </a:cubicBezTo>
                <a:cubicBezTo>
                  <a:pt x="8041988" y="4300067"/>
                  <a:pt x="8049105" y="4313716"/>
                  <a:pt x="8054699" y="4328836"/>
                </a:cubicBezTo>
                <a:cubicBezTo>
                  <a:pt x="8008984" y="4367093"/>
                  <a:pt x="7963853" y="4403368"/>
                  <a:pt x="7919311" y="4437653"/>
                </a:cubicBezTo>
                <a:cubicBezTo>
                  <a:pt x="7874766" y="4471937"/>
                  <a:pt x="7823537" y="4489480"/>
                  <a:pt x="7765618" y="4490274"/>
                </a:cubicBezTo>
                <a:cubicBezTo>
                  <a:pt x="7724009" y="4493086"/>
                  <a:pt x="7680990" y="4501284"/>
                  <a:pt x="7636563" y="4514866"/>
                </a:cubicBezTo>
                <a:cubicBezTo>
                  <a:pt x="7592135" y="4528446"/>
                  <a:pt x="7548180" y="4542284"/>
                  <a:pt x="7504694" y="4556378"/>
                </a:cubicBezTo>
                <a:cubicBezTo>
                  <a:pt x="7494446" y="4557422"/>
                  <a:pt x="7483026" y="4562439"/>
                  <a:pt x="7470434" y="4571434"/>
                </a:cubicBezTo>
                <a:cubicBezTo>
                  <a:pt x="7457842" y="4580419"/>
                  <a:pt x="7443606" y="4590050"/>
                  <a:pt x="7427728" y="4600314"/>
                </a:cubicBezTo>
                <a:cubicBezTo>
                  <a:pt x="7421354" y="4603230"/>
                  <a:pt x="7414866" y="4608386"/>
                  <a:pt x="7408256" y="4615786"/>
                </a:cubicBezTo>
                <a:cubicBezTo>
                  <a:pt x="7401647" y="4623186"/>
                  <a:pt x="7393747" y="4630647"/>
                  <a:pt x="7384557" y="4638173"/>
                </a:cubicBezTo>
                <a:cubicBezTo>
                  <a:pt x="7378376" y="4641448"/>
                  <a:pt x="7373371" y="4646912"/>
                  <a:pt x="7369541" y="4654550"/>
                </a:cubicBezTo>
                <a:cubicBezTo>
                  <a:pt x="7365709" y="4662192"/>
                  <a:pt x="7360701" y="4667653"/>
                  <a:pt x="7354522" y="4670929"/>
                </a:cubicBezTo>
                <a:cubicBezTo>
                  <a:pt x="7322610" y="4690348"/>
                  <a:pt x="7290701" y="4709768"/>
                  <a:pt x="7258787" y="4729188"/>
                </a:cubicBezTo>
                <a:cubicBezTo>
                  <a:pt x="7249441" y="4736622"/>
                  <a:pt x="7239978" y="4743227"/>
                  <a:pt x="7230396" y="4748996"/>
                </a:cubicBezTo>
                <a:cubicBezTo>
                  <a:pt x="7220814" y="4754770"/>
                  <a:pt x="7210884" y="4758037"/>
                  <a:pt x="7200596" y="4758804"/>
                </a:cubicBezTo>
                <a:cubicBezTo>
                  <a:pt x="7187729" y="4763800"/>
                  <a:pt x="7175461" y="4766816"/>
                  <a:pt x="7163793" y="4767848"/>
                </a:cubicBezTo>
                <a:cubicBezTo>
                  <a:pt x="7152124" y="4768882"/>
                  <a:pt x="7139417" y="4768583"/>
                  <a:pt x="7125674" y="4766940"/>
                </a:cubicBezTo>
                <a:cubicBezTo>
                  <a:pt x="7128861" y="4769202"/>
                  <a:pt x="7130413" y="4772102"/>
                  <a:pt x="7130326" y="4775646"/>
                </a:cubicBezTo>
                <a:cubicBezTo>
                  <a:pt x="7130239" y="4779189"/>
                  <a:pt x="7131790" y="4782090"/>
                  <a:pt x="7134978" y="4784350"/>
                </a:cubicBezTo>
                <a:cubicBezTo>
                  <a:pt x="7135938" y="4791287"/>
                  <a:pt x="7136778" y="4797390"/>
                  <a:pt x="7137505" y="4802660"/>
                </a:cubicBezTo>
                <a:cubicBezTo>
                  <a:pt x="7138230" y="4807930"/>
                  <a:pt x="7138612" y="4810707"/>
                  <a:pt x="7138652" y="4810984"/>
                </a:cubicBezTo>
                <a:cubicBezTo>
                  <a:pt x="7131774" y="4819518"/>
                  <a:pt x="7121165" y="4826009"/>
                  <a:pt x="7106822" y="4830448"/>
                </a:cubicBezTo>
                <a:cubicBezTo>
                  <a:pt x="7090427" y="4833828"/>
                  <a:pt x="7076225" y="4834627"/>
                  <a:pt x="7064230" y="4832848"/>
                </a:cubicBezTo>
                <a:cubicBezTo>
                  <a:pt x="7052233" y="4831062"/>
                  <a:pt x="7040328" y="4824028"/>
                  <a:pt x="7028516" y="4811739"/>
                </a:cubicBezTo>
                <a:cubicBezTo>
                  <a:pt x="7022652" y="4801959"/>
                  <a:pt x="7010054" y="4796053"/>
                  <a:pt x="6990724" y="4794038"/>
                </a:cubicBezTo>
                <a:cubicBezTo>
                  <a:pt x="6971393" y="4792021"/>
                  <a:pt x="6952342" y="4800764"/>
                  <a:pt x="6933573" y="4820268"/>
                </a:cubicBezTo>
                <a:cubicBezTo>
                  <a:pt x="6930920" y="4824612"/>
                  <a:pt x="6926042" y="4828520"/>
                  <a:pt x="6918942" y="4831982"/>
                </a:cubicBezTo>
                <a:cubicBezTo>
                  <a:pt x="6911838" y="4835446"/>
                  <a:pt x="6901800" y="4839636"/>
                  <a:pt x="6888829" y="4844553"/>
                </a:cubicBezTo>
                <a:cubicBezTo>
                  <a:pt x="6900050" y="4826184"/>
                  <a:pt x="6905650" y="4817014"/>
                  <a:pt x="6905624" y="4817058"/>
                </a:cubicBezTo>
                <a:cubicBezTo>
                  <a:pt x="6878408" y="4811009"/>
                  <a:pt x="6849419" y="4807864"/>
                  <a:pt x="6818660" y="4807619"/>
                </a:cubicBezTo>
                <a:cubicBezTo>
                  <a:pt x="6787898" y="4807376"/>
                  <a:pt x="6766866" y="4799415"/>
                  <a:pt x="6755554" y="4783737"/>
                </a:cubicBezTo>
                <a:cubicBezTo>
                  <a:pt x="6740608" y="4758625"/>
                  <a:pt x="6724008" y="4737252"/>
                  <a:pt x="6705755" y="4719606"/>
                </a:cubicBezTo>
                <a:cubicBezTo>
                  <a:pt x="6687498" y="4701964"/>
                  <a:pt x="6672721" y="4681712"/>
                  <a:pt x="6661412" y="4658852"/>
                </a:cubicBezTo>
                <a:cubicBezTo>
                  <a:pt x="6659840" y="4652192"/>
                  <a:pt x="6656778" y="4646952"/>
                  <a:pt x="6652225" y="4643118"/>
                </a:cubicBezTo>
                <a:cubicBezTo>
                  <a:pt x="6647674" y="4639290"/>
                  <a:pt x="6645180" y="4637216"/>
                  <a:pt x="6644744" y="4636904"/>
                </a:cubicBezTo>
                <a:cubicBezTo>
                  <a:pt x="6621837" y="4642266"/>
                  <a:pt x="6604790" y="4640083"/>
                  <a:pt x="6593603" y="4630366"/>
                </a:cubicBezTo>
                <a:cubicBezTo>
                  <a:pt x="6582415" y="4620640"/>
                  <a:pt x="6573806" y="4604651"/>
                  <a:pt x="6567772" y="4582390"/>
                </a:cubicBezTo>
                <a:cubicBezTo>
                  <a:pt x="6566008" y="4576042"/>
                  <a:pt x="6560138" y="4571288"/>
                  <a:pt x="6550170" y="4568121"/>
                </a:cubicBezTo>
                <a:cubicBezTo>
                  <a:pt x="6540199" y="4564958"/>
                  <a:pt x="6531044" y="4561474"/>
                  <a:pt x="6522716" y="4557672"/>
                </a:cubicBezTo>
                <a:cubicBezTo>
                  <a:pt x="6513250" y="4546844"/>
                  <a:pt x="6503548" y="4537428"/>
                  <a:pt x="6493612" y="4529415"/>
                </a:cubicBezTo>
                <a:cubicBezTo>
                  <a:pt x="6483680" y="4521406"/>
                  <a:pt x="6479608" y="4515074"/>
                  <a:pt x="6481402" y="4510426"/>
                </a:cubicBezTo>
                <a:cubicBezTo>
                  <a:pt x="6486322" y="4494172"/>
                  <a:pt x="6493818" y="4477794"/>
                  <a:pt x="6503894" y="4461298"/>
                </a:cubicBezTo>
                <a:cubicBezTo>
                  <a:pt x="6513971" y="4444800"/>
                  <a:pt x="6525222" y="4430486"/>
                  <a:pt x="6537645" y="4418349"/>
                </a:cubicBezTo>
                <a:cubicBezTo>
                  <a:pt x="6549916" y="4407152"/>
                  <a:pt x="6561486" y="4403255"/>
                  <a:pt x="6572356" y="4406658"/>
                </a:cubicBezTo>
                <a:cubicBezTo>
                  <a:pt x="6583228" y="4410059"/>
                  <a:pt x="6592928" y="4417429"/>
                  <a:pt x="6601454" y="4428766"/>
                </a:cubicBezTo>
                <a:cubicBezTo>
                  <a:pt x="6609356" y="4432589"/>
                  <a:pt x="6617490" y="4435001"/>
                  <a:pt x="6625858" y="4436004"/>
                </a:cubicBezTo>
                <a:cubicBezTo>
                  <a:pt x="6634227" y="4437009"/>
                  <a:pt x="6640482" y="4438392"/>
                  <a:pt x="6644626" y="4440151"/>
                </a:cubicBezTo>
                <a:cubicBezTo>
                  <a:pt x="6647200" y="4435937"/>
                  <a:pt x="6649075" y="4432868"/>
                  <a:pt x="6650245" y="4430952"/>
                </a:cubicBezTo>
                <a:cubicBezTo>
                  <a:pt x="6651418" y="4429038"/>
                  <a:pt x="6653288" y="4425970"/>
                  <a:pt x="6655862" y="4421756"/>
                </a:cubicBezTo>
                <a:cubicBezTo>
                  <a:pt x="6648588" y="4417252"/>
                  <a:pt x="6642018" y="4411600"/>
                  <a:pt x="6636147" y="4404798"/>
                </a:cubicBezTo>
                <a:cubicBezTo>
                  <a:pt x="6630274" y="4397994"/>
                  <a:pt x="6623704" y="4392347"/>
                  <a:pt x="6616428" y="4387842"/>
                </a:cubicBezTo>
                <a:cubicBezTo>
                  <a:pt x="6601646" y="4379220"/>
                  <a:pt x="6587565" y="4369450"/>
                  <a:pt x="6574186" y="4358532"/>
                </a:cubicBezTo>
                <a:cubicBezTo>
                  <a:pt x="6560806" y="4347610"/>
                  <a:pt x="6546725" y="4337838"/>
                  <a:pt x="6531940" y="4329218"/>
                </a:cubicBezTo>
                <a:cubicBezTo>
                  <a:pt x="6519264" y="4317147"/>
                  <a:pt x="6504250" y="4313004"/>
                  <a:pt x="6486900" y="4316794"/>
                </a:cubicBezTo>
                <a:cubicBezTo>
                  <a:pt x="6469549" y="4320578"/>
                  <a:pt x="6452670" y="4327700"/>
                  <a:pt x="6436263" y="4338146"/>
                </a:cubicBezTo>
                <a:cubicBezTo>
                  <a:pt x="6372174" y="4391095"/>
                  <a:pt x="6327760" y="4387216"/>
                  <a:pt x="6303016" y="4326519"/>
                </a:cubicBezTo>
                <a:cubicBezTo>
                  <a:pt x="6294014" y="4308776"/>
                  <a:pt x="6284308" y="4295259"/>
                  <a:pt x="6273904" y="4285966"/>
                </a:cubicBezTo>
                <a:cubicBezTo>
                  <a:pt x="6263500" y="4276672"/>
                  <a:pt x="6250048" y="4273391"/>
                  <a:pt x="6233550" y="4276121"/>
                </a:cubicBezTo>
                <a:cubicBezTo>
                  <a:pt x="6203254" y="4279224"/>
                  <a:pt x="6184562" y="4275626"/>
                  <a:pt x="6177482" y="4265342"/>
                </a:cubicBezTo>
                <a:cubicBezTo>
                  <a:pt x="6170398" y="4255051"/>
                  <a:pt x="6170930" y="4228198"/>
                  <a:pt x="6179074" y="4184774"/>
                </a:cubicBezTo>
                <a:cubicBezTo>
                  <a:pt x="6171252" y="4180483"/>
                  <a:pt x="6162492" y="4175677"/>
                  <a:pt x="6152792" y="4170357"/>
                </a:cubicBezTo>
                <a:cubicBezTo>
                  <a:pt x="6143096" y="4165038"/>
                  <a:pt x="6134334" y="4160231"/>
                  <a:pt x="6126512" y="4155940"/>
                </a:cubicBezTo>
                <a:cubicBezTo>
                  <a:pt x="6103860" y="4135582"/>
                  <a:pt x="6080154" y="4116953"/>
                  <a:pt x="6055394" y="4100045"/>
                </a:cubicBezTo>
                <a:cubicBezTo>
                  <a:pt x="6030635" y="4083138"/>
                  <a:pt x="5999904" y="4076007"/>
                  <a:pt x="5963198" y="4078652"/>
                </a:cubicBezTo>
                <a:lnTo>
                  <a:pt x="5961558" y="4079289"/>
                </a:lnTo>
                <a:cubicBezTo>
                  <a:pt x="5946268" y="4071153"/>
                  <a:pt x="5931796" y="4062707"/>
                  <a:pt x="5918146" y="4053934"/>
                </a:cubicBezTo>
                <a:cubicBezTo>
                  <a:pt x="5918298" y="4053732"/>
                  <a:pt x="5917997" y="4054142"/>
                  <a:pt x="5917241" y="4055168"/>
                </a:cubicBezTo>
                <a:cubicBezTo>
                  <a:pt x="5916484" y="4056192"/>
                  <a:pt x="5914362" y="4059065"/>
                  <a:pt x="5910879" y="4063780"/>
                </a:cubicBezTo>
                <a:cubicBezTo>
                  <a:pt x="5902860" y="4052979"/>
                  <a:pt x="5895424" y="4043268"/>
                  <a:pt x="5888578" y="4034645"/>
                </a:cubicBezTo>
                <a:cubicBezTo>
                  <a:pt x="5881733" y="4026022"/>
                  <a:pt x="5872892" y="4018612"/>
                  <a:pt x="5862060" y="4012412"/>
                </a:cubicBezTo>
                <a:cubicBezTo>
                  <a:pt x="5846728" y="4001953"/>
                  <a:pt x="5832339" y="3998159"/>
                  <a:pt x="5818890" y="4001024"/>
                </a:cubicBezTo>
                <a:cubicBezTo>
                  <a:pt x="5819600" y="4008070"/>
                  <a:pt x="5819624" y="4016233"/>
                  <a:pt x="5818969" y="4025515"/>
                </a:cubicBezTo>
                <a:cubicBezTo>
                  <a:pt x="5818309" y="4034803"/>
                  <a:pt x="5818359" y="4042922"/>
                  <a:pt x="5819122" y="4049884"/>
                </a:cubicBezTo>
                <a:cubicBezTo>
                  <a:pt x="5822334" y="4052148"/>
                  <a:pt x="5823913" y="4055031"/>
                  <a:pt x="5823868" y="4058525"/>
                </a:cubicBezTo>
                <a:cubicBezTo>
                  <a:pt x="5823821" y="4062022"/>
                  <a:pt x="5825405" y="4064902"/>
                  <a:pt x="5828614" y="4067166"/>
                </a:cubicBezTo>
                <a:cubicBezTo>
                  <a:pt x="5803798" y="4060614"/>
                  <a:pt x="5789714" y="4050840"/>
                  <a:pt x="5786372" y="4037850"/>
                </a:cubicBezTo>
                <a:cubicBezTo>
                  <a:pt x="5783030" y="4024856"/>
                  <a:pt x="5787608" y="4000952"/>
                  <a:pt x="5800104" y="3966134"/>
                </a:cubicBezTo>
                <a:cubicBezTo>
                  <a:pt x="5781354" y="3956362"/>
                  <a:pt x="5761464" y="3947500"/>
                  <a:pt x="5740427" y="3939548"/>
                </a:cubicBezTo>
                <a:cubicBezTo>
                  <a:pt x="5719396" y="3931592"/>
                  <a:pt x="5697678" y="3921730"/>
                  <a:pt x="5675276" y="3909953"/>
                </a:cubicBezTo>
                <a:cubicBezTo>
                  <a:pt x="5669124" y="3887886"/>
                  <a:pt x="5661218" y="3874834"/>
                  <a:pt x="5651560" y="3870803"/>
                </a:cubicBezTo>
                <a:cubicBezTo>
                  <a:pt x="5641904" y="3866766"/>
                  <a:pt x="5627919" y="3871852"/>
                  <a:pt x="5609604" y="3886050"/>
                </a:cubicBezTo>
                <a:cubicBezTo>
                  <a:pt x="5602554" y="3881170"/>
                  <a:pt x="5596902" y="3873998"/>
                  <a:pt x="5592642" y="3864541"/>
                </a:cubicBezTo>
                <a:cubicBezTo>
                  <a:pt x="5588388" y="3855083"/>
                  <a:pt x="5582730" y="3847914"/>
                  <a:pt x="5575683" y="3843029"/>
                </a:cubicBezTo>
                <a:cubicBezTo>
                  <a:pt x="5571691" y="3841350"/>
                  <a:pt x="5565606" y="3843093"/>
                  <a:pt x="5557435" y="3848258"/>
                </a:cubicBezTo>
                <a:cubicBezTo>
                  <a:pt x="5549267" y="3853422"/>
                  <a:pt x="5540410" y="3859705"/>
                  <a:pt x="5530871" y="3867108"/>
                </a:cubicBezTo>
                <a:cubicBezTo>
                  <a:pt x="5547975" y="3870932"/>
                  <a:pt x="5562037" y="3874604"/>
                  <a:pt x="5573056" y="3878126"/>
                </a:cubicBezTo>
                <a:cubicBezTo>
                  <a:pt x="5584074" y="3881646"/>
                  <a:pt x="5596262" y="3884286"/>
                  <a:pt x="5609604" y="3886050"/>
                </a:cubicBezTo>
                <a:cubicBezTo>
                  <a:pt x="5615374" y="3901590"/>
                  <a:pt x="5623792" y="3911766"/>
                  <a:pt x="5634862" y="3916572"/>
                </a:cubicBezTo>
                <a:cubicBezTo>
                  <a:pt x="5645928" y="3921382"/>
                  <a:pt x="5659398" y="3919176"/>
                  <a:pt x="5675276" y="3909953"/>
                </a:cubicBezTo>
                <a:cubicBezTo>
                  <a:pt x="5677486" y="3925308"/>
                  <a:pt x="5678752" y="3934084"/>
                  <a:pt x="5679066" y="3936278"/>
                </a:cubicBezTo>
                <a:cubicBezTo>
                  <a:pt x="5690868" y="3948813"/>
                  <a:pt x="5701738" y="3960837"/>
                  <a:pt x="5711676" y="3972350"/>
                </a:cubicBezTo>
                <a:cubicBezTo>
                  <a:pt x="5721616" y="3983864"/>
                  <a:pt x="5732488" y="3995889"/>
                  <a:pt x="5744288" y="4008424"/>
                </a:cubicBezTo>
                <a:cubicBezTo>
                  <a:pt x="5744482" y="4008782"/>
                  <a:pt x="5744568" y="4011352"/>
                  <a:pt x="5744543" y="4016137"/>
                </a:cubicBezTo>
                <a:cubicBezTo>
                  <a:pt x="5744520" y="4020919"/>
                  <a:pt x="5743216" y="4025764"/>
                  <a:pt x="5740638" y="4030662"/>
                </a:cubicBezTo>
                <a:cubicBezTo>
                  <a:pt x="5740096" y="4030871"/>
                  <a:pt x="5737931" y="4031706"/>
                  <a:pt x="5734144" y="4033162"/>
                </a:cubicBezTo>
                <a:cubicBezTo>
                  <a:pt x="5730356" y="4034621"/>
                  <a:pt x="5728188" y="4035452"/>
                  <a:pt x="5727651" y="4035660"/>
                </a:cubicBezTo>
                <a:cubicBezTo>
                  <a:pt x="5716366" y="4013810"/>
                  <a:pt x="5700233" y="4002945"/>
                  <a:pt x="5679251" y="4003073"/>
                </a:cubicBezTo>
                <a:cubicBezTo>
                  <a:pt x="5658268" y="4003198"/>
                  <a:pt x="5638430" y="4002466"/>
                  <a:pt x="5619738" y="4000880"/>
                </a:cubicBezTo>
                <a:cubicBezTo>
                  <a:pt x="5588673" y="3995609"/>
                  <a:pt x="5564396" y="3983335"/>
                  <a:pt x="5546903" y="3964064"/>
                </a:cubicBezTo>
                <a:cubicBezTo>
                  <a:pt x="5529411" y="3944791"/>
                  <a:pt x="5513509" y="3918802"/>
                  <a:pt x="5499199" y="3886103"/>
                </a:cubicBezTo>
                <a:cubicBezTo>
                  <a:pt x="5481254" y="3899059"/>
                  <a:pt x="5466304" y="3903000"/>
                  <a:pt x="5454352" y="3897928"/>
                </a:cubicBezTo>
                <a:cubicBezTo>
                  <a:pt x="5442399" y="3892855"/>
                  <a:pt x="5429255" y="3885627"/>
                  <a:pt x="5414922" y="3876236"/>
                </a:cubicBezTo>
                <a:lnTo>
                  <a:pt x="5358264" y="3834096"/>
                </a:lnTo>
                <a:lnTo>
                  <a:pt x="5327042" y="3835027"/>
                </a:lnTo>
                <a:cubicBezTo>
                  <a:pt x="5245757" y="3836464"/>
                  <a:pt x="5164412" y="3836557"/>
                  <a:pt x="5083013" y="3835302"/>
                </a:cubicBezTo>
                <a:cubicBezTo>
                  <a:pt x="5001608" y="3834052"/>
                  <a:pt x="4920267" y="3834146"/>
                  <a:pt x="4838979" y="3835578"/>
                </a:cubicBezTo>
                <a:cubicBezTo>
                  <a:pt x="4774831" y="3841549"/>
                  <a:pt x="4711193" y="3846783"/>
                  <a:pt x="4648056" y="3851282"/>
                </a:cubicBezTo>
                <a:cubicBezTo>
                  <a:pt x="4584916" y="3855774"/>
                  <a:pt x="4523289" y="3858059"/>
                  <a:pt x="4463174" y="3858129"/>
                </a:cubicBezTo>
                <a:cubicBezTo>
                  <a:pt x="4360733" y="3865497"/>
                  <a:pt x="4258060" y="3867479"/>
                  <a:pt x="4155160" y="3864076"/>
                </a:cubicBezTo>
                <a:cubicBezTo>
                  <a:pt x="4138101" y="3865602"/>
                  <a:pt x="4121037" y="3867128"/>
                  <a:pt x="4103979" y="3868656"/>
                </a:cubicBezTo>
                <a:cubicBezTo>
                  <a:pt x="4095093" y="3869451"/>
                  <a:pt x="4085141" y="3870342"/>
                  <a:pt x="4074123" y="3871328"/>
                </a:cubicBezTo>
                <a:cubicBezTo>
                  <a:pt x="4063104" y="3872313"/>
                  <a:pt x="4053152" y="3873205"/>
                  <a:pt x="4044267" y="3874000"/>
                </a:cubicBezTo>
                <a:cubicBezTo>
                  <a:pt x="4035717" y="3874314"/>
                  <a:pt x="4027111" y="3873284"/>
                  <a:pt x="4018448" y="3870907"/>
                </a:cubicBezTo>
                <a:cubicBezTo>
                  <a:pt x="4009784" y="3868528"/>
                  <a:pt x="4001174" y="3867499"/>
                  <a:pt x="3992625" y="3867810"/>
                </a:cubicBezTo>
                <a:cubicBezTo>
                  <a:pt x="3967388" y="3870072"/>
                  <a:pt x="3943218" y="3872231"/>
                  <a:pt x="3920119" y="3874302"/>
                </a:cubicBezTo>
                <a:cubicBezTo>
                  <a:pt x="3897014" y="3876370"/>
                  <a:pt x="3872843" y="3878533"/>
                  <a:pt x="3847609" y="3880791"/>
                </a:cubicBezTo>
                <a:cubicBezTo>
                  <a:pt x="3787879" y="3885686"/>
                  <a:pt x="3728090" y="3889232"/>
                  <a:pt x="3668241" y="3891436"/>
                </a:cubicBezTo>
                <a:cubicBezTo>
                  <a:pt x="3608394" y="3893639"/>
                  <a:pt x="3548608" y="3897189"/>
                  <a:pt x="3488873" y="3902084"/>
                </a:cubicBezTo>
                <a:cubicBezTo>
                  <a:pt x="3450834" y="3905262"/>
                  <a:pt x="3413889" y="3909020"/>
                  <a:pt x="3378038" y="3913356"/>
                </a:cubicBezTo>
                <a:cubicBezTo>
                  <a:pt x="3342187" y="3917687"/>
                  <a:pt x="3305357" y="3924137"/>
                  <a:pt x="3267544" y="3932703"/>
                </a:cubicBezTo>
                <a:cubicBezTo>
                  <a:pt x="3237938" y="3941206"/>
                  <a:pt x="3208389" y="3951054"/>
                  <a:pt x="3178896" y="3962254"/>
                </a:cubicBezTo>
                <a:cubicBezTo>
                  <a:pt x="3149405" y="3973451"/>
                  <a:pt x="3119851" y="3983304"/>
                  <a:pt x="3090245" y="3991808"/>
                </a:cubicBezTo>
                <a:cubicBezTo>
                  <a:pt x="2981693" y="4023162"/>
                  <a:pt x="2877404" y="4054136"/>
                  <a:pt x="2777383" y="4084730"/>
                </a:cubicBezTo>
                <a:cubicBezTo>
                  <a:pt x="2768636" y="4084612"/>
                  <a:pt x="2760536" y="4087137"/>
                  <a:pt x="2753087" y="4092314"/>
                </a:cubicBezTo>
                <a:cubicBezTo>
                  <a:pt x="2745639" y="4097490"/>
                  <a:pt x="2740133" y="4110607"/>
                  <a:pt x="2736570" y="4131664"/>
                </a:cubicBezTo>
                <a:cubicBezTo>
                  <a:pt x="2736587" y="4157136"/>
                  <a:pt x="2728652" y="4171824"/>
                  <a:pt x="2712764" y="4175726"/>
                </a:cubicBezTo>
                <a:cubicBezTo>
                  <a:pt x="2696874" y="4179630"/>
                  <a:pt x="2679833" y="4181605"/>
                  <a:pt x="2661637" y="4181655"/>
                </a:cubicBezTo>
                <a:cubicBezTo>
                  <a:pt x="2644610" y="4188141"/>
                  <a:pt x="2625925" y="4193416"/>
                  <a:pt x="2605584" y="4197492"/>
                </a:cubicBezTo>
                <a:cubicBezTo>
                  <a:pt x="2585243" y="4201567"/>
                  <a:pt x="2564426" y="4207038"/>
                  <a:pt x="2543133" y="4213900"/>
                </a:cubicBezTo>
                <a:cubicBezTo>
                  <a:pt x="2518962" y="4216064"/>
                  <a:pt x="2499059" y="4217844"/>
                  <a:pt x="2483422" y="4219244"/>
                </a:cubicBezTo>
                <a:cubicBezTo>
                  <a:pt x="2490494" y="4184346"/>
                  <a:pt x="2497798" y="4154837"/>
                  <a:pt x="2505330" y="4130717"/>
                </a:cubicBezTo>
                <a:cubicBezTo>
                  <a:pt x="2516835" y="4107657"/>
                  <a:pt x="2527216" y="4083356"/>
                  <a:pt x="2536473" y="4057812"/>
                </a:cubicBezTo>
                <a:cubicBezTo>
                  <a:pt x="2545730" y="4032270"/>
                  <a:pt x="2556110" y="4007978"/>
                  <a:pt x="2567616" y="3984938"/>
                </a:cubicBezTo>
                <a:cubicBezTo>
                  <a:pt x="2575832" y="3968477"/>
                  <a:pt x="2587421" y="3955760"/>
                  <a:pt x="2602379" y="3946784"/>
                </a:cubicBezTo>
                <a:cubicBezTo>
                  <a:pt x="2617339" y="3937808"/>
                  <a:pt x="2633419" y="3930080"/>
                  <a:pt x="2650628" y="3923595"/>
                </a:cubicBezTo>
                <a:cubicBezTo>
                  <a:pt x="2692436" y="3900086"/>
                  <a:pt x="2734477" y="3881951"/>
                  <a:pt x="2776748" y="3869181"/>
                </a:cubicBezTo>
                <a:cubicBezTo>
                  <a:pt x="2783406" y="3857958"/>
                  <a:pt x="2794306" y="3845889"/>
                  <a:pt x="2809455" y="3832978"/>
                </a:cubicBezTo>
                <a:cubicBezTo>
                  <a:pt x="2801040" y="3828096"/>
                  <a:pt x="2793719" y="3823791"/>
                  <a:pt x="2787497" y="3820068"/>
                </a:cubicBezTo>
                <a:cubicBezTo>
                  <a:pt x="2781270" y="3816340"/>
                  <a:pt x="2774066" y="3814729"/>
                  <a:pt x="2765883" y="3815236"/>
                </a:cubicBezTo>
                <a:cubicBezTo>
                  <a:pt x="2738791" y="3815857"/>
                  <a:pt x="2716199" y="3821487"/>
                  <a:pt x="2698101" y="3832122"/>
                </a:cubicBezTo>
                <a:cubicBezTo>
                  <a:pt x="2681111" y="3839505"/>
                  <a:pt x="2664482" y="3842799"/>
                  <a:pt x="2648212" y="3841999"/>
                </a:cubicBezTo>
                <a:cubicBezTo>
                  <a:pt x="2631946" y="3841201"/>
                  <a:pt x="2616989" y="3833522"/>
                  <a:pt x="2603344" y="3818962"/>
                </a:cubicBezTo>
                <a:cubicBezTo>
                  <a:pt x="2594739" y="3817954"/>
                  <a:pt x="2585907" y="3811630"/>
                  <a:pt x="2576847" y="3799991"/>
                </a:cubicBezTo>
                <a:cubicBezTo>
                  <a:pt x="2591959" y="3786190"/>
                  <a:pt x="2603027" y="3778088"/>
                  <a:pt x="2610063" y="3775680"/>
                </a:cubicBezTo>
                <a:cubicBezTo>
                  <a:pt x="2630816" y="3768708"/>
                  <a:pt x="2650587" y="3763824"/>
                  <a:pt x="2669377" y="3761034"/>
                </a:cubicBezTo>
                <a:cubicBezTo>
                  <a:pt x="2688167" y="3758241"/>
                  <a:pt x="2708053" y="3756018"/>
                  <a:pt x="2729032" y="3754362"/>
                </a:cubicBezTo>
                <a:cubicBezTo>
                  <a:pt x="2723440" y="3727866"/>
                  <a:pt x="2714487" y="3710350"/>
                  <a:pt x="2702170" y="3701812"/>
                </a:cubicBezTo>
                <a:cubicBezTo>
                  <a:pt x="2689857" y="3693275"/>
                  <a:pt x="2675303" y="3695058"/>
                  <a:pt x="2658516" y="3707155"/>
                </a:cubicBezTo>
                <a:cubicBezTo>
                  <a:pt x="2654133" y="3713185"/>
                  <a:pt x="2648658" y="3718611"/>
                  <a:pt x="2642082" y="3723442"/>
                </a:cubicBezTo>
                <a:cubicBezTo>
                  <a:pt x="2635511" y="3728272"/>
                  <a:pt x="2629920" y="3731002"/>
                  <a:pt x="2625308" y="3731631"/>
                </a:cubicBezTo>
                <a:cubicBezTo>
                  <a:pt x="2608325" y="3734930"/>
                  <a:pt x="2591109" y="3732914"/>
                  <a:pt x="2573673" y="3725581"/>
                </a:cubicBezTo>
                <a:cubicBezTo>
                  <a:pt x="2590135" y="3718466"/>
                  <a:pt x="2605450" y="3709423"/>
                  <a:pt x="2619609" y="3698448"/>
                </a:cubicBezTo>
                <a:cubicBezTo>
                  <a:pt x="2633770" y="3687475"/>
                  <a:pt x="2648969" y="3675732"/>
                  <a:pt x="2665203" y="3663221"/>
                </a:cubicBezTo>
                <a:cubicBezTo>
                  <a:pt x="2656453" y="3658813"/>
                  <a:pt x="2647671" y="3653731"/>
                  <a:pt x="2638863" y="3647971"/>
                </a:cubicBezTo>
                <a:cubicBezTo>
                  <a:pt x="2630054" y="3642216"/>
                  <a:pt x="2621161" y="3634434"/>
                  <a:pt x="2612179" y="3624626"/>
                </a:cubicBezTo>
                <a:cubicBezTo>
                  <a:pt x="2619935" y="3618290"/>
                  <a:pt x="2627076" y="3609979"/>
                  <a:pt x="2633593" y="3599692"/>
                </a:cubicBezTo>
                <a:cubicBezTo>
                  <a:pt x="2640110" y="3589398"/>
                  <a:pt x="2649265" y="3578197"/>
                  <a:pt x="2661058" y="3566084"/>
                </a:cubicBezTo>
                <a:cubicBezTo>
                  <a:pt x="2643955" y="3562423"/>
                  <a:pt x="2628421" y="3557946"/>
                  <a:pt x="2614457" y="3552647"/>
                </a:cubicBezTo>
                <a:cubicBezTo>
                  <a:pt x="2600493" y="3547353"/>
                  <a:pt x="2586981" y="3539984"/>
                  <a:pt x="2573912" y="3530546"/>
                </a:cubicBezTo>
                <a:cubicBezTo>
                  <a:pt x="2590557" y="3473306"/>
                  <a:pt x="2607822" y="3418039"/>
                  <a:pt x="2625706" y="3364750"/>
                </a:cubicBezTo>
                <a:cubicBezTo>
                  <a:pt x="2643593" y="3311462"/>
                  <a:pt x="2676360" y="3268350"/>
                  <a:pt x="2724012" y="3235420"/>
                </a:cubicBezTo>
                <a:lnTo>
                  <a:pt x="2767210" y="3197507"/>
                </a:lnTo>
                <a:lnTo>
                  <a:pt x="2753170" y="3201922"/>
                </a:lnTo>
                <a:cubicBezTo>
                  <a:pt x="2722685" y="3222925"/>
                  <a:pt x="2694570" y="3234703"/>
                  <a:pt x="2668820" y="3237260"/>
                </a:cubicBezTo>
                <a:cubicBezTo>
                  <a:pt x="2643077" y="3239811"/>
                  <a:pt x="2616165" y="3229138"/>
                  <a:pt x="2588096" y="3205229"/>
                </a:cubicBezTo>
                <a:cubicBezTo>
                  <a:pt x="2587157" y="3205252"/>
                  <a:pt x="2581510" y="3205713"/>
                  <a:pt x="2571157" y="3206610"/>
                </a:cubicBezTo>
                <a:cubicBezTo>
                  <a:pt x="2560799" y="3207505"/>
                  <a:pt x="2551235" y="3211179"/>
                  <a:pt x="2542451" y="3217642"/>
                </a:cubicBezTo>
                <a:cubicBezTo>
                  <a:pt x="2503714" y="3235253"/>
                  <a:pt x="2462476" y="3247175"/>
                  <a:pt x="2418728" y="3253393"/>
                </a:cubicBezTo>
                <a:cubicBezTo>
                  <a:pt x="2374979" y="3259617"/>
                  <a:pt x="2329999" y="3271419"/>
                  <a:pt x="2283775" y="3288814"/>
                </a:cubicBezTo>
                <a:cubicBezTo>
                  <a:pt x="2252037" y="3298141"/>
                  <a:pt x="2213697" y="3291047"/>
                  <a:pt x="2168735" y="3267525"/>
                </a:cubicBezTo>
                <a:cubicBezTo>
                  <a:pt x="2123782" y="3244006"/>
                  <a:pt x="2078574" y="3225205"/>
                  <a:pt x="2033105" y="3211122"/>
                </a:cubicBezTo>
                <a:cubicBezTo>
                  <a:pt x="2033109" y="3211051"/>
                  <a:pt x="2032308" y="3225956"/>
                  <a:pt x="2030701" y="3255823"/>
                </a:cubicBezTo>
                <a:cubicBezTo>
                  <a:pt x="2016639" y="3240117"/>
                  <a:pt x="2006133" y="3227518"/>
                  <a:pt x="1999188" y="3218026"/>
                </a:cubicBezTo>
                <a:cubicBezTo>
                  <a:pt x="1992240" y="3208540"/>
                  <a:pt x="1988962" y="3200260"/>
                  <a:pt x="1989341" y="3193196"/>
                </a:cubicBezTo>
                <a:cubicBezTo>
                  <a:pt x="1981081" y="3156182"/>
                  <a:pt x="1961916" y="3131360"/>
                  <a:pt x="1931844" y="3118730"/>
                </a:cubicBezTo>
                <a:cubicBezTo>
                  <a:pt x="1901776" y="3106096"/>
                  <a:pt x="1877701" y="3103158"/>
                  <a:pt x="1859637" y="3109900"/>
                </a:cubicBezTo>
                <a:cubicBezTo>
                  <a:pt x="1830476" y="3114932"/>
                  <a:pt x="1806309" y="3113832"/>
                  <a:pt x="1787127" y="3106608"/>
                </a:cubicBezTo>
                <a:cubicBezTo>
                  <a:pt x="1767952" y="3099379"/>
                  <a:pt x="1748085" y="3087468"/>
                  <a:pt x="1727550" y="3070886"/>
                </a:cubicBezTo>
                <a:cubicBezTo>
                  <a:pt x="1711027" y="3054668"/>
                  <a:pt x="1701934" y="3038974"/>
                  <a:pt x="1700263" y="3023812"/>
                </a:cubicBezTo>
                <a:cubicBezTo>
                  <a:pt x="1700590" y="3023522"/>
                  <a:pt x="1703854" y="3020615"/>
                  <a:pt x="1710050" y="3015099"/>
                </a:cubicBezTo>
                <a:cubicBezTo>
                  <a:pt x="1716247" y="3009584"/>
                  <a:pt x="1723423" y="3003197"/>
                  <a:pt x="1731582" y="2995942"/>
                </a:cubicBezTo>
                <a:cubicBezTo>
                  <a:pt x="1738421" y="2995802"/>
                  <a:pt x="1743507" y="2993657"/>
                  <a:pt x="1746836" y="2989502"/>
                </a:cubicBezTo>
                <a:cubicBezTo>
                  <a:pt x="1750166" y="2985348"/>
                  <a:pt x="1755250" y="2983205"/>
                  <a:pt x="1762090" y="2983065"/>
                </a:cubicBezTo>
                <a:cubicBezTo>
                  <a:pt x="1740508" y="2974324"/>
                  <a:pt x="1721744" y="2964837"/>
                  <a:pt x="1705788" y="2954617"/>
                </a:cubicBezTo>
                <a:cubicBezTo>
                  <a:pt x="1689833" y="2944396"/>
                  <a:pt x="1674940" y="2931427"/>
                  <a:pt x="1661108" y="2915709"/>
                </a:cubicBezTo>
                <a:cubicBezTo>
                  <a:pt x="1646900" y="2906865"/>
                  <a:pt x="1635650" y="2895415"/>
                  <a:pt x="1627352" y="2881340"/>
                </a:cubicBezTo>
                <a:cubicBezTo>
                  <a:pt x="1619049" y="2867273"/>
                  <a:pt x="1611735" y="2852336"/>
                  <a:pt x="1605400" y="2836531"/>
                </a:cubicBezTo>
                <a:cubicBezTo>
                  <a:pt x="1577948" y="2789445"/>
                  <a:pt x="1550501" y="2742360"/>
                  <a:pt x="1523054" y="2695275"/>
                </a:cubicBezTo>
                <a:cubicBezTo>
                  <a:pt x="1517266" y="2686716"/>
                  <a:pt x="1515314" y="2676544"/>
                  <a:pt x="1517196" y="2664767"/>
                </a:cubicBezTo>
                <a:cubicBezTo>
                  <a:pt x="1519081" y="2652994"/>
                  <a:pt x="1517133" y="2642823"/>
                  <a:pt x="1511341" y="2634263"/>
                </a:cubicBezTo>
                <a:cubicBezTo>
                  <a:pt x="1505322" y="2618473"/>
                  <a:pt x="1501115" y="2603757"/>
                  <a:pt x="1498724" y="2590110"/>
                </a:cubicBezTo>
                <a:cubicBezTo>
                  <a:pt x="1496335" y="2576463"/>
                  <a:pt x="1491932" y="2565497"/>
                  <a:pt x="1485512" y="2557199"/>
                </a:cubicBezTo>
                <a:cubicBezTo>
                  <a:pt x="1472439" y="2533081"/>
                  <a:pt x="1461137" y="2510958"/>
                  <a:pt x="1451597" y="2490855"/>
                </a:cubicBezTo>
                <a:cubicBezTo>
                  <a:pt x="1442063" y="2470739"/>
                  <a:pt x="1430358" y="2456117"/>
                  <a:pt x="1416479" y="2446982"/>
                </a:cubicBezTo>
                <a:cubicBezTo>
                  <a:pt x="1367008" y="2397081"/>
                  <a:pt x="1316603" y="2347114"/>
                  <a:pt x="1265264" y="2297081"/>
                </a:cubicBezTo>
                <a:cubicBezTo>
                  <a:pt x="1213925" y="2247040"/>
                  <a:pt x="1159383" y="2204301"/>
                  <a:pt x="1101636" y="2168863"/>
                </a:cubicBezTo>
                <a:cubicBezTo>
                  <a:pt x="1018211" y="2123133"/>
                  <a:pt x="960848" y="2063266"/>
                  <a:pt x="929531" y="1989263"/>
                </a:cubicBezTo>
                <a:cubicBezTo>
                  <a:pt x="898220" y="1915262"/>
                  <a:pt x="867995" y="1838513"/>
                  <a:pt x="838856" y="1759023"/>
                </a:cubicBezTo>
                <a:cubicBezTo>
                  <a:pt x="861737" y="1745917"/>
                  <a:pt x="885394" y="1735683"/>
                  <a:pt x="909838" y="1728331"/>
                </a:cubicBezTo>
                <a:cubicBezTo>
                  <a:pt x="934286" y="1720973"/>
                  <a:pt x="961481" y="1714755"/>
                  <a:pt x="991423" y="1709673"/>
                </a:cubicBezTo>
                <a:cubicBezTo>
                  <a:pt x="970777" y="1692850"/>
                  <a:pt x="954750" y="1677296"/>
                  <a:pt x="943340" y="1663001"/>
                </a:cubicBezTo>
                <a:cubicBezTo>
                  <a:pt x="931930" y="1648713"/>
                  <a:pt x="919430" y="1637173"/>
                  <a:pt x="905852" y="1628373"/>
                </a:cubicBezTo>
                <a:cubicBezTo>
                  <a:pt x="921573" y="1614753"/>
                  <a:pt x="937144" y="1603947"/>
                  <a:pt x="952564" y="1595955"/>
                </a:cubicBezTo>
                <a:cubicBezTo>
                  <a:pt x="967985" y="1587955"/>
                  <a:pt x="983360" y="1580898"/>
                  <a:pt x="998680" y="1574778"/>
                </a:cubicBezTo>
                <a:cubicBezTo>
                  <a:pt x="970260" y="1557403"/>
                  <a:pt x="943650" y="1541096"/>
                  <a:pt x="918857" y="1525860"/>
                </a:cubicBezTo>
                <a:cubicBezTo>
                  <a:pt x="894071" y="1510617"/>
                  <a:pt x="867259" y="1498059"/>
                  <a:pt x="838437" y="1488179"/>
                </a:cubicBezTo>
                <a:cubicBezTo>
                  <a:pt x="868963" y="1477996"/>
                  <a:pt x="899100" y="1475196"/>
                  <a:pt x="928834" y="1479777"/>
                </a:cubicBezTo>
                <a:cubicBezTo>
                  <a:pt x="936910" y="1480651"/>
                  <a:pt x="946697" y="1484442"/>
                  <a:pt x="958204" y="1491150"/>
                </a:cubicBezTo>
                <a:cubicBezTo>
                  <a:pt x="969713" y="1497858"/>
                  <a:pt x="979299" y="1505393"/>
                  <a:pt x="986972" y="1513767"/>
                </a:cubicBezTo>
                <a:cubicBezTo>
                  <a:pt x="1016360" y="1530565"/>
                  <a:pt x="1041840" y="1533041"/>
                  <a:pt x="1063397" y="1521189"/>
                </a:cubicBezTo>
                <a:cubicBezTo>
                  <a:pt x="1084961" y="1509331"/>
                  <a:pt x="1100636" y="1485006"/>
                  <a:pt x="1110426" y="1448210"/>
                </a:cubicBezTo>
                <a:cubicBezTo>
                  <a:pt x="1073695" y="1445910"/>
                  <a:pt x="1038883" y="1442824"/>
                  <a:pt x="1005987" y="1438945"/>
                </a:cubicBezTo>
                <a:cubicBezTo>
                  <a:pt x="973093" y="1435070"/>
                  <a:pt x="938476" y="1428287"/>
                  <a:pt x="902145" y="1418606"/>
                </a:cubicBezTo>
                <a:cubicBezTo>
                  <a:pt x="889829" y="1415262"/>
                  <a:pt x="870451" y="1404013"/>
                  <a:pt x="843996" y="1384846"/>
                </a:cubicBezTo>
                <a:cubicBezTo>
                  <a:pt x="859855" y="1368682"/>
                  <a:pt x="875318" y="1359901"/>
                  <a:pt x="890382" y="1358500"/>
                </a:cubicBezTo>
                <a:cubicBezTo>
                  <a:pt x="914271" y="1338281"/>
                  <a:pt x="940459" y="1327619"/>
                  <a:pt x="968935" y="1326510"/>
                </a:cubicBezTo>
                <a:cubicBezTo>
                  <a:pt x="997418" y="1325399"/>
                  <a:pt x="1026527" y="1329971"/>
                  <a:pt x="1056274" y="1340225"/>
                </a:cubicBezTo>
                <a:cubicBezTo>
                  <a:pt x="1087959" y="1354994"/>
                  <a:pt x="1127510" y="1362813"/>
                  <a:pt x="1174940" y="1363675"/>
                </a:cubicBezTo>
                <a:cubicBezTo>
                  <a:pt x="1189267" y="1364379"/>
                  <a:pt x="1201876" y="1362142"/>
                  <a:pt x="1212778" y="1356967"/>
                </a:cubicBezTo>
                <a:cubicBezTo>
                  <a:pt x="1223673" y="1351795"/>
                  <a:pt x="1236491" y="1345814"/>
                  <a:pt x="1251220" y="1339037"/>
                </a:cubicBezTo>
                <a:cubicBezTo>
                  <a:pt x="1224698" y="1321107"/>
                  <a:pt x="1205616" y="1304348"/>
                  <a:pt x="1193959" y="1288761"/>
                </a:cubicBezTo>
                <a:cubicBezTo>
                  <a:pt x="1119956" y="1271028"/>
                  <a:pt x="1046356" y="1245844"/>
                  <a:pt x="973161" y="1213197"/>
                </a:cubicBezTo>
                <a:lnTo>
                  <a:pt x="951623" y="1204985"/>
                </a:lnTo>
                <a:lnTo>
                  <a:pt x="693216" y="1201214"/>
                </a:lnTo>
                <a:lnTo>
                  <a:pt x="410889" y="1208852"/>
                </a:lnTo>
                <a:lnTo>
                  <a:pt x="448540" y="1137844"/>
                </a:lnTo>
                <a:cubicBezTo>
                  <a:pt x="449191" y="1130952"/>
                  <a:pt x="455808" y="1124598"/>
                  <a:pt x="468397" y="1118765"/>
                </a:cubicBezTo>
                <a:cubicBezTo>
                  <a:pt x="480994" y="1112939"/>
                  <a:pt x="492592" y="1109627"/>
                  <a:pt x="503208" y="1108830"/>
                </a:cubicBezTo>
                <a:cubicBezTo>
                  <a:pt x="512444" y="1095482"/>
                  <a:pt x="524243" y="1084484"/>
                  <a:pt x="538591" y="1075828"/>
                </a:cubicBezTo>
                <a:cubicBezTo>
                  <a:pt x="552945" y="1067167"/>
                  <a:pt x="564991" y="1059447"/>
                  <a:pt x="574746" y="1052658"/>
                </a:cubicBezTo>
                <a:cubicBezTo>
                  <a:pt x="573917" y="1052160"/>
                  <a:pt x="570589" y="1050160"/>
                  <a:pt x="564790" y="1046666"/>
                </a:cubicBezTo>
                <a:cubicBezTo>
                  <a:pt x="558981" y="1043173"/>
                  <a:pt x="555663" y="1041178"/>
                  <a:pt x="554832" y="1040675"/>
                </a:cubicBezTo>
                <a:cubicBezTo>
                  <a:pt x="545026" y="1041700"/>
                  <a:pt x="531807" y="1044509"/>
                  <a:pt x="515167" y="1049105"/>
                </a:cubicBezTo>
                <a:cubicBezTo>
                  <a:pt x="498528" y="1053700"/>
                  <a:pt x="480581" y="1056745"/>
                  <a:pt x="461327" y="1058230"/>
                </a:cubicBezTo>
                <a:cubicBezTo>
                  <a:pt x="460008" y="1051546"/>
                  <a:pt x="456153" y="1042557"/>
                  <a:pt x="449739" y="1031263"/>
                </a:cubicBezTo>
                <a:cubicBezTo>
                  <a:pt x="443326" y="1019972"/>
                  <a:pt x="439219" y="1007750"/>
                  <a:pt x="437399" y="994615"/>
                </a:cubicBezTo>
                <a:cubicBezTo>
                  <a:pt x="458449" y="980620"/>
                  <a:pt x="488956" y="966164"/>
                  <a:pt x="528907" y="951240"/>
                </a:cubicBezTo>
                <a:cubicBezTo>
                  <a:pt x="508141" y="933284"/>
                  <a:pt x="488877" y="919374"/>
                  <a:pt x="471106" y="909518"/>
                </a:cubicBezTo>
                <a:cubicBezTo>
                  <a:pt x="453343" y="899666"/>
                  <a:pt x="439061" y="888814"/>
                  <a:pt x="428254" y="876963"/>
                </a:cubicBezTo>
                <a:cubicBezTo>
                  <a:pt x="427444" y="876729"/>
                  <a:pt x="424343" y="877429"/>
                  <a:pt x="418934" y="879072"/>
                </a:cubicBezTo>
                <a:cubicBezTo>
                  <a:pt x="413526" y="880715"/>
                  <a:pt x="410671" y="884705"/>
                  <a:pt x="410375" y="891046"/>
                </a:cubicBezTo>
                <a:cubicBezTo>
                  <a:pt x="410293" y="930705"/>
                  <a:pt x="419639" y="969528"/>
                  <a:pt x="438410" y="1007521"/>
                </a:cubicBezTo>
                <a:cubicBezTo>
                  <a:pt x="420357" y="1002470"/>
                  <a:pt x="403655" y="998970"/>
                  <a:pt x="388296" y="997028"/>
                </a:cubicBezTo>
                <a:cubicBezTo>
                  <a:pt x="372939" y="995080"/>
                  <a:pt x="351659" y="991808"/>
                  <a:pt x="324456" y="987208"/>
                </a:cubicBezTo>
                <a:cubicBezTo>
                  <a:pt x="354931" y="953757"/>
                  <a:pt x="361301" y="925529"/>
                  <a:pt x="343555" y="902523"/>
                </a:cubicBezTo>
                <a:cubicBezTo>
                  <a:pt x="325813" y="879511"/>
                  <a:pt x="309167" y="855592"/>
                  <a:pt x="293619" y="830763"/>
                </a:cubicBezTo>
                <a:cubicBezTo>
                  <a:pt x="282486" y="797749"/>
                  <a:pt x="273552" y="762973"/>
                  <a:pt x="266827" y="726444"/>
                </a:cubicBezTo>
                <a:cubicBezTo>
                  <a:pt x="260092" y="689915"/>
                  <a:pt x="251167" y="655140"/>
                  <a:pt x="240042" y="622128"/>
                </a:cubicBezTo>
                <a:cubicBezTo>
                  <a:pt x="240814" y="622085"/>
                  <a:pt x="243913" y="621938"/>
                  <a:pt x="249339" y="621665"/>
                </a:cubicBezTo>
                <a:cubicBezTo>
                  <a:pt x="254774" y="621399"/>
                  <a:pt x="257874" y="621247"/>
                  <a:pt x="258648" y="621209"/>
                </a:cubicBezTo>
                <a:cubicBezTo>
                  <a:pt x="275173" y="633602"/>
                  <a:pt x="301007" y="645537"/>
                  <a:pt x="336149" y="657015"/>
                </a:cubicBezTo>
                <a:cubicBezTo>
                  <a:pt x="334309" y="643352"/>
                  <a:pt x="330267" y="631449"/>
                  <a:pt x="324030" y="621300"/>
                </a:cubicBezTo>
                <a:cubicBezTo>
                  <a:pt x="317795" y="611155"/>
                  <a:pt x="314268" y="605825"/>
                  <a:pt x="313445" y="605318"/>
                </a:cubicBezTo>
                <a:cubicBezTo>
                  <a:pt x="339991" y="591358"/>
                  <a:pt x="363250" y="579210"/>
                  <a:pt x="383219" y="568875"/>
                </a:cubicBezTo>
                <a:lnTo>
                  <a:pt x="437532" y="534342"/>
                </a:lnTo>
                <a:lnTo>
                  <a:pt x="460427" y="558482"/>
                </a:lnTo>
                <a:cubicBezTo>
                  <a:pt x="477309" y="531519"/>
                  <a:pt x="494376" y="507024"/>
                  <a:pt x="511639" y="484991"/>
                </a:cubicBezTo>
                <a:cubicBezTo>
                  <a:pt x="528901" y="462961"/>
                  <a:pt x="546233" y="441756"/>
                  <a:pt x="563624" y="421367"/>
                </a:cubicBezTo>
                <a:cubicBezTo>
                  <a:pt x="535960" y="416401"/>
                  <a:pt x="514394" y="413609"/>
                  <a:pt x="498932" y="412992"/>
                </a:cubicBezTo>
                <a:cubicBezTo>
                  <a:pt x="483461" y="412380"/>
                  <a:pt x="466879" y="412641"/>
                  <a:pt x="449181" y="413785"/>
                </a:cubicBezTo>
                <a:cubicBezTo>
                  <a:pt x="420615" y="417388"/>
                  <a:pt x="393342" y="420934"/>
                  <a:pt x="367366" y="424431"/>
                </a:cubicBezTo>
                <a:cubicBezTo>
                  <a:pt x="341381" y="427928"/>
                  <a:pt x="317958" y="418125"/>
                  <a:pt x="297108" y="395023"/>
                </a:cubicBezTo>
                <a:cubicBezTo>
                  <a:pt x="288511" y="394627"/>
                  <a:pt x="282177" y="393298"/>
                  <a:pt x="278114" y="391039"/>
                </a:cubicBezTo>
                <a:cubicBezTo>
                  <a:pt x="274052" y="388780"/>
                  <a:pt x="267972" y="390720"/>
                  <a:pt x="259890" y="396851"/>
                </a:cubicBezTo>
                <a:cubicBezTo>
                  <a:pt x="190419" y="409830"/>
                  <a:pt x="151277" y="402462"/>
                  <a:pt x="142460" y="374747"/>
                </a:cubicBezTo>
                <a:cubicBezTo>
                  <a:pt x="133650" y="347035"/>
                  <a:pt x="126169" y="321714"/>
                  <a:pt x="120030" y="298790"/>
                </a:cubicBezTo>
                <a:cubicBezTo>
                  <a:pt x="109909" y="285623"/>
                  <a:pt x="98483" y="270877"/>
                  <a:pt x="85753" y="254561"/>
                </a:cubicBezTo>
                <a:cubicBezTo>
                  <a:pt x="73017" y="238245"/>
                  <a:pt x="56876" y="223736"/>
                  <a:pt x="37303" y="211033"/>
                </a:cubicBezTo>
                <a:cubicBezTo>
                  <a:pt x="15323" y="192707"/>
                  <a:pt x="2987" y="176371"/>
                  <a:pt x="290" y="162022"/>
                </a:cubicBezTo>
                <a:cubicBezTo>
                  <a:pt x="-2414" y="147671"/>
                  <a:pt x="13854" y="133206"/>
                  <a:pt x="49094" y="118633"/>
                </a:cubicBezTo>
                <a:cubicBezTo>
                  <a:pt x="57740" y="117933"/>
                  <a:pt x="63832" y="114907"/>
                  <a:pt x="67363" y="109536"/>
                </a:cubicBezTo>
                <a:cubicBezTo>
                  <a:pt x="70899" y="104171"/>
                  <a:pt x="76738" y="97874"/>
                  <a:pt x="84876" y="90641"/>
                </a:cubicBezTo>
                <a:cubicBezTo>
                  <a:pt x="111888" y="76746"/>
                  <a:pt x="140134" y="64427"/>
                  <a:pt x="169613" y="53687"/>
                </a:cubicBezTo>
                <a:cubicBezTo>
                  <a:pt x="199103" y="42947"/>
                  <a:pt x="231772" y="30410"/>
                  <a:pt x="267652" y="16078"/>
                </a:cubicBezTo>
                <a:cubicBezTo>
                  <a:pt x="269195" y="16003"/>
                  <a:pt x="275403" y="15698"/>
                  <a:pt x="286255" y="15164"/>
                </a:cubicBezTo>
                <a:cubicBezTo>
                  <a:pt x="297108" y="14632"/>
                  <a:pt x="303313" y="14328"/>
                  <a:pt x="304861" y="14246"/>
                </a:cubicBezTo>
                <a:lnTo>
                  <a:pt x="328681" y="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5963830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 flipH="1">
            <a:off x="1886467" y="0"/>
            <a:ext cx="6993468" cy="6858000"/>
          </a:xfrm>
          <a:prstGeom prst="parallelogram">
            <a:avLst>
              <a:gd name="adj" fmla="val 50066"/>
            </a:avLst>
          </a:prstGeo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5277678" cy="6858000"/>
          </a:xfrm>
          <a:custGeom>
            <a:avLst/>
            <a:gdLst>
              <a:gd name="connsiteX0" fmla="*/ 0 w 5277678"/>
              <a:gd name="connsiteY0" fmla="*/ 0 h 6858000"/>
              <a:gd name="connsiteX1" fmla="*/ 1828801 w 5277678"/>
              <a:gd name="connsiteY1" fmla="*/ 0 h 6858000"/>
              <a:gd name="connsiteX2" fmla="*/ 5277678 w 5277678"/>
              <a:gd name="connsiteY2" fmla="*/ 6858000 h 6858000"/>
              <a:gd name="connsiteX3" fmla="*/ 1828801 w 5277678"/>
              <a:gd name="connsiteY3" fmla="*/ 6858000 h 6858000"/>
              <a:gd name="connsiteX4" fmla="*/ 0 w 527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78" h="6858000">
                <a:moveTo>
                  <a:pt x="0" y="0"/>
                </a:moveTo>
                <a:lnTo>
                  <a:pt x="1828801" y="0"/>
                </a:lnTo>
                <a:lnTo>
                  <a:pt x="5277678" y="6858000"/>
                </a:lnTo>
                <a:lnTo>
                  <a:pt x="182880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713822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301989" y="0"/>
            <a:ext cx="6993468" cy="6858000"/>
          </a:xfrm>
          <a:prstGeom prst="parallelogram">
            <a:avLst>
              <a:gd name="adj" fmla="val 50066"/>
            </a:avLst>
          </a:prstGeo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6914322" y="0"/>
            <a:ext cx="5277678" cy="6858000"/>
          </a:xfrm>
          <a:custGeom>
            <a:avLst/>
            <a:gdLst>
              <a:gd name="connsiteX0" fmla="*/ 3448877 w 5277678"/>
              <a:gd name="connsiteY0" fmla="*/ 0 h 6858000"/>
              <a:gd name="connsiteX1" fmla="*/ 5277678 w 5277678"/>
              <a:gd name="connsiteY1" fmla="*/ 0 h 6858000"/>
              <a:gd name="connsiteX2" fmla="*/ 5277678 w 5277678"/>
              <a:gd name="connsiteY2" fmla="*/ 6858000 h 6858000"/>
              <a:gd name="connsiteX3" fmla="*/ 3448877 w 5277678"/>
              <a:gd name="connsiteY3" fmla="*/ 6858000 h 6858000"/>
              <a:gd name="connsiteX4" fmla="*/ 0 w 527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78" h="6858000">
                <a:moveTo>
                  <a:pt x="3448877" y="0"/>
                </a:moveTo>
                <a:lnTo>
                  <a:pt x="5277678" y="0"/>
                </a:lnTo>
                <a:lnTo>
                  <a:pt x="5277678" y="6858000"/>
                </a:lnTo>
                <a:lnTo>
                  <a:pt x="344887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7875116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5413513" cy="6858000"/>
          </a:xfrm>
          <a:prstGeom prst="parallelogram">
            <a:avLst>
              <a:gd name="adj" fmla="val 50066"/>
            </a:avLst>
          </a:prstGeo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 flipH="1">
            <a:off x="2756184" y="0"/>
            <a:ext cx="5413513" cy="6858000"/>
          </a:xfrm>
          <a:prstGeom prst="parallelogram">
            <a:avLst>
              <a:gd name="adj" fmla="val 50066"/>
            </a:avLst>
          </a:prstGeo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5876868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022303" y="0"/>
            <a:ext cx="5413513" cy="6858000"/>
          </a:xfrm>
          <a:prstGeom prst="parallelogram">
            <a:avLst>
              <a:gd name="adj" fmla="val 50066"/>
            </a:avLst>
          </a:prstGeo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778487" y="0"/>
            <a:ext cx="5413513" cy="6858000"/>
          </a:xfrm>
          <a:prstGeom prst="parallelogram">
            <a:avLst>
              <a:gd name="adj" fmla="val 50066"/>
            </a:avLst>
          </a:prstGeo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09134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 userDrawn="1">
            <p:ph type="pic" sz="quarter" idx="10"/>
          </p:nvPr>
        </p:nvSpPr>
        <p:spPr>
          <a:xfrm>
            <a:off x="974033" y="1500809"/>
            <a:ext cx="8812517" cy="4035287"/>
          </a:xfrm>
          <a:custGeom>
            <a:avLst/>
            <a:gdLst>
              <a:gd name="connsiteX0" fmla="*/ 5612230 w 6920816"/>
              <a:gd name="connsiteY0" fmla="*/ 1443609 h 4035287"/>
              <a:gd name="connsiteX1" fmla="*/ 6920816 w 6920816"/>
              <a:gd name="connsiteY1" fmla="*/ 4023920 h 4035287"/>
              <a:gd name="connsiteX2" fmla="*/ 4303644 w 6920816"/>
              <a:gd name="connsiteY2" fmla="*/ 4023920 h 4035287"/>
              <a:gd name="connsiteX3" fmla="*/ 2526528 w 6920816"/>
              <a:gd name="connsiteY3" fmla="*/ 556983 h 4035287"/>
              <a:gd name="connsiteX4" fmla="*/ 5870051 w 6920816"/>
              <a:gd name="connsiteY4" fmla="*/ 556983 h 4035287"/>
              <a:gd name="connsiteX5" fmla="*/ 4198290 w 6920816"/>
              <a:gd name="connsiteY5" fmla="*/ 3853415 h 4035287"/>
              <a:gd name="connsiteX6" fmla="*/ 2046467 w 6920816"/>
              <a:gd name="connsiteY6" fmla="*/ 0 h 4035287"/>
              <a:gd name="connsiteX7" fmla="*/ 4092934 w 6920816"/>
              <a:gd name="connsiteY7" fmla="*/ 4035287 h 4035287"/>
              <a:gd name="connsiteX8" fmla="*/ 0 w 6920816"/>
              <a:gd name="connsiteY8" fmla="*/ 4035287 h 403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20816" h="4035287">
                <a:moveTo>
                  <a:pt x="5612230" y="1443609"/>
                </a:moveTo>
                <a:lnTo>
                  <a:pt x="6920816" y="4023920"/>
                </a:lnTo>
                <a:lnTo>
                  <a:pt x="4303644" y="4023920"/>
                </a:lnTo>
                <a:close/>
                <a:moveTo>
                  <a:pt x="2526528" y="556983"/>
                </a:moveTo>
                <a:lnTo>
                  <a:pt x="5870051" y="556983"/>
                </a:lnTo>
                <a:lnTo>
                  <a:pt x="4198290" y="3853415"/>
                </a:lnTo>
                <a:close/>
                <a:moveTo>
                  <a:pt x="2046467" y="0"/>
                </a:moveTo>
                <a:lnTo>
                  <a:pt x="4092934" y="4035287"/>
                </a:lnTo>
                <a:lnTo>
                  <a:pt x="0" y="403528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5812263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04000" y="825500"/>
            <a:ext cx="3987800" cy="3352800"/>
          </a:xfrm>
          <a:custGeom>
            <a:avLst/>
            <a:gdLst>
              <a:gd name="connsiteX0" fmla="*/ 3987800 w 3987800"/>
              <a:gd name="connsiteY0" fmla="*/ 0 h 3352800"/>
              <a:gd name="connsiteX1" fmla="*/ 3746500 w 3987800"/>
              <a:gd name="connsiteY1" fmla="*/ 2997200 h 3352800"/>
              <a:gd name="connsiteX2" fmla="*/ 0 w 3987800"/>
              <a:gd name="connsiteY2" fmla="*/ 3352800 h 3352800"/>
              <a:gd name="connsiteX3" fmla="*/ 508000 w 3987800"/>
              <a:gd name="connsiteY3" fmla="*/ 12954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800" h="3352800">
                <a:moveTo>
                  <a:pt x="3987800" y="0"/>
                </a:moveTo>
                <a:lnTo>
                  <a:pt x="3746500" y="2997200"/>
                </a:lnTo>
                <a:lnTo>
                  <a:pt x="0" y="3352800"/>
                </a:lnTo>
                <a:lnTo>
                  <a:pt x="508000" y="1295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351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376271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439865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086" y="-32274"/>
            <a:ext cx="7778867" cy="6901548"/>
          </a:xfrm>
          <a:custGeom>
            <a:avLst/>
            <a:gdLst>
              <a:gd name="connsiteX0" fmla="*/ 1036 w 7778867"/>
              <a:gd name="connsiteY0" fmla="*/ 0 h 6901548"/>
              <a:gd name="connsiteX1" fmla="*/ 2817282 w 7778867"/>
              <a:gd name="connsiteY1" fmla="*/ 29844 h 6901548"/>
              <a:gd name="connsiteX2" fmla="*/ 7778867 w 7778867"/>
              <a:gd name="connsiteY2" fmla="*/ 6901548 h 6901548"/>
              <a:gd name="connsiteX3" fmla="*/ 1037 w 7778867"/>
              <a:gd name="connsiteY3" fmla="*/ 6901548 h 6901548"/>
              <a:gd name="connsiteX4" fmla="*/ 1036 w 7778867"/>
              <a:gd name="connsiteY4" fmla="*/ 0 h 690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8867" h="6901548">
                <a:moveTo>
                  <a:pt x="1036" y="0"/>
                </a:moveTo>
                <a:lnTo>
                  <a:pt x="2817282" y="29844"/>
                </a:lnTo>
                <a:lnTo>
                  <a:pt x="7778867" y="6901548"/>
                </a:lnTo>
                <a:lnTo>
                  <a:pt x="1037" y="6901548"/>
                </a:lnTo>
                <a:cubicBezTo>
                  <a:pt x="4623" y="4593506"/>
                  <a:pt x="-2550" y="2308042"/>
                  <a:pt x="10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32807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413134" y="-21516"/>
            <a:ext cx="7778866" cy="6901548"/>
          </a:xfrm>
          <a:custGeom>
            <a:avLst/>
            <a:gdLst>
              <a:gd name="connsiteX0" fmla="*/ 0 w 7778866"/>
              <a:gd name="connsiteY0" fmla="*/ 0 h 6901548"/>
              <a:gd name="connsiteX1" fmla="*/ 7777830 w 7778866"/>
              <a:gd name="connsiteY1" fmla="*/ 0 h 6901548"/>
              <a:gd name="connsiteX2" fmla="*/ 7777831 w 7778866"/>
              <a:gd name="connsiteY2" fmla="*/ 6901548 h 6901548"/>
              <a:gd name="connsiteX3" fmla="*/ 4961585 w 7778866"/>
              <a:gd name="connsiteY3" fmla="*/ 6871704 h 690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8866" h="6901548">
                <a:moveTo>
                  <a:pt x="0" y="0"/>
                </a:moveTo>
                <a:lnTo>
                  <a:pt x="7777830" y="0"/>
                </a:lnTo>
                <a:cubicBezTo>
                  <a:pt x="7774245" y="2308042"/>
                  <a:pt x="7781417" y="4593506"/>
                  <a:pt x="7777831" y="6901548"/>
                </a:cubicBezTo>
                <a:lnTo>
                  <a:pt x="4961585" y="68717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62134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198532" y="0"/>
            <a:ext cx="6993468" cy="6858000"/>
          </a:xfrm>
          <a:prstGeom prst="parallelogram">
            <a:avLst>
              <a:gd name="adj" fmla="val 40972"/>
            </a:avLst>
          </a:prstGeo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648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993468" cy="6858000"/>
          </a:xfrm>
          <a:custGeom>
            <a:avLst/>
            <a:gdLst>
              <a:gd name="connsiteX0" fmla="*/ 0 w 6993468"/>
              <a:gd name="connsiteY0" fmla="*/ 0 h 6858000"/>
              <a:gd name="connsiteX1" fmla="*/ 4179699 w 6993468"/>
              <a:gd name="connsiteY1" fmla="*/ 0 h 6858000"/>
              <a:gd name="connsiteX2" fmla="*/ 6993468 w 6993468"/>
              <a:gd name="connsiteY2" fmla="*/ 6858000 h 6858000"/>
              <a:gd name="connsiteX3" fmla="*/ 2813769 w 69934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93468" h="6858000">
                <a:moveTo>
                  <a:pt x="0" y="0"/>
                </a:moveTo>
                <a:lnTo>
                  <a:pt x="4179699" y="0"/>
                </a:lnTo>
                <a:lnTo>
                  <a:pt x="6993468" y="6858000"/>
                </a:lnTo>
                <a:lnTo>
                  <a:pt x="2813769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6093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933886 w 12192000"/>
              <a:gd name="connsiteY0" fmla="*/ 0 h 6858000"/>
              <a:gd name="connsiteX1" fmla="*/ 12192000 w 12192000"/>
              <a:gd name="connsiteY1" fmla="*/ 0 h 6858000"/>
              <a:gd name="connsiteX2" fmla="*/ 6258116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5933886" y="0"/>
                </a:moveTo>
                <a:lnTo>
                  <a:pt x="12192000" y="0"/>
                </a:lnTo>
                <a:lnTo>
                  <a:pt x="625811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98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155267" y="0"/>
            <a:ext cx="6036733" cy="6858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3254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258115 w 12192000"/>
              <a:gd name="connsiteY1" fmla="*/ 0 h 6858000"/>
              <a:gd name="connsiteX2" fmla="*/ 12192000 w 12192000"/>
              <a:gd name="connsiteY2" fmla="*/ 6858000 h 6858000"/>
              <a:gd name="connsiteX3" fmla="*/ 5933884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258115" y="0"/>
                </a:lnTo>
                <a:lnTo>
                  <a:pt x="12192000" y="6858000"/>
                </a:lnTo>
                <a:lnTo>
                  <a:pt x="5933884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7090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080331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8704612 w 12192000"/>
              <a:gd name="connsiteY3" fmla="*/ 6858000 h 6858000"/>
              <a:gd name="connsiteX4" fmla="*/ 0 w 12192000"/>
              <a:gd name="connsiteY4" fmla="*/ 0 h 6858000"/>
              <a:gd name="connsiteX5" fmla="*/ 1491230 w 12192000"/>
              <a:gd name="connsiteY5" fmla="*/ 0 h 6858000"/>
              <a:gd name="connsiteX6" fmla="*/ 4115512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080331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8704612" y="6858000"/>
                </a:lnTo>
                <a:close/>
                <a:moveTo>
                  <a:pt x="0" y="0"/>
                </a:moveTo>
                <a:lnTo>
                  <a:pt x="1491230" y="0"/>
                </a:lnTo>
                <a:lnTo>
                  <a:pt x="411551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62097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070077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8076488 w 12192000"/>
              <a:gd name="connsiteY3" fmla="*/ 6858000 h 6858000"/>
              <a:gd name="connsiteX4" fmla="*/ 0 w 12192000"/>
              <a:gd name="connsiteY4" fmla="*/ 0 h 6858000"/>
              <a:gd name="connsiteX5" fmla="*/ 6111670 w 12192000"/>
              <a:gd name="connsiteY5" fmla="*/ 0 h 6858000"/>
              <a:gd name="connsiteX6" fmla="*/ 3487388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070077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8076488" y="6858000"/>
                </a:lnTo>
                <a:close/>
                <a:moveTo>
                  <a:pt x="0" y="0"/>
                </a:moveTo>
                <a:lnTo>
                  <a:pt x="6111670" y="0"/>
                </a:lnTo>
                <a:lnTo>
                  <a:pt x="348738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49102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700784" y="0"/>
            <a:ext cx="3264408" cy="5522976"/>
          </a:xfrm>
          <a:custGeom>
            <a:avLst/>
            <a:gdLst>
              <a:gd name="connsiteX0" fmla="*/ 0 w 3264408"/>
              <a:gd name="connsiteY0" fmla="*/ 0 h 5522976"/>
              <a:gd name="connsiteX1" fmla="*/ 3264408 w 3264408"/>
              <a:gd name="connsiteY1" fmla="*/ 0 h 5522976"/>
              <a:gd name="connsiteX2" fmla="*/ 3264408 w 3264408"/>
              <a:gd name="connsiteY2" fmla="*/ 3639312 h 5522976"/>
              <a:gd name="connsiteX3" fmla="*/ 3264408 w 3264408"/>
              <a:gd name="connsiteY3" fmla="*/ 3648456 h 5522976"/>
              <a:gd name="connsiteX4" fmla="*/ 3248562 w 3264408"/>
              <a:gd name="connsiteY4" fmla="*/ 3648456 h 5522976"/>
              <a:gd name="connsiteX5" fmla="*/ 0 w 3264408"/>
              <a:gd name="connsiteY5" fmla="*/ 5522976 h 5522976"/>
              <a:gd name="connsiteX6" fmla="*/ 0 w 3264408"/>
              <a:gd name="connsiteY6" fmla="*/ 3648456 h 5522976"/>
              <a:gd name="connsiteX7" fmla="*/ 0 w 3264408"/>
              <a:gd name="connsiteY7" fmla="*/ 3639312 h 552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4408" h="5522976">
                <a:moveTo>
                  <a:pt x="0" y="0"/>
                </a:moveTo>
                <a:lnTo>
                  <a:pt x="3264408" y="0"/>
                </a:lnTo>
                <a:lnTo>
                  <a:pt x="3264408" y="3639312"/>
                </a:lnTo>
                <a:lnTo>
                  <a:pt x="3264408" y="3648456"/>
                </a:lnTo>
                <a:lnTo>
                  <a:pt x="3248562" y="3648456"/>
                </a:lnTo>
                <a:lnTo>
                  <a:pt x="0" y="5522976"/>
                </a:lnTo>
                <a:lnTo>
                  <a:pt x="0" y="3648456"/>
                </a:lnTo>
                <a:lnTo>
                  <a:pt x="0" y="3639312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28021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269480" y="0"/>
            <a:ext cx="3264408" cy="5522976"/>
          </a:xfrm>
          <a:custGeom>
            <a:avLst/>
            <a:gdLst>
              <a:gd name="connsiteX0" fmla="*/ 0 w 3264408"/>
              <a:gd name="connsiteY0" fmla="*/ 0 h 5522976"/>
              <a:gd name="connsiteX1" fmla="*/ 3264408 w 3264408"/>
              <a:gd name="connsiteY1" fmla="*/ 0 h 5522976"/>
              <a:gd name="connsiteX2" fmla="*/ 3264408 w 3264408"/>
              <a:gd name="connsiteY2" fmla="*/ 3639312 h 5522976"/>
              <a:gd name="connsiteX3" fmla="*/ 3264408 w 3264408"/>
              <a:gd name="connsiteY3" fmla="*/ 3648456 h 5522976"/>
              <a:gd name="connsiteX4" fmla="*/ 3264408 w 3264408"/>
              <a:gd name="connsiteY4" fmla="*/ 5522976 h 5522976"/>
              <a:gd name="connsiteX5" fmla="*/ 15846 w 3264408"/>
              <a:gd name="connsiteY5" fmla="*/ 3648456 h 5522976"/>
              <a:gd name="connsiteX6" fmla="*/ 0 w 3264408"/>
              <a:gd name="connsiteY6" fmla="*/ 3648456 h 5522976"/>
              <a:gd name="connsiteX7" fmla="*/ 0 w 3264408"/>
              <a:gd name="connsiteY7" fmla="*/ 3639312 h 552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4408" h="5522976">
                <a:moveTo>
                  <a:pt x="0" y="0"/>
                </a:moveTo>
                <a:lnTo>
                  <a:pt x="3264408" y="0"/>
                </a:lnTo>
                <a:lnTo>
                  <a:pt x="3264408" y="3639312"/>
                </a:lnTo>
                <a:lnTo>
                  <a:pt x="3264408" y="3648456"/>
                </a:lnTo>
                <a:lnTo>
                  <a:pt x="3264408" y="5522976"/>
                </a:lnTo>
                <a:lnTo>
                  <a:pt x="15846" y="3648456"/>
                </a:lnTo>
                <a:lnTo>
                  <a:pt x="0" y="3648456"/>
                </a:lnTo>
                <a:lnTo>
                  <a:pt x="0" y="3639312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48906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6216651" cy="6858001"/>
          </a:xfrm>
          <a:custGeom>
            <a:avLst/>
            <a:gdLst>
              <a:gd name="connsiteX0" fmla="*/ 0 w 6216651"/>
              <a:gd name="connsiteY0" fmla="*/ 0 h 6858001"/>
              <a:gd name="connsiteX1" fmla="*/ 6216651 w 6216651"/>
              <a:gd name="connsiteY1" fmla="*/ 3900787 h 6858001"/>
              <a:gd name="connsiteX2" fmla="*/ 6216651 w 6216651"/>
              <a:gd name="connsiteY2" fmla="*/ 6858001 h 6858001"/>
              <a:gd name="connsiteX3" fmla="*/ 3612021 w 6216651"/>
              <a:gd name="connsiteY3" fmla="*/ 6858001 h 6858001"/>
              <a:gd name="connsiteX4" fmla="*/ 0 w 6216651"/>
              <a:gd name="connsiteY4" fmla="*/ 4591552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6651" h="6858001">
                <a:moveTo>
                  <a:pt x="0" y="0"/>
                </a:moveTo>
                <a:lnTo>
                  <a:pt x="6216651" y="3900787"/>
                </a:lnTo>
                <a:lnTo>
                  <a:pt x="6216651" y="6858001"/>
                </a:lnTo>
                <a:lnTo>
                  <a:pt x="3612021" y="6858001"/>
                </a:lnTo>
                <a:lnTo>
                  <a:pt x="0" y="459155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1216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975349" y="1"/>
            <a:ext cx="6216651" cy="6858001"/>
          </a:xfrm>
          <a:custGeom>
            <a:avLst/>
            <a:gdLst>
              <a:gd name="connsiteX0" fmla="*/ 6216651 w 6216651"/>
              <a:gd name="connsiteY0" fmla="*/ 0 h 6858001"/>
              <a:gd name="connsiteX1" fmla="*/ 6216651 w 6216651"/>
              <a:gd name="connsiteY1" fmla="*/ 4591552 h 6858001"/>
              <a:gd name="connsiteX2" fmla="*/ 2604630 w 6216651"/>
              <a:gd name="connsiteY2" fmla="*/ 6858001 h 6858001"/>
              <a:gd name="connsiteX3" fmla="*/ 0 w 6216651"/>
              <a:gd name="connsiteY3" fmla="*/ 6858001 h 6858001"/>
              <a:gd name="connsiteX4" fmla="*/ 0 w 6216651"/>
              <a:gd name="connsiteY4" fmla="*/ 390078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6651" h="6858001">
                <a:moveTo>
                  <a:pt x="6216651" y="0"/>
                </a:moveTo>
                <a:lnTo>
                  <a:pt x="6216651" y="4591552"/>
                </a:lnTo>
                <a:lnTo>
                  <a:pt x="2604630" y="6858001"/>
                </a:lnTo>
                <a:lnTo>
                  <a:pt x="0" y="6858001"/>
                </a:lnTo>
                <a:lnTo>
                  <a:pt x="0" y="390078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68463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4764" y="449262"/>
            <a:ext cx="12187237" cy="4660900"/>
          </a:xfrm>
          <a:custGeom>
            <a:avLst/>
            <a:gdLst>
              <a:gd name="connsiteX0" fmla="*/ 10901363 w 12187237"/>
              <a:gd name="connsiteY0" fmla="*/ 1681162 h 4660900"/>
              <a:gd name="connsiteX1" fmla="*/ 10901363 w 12187237"/>
              <a:gd name="connsiteY1" fmla="*/ 3073139 h 4660900"/>
              <a:gd name="connsiteX2" fmla="*/ 0 w 12187237"/>
              <a:gd name="connsiteY2" fmla="*/ 4660900 h 4660900"/>
              <a:gd name="connsiteX3" fmla="*/ 0 w 12187237"/>
              <a:gd name="connsiteY3" fmla="*/ 3269264 h 4660900"/>
              <a:gd name="connsiteX4" fmla="*/ 12187237 w 12187237"/>
              <a:gd name="connsiteY4" fmla="*/ 0 h 4660900"/>
              <a:gd name="connsiteX5" fmla="*/ 12187237 w 12187237"/>
              <a:gd name="connsiteY5" fmla="*/ 1391093 h 4660900"/>
              <a:gd name="connsiteX6" fmla="*/ 2911474 w 12187237"/>
              <a:gd name="connsiteY6" fmla="*/ 2741613 h 4660900"/>
              <a:gd name="connsiteX7" fmla="*/ 2911474 w 12187237"/>
              <a:gd name="connsiteY7" fmla="*/ 1350520 h 466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7237" h="4660900">
                <a:moveTo>
                  <a:pt x="10901363" y="1681162"/>
                </a:moveTo>
                <a:lnTo>
                  <a:pt x="10901363" y="3073139"/>
                </a:lnTo>
                <a:lnTo>
                  <a:pt x="0" y="4660900"/>
                </a:lnTo>
                <a:lnTo>
                  <a:pt x="0" y="3269264"/>
                </a:lnTo>
                <a:close/>
                <a:moveTo>
                  <a:pt x="12187237" y="0"/>
                </a:moveTo>
                <a:lnTo>
                  <a:pt x="12187237" y="1391093"/>
                </a:lnTo>
                <a:lnTo>
                  <a:pt x="2911474" y="2741613"/>
                </a:lnTo>
                <a:lnTo>
                  <a:pt x="2911474" y="1350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09150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764" y="1363662"/>
            <a:ext cx="12187237" cy="4660900"/>
          </a:xfrm>
          <a:custGeom>
            <a:avLst/>
            <a:gdLst>
              <a:gd name="connsiteX0" fmla="*/ 1285874 w 12187237"/>
              <a:gd name="connsiteY0" fmla="*/ 1681162 h 4660900"/>
              <a:gd name="connsiteX1" fmla="*/ 12187237 w 12187237"/>
              <a:gd name="connsiteY1" fmla="*/ 3269264 h 4660900"/>
              <a:gd name="connsiteX2" fmla="*/ 12187237 w 12187237"/>
              <a:gd name="connsiteY2" fmla="*/ 4660900 h 4660900"/>
              <a:gd name="connsiteX3" fmla="*/ 1285874 w 12187237"/>
              <a:gd name="connsiteY3" fmla="*/ 3073139 h 4660900"/>
              <a:gd name="connsiteX4" fmla="*/ 0 w 12187237"/>
              <a:gd name="connsiteY4" fmla="*/ 0 h 4660900"/>
              <a:gd name="connsiteX5" fmla="*/ 9275763 w 12187237"/>
              <a:gd name="connsiteY5" fmla="*/ 1350520 h 4660900"/>
              <a:gd name="connsiteX6" fmla="*/ 9275763 w 12187237"/>
              <a:gd name="connsiteY6" fmla="*/ 2741613 h 4660900"/>
              <a:gd name="connsiteX7" fmla="*/ 0 w 12187237"/>
              <a:gd name="connsiteY7" fmla="*/ 1391093 h 466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7237" h="4660900">
                <a:moveTo>
                  <a:pt x="1285874" y="1681162"/>
                </a:moveTo>
                <a:lnTo>
                  <a:pt x="12187237" y="3269264"/>
                </a:lnTo>
                <a:lnTo>
                  <a:pt x="12187237" y="4660900"/>
                </a:lnTo>
                <a:lnTo>
                  <a:pt x="1285874" y="3073139"/>
                </a:lnTo>
                <a:close/>
                <a:moveTo>
                  <a:pt x="0" y="0"/>
                </a:moveTo>
                <a:lnTo>
                  <a:pt x="9275763" y="1350520"/>
                </a:lnTo>
                <a:lnTo>
                  <a:pt x="9275763" y="2741613"/>
                </a:lnTo>
                <a:lnTo>
                  <a:pt x="0" y="139109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56837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235386" y="0"/>
            <a:ext cx="5078507" cy="6858000"/>
          </a:xfrm>
          <a:custGeom>
            <a:avLst/>
            <a:gdLst>
              <a:gd name="connsiteX0" fmla="*/ 0 w 5078507"/>
              <a:gd name="connsiteY0" fmla="*/ 0 h 6858000"/>
              <a:gd name="connsiteX1" fmla="*/ 2346219 w 5078507"/>
              <a:gd name="connsiteY1" fmla="*/ 0 h 6858000"/>
              <a:gd name="connsiteX2" fmla="*/ 5078507 w 5078507"/>
              <a:gd name="connsiteY2" fmla="*/ 6858000 h 6858000"/>
              <a:gd name="connsiteX3" fmla="*/ 2732288 w 507850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8507" h="6858000">
                <a:moveTo>
                  <a:pt x="0" y="0"/>
                </a:moveTo>
                <a:lnTo>
                  <a:pt x="2346219" y="0"/>
                </a:lnTo>
                <a:lnTo>
                  <a:pt x="5078507" y="6858000"/>
                </a:lnTo>
                <a:lnTo>
                  <a:pt x="2732288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-2" y="0"/>
            <a:ext cx="5078507" cy="6858000"/>
          </a:xfrm>
          <a:custGeom>
            <a:avLst/>
            <a:gdLst>
              <a:gd name="connsiteX0" fmla="*/ 0 w 5078507"/>
              <a:gd name="connsiteY0" fmla="*/ 0 h 6858000"/>
              <a:gd name="connsiteX1" fmla="*/ 2346219 w 5078507"/>
              <a:gd name="connsiteY1" fmla="*/ 0 h 6858000"/>
              <a:gd name="connsiteX2" fmla="*/ 5078507 w 5078507"/>
              <a:gd name="connsiteY2" fmla="*/ 6858000 h 6858000"/>
              <a:gd name="connsiteX3" fmla="*/ 2732288 w 507850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8507" h="6858000">
                <a:moveTo>
                  <a:pt x="0" y="0"/>
                </a:moveTo>
                <a:lnTo>
                  <a:pt x="2346219" y="0"/>
                </a:lnTo>
                <a:lnTo>
                  <a:pt x="5078507" y="6858000"/>
                </a:lnTo>
                <a:lnTo>
                  <a:pt x="2732288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638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21294" y="478565"/>
            <a:ext cx="5452217" cy="5935054"/>
          </a:xfrm>
          <a:custGeom>
            <a:avLst/>
            <a:gdLst>
              <a:gd name="connsiteX0" fmla="*/ 0 w 5452217"/>
              <a:gd name="connsiteY0" fmla="*/ 0 h 5935054"/>
              <a:gd name="connsiteX1" fmla="*/ 5452217 w 5452217"/>
              <a:gd name="connsiteY1" fmla="*/ 0 h 5935054"/>
              <a:gd name="connsiteX2" fmla="*/ 5452217 w 5452217"/>
              <a:gd name="connsiteY2" fmla="*/ 5935054 h 5935054"/>
              <a:gd name="connsiteX3" fmla="*/ 0 w 5452217"/>
              <a:gd name="connsiteY3" fmla="*/ 5935054 h 5935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2217" h="5935054">
                <a:moveTo>
                  <a:pt x="0" y="0"/>
                </a:moveTo>
                <a:lnTo>
                  <a:pt x="5452217" y="0"/>
                </a:lnTo>
                <a:lnTo>
                  <a:pt x="5452217" y="5935054"/>
                </a:lnTo>
                <a:lnTo>
                  <a:pt x="0" y="593505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803401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113494" y="0"/>
            <a:ext cx="5078507" cy="6858000"/>
          </a:xfrm>
          <a:custGeom>
            <a:avLst/>
            <a:gdLst>
              <a:gd name="connsiteX0" fmla="*/ 2732288 w 5078507"/>
              <a:gd name="connsiteY0" fmla="*/ 0 h 6858000"/>
              <a:gd name="connsiteX1" fmla="*/ 5078507 w 5078507"/>
              <a:gd name="connsiteY1" fmla="*/ 0 h 6858000"/>
              <a:gd name="connsiteX2" fmla="*/ 2346219 w 5078507"/>
              <a:gd name="connsiteY2" fmla="*/ 6858000 h 6858000"/>
              <a:gd name="connsiteX3" fmla="*/ 0 w 507850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8507" h="6858000">
                <a:moveTo>
                  <a:pt x="2732288" y="0"/>
                </a:moveTo>
                <a:lnTo>
                  <a:pt x="5078507" y="0"/>
                </a:lnTo>
                <a:lnTo>
                  <a:pt x="234621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1878106" y="0"/>
            <a:ext cx="5078507" cy="6858000"/>
          </a:xfrm>
          <a:custGeom>
            <a:avLst/>
            <a:gdLst>
              <a:gd name="connsiteX0" fmla="*/ 2732288 w 5078507"/>
              <a:gd name="connsiteY0" fmla="*/ 0 h 6858000"/>
              <a:gd name="connsiteX1" fmla="*/ 5078507 w 5078507"/>
              <a:gd name="connsiteY1" fmla="*/ 0 h 6858000"/>
              <a:gd name="connsiteX2" fmla="*/ 2346219 w 5078507"/>
              <a:gd name="connsiteY2" fmla="*/ 6858000 h 6858000"/>
              <a:gd name="connsiteX3" fmla="*/ 0 w 507850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8507" h="6858000">
                <a:moveTo>
                  <a:pt x="2732288" y="0"/>
                </a:moveTo>
                <a:lnTo>
                  <a:pt x="5078507" y="0"/>
                </a:lnTo>
                <a:lnTo>
                  <a:pt x="234621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67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978724" y="988896"/>
            <a:ext cx="3388065" cy="4880209"/>
          </a:xfrm>
          <a:custGeom>
            <a:avLst/>
            <a:gdLst>
              <a:gd name="connsiteX0" fmla="*/ 847016 w 3388065"/>
              <a:gd name="connsiteY0" fmla="*/ 0 h 4880209"/>
              <a:gd name="connsiteX1" fmla="*/ 3388065 w 3388065"/>
              <a:gd name="connsiteY1" fmla="*/ 0 h 4880209"/>
              <a:gd name="connsiteX2" fmla="*/ 2541049 w 3388065"/>
              <a:gd name="connsiteY2" fmla="*/ 4880209 h 4880209"/>
              <a:gd name="connsiteX3" fmla="*/ 0 w 3388065"/>
              <a:gd name="connsiteY3" fmla="*/ 4880209 h 4880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8065" h="4880209">
                <a:moveTo>
                  <a:pt x="847016" y="0"/>
                </a:moveTo>
                <a:lnTo>
                  <a:pt x="3388065" y="0"/>
                </a:lnTo>
                <a:lnTo>
                  <a:pt x="2541049" y="4880209"/>
                </a:lnTo>
                <a:lnTo>
                  <a:pt x="0" y="488020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624942" y="988896"/>
            <a:ext cx="3388065" cy="4880209"/>
          </a:xfrm>
          <a:custGeom>
            <a:avLst/>
            <a:gdLst>
              <a:gd name="connsiteX0" fmla="*/ 847016 w 3388065"/>
              <a:gd name="connsiteY0" fmla="*/ 0 h 4880209"/>
              <a:gd name="connsiteX1" fmla="*/ 3388065 w 3388065"/>
              <a:gd name="connsiteY1" fmla="*/ 0 h 4880209"/>
              <a:gd name="connsiteX2" fmla="*/ 2541049 w 3388065"/>
              <a:gd name="connsiteY2" fmla="*/ 4880209 h 4880209"/>
              <a:gd name="connsiteX3" fmla="*/ 0 w 3388065"/>
              <a:gd name="connsiteY3" fmla="*/ 4880209 h 4880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8065" h="4880209">
                <a:moveTo>
                  <a:pt x="847016" y="0"/>
                </a:moveTo>
                <a:lnTo>
                  <a:pt x="3388065" y="0"/>
                </a:lnTo>
                <a:lnTo>
                  <a:pt x="2541049" y="4880209"/>
                </a:lnTo>
                <a:lnTo>
                  <a:pt x="0" y="488020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85558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48235" y="988896"/>
            <a:ext cx="3388065" cy="4880209"/>
          </a:xfrm>
          <a:custGeom>
            <a:avLst/>
            <a:gdLst>
              <a:gd name="connsiteX0" fmla="*/ 0 w 3388065"/>
              <a:gd name="connsiteY0" fmla="*/ 0 h 4880209"/>
              <a:gd name="connsiteX1" fmla="*/ 2541049 w 3388065"/>
              <a:gd name="connsiteY1" fmla="*/ 0 h 4880209"/>
              <a:gd name="connsiteX2" fmla="*/ 3388065 w 3388065"/>
              <a:gd name="connsiteY2" fmla="*/ 4880209 h 4880209"/>
              <a:gd name="connsiteX3" fmla="*/ 847016 w 3388065"/>
              <a:gd name="connsiteY3" fmla="*/ 4880209 h 4880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8065" h="4880209">
                <a:moveTo>
                  <a:pt x="0" y="0"/>
                </a:moveTo>
                <a:lnTo>
                  <a:pt x="2541049" y="0"/>
                </a:lnTo>
                <a:lnTo>
                  <a:pt x="3388065" y="4880209"/>
                </a:lnTo>
                <a:lnTo>
                  <a:pt x="847016" y="4880209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7476014" y="988896"/>
            <a:ext cx="3388065" cy="4880209"/>
          </a:xfrm>
          <a:custGeom>
            <a:avLst/>
            <a:gdLst>
              <a:gd name="connsiteX0" fmla="*/ 0 w 3388065"/>
              <a:gd name="connsiteY0" fmla="*/ 0 h 4880209"/>
              <a:gd name="connsiteX1" fmla="*/ 2541049 w 3388065"/>
              <a:gd name="connsiteY1" fmla="*/ 0 h 4880209"/>
              <a:gd name="connsiteX2" fmla="*/ 3388065 w 3388065"/>
              <a:gd name="connsiteY2" fmla="*/ 4880209 h 4880209"/>
              <a:gd name="connsiteX3" fmla="*/ 847016 w 3388065"/>
              <a:gd name="connsiteY3" fmla="*/ 4880209 h 4880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8065" h="4880209">
                <a:moveTo>
                  <a:pt x="0" y="0"/>
                </a:moveTo>
                <a:lnTo>
                  <a:pt x="2541049" y="0"/>
                </a:lnTo>
                <a:lnTo>
                  <a:pt x="3388065" y="4880209"/>
                </a:lnTo>
                <a:lnTo>
                  <a:pt x="847016" y="4880209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62401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82488" cy="3495676"/>
          </a:xfrm>
          <a:custGeom>
            <a:avLst/>
            <a:gdLst>
              <a:gd name="connsiteX0" fmla="*/ 0 w 12282488"/>
              <a:gd name="connsiteY0" fmla="*/ 0 h 3495676"/>
              <a:gd name="connsiteX1" fmla="*/ 12270504 w 12282488"/>
              <a:gd name="connsiteY1" fmla="*/ 0 h 3495676"/>
              <a:gd name="connsiteX2" fmla="*/ 12282488 w 12282488"/>
              <a:gd name="connsiteY2" fmla="*/ 3495676 h 3495676"/>
              <a:gd name="connsiteX3" fmla="*/ 9062064 w 12282488"/>
              <a:gd name="connsiteY3" fmla="*/ 2798282 h 3495676"/>
              <a:gd name="connsiteX4" fmla="*/ 9062064 w 12282488"/>
              <a:gd name="connsiteY4" fmla="*/ 3495676 h 3495676"/>
              <a:gd name="connsiteX5" fmla="*/ 6109838 w 12282488"/>
              <a:gd name="connsiteY5" fmla="*/ 2856329 h 3495676"/>
              <a:gd name="connsiteX6" fmla="*/ 6109838 w 12282488"/>
              <a:gd name="connsiteY6" fmla="*/ 3495676 h 3495676"/>
              <a:gd name="connsiteX7" fmla="*/ 2993552 w 12282488"/>
              <a:gd name="connsiteY7" fmla="*/ 2821087 h 3495676"/>
              <a:gd name="connsiteX8" fmla="*/ 2993552 w 12282488"/>
              <a:gd name="connsiteY8" fmla="*/ 3495676 h 3495676"/>
              <a:gd name="connsiteX9" fmla="*/ 0 w 12282488"/>
              <a:gd name="connsiteY9" fmla="*/ 2847622 h 349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82488" h="3495676">
                <a:moveTo>
                  <a:pt x="0" y="0"/>
                </a:moveTo>
                <a:lnTo>
                  <a:pt x="12270504" y="0"/>
                </a:lnTo>
                <a:cubicBezTo>
                  <a:pt x="12274636" y="1164673"/>
                  <a:pt x="12282488" y="2319809"/>
                  <a:pt x="12282488" y="3495676"/>
                </a:cubicBezTo>
                <a:lnTo>
                  <a:pt x="9062064" y="2798282"/>
                </a:lnTo>
                <a:lnTo>
                  <a:pt x="9062064" y="3495676"/>
                </a:lnTo>
                <a:lnTo>
                  <a:pt x="6109838" y="2856329"/>
                </a:lnTo>
                <a:lnTo>
                  <a:pt x="6109838" y="3495676"/>
                </a:lnTo>
                <a:lnTo>
                  <a:pt x="2993552" y="2821087"/>
                </a:lnTo>
                <a:lnTo>
                  <a:pt x="2993552" y="3495676"/>
                </a:lnTo>
                <a:lnTo>
                  <a:pt x="0" y="2847622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47981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82488" cy="3495676"/>
          </a:xfrm>
          <a:custGeom>
            <a:avLst/>
            <a:gdLst>
              <a:gd name="connsiteX0" fmla="*/ 11984 w 12282488"/>
              <a:gd name="connsiteY0" fmla="*/ 0 h 3495676"/>
              <a:gd name="connsiteX1" fmla="*/ 12282488 w 12282488"/>
              <a:gd name="connsiteY1" fmla="*/ 0 h 3495676"/>
              <a:gd name="connsiteX2" fmla="*/ 12282488 w 12282488"/>
              <a:gd name="connsiteY2" fmla="*/ 2847622 h 3495676"/>
              <a:gd name="connsiteX3" fmla="*/ 9288936 w 12282488"/>
              <a:gd name="connsiteY3" fmla="*/ 3495676 h 3495676"/>
              <a:gd name="connsiteX4" fmla="*/ 9288936 w 12282488"/>
              <a:gd name="connsiteY4" fmla="*/ 2821087 h 3495676"/>
              <a:gd name="connsiteX5" fmla="*/ 6172651 w 12282488"/>
              <a:gd name="connsiteY5" fmla="*/ 3495676 h 3495676"/>
              <a:gd name="connsiteX6" fmla="*/ 6172651 w 12282488"/>
              <a:gd name="connsiteY6" fmla="*/ 2856329 h 3495676"/>
              <a:gd name="connsiteX7" fmla="*/ 3220424 w 12282488"/>
              <a:gd name="connsiteY7" fmla="*/ 3495676 h 3495676"/>
              <a:gd name="connsiteX8" fmla="*/ 3220424 w 12282488"/>
              <a:gd name="connsiteY8" fmla="*/ 2798282 h 3495676"/>
              <a:gd name="connsiteX9" fmla="*/ 0 w 12282488"/>
              <a:gd name="connsiteY9" fmla="*/ 3495676 h 3495676"/>
              <a:gd name="connsiteX10" fmla="*/ 11984 w 12282488"/>
              <a:gd name="connsiteY10" fmla="*/ 0 h 349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82488" h="3495676">
                <a:moveTo>
                  <a:pt x="11984" y="0"/>
                </a:moveTo>
                <a:lnTo>
                  <a:pt x="12282488" y="0"/>
                </a:lnTo>
                <a:lnTo>
                  <a:pt x="12282488" y="2847622"/>
                </a:lnTo>
                <a:lnTo>
                  <a:pt x="9288936" y="3495676"/>
                </a:lnTo>
                <a:lnTo>
                  <a:pt x="9288936" y="2821087"/>
                </a:lnTo>
                <a:lnTo>
                  <a:pt x="6172651" y="3495676"/>
                </a:lnTo>
                <a:lnTo>
                  <a:pt x="6172651" y="2856329"/>
                </a:lnTo>
                <a:lnTo>
                  <a:pt x="3220424" y="3495676"/>
                </a:lnTo>
                <a:lnTo>
                  <a:pt x="3220424" y="2798282"/>
                </a:lnTo>
                <a:lnTo>
                  <a:pt x="0" y="3495676"/>
                </a:lnTo>
                <a:cubicBezTo>
                  <a:pt x="0" y="2319809"/>
                  <a:pt x="7852" y="1164673"/>
                  <a:pt x="11984" y="0"/>
                </a:cubicBez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20542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609490" y="2049518"/>
            <a:ext cx="2869324" cy="4808483"/>
          </a:xfrm>
          <a:custGeom>
            <a:avLst/>
            <a:gdLst>
              <a:gd name="connsiteX0" fmla="*/ 985355 w 2869324"/>
              <a:gd name="connsiteY0" fmla="*/ 0 h 4808483"/>
              <a:gd name="connsiteX1" fmla="*/ 2869324 w 2869324"/>
              <a:gd name="connsiteY1" fmla="*/ 0 h 4808483"/>
              <a:gd name="connsiteX2" fmla="*/ 1883969 w 2869324"/>
              <a:gd name="connsiteY2" fmla="*/ 4808483 h 4808483"/>
              <a:gd name="connsiteX3" fmla="*/ 0 w 2869324"/>
              <a:gd name="connsiteY3" fmla="*/ 4808483 h 48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9324" h="4808483">
                <a:moveTo>
                  <a:pt x="985355" y="0"/>
                </a:moveTo>
                <a:lnTo>
                  <a:pt x="2869324" y="0"/>
                </a:lnTo>
                <a:lnTo>
                  <a:pt x="1883969" y="4808483"/>
                </a:lnTo>
                <a:lnTo>
                  <a:pt x="0" y="48084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027682" y="0"/>
            <a:ext cx="2869324" cy="4808483"/>
          </a:xfrm>
          <a:custGeom>
            <a:avLst/>
            <a:gdLst>
              <a:gd name="connsiteX0" fmla="*/ 985355 w 2869324"/>
              <a:gd name="connsiteY0" fmla="*/ 0 h 4808483"/>
              <a:gd name="connsiteX1" fmla="*/ 2869324 w 2869324"/>
              <a:gd name="connsiteY1" fmla="*/ 0 h 4808483"/>
              <a:gd name="connsiteX2" fmla="*/ 1883969 w 2869324"/>
              <a:gd name="connsiteY2" fmla="*/ 4808483 h 4808483"/>
              <a:gd name="connsiteX3" fmla="*/ 0 w 2869324"/>
              <a:gd name="connsiteY3" fmla="*/ 4808483 h 48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9324" h="4808483">
                <a:moveTo>
                  <a:pt x="985355" y="0"/>
                </a:moveTo>
                <a:lnTo>
                  <a:pt x="2869324" y="0"/>
                </a:lnTo>
                <a:lnTo>
                  <a:pt x="1883969" y="4808483"/>
                </a:lnTo>
                <a:lnTo>
                  <a:pt x="0" y="48084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84275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355835" y="1"/>
            <a:ext cx="2869324" cy="4808483"/>
          </a:xfrm>
          <a:custGeom>
            <a:avLst/>
            <a:gdLst>
              <a:gd name="connsiteX0" fmla="*/ 0 w 2869324"/>
              <a:gd name="connsiteY0" fmla="*/ 0 h 4808483"/>
              <a:gd name="connsiteX1" fmla="*/ 1883969 w 2869324"/>
              <a:gd name="connsiteY1" fmla="*/ 0 h 4808483"/>
              <a:gd name="connsiteX2" fmla="*/ 2869324 w 2869324"/>
              <a:gd name="connsiteY2" fmla="*/ 4808483 h 4808483"/>
              <a:gd name="connsiteX3" fmla="*/ 985355 w 2869324"/>
              <a:gd name="connsiteY3" fmla="*/ 4808483 h 48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9324" h="4808483">
                <a:moveTo>
                  <a:pt x="0" y="0"/>
                </a:moveTo>
                <a:lnTo>
                  <a:pt x="1883969" y="0"/>
                </a:lnTo>
                <a:lnTo>
                  <a:pt x="2869324" y="4808483"/>
                </a:lnTo>
                <a:lnTo>
                  <a:pt x="985355" y="48084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794236" y="2049517"/>
            <a:ext cx="2869324" cy="4808483"/>
          </a:xfrm>
          <a:custGeom>
            <a:avLst/>
            <a:gdLst>
              <a:gd name="connsiteX0" fmla="*/ 0 w 2869324"/>
              <a:gd name="connsiteY0" fmla="*/ 0 h 4808483"/>
              <a:gd name="connsiteX1" fmla="*/ 1883969 w 2869324"/>
              <a:gd name="connsiteY1" fmla="*/ 0 h 4808483"/>
              <a:gd name="connsiteX2" fmla="*/ 2869324 w 2869324"/>
              <a:gd name="connsiteY2" fmla="*/ 4808483 h 4808483"/>
              <a:gd name="connsiteX3" fmla="*/ 985355 w 2869324"/>
              <a:gd name="connsiteY3" fmla="*/ 4808483 h 48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9324" h="4808483">
                <a:moveTo>
                  <a:pt x="0" y="0"/>
                </a:moveTo>
                <a:lnTo>
                  <a:pt x="1883969" y="0"/>
                </a:lnTo>
                <a:lnTo>
                  <a:pt x="2869324" y="4808483"/>
                </a:lnTo>
                <a:lnTo>
                  <a:pt x="985355" y="48084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33005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72597" y="-1"/>
            <a:ext cx="4438054" cy="6858000"/>
          </a:xfrm>
          <a:custGeom>
            <a:avLst/>
            <a:gdLst>
              <a:gd name="connsiteX0" fmla="*/ 2393011 w 4438054"/>
              <a:gd name="connsiteY0" fmla="*/ 2617063 h 6858000"/>
              <a:gd name="connsiteX1" fmla="*/ 4438054 w 4438054"/>
              <a:gd name="connsiteY1" fmla="*/ 2617063 h 6858000"/>
              <a:gd name="connsiteX2" fmla="*/ 3756373 w 4438054"/>
              <a:gd name="connsiteY2" fmla="*/ 6858000 h 6858000"/>
              <a:gd name="connsiteX3" fmla="*/ 1711330 w 4438054"/>
              <a:gd name="connsiteY3" fmla="*/ 6858000 h 6858000"/>
              <a:gd name="connsiteX4" fmla="*/ 681681 w 4438054"/>
              <a:gd name="connsiteY4" fmla="*/ 0 h 6858000"/>
              <a:gd name="connsiteX5" fmla="*/ 2726724 w 4438054"/>
              <a:gd name="connsiteY5" fmla="*/ 0 h 6858000"/>
              <a:gd name="connsiteX6" fmla="*/ 2045043 w 4438054"/>
              <a:gd name="connsiteY6" fmla="*/ 4240937 h 6858000"/>
              <a:gd name="connsiteX7" fmla="*/ 0 w 4438054"/>
              <a:gd name="connsiteY7" fmla="*/ 42409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8054" h="6858000">
                <a:moveTo>
                  <a:pt x="2393011" y="2617063"/>
                </a:moveTo>
                <a:lnTo>
                  <a:pt x="4438054" y="2617063"/>
                </a:lnTo>
                <a:lnTo>
                  <a:pt x="3756373" y="6858000"/>
                </a:lnTo>
                <a:lnTo>
                  <a:pt x="1711330" y="6858000"/>
                </a:lnTo>
                <a:close/>
                <a:moveTo>
                  <a:pt x="681681" y="0"/>
                </a:moveTo>
                <a:lnTo>
                  <a:pt x="2726724" y="0"/>
                </a:lnTo>
                <a:lnTo>
                  <a:pt x="2045043" y="4240937"/>
                </a:lnTo>
                <a:lnTo>
                  <a:pt x="0" y="424093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72522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282341" y="-1"/>
            <a:ext cx="4438054" cy="6858000"/>
          </a:xfrm>
          <a:custGeom>
            <a:avLst/>
            <a:gdLst>
              <a:gd name="connsiteX0" fmla="*/ 0 w 4438054"/>
              <a:gd name="connsiteY0" fmla="*/ 2617063 h 6858000"/>
              <a:gd name="connsiteX1" fmla="*/ 2045043 w 4438054"/>
              <a:gd name="connsiteY1" fmla="*/ 2617063 h 6858000"/>
              <a:gd name="connsiteX2" fmla="*/ 2726724 w 4438054"/>
              <a:gd name="connsiteY2" fmla="*/ 6858000 h 6858000"/>
              <a:gd name="connsiteX3" fmla="*/ 681681 w 4438054"/>
              <a:gd name="connsiteY3" fmla="*/ 6858000 h 6858000"/>
              <a:gd name="connsiteX4" fmla="*/ 1711330 w 4438054"/>
              <a:gd name="connsiteY4" fmla="*/ 0 h 6858000"/>
              <a:gd name="connsiteX5" fmla="*/ 3756373 w 4438054"/>
              <a:gd name="connsiteY5" fmla="*/ 0 h 6858000"/>
              <a:gd name="connsiteX6" fmla="*/ 4438054 w 4438054"/>
              <a:gd name="connsiteY6" fmla="*/ 4240937 h 6858000"/>
              <a:gd name="connsiteX7" fmla="*/ 2393011 w 4438054"/>
              <a:gd name="connsiteY7" fmla="*/ 42409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8054" h="6858000">
                <a:moveTo>
                  <a:pt x="0" y="2617063"/>
                </a:moveTo>
                <a:lnTo>
                  <a:pt x="2045043" y="2617063"/>
                </a:lnTo>
                <a:lnTo>
                  <a:pt x="2726724" y="6858000"/>
                </a:lnTo>
                <a:lnTo>
                  <a:pt x="681681" y="6858000"/>
                </a:lnTo>
                <a:close/>
                <a:moveTo>
                  <a:pt x="1711330" y="0"/>
                </a:moveTo>
                <a:lnTo>
                  <a:pt x="3756373" y="0"/>
                </a:lnTo>
                <a:lnTo>
                  <a:pt x="4438054" y="4240937"/>
                </a:lnTo>
                <a:lnTo>
                  <a:pt x="2393011" y="424093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37859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364942" y="0"/>
            <a:ext cx="4805082" cy="6858000"/>
          </a:xfrm>
          <a:custGeom>
            <a:avLst/>
            <a:gdLst>
              <a:gd name="connsiteX0" fmla="*/ 3372750 w 4805082"/>
              <a:gd name="connsiteY0" fmla="*/ 2752858 h 6858000"/>
              <a:gd name="connsiteX1" fmla="*/ 4805082 w 4805082"/>
              <a:gd name="connsiteY1" fmla="*/ 2752858 h 6858000"/>
              <a:gd name="connsiteX2" fmla="*/ 3510616 w 4805082"/>
              <a:gd name="connsiteY2" fmla="*/ 6858000 h 6858000"/>
              <a:gd name="connsiteX3" fmla="*/ 2078284 w 4805082"/>
              <a:gd name="connsiteY3" fmla="*/ 6858000 h 6858000"/>
              <a:gd name="connsiteX4" fmla="*/ 2333608 w 4805082"/>
              <a:gd name="connsiteY4" fmla="*/ 1376429 h 6858000"/>
              <a:gd name="connsiteX5" fmla="*/ 3765940 w 4805082"/>
              <a:gd name="connsiteY5" fmla="*/ 1376429 h 6858000"/>
              <a:gd name="connsiteX6" fmla="*/ 2471474 w 4805082"/>
              <a:gd name="connsiteY6" fmla="*/ 5481571 h 6858000"/>
              <a:gd name="connsiteX7" fmla="*/ 1039142 w 4805082"/>
              <a:gd name="connsiteY7" fmla="*/ 5481571 h 6858000"/>
              <a:gd name="connsiteX8" fmla="*/ 1294466 w 4805082"/>
              <a:gd name="connsiteY8" fmla="*/ 0 h 6858000"/>
              <a:gd name="connsiteX9" fmla="*/ 2726798 w 4805082"/>
              <a:gd name="connsiteY9" fmla="*/ 0 h 6858000"/>
              <a:gd name="connsiteX10" fmla="*/ 1432332 w 4805082"/>
              <a:gd name="connsiteY10" fmla="*/ 4105142 h 6858000"/>
              <a:gd name="connsiteX11" fmla="*/ 0 w 4805082"/>
              <a:gd name="connsiteY11" fmla="*/ 41051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05082" h="6858000">
                <a:moveTo>
                  <a:pt x="3372750" y="2752858"/>
                </a:moveTo>
                <a:lnTo>
                  <a:pt x="4805082" y="2752858"/>
                </a:lnTo>
                <a:lnTo>
                  <a:pt x="3510616" y="6858000"/>
                </a:lnTo>
                <a:lnTo>
                  <a:pt x="2078284" y="6858000"/>
                </a:lnTo>
                <a:close/>
                <a:moveTo>
                  <a:pt x="2333608" y="1376429"/>
                </a:moveTo>
                <a:lnTo>
                  <a:pt x="3765940" y="1376429"/>
                </a:lnTo>
                <a:lnTo>
                  <a:pt x="2471474" y="5481571"/>
                </a:lnTo>
                <a:lnTo>
                  <a:pt x="1039142" y="5481571"/>
                </a:lnTo>
                <a:close/>
                <a:moveTo>
                  <a:pt x="1294466" y="0"/>
                </a:moveTo>
                <a:lnTo>
                  <a:pt x="2726798" y="0"/>
                </a:lnTo>
                <a:lnTo>
                  <a:pt x="1432332" y="4105142"/>
                </a:lnTo>
                <a:lnTo>
                  <a:pt x="0" y="410514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4733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209574" y="478565"/>
            <a:ext cx="5452217" cy="5935054"/>
          </a:xfrm>
          <a:custGeom>
            <a:avLst/>
            <a:gdLst>
              <a:gd name="connsiteX0" fmla="*/ 0 w 5452217"/>
              <a:gd name="connsiteY0" fmla="*/ 0 h 5935054"/>
              <a:gd name="connsiteX1" fmla="*/ 5452217 w 5452217"/>
              <a:gd name="connsiteY1" fmla="*/ 0 h 5935054"/>
              <a:gd name="connsiteX2" fmla="*/ 5452217 w 5452217"/>
              <a:gd name="connsiteY2" fmla="*/ 5935054 h 5935054"/>
              <a:gd name="connsiteX3" fmla="*/ 0 w 5452217"/>
              <a:gd name="connsiteY3" fmla="*/ 5935054 h 5935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2217" h="5935054">
                <a:moveTo>
                  <a:pt x="0" y="0"/>
                </a:moveTo>
                <a:lnTo>
                  <a:pt x="5452217" y="0"/>
                </a:lnTo>
                <a:lnTo>
                  <a:pt x="5452217" y="5935054"/>
                </a:lnTo>
                <a:lnTo>
                  <a:pt x="0" y="593505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39036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51648" y="0"/>
            <a:ext cx="4805082" cy="6858000"/>
          </a:xfrm>
          <a:custGeom>
            <a:avLst/>
            <a:gdLst>
              <a:gd name="connsiteX0" fmla="*/ 0 w 4805082"/>
              <a:gd name="connsiteY0" fmla="*/ 2752858 h 6858000"/>
              <a:gd name="connsiteX1" fmla="*/ 1432332 w 4805082"/>
              <a:gd name="connsiteY1" fmla="*/ 2752858 h 6858000"/>
              <a:gd name="connsiteX2" fmla="*/ 2726798 w 4805082"/>
              <a:gd name="connsiteY2" fmla="*/ 6858000 h 6858000"/>
              <a:gd name="connsiteX3" fmla="*/ 1294466 w 4805082"/>
              <a:gd name="connsiteY3" fmla="*/ 6858000 h 6858000"/>
              <a:gd name="connsiteX4" fmla="*/ 1039142 w 4805082"/>
              <a:gd name="connsiteY4" fmla="*/ 1376429 h 6858000"/>
              <a:gd name="connsiteX5" fmla="*/ 2471474 w 4805082"/>
              <a:gd name="connsiteY5" fmla="*/ 1376429 h 6858000"/>
              <a:gd name="connsiteX6" fmla="*/ 3765940 w 4805082"/>
              <a:gd name="connsiteY6" fmla="*/ 5481571 h 6858000"/>
              <a:gd name="connsiteX7" fmla="*/ 2333608 w 4805082"/>
              <a:gd name="connsiteY7" fmla="*/ 5481571 h 6858000"/>
              <a:gd name="connsiteX8" fmla="*/ 2078284 w 4805082"/>
              <a:gd name="connsiteY8" fmla="*/ 0 h 6858000"/>
              <a:gd name="connsiteX9" fmla="*/ 3510616 w 4805082"/>
              <a:gd name="connsiteY9" fmla="*/ 0 h 6858000"/>
              <a:gd name="connsiteX10" fmla="*/ 4805082 w 4805082"/>
              <a:gd name="connsiteY10" fmla="*/ 4105142 h 6858000"/>
              <a:gd name="connsiteX11" fmla="*/ 3372750 w 4805082"/>
              <a:gd name="connsiteY11" fmla="*/ 41051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05082" h="6858000">
                <a:moveTo>
                  <a:pt x="0" y="2752858"/>
                </a:moveTo>
                <a:lnTo>
                  <a:pt x="1432332" y="2752858"/>
                </a:lnTo>
                <a:lnTo>
                  <a:pt x="2726798" y="6858000"/>
                </a:lnTo>
                <a:lnTo>
                  <a:pt x="1294466" y="6858000"/>
                </a:lnTo>
                <a:close/>
                <a:moveTo>
                  <a:pt x="1039142" y="1376429"/>
                </a:moveTo>
                <a:lnTo>
                  <a:pt x="2471474" y="1376429"/>
                </a:lnTo>
                <a:lnTo>
                  <a:pt x="3765940" y="5481571"/>
                </a:lnTo>
                <a:lnTo>
                  <a:pt x="2333608" y="5481571"/>
                </a:lnTo>
                <a:close/>
                <a:moveTo>
                  <a:pt x="2078284" y="0"/>
                </a:moveTo>
                <a:lnTo>
                  <a:pt x="3510616" y="0"/>
                </a:lnTo>
                <a:lnTo>
                  <a:pt x="4805082" y="4105142"/>
                </a:lnTo>
                <a:lnTo>
                  <a:pt x="3372750" y="410514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4345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251857" y="1558911"/>
            <a:ext cx="6312725" cy="3740178"/>
          </a:xfrm>
          <a:custGeom>
            <a:avLst/>
            <a:gdLst>
              <a:gd name="connsiteX0" fmla="*/ 4467055 w 6312725"/>
              <a:gd name="connsiteY0" fmla="*/ 0 h 3740178"/>
              <a:gd name="connsiteX1" fmla="*/ 6312725 w 6312725"/>
              <a:gd name="connsiteY1" fmla="*/ 0 h 3740178"/>
              <a:gd name="connsiteX2" fmla="*/ 5697502 w 6312725"/>
              <a:gd name="connsiteY2" fmla="*/ 3740178 h 3740178"/>
              <a:gd name="connsiteX3" fmla="*/ 3851832 w 6312725"/>
              <a:gd name="connsiteY3" fmla="*/ 3740178 h 3740178"/>
              <a:gd name="connsiteX4" fmla="*/ 2541139 w 6312725"/>
              <a:gd name="connsiteY4" fmla="*/ 0 h 3740178"/>
              <a:gd name="connsiteX5" fmla="*/ 4386809 w 6312725"/>
              <a:gd name="connsiteY5" fmla="*/ 0 h 3740178"/>
              <a:gd name="connsiteX6" fmla="*/ 3771586 w 6312725"/>
              <a:gd name="connsiteY6" fmla="*/ 3740178 h 3740178"/>
              <a:gd name="connsiteX7" fmla="*/ 1925916 w 6312725"/>
              <a:gd name="connsiteY7" fmla="*/ 3740178 h 3740178"/>
              <a:gd name="connsiteX8" fmla="*/ 615223 w 6312725"/>
              <a:gd name="connsiteY8" fmla="*/ 0 h 3740178"/>
              <a:gd name="connsiteX9" fmla="*/ 2460893 w 6312725"/>
              <a:gd name="connsiteY9" fmla="*/ 0 h 3740178"/>
              <a:gd name="connsiteX10" fmla="*/ 1845670 w 6312725"/>
              <a:gd name="connsiteY10" fmla="*/ 3740178 h 3740178"/>
              <a:gd name="connsiteX11" fmla="*/ 0 w 6312725"/>
              <a:gd name="connsiteY11" fmla="*/ 3740178 h 374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12725" h="3740178">
                <a:moveTo>
                  <a:pt x="4467055" y="0"/>
                </a:moveTo>
                <a:lnTo>
                  <a:pt x="6312725" y="0"/>
                </a:lnTo>
                <a:lnTo>
                  <a:pt x="5697502" y="3740178"/>
                </a:lnTo>
                <a:lnTo>
                  <a:pt x="3851832" y="3740178"/>
                </a:lnTo>
                <a:close/>
                <a:moveTo>
                  <a:pt x="2541139" y="0"/>
                </a:moveTo>
                <a:lnTo>
                  <a:pt x="4386809" y="0"/>
                </a:lnTo>
                <a:lnTo>
                  <a:pt x="3771586" y="3740178"/>
                </a:lnTo>
                <a:lnTo>
                  <a:pt x="1925916" y="3740178"/>
                </a:lnTo>
                <a:close/>
                <a:moveTo>
                  <a:pt x="615223" y="0"/>
                </a:moveTo>
                <a:lnTo>
                  <a:pt x="2460893" y="0"/>
                </a:lnTo>
                <a:lnTo>
                  <a:pt x="1845670" y="3740178"/>
                </a:lnTo>
                <a:lnTo>
                  <a:pt x="0" y="3740178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96569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4458195" y="1558911"/>
            <a:ext cx="6312725" cy="3740178"/>
          </a:xfrm>
          <a:custGeom>
            <a:avLst/>
            <a:gdLst>
              <a:gd name="connsiteX0" fmla="*/ 3851832 w 6312725"/>
              <a:gd name="connsiteY0" fmla="*/ 0 h 3740178"/>
              <a:gd name="connsiteX1" fmla="*/ 5697502 w 6312725"/>
              <a:gd name="connsiteY1" fmla="*/ 0 h 3740178"/>
              <a:gd name="connsiteX2" fmla="*/ 6312725 w 6312725"/>
              <a:gd name="connsiteY2" fmla="*/ 3740178 h 3740178"/>
              <a:gd name="connsiteX3" fmla="*/ 4467055 w 6312725"/>
              <a:gd name="connsiteY3" fmla="*/ 3740178 h 3740178"/>
              <a:gd name="connsiteX4" fmla="*/ 1925916 w 6312725"/>
              <a:gd name="connsiteY4" fmla="*/ 0 h 3740178"/>
              <a:gd name="connsiteX5" fmla="*/ 3771586 w 6312725"/>
              <a:gd name="connsiteY5" fmla="*/ 0 h 3740178"/>
              <a:gd name="connsiteX6" fmla="*/ 4386809 w 6312725"/>
              <a:gd name="connsiteY6" fmla="*/ 3740178 h 3740178"/>
              <a:gd name="connsiteX7" fmla="*/ 2541139 w 6312725"/>
              <a:gd name="connsiteY7" fmla="*/ 3740178 h 3740178"/>
              <a:gd name="connsiteX8" fmla="*/ 0 w 6312725"/>
              <a:gd name="connsiteY8" fmla="*/ 0 h 3740178"/>
              <a:gd name="connsiteX9" fmla="*/ 1845670 w 6312725"/>
              <a:gd name="connsiteY9" fmla="*/ 0 h 3740178"/>
              <a:gd name="connsiteX10" fmla="*/ 2460893 w 6312725"/>
              <a:gd name="connsiteY10" fmla="*/ 3740178 h 3740178"/>
              <a:gd name="connsiteX11" fmla="*/ 615223 w 6312725"/>
              <a:gd name="connsiteY11" fmla="*/ 3740178 h 374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12725" h="3740178">
                <a:moveTo>
                  <a:pt x="3851832" y="0"/>
                </a:moveTo>
                <a:lnTo>
                  <a:pt x="5697502" y="0"/>
                </a:lnTo>
                <a:lnTo>
                  <a:pt x="6312725" y="3740178"/>
                </a:lnTo>
                <a:lnTo>
                  <a:pt x="4467055" y="3740178"/>
                </a:lnTo>
                <a:close/>
                <a:moveTo>
                  <a:pt x="1925916" y="0"/>
                </a:moveTo>
                <a:lnTo>
                  <a:pt x="3771586" y="0"/>
                </a:lnTo>
                <a:lnTo>
                  <a:pt x="4386809" y="3740178"/>
                </a:lnTo>
                <a:lnTo>
                  <a:pt x="2541139" y="3740178"/>
                </a:lnTo>
                <a:close/>
                <a:moveTo>
                  <a:pt x="0" y="0"/>
                </a:moveTo>
                <a:lnTo>
                  <a:pt x="1845670" y="0"/>
                </a:lnTo>
                <a:lnTo>
                  <a:pt x="2460893" y="3740178"/>
                </a:lnTo>
                <a:lnTo>
                  <a:pt x="615223" y="3740178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44262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64592"/>
            <a:ext cx="3163824" cy="6693408"/>
          </a:xfrm>
          <a:custGeom>
            <a:avLst/>
            <a:gdLst>
              <a:gd name="connsiteX0" fmla="*/ 0 w 3163824"/>
              <a:gd name="connsiteY0" fmla="*/ 0 h 6693408"/>
              <a:gd name="connsiteX1" fmla="*/ 3163824 w 3163824"/>
              <a:gd name="connsiteY1" fmla="*/ 6693408 h 6693408"/>
              <a:gd name="connsiteX2" fmla="*/ 0 w 3163824"/>
              <a:gd name="connsiteY2" fmla="*/ 6693408 h 6693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63824" h="6693408">
                <a:moveTo>
                  <a:pt x="0" y="0"/>
                </a:moveTo>
                <a:lnTo>
                  <a:pt x="3163824" y="6693408"/>
                </a:lnTo>
                <a:lnTo>
                  <a:pt x="0" y="6693408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01512" cy="6858000"/>
          </a:xfrm>
          <a:custGeom>
            <a:avLst/>
            <a:gdLst>
              <a:gd name="connsiteX0" fmla="*/ 0 w 6001512"/>
              <a:gd name="connsiteY0" fmla="*/ 0 h 6858000"/>
              <a:gd name="connsiteX1" fmla="*/ 2742751 w 6001512"/>
              <a:gd name="connsiteY1" fmla="*/ 0 h 6858000"/>
              <a:gd name="connsiteX2" fmla="*/ 6001512 w 6001512"/>
              <a:gd name="connsiteY2" fmla="*/ 6858000 h 6858000"/>
              <a:gd name="connsiteX3" fmla="*/ 3258761 w 60015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1512" h="6858000">
                <a:moveTo>
                  <a:pt x="0" y="0"/>
                </a:moveTo>
                <a:lnTo>
                  <a:pt x="2742751" y="0"/>
                </a:lnTo>
                <a:lnTo>
                  <a:pt x="6001512" y="6858000"/>
                </a:lnTo>
                <a:lnTo>
                  <a:pt x="3258761" y="685800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2813304" y="0"/>
            <a:ext cx="6001512" cy="6858000"/>
          </a:xfrm>
          <a:custGeom>
            <a:avLst/>
            <a:gdLst>
              <a:gd name="connsiteX0" fmla="*/ 0 w 6001512"/>
              <a:gd name="connsiteY0" fmla="*/ 0 h 6858000"/>
              <a:gd name="connsiteX1" fmla="*/ 2742751 w 6001512"/>
              <a:gd name="connsiteY1" fmla="*/ 0 h 6858000"/>
              <a:gd name="connsiteX2" fmla="*/ 6001512 w 6001512"/>
              <a:gd name="connsiteY2" fmla="*/ 6858000 h 6858000"/>
              <a:gd name="connsiteX3" fmla="*/ 3258761 w 60015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1512" h="6858000">
                <a:moveTo>
                  <a:pt x="0" y="0"/>
                </a:moveTo>
                <a:lnTo>
                  <a:pt x="2742751" y="0"/>
                </a:lnTo>
                <a:lnTo>
                  <a:pt x="6001512" y="6858000"/>
                </a:lnTo>
                <a:lnTo>
                  <a:pt x="3258761" y="685800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556864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 userDrawn="1">
            <p:ph type="pic" sz="quarter" idx="10"/>
          </p:nvPr>
        </p:nvSpPr>
        <p:spPr>
          <a:xfrm>
            <a:off x="3377184" y="0"/>
            <a:ext cx="6001512" cy="6858000"/>
          </a:xfrm>
          <a:custGeom>
            <a:avLst/>
            <a:gdLst>
              <a:gd name="connsiteX0" fmla="*/ 3258761 w 6001512"/>
              <a:gd name="connsiteY0" fmla="*/ 0 h 6858000"/>
              <a:gd name="connsiteX1" fmla="*/ 6001512 w 6001512"/>
              <a:gd name="connsiteY1" fmla="*/ 0 h 6858000"/>
              <a:gd name="connsiteX2" fmla="*/ 2742751 w 6001512"/>
              <a:gd name="connsiteY2" fmla="*/ 6858000 h 6858000"/>
              <a:gd name="connsiteX3" fmla="*/ 0 w 60015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1512" h="6858000">
                <a:moveTo>
                  <a:pt x="3258761" y="0"/>
                </a:moveTo>
                <a:lnTo>
                  <a:pt x="6001512" y="0"/>
                </a:lnTo>
                <a:lnTo>
                  <a:pt x="274275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9028176" y="164592"/>
            <a:ext cx="3163824" cy="6693408"/>
          </a:xfrm>
          <a:custGeom>
            <a:avLst/>
            <a:gdLst>
              <a:gd name="connsiteX0" fmla="*/ 3163824 w 3163824"/>
              <a:gd name="connsiteY0" fmla="*/ 0 h 6693408"/>
              <a:gd name="connsiteX1" fmla="*/ 3163824 w 3163824"/>
              <a:gd name="connsiteY1" fmla="*/ 6693408 h 6693408"/>
              <a:gd name="connsiteX2" fmla="*/ 0 w 3163824"/>
              <a:gd name="connsiteY2" fmla="*/ 6693408 h 6693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63824" h="6693408">
                <a:moveTo>
                  <a:pt x="3163824" y="0"/>
                </a:moveTo>
                <a:lnTo>
                  <a:pt x="3163824" y="6693408"/>
                </a:lnTo>
                <a:lnTo>
                  <a:pt x="0" y="6693408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190488" y="0"/>
            <a:ext cx="6001512" cy="6858000"/>
          </a:xfrm>
          <a:custGeom>
            <a:avLst/>
            <a:gdLst>
              <a:gd name="connsiteX0" fmla="*/ 3258761 w 6001512"/>
              <a:gd name="connsiteY0" fmla="*/ 0 h 6858000"/>
              <a:gd name="connsiteX1" fmla="*/ 6001512 w 6001512"/>
              <a:gd name="connsiteY1" fmla="*/ 0 h 6858000"/>
              <a:gd name="connsiteX2" fmla="*/ 2742751 w 6001512"/>
              <a:gd name="connsiteY2" fmla="*/ 6858000 h 6858000"/>
              <a:gd name="connsiteX3" fmla="*/ 0 w 60015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1512" h="6858000">
                <a:moveTo>
                  <a:pt x="3258761" y="0"/>
                </a:moveTo>
                <a:lnTo>
                  <a:pt x="6001512" y="0"/>
                </a:lnTo>
                <a:lnTo>
                  <a:pt x="274275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73674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8008" y="848094"/>
            <a:ext cx="8177240" cy="4490243"/>
          </a:xfrm>
          <a:custGeom>
            <a:avLst/>
            <a:gdLst>
              <a:gd name="connsiteX0" fmla="*/ 586901 w 8177240"/>
              <a:gd name="connsiteY0" fmla="*/ 1562721 h 4490243"/>
              <a:gd name="connsiteX1" fmla="*/ 2347604 w 8177240"/>
              <a:gd name="connsiteY1" fmla="*/ 1562721 h 4490243"/>
              <a:gd name="connsiteX2" fmla="*/ 1760703 w 8177240"/>
              <a:gd name="connsiteY2" fmla="*/ 4490243 h 4490243"/>
              <a:gd name="connsiteX3" fmla="*/ 0 w 8177240"/>
              <a:gd name="connsiteY3" fmla="*/ 4490243 h 4490243"/>
              <a:gd name="connsiteX4" fmla="*/ 2581038 w 8177240"/>
              <a:gd name="connsiteY4" fmla="*/ 774235 h 4490243"/>
              <a:gd name="connsiteX5" fmla="*/ 4341740 w 8177240"/>
              <a:gd name="connsiteY5" fmla="*/ 774235 h 4490243"/>
              <a:gd name="connsiteX6" fmla="*/ 3754839 w 8177240"/>
              <a:gd name="connsiteY6" fmla="*/ 3701757 h 4490243"/>
              <a:gd name="connsiteX7" fmla="*/ 1994136 w 8177240"/>
              <a:gd name="connsiteY7" fmla="*/ 3701757 h 4490243"/>
              <a:gd name="connsiteX8" fmla="*/ 4498788 w 8177240"/>
              <a:gd name="connsiteY8" fmla="*/ 341035 h 4490243"/>
              <a:gd name="connsiteX9" fmla="*/ 6259491 w 8177240"/>
              <a:gd name="connsiteY9" fmla="*/ 341035 h 4490243"/>
              <a:gd name="connsiteX10" fmla="*/ 5672590 w 8177240"/>
              <a:gd name="connsiteY10" fmla="*/ 3268557 h 4490243"/>
              <a:gd name="connsiteX11" fmla="*/ 3911887 w 8177240"/>
              <a:gd name="connsiteY11" fmla="*/ 3268557 h 4490243"/>
              <a:gd name="connsiteX12" fmla="*/ 6416537 w 8177240"/>
              <a:gd name="connsiteY12" fmla="*/ 0 h 4490243"/>
              <a:gd name="connsiteX13" fmla="*/ 8177240 w 8177240"/>
              <a:gd name="connsiteY13" fmla="*/ 0 h 4490243"/>
              <a:gd name="connsiteX14" fmla="*/ 7590339 w 8177240"/>
              <a:gd name="connsiteY14" fmla="*/ 2927522 h 4490243"/>
              <a:gd name="connsiteX15" fmla="*/ 5829636 w 8177240"/>
              <a:gd name="connsiteY15" fmla="*/ 2927522 h 449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77240" h="4490243">
                <a:moveTo>
                  <a:pt x="586901" y="1562721"/>
                </a:moveTo>
                <a:lnTo>
                  <a:pt x="2347604" y="1562721"/>
                </a:lnTo>
                <a:lnTo>
                  <a:pt x="1760703" y="4490243"/>
                </a:lnTo>
                <a:lnTo>
                  <a:pt x="0" y="4490243"/>
                </a:lnTo>
                <a:close/>
                <a:moveTo>
                  <a:pt x="2581038" y="774235"/>
                </a:moveTo>
                <a:lnTo>
                  <a:pt x="4341740" y="774235"/>
                </a:lnTo>
                <a:lnTo>
                  <a:pt x="3754839" y="3701757"/>
                </a:lnTo>
                <a:lnTo>
                  <a:pt x="1994136" y="3701757"/>
                </a:lnTo>
                <a:close/>
                <a:moveTo>
                  <a:pt x="4498788" y="341035"/>
                </a:moveTo>
                <a:lnTo>
                  <a:pt x="6259491" y="341035"/>
                </a:lnTo>
                <a:lnTo>
                  <a:pt x="5672590" y="3268557"/>
                </a:lnTo>
                <a:lnTo>
                  <a:pt x="3911887" y="3268557"/>
                </a:lnTo>
                <a:close/>
                <a:moveTo>
                  <a:pt x="6416537" y="0"/>
                </a:moveTo>
                <a:lnTo>
                  <a:pt x="8177240" y="0"/>
                </a:lnTo>
                <a:lnTo>
                  <a:pt x="7590339" y="2927522"/>
                </a:lnTo>
                <a:lnTo>
                  <a:pt x="5829636" y="2927522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2387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890559" y="848094"/>
            <a:ext cx="8177240" cy="4490243"/>
          </a:xfrm>
          <a:custGeom>
            <a:avLst/>
            <a:gdLst>
              <a:gd name="connsiteX0" fmla="*/ 5829636 w 8177240"/>
              <a:gd name="connsiteY0" fmla="*/ 1562721 h 4490243"/>
              <a:gd name="connsiteX1" fmla="*/ 7590339 w 8177240"/>
              <a:gd name="connsiteY1" fmla="*/ 1562721 h 4490243"/>
              <a:gd name="connsiteX2" fmla="*/ 8177240 w 8177240"/>
              <a:gd name="connsiteY2" fmla="*/ 4490243 h 4490243"/>
              <a:gd name="connsiteX3" fmla="*/ 6416537 w 8177240"/>
              <a:gd name="connsiteY3" fmla="*/ 4490243 h 4490243"/>
              <a:gd name="connsiteX4" fmla="*/ 3835500 w 8177240"/>
              <a:gd name="connsiteY4" fmla="*/ 774235 h 4490243"/>
              <a:gd name="connsiteX5" fmla="*/ 5596202 w 8177240"/>
              <a:gd name="connsiteY5" fmla="*/ 774235 h 4490243"/>
              <a:gd name="connsiteX6" fmla="*/ 6183104 w 8177240"/>
              <a:gd name="connsiteY6" fmla="*/ 3701757 h 4490243"/>
              <a:gd name="connsiteX7" fmla="*/ 4422401 w 8177240"/>
              <a:gd name="connsiteY7" fmla="*/ 3701757 h 4490243"/>
              <a:gd name="connsiteX8" fmla="*/ 1917749 w 8177240"/>
              <a:gd name="connsiteY8" fmla="*/ 341035 h 4490243"/>
              <a:gd name="connsiteX9" fmla="*/ 3678452 w 8177240"/>
              <a:gd name="connsiteY9" fmla="*/ 341035 h 4490243"/>
              <a:gd name="connsiteX10" fmla="*/ 4265353 w 8177240"/>
              <a:gd name="connsiteY10" fmla="*/ 3268557 h 4490243"/>
              <a:gd name="connsiteX11" fmla="*/ 2504650 w 8177240"/>
              <a:gd name="connsiteY11" fmla="*/ 3268557 h 4490243"/>
              <a:gd name="connsiteX12" fmla="*/ 0 w 8177240"/>
              <a:gd name="connsiteY12" fmla="*/ 0 h 4490243"/>
              <a:gd name="connsiteX13" fmla="*/ 1760703 w 8177240"/>
              <a:gd name="connsiteY13" fmla="*/ 0 h 4490243"/>
              <a:gd name="connsiteX14" fmla="*/ 2347604 w 8177240"/>
              <a:gd name="connsiteY14" fmla="*/ 2927522 h 4490243"/>
              <a:gd name="connsiteX15" fmla="*/ 586901 w 8177240"/>
              <a:gd name="connsiteY15" fmla="*/ 2927522 h 449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77240" h="4490243">
                <a:moveTo>
                  <a:pt x="5829636" y="1562721"/>
                </a:moveTo>
                <a:lnTo>
                  <a:pt x="7590339" y="1562721"/>
                </a:lnTo>
                <a:lnTo>
                  <a:pt x="8177240" y="4490243"/>
                </a:lnTo>
                <a:lnTo>
                  <a:pt x="6416537" y="4490243"/>
                </a:lnTo>
                <a:close/>
                <a:moveTo>
                  <a:pt x="3835500" y="774235"/>
                </a:moveTo>
                <a:lnTo>
                  <a:pt x="5596202" y="774235"/>
                </a:lnTo>
                <a:lnTo>
                  <a:pt x="6183104" y="3701757"/>
                </a:lnTo>
                <a:lnTo>
                  <a:pt x="4422401" y="3701757"/>
                </a:lnTo>
                <a:close/>
                <a:moveTo>
                  <a:pt x="1917749" y="341035"/>
                </a:moveTo>
                <a:lnTo>
                  <a:pt x="3678452" y="341035"/>
                </a:lnTo>
                <a:lnTo>
                  <a:pt x="4265353" y="3268557"/>
                </a:lnTo>
                <a:lnTo>
                  <a:pt x="2504650" y="3268557"/>
                </a:lnTo>
                <a:close/>
                <a:moveTo>
                  <a:pt x="0" y="0"/>
                </a:moveTo>
                <a:lnTo>
                  <a:pt x="1760703" y="0"/>
                </a:lnTo>
                <a:lnTo>
                  <a:pt x="2347604" y="2927522"/>
                </a:lnTo>
                <a:lnTo>
                  <a:pt x="586901" y="2927522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74928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401196" y="3136392"/>
            <a:ext cx="2050396" cy="3721608"/>
          </a:xfrm>
          <a:custGeom>
            <a:avLst/>
            <a:gdLst>
              <a:gd name="connsiteX0" fmla="*/ 512599 w 2050396"/>
              <a:gd name="connsiteY0" fmla="*/ 0 h 3721608"/>
              <a:gd name="connsiteX1" fmla="*/ 2050396 w 2050396"/>
              <a:gd name="connsiteY1" fmla="*/ 0 h 3721608"/>
              <a:gd name="connsiteX2" fmla="*/ 1537797 w 2050396"/>
              <a:gd name="connsiteY2" fmla="*/ 3721608 h 3721608"/>
              <a:gd name="connsiteX3" fmla="*/ 0 w 2050396"/>
              <a:gd name="connsiteY3" fmla="*/ 3721608 h 3721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0396" h="3721608">
                <a:moveTo>
                  <a:pt x="512599" y="0"/>
                </a:moveTo>
                <a:lnTo>
                  <a:pt x="2050396" y="0"/>
                </a:lnTo>
                <a:lnTo>
                  <a:pt x="1537797" y="3721608"/>
                </a:lnTo>
                <a:lnTo>
                  <a:pt x="0" y="372160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832052" y="0"/>
            <a:ext cx="2050396" cy="3721608"/>
          </a:xfrm>
          <a:custGeom>
            <a:avLst/>
            <a:gdLst>
              <a:gd name="connsiteX0" fmla="*/ 512599 w 2050396"/>
              <a:gd name="connsiteY0" fmla="*/ 0 h 3721608"/>
              <a:gd name="connsiteX1" fmla="*/ 2050396 w 2050396"/>
              <a:gd name="connsiteY1" fmla="*/ 0 h 3721608"/>
              <a:gd name="connsiteX2" fmla="*/ 1537797 w 2050396"/>
              <a:gd name="connsiteY2" fmla="*/ 3721608 h 3721608"/>
              <a:gd name="connsiteX3" fmla="*/ 0 w 2050396"/>
              <a:gd name="connsiteY3" fmla="*/ 3721608 h 3721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0396" h="3721608">
                <a:moveTo>
                  <a:pt x="512599" y="0"/>
                </a:moveTo>
                <a:lnTo>
                  <a:pt x="2050396" y="0"/>
                </a:lnTo>
                <a:lnTo>
                  <a:pt x="1537797" y="3721608"/>
                </a:lnTo>
                <a:lnTo>
                  <a:pt x="0" y="372160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430938" y="3136392"/>
            <a:ext cx="2050396" cy="3721608"/>
          </a:xfrm>
          <a:custGeom>
            <a:avLst/>
            <a:gdLst>
              <a:gd name="connsiteX0" fmla="*/ 512599 w 2050396"/>
              <a:gd name="connsiteY0" fmla="*/ 0 h 3721608"/>
              <a:gd name="connsiteX1" fmla="*/ 2050396 w 2050396"/>
              <a:gd name="connsiteY1" fmla="*/ 0 h 3721608"/>
              <a:gd name="connsiteX2" fmla="*/ 1537797 w 2050396"/>
              <a:gd name="connsiteY2" fmla="*/ 3721608 h 3721608"/>
              <a:gd name="connsiteX3" fmla="*/ 0 w 2050396"/>
              <a:gd name="connsiteY3" fmla="*/ 3721608 h 3721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0396" h="3721608">
                <a:moveTo>
                  <a:pt x="512599" y="0"/>
                </a:moveTo>
                <a:lnTo>
                  <a:pt x="2050396" y="0"/>
                </a:lnTo>
                <a:lnTo>
                  <a:pt x="1537797" y="3721608"/>
                </a:lnTo>
                <a:lnTo>
                  <a:pt x="0" y="372160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861794" y="0"/>
            <a:ext cx="2050396" cy="3721608"/>
          </a:xfrm>
          <a:custGeom>
            <a:avLst/>
            <a:gdLst>
              <a:gd name="connsiteX0" fmla="*/ 512599 w 2050396"/>
              <a:gd name="connsiteY0" fmla="*/ 0 h 3721608"/>
              <a:gd name="connsiteX1" fmla="*/ 2050396 w 2050396"/>
              <a:gd name="connsiteY1" fmla="*/ 0 h 3721608"/>
              <a:gd name="connsiteX2" fmla="*/ 1537797 w 2050396"/>
              <a:gd name="connsiteY2" fmla="*/ 3721608 h 3721608"/>
              <a:gd name="connsiteX3" fmla="*/ 0 w 2050396"/>
              <a:gd name="connsiteY3" fmla="*/ 3721608 h 3721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0396" h="3721608">
                <a:moveTo>
                  <a:pt x="512599" y="0"/>
                </a:moveTo>
                <a:lnTo>
                  <a:pt x="2050396" y="0"/>
                </a:lnTo>
                <a:lnTo>
                  <a:pt x="1537797" y="3721608"/>
                </a:lnTo>
                <a:lnTo>
                  <a:pt x="0" y="372160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98577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6832052" y="0"/>
            <a:ext cx="2050396" cy="3721608"/>
          </a:xfrm>
          <a:custGeom>
            <a:avLst/>
            <a:gdLst>
              <a:gd name="connsiteX0" fmla="*/ 0 w 2050396"/>
              <a:gd name="connsiteY0" fmla="*/ 0 h 3721608"/>
              <a:gd name="connsiteX1" fmla="*/ 1537797 w 2050396"/>
              <a:gd name="connsiteY1" fmla="*/ 0 h 3721608"/>
              <a:gd name="connsiteX2" fmla="*/ 2050396 w 2050396"/>
              <a:gd name="connsiteY2" fmla="*/ 3721608 h 3721608"/>
              <a:gd name="connsiteX3" fmla="*/ 512599 w 2050396"/>
              <a:gd name="connsiteY3" fmla="*/ 3721608 h 3721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0396" h="3721608">
                <a:moveTo>
                  <a:pt x="0" y="0"/>
                </a:moveTo>
                <a:lnTo>
                  <a:pt x="1537797" y="0"/>
                </a:lnTo>
                <a:lnTo>
                  <a:pt x="2050396" y="3721608"/>
                </a:lnTo>
                <a:lnTo>
                  <a:pt x="512599" y="372160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061874" y="3136392"/>
            <a:ext cx="2050396" cy="3721608"/>
          </a:xfrm>
          <a:custGeom>
            <a:avLst/>
            <a:gdLst>
              <a:gd name="connsiteX0" fmla="*/ 0 w 2050396"/>
              <a:gd name="connsiteY0" fmla="*/ 0 h 3721608"/>
              <a:gd name="connsiteX1" fmla="*/ 1537797 w 2050396"/>
              <a:gd name="connsiteY1" fmla="*/ 0 h 3721608"/>
              <a:gd name="connsiteX2" fmla="*/ 2050396 w 2050396"/>
              <a:gd name="connsiteY2" fmla="*/ 3721608 h 3721608"/>
              <a:gd name="connsiteX3" fmla="*/ 512599 w 2050396"/>
              <a:gd name="connsiteY3" fmla="*/ 3721608 h 3721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0396" h="3721608">
                <a:moveTo>
                  <a:pt x="0" y="0"/>
                </a:moveTo>
                <a:lnTo>
                  <a:pt x="1537797" y="0"/>
                </a:lnTo>
                <a:lnTo>
                  <a:pt x="2050396" y="3721608"/>
                </a:lnTo>
                <a:lnTo>
                  <a:pt x="512599" y="372160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9032132" y="3136392"/>
            <a:ext cx="2050396" cy="3721608"/>
          </a:xfrm>
          <a:custGeom>
            <a:avLst/>
            <a:gdLst>
              <a:gd name="connsiteX0" fmla="*/ 0 w 2050396"/>
              <a:gd name="connsiteY0" fmla="*/ 0 h 3721608"/>
              <a:gd name="connsiteX1" fmla="*/ 1537797 w 2050396"/>
              <a:gd name="connsiteY1" fmla="*/ 0 h 3721608"/>
              <a:gd name="connsiteX2" fmla="*/ 2050396 w 2050396"/>
              <a:gd name="connsiteY2" fmla="*/ 3721608 h 3721608"/>
              <a:gd name="connsiteX3" fmla="*/ 512599 w 2050396"/>
              <a:gd name="connsiteY3" fmla="*/ 3721608 h 3721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0396" h="3721608">
                <a:moveTo>
                  <a:pt x="0" y="0"/>
                </a:moveTo>
                <a:lnTo>
                  <a:pt x="1537797" y="0"/>
                </a:lnTo>
                <a:lnTo>
                  <a:pt x="2050396" y="3721608"/>
                </a:lnTo>
                <a:lnTo>
                  <a:pt x="512599" y="372160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861794" y="0"/>
            <a:ext cx="2050396" cy="3721608"/>
          </a:xfrm>
          <a:custGeom>
            <a:avLst/>
            <a:gdLst>
              <a:gd name="connsiteX0" fmla="*/ 0 w 2050396"/>
              <a:gd name="connsiteY0" fmla="*/ 0 h 3721608"/>
              <a:gd name="connsiteX1" fmla="*/ 1537797 w 2050396"/>
              <a:gd name="connsiteY1" fmla="*/ 0 h 3721608"/>
              <a:gd name="connsiteX2" fmla="*/ 2050396 w 2050396"/>
              <a:gd name="connsiteY2" fmla="*/ 3721608 h 3721608"/>
              <a:gd name="connsiteX3" fmla="*/ 512599 w 2050396"/>
              <a:gd name="connsiteY3" fmla="*/ 3721608 h 3721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0396" h="3721608">
                <a:moveTo>
                  <a:pt x="0" y="0"/>
                </a:moveTo>
                <a:lnTo>
                  <a:pt x="1537797" y="0"/>
                </a:lnTo>
                <a:lnTo>
                  <a:pt x="2050396" y="3721608"/>
                </a:lnTo>
                <a:lnTo>
                  <a:pt x="512599" y="372160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23237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1162601" y="1362076"/>
            <a:ext cx="5457334" cy="4133849"/>
          </a:xfrm>
          <a:custGeom>
            <a:avLst/>
            <a:gdLst>
              <a:gd name="connsiteX0" fmla="*/ 590259 w 5457334"/>
              <a:gd name="connsiteY0" fmla="*/ 2581613 h 4133849"/>
              <a:gd name="connsiteX1" fmla="*/ 3116727 w 5457334"/>
              <a:gd name="connsiteY1" fmla="*/ 3365936 h 4133849"/>
              <a:gd name="connsiteX2" fmla="*/ 3116727 w 5457334"/>
              <a:gd name="connsiteY2" fmla="*/ 4133849 h 4133849"/>
              <a:gd name="connsiteX3" fmla="*/ 590259 w 5457334"/>
              <a:gd name="connsiteY3" fmla="*/ 3349996 h 4133849"/>
              <a:gd name="connsiteX4" fmla="*/ 2054670 w 5457334"/>
              <a:gd name="connsiteY4" fmla="*/ 2228276 h 4133849"/>
              <a:gd name="connsiteX5" fmla="*/ 5457334 w 5457334"/>
              <a:gd name="connsiteY5" fmla="*/ 3282973 h 4133849"/>
              <a:gd name="connsiteX6" fmla="*/ 5457334 w 5457334"/>
              <a:gd name="connsiteY6" fmla="*/ 4050111 h 4133849"/>
              <a:gd name="connsiteX7" fmla="*/ 2054670 w 5457334"/>
              <a:gd name="connsiteY7" fmla="*/ 2995414 h 4133849"/>
              <a:gd name="connsiteX8" fmla="*/ 0 w 5457334"/>
              <a:gd name="connsiteY8" fmla="*/ 1589000 h 4133849"/>
              <a:gd name="connsiteX9" fmla="*/ 2019950 w 5457334"/>
              <a:gd name="connsiteY9" fmla="*/ 2216173 h 4133849"/>
              <a:gd name="connsiteX10" fmla="*/ 2019950 w 5457334"/>
              <a:gd name="connsiteY10" fmla="*/ 2983970 h 4133849"/>
              <a:gd name="connsiteX11" fmla="*/ 0 w 5457334"/>
              <a:gd name="connsiteY11" fmla="*/ 2356796 h 4133849"/>
              <a:gd name="connsiteX12" fmla="*/ 590259 w 5457334"/>
              <a:gd name="connsiteY12" fmla="*/ 968105 h 4133849"/>
              <a:gd name="connsiteX13" fmla="*/ 5236755 w 5457334"/>
              <a:gd name="connsiteY13" fmla="*/ 2410115 h 4133849"/>
              <a:gd name="connsiteX14" fmla="*/ 5236755 w 5457334"/>
              <a:gd name="connsiteY14" fmla="*/ 3177999 h 4133849"/>
              <a:gd name="connsiteX15" fmla="*/ 590259 w 5457334"/>
              <a:gd name="connsiteY15" fmla="*/ 1735989 h 4133849"/>
              <a:gd name="connsiteX16" fmla="*/ 330871 w 5457334"/>
              <a:gd name="connsiteY16" fmla="*/ 83740 h 4133849"/>
              <a:gd name="connsiteX17" fmla="*/ 4740447 w 5457334"/>
              <a:gd name="connsiteY17" fmla="*/ 1450720 h 4133849"/>
              <a:gd name="connsiteX18" fmla="*/ 4740447 w 5457334"/>
              <a:gd name="connsiteY18" fmla="*/ 2218065 h 4133849"/>
              <a:gd name="connsiteX19" fmla="*/ 330871 w 5457334"/>
              <a:gd name="connsiteY19" fmla="*/ 851085 h 4133849"/>
              <a:gd name="connsiteX20" fmla="*/ 2628589 w 5457334"/>
              <a:gd name="connsiteY20" fmla="*/ 0 h 4133849"/>
              <a:gd name="connsiteX21" fmla="*/ 5236755 w 5457334"/>
              <a:gd name="connsiteY21" fmla="*/ 808983 h 4133849"/>
              <a:gd name="connsiteX22" fmla="*/ 5236755 w 5457334"/>
              <a:gd name="connsiteY22" fmla="*/ 1576745 h 4133849"/>
              <a:gd name="connsiteX23" fmla="*/ 2628589 w 5457334"/>
              <a:gd name="connsiteY23" fmla="*/ 767292 h 413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57334" h="4133849">
                <a:moveTo>
                  <a:pt x="590259" y="2581613"/>
                </a:moveTo>
                <a:lnTo>
                  <a:pt x="3116727" y="3365936"/>
                </a:lnTo>
                <a:lnTo>
                  <a:pt x="3116727" y="4133849"/>
                </a:lnTo>
                <a:lnTo>
                  <a:pt x="590259" y="3349996"/>
                </a:lnTo>
                <a:close/>
                <a:moveTo>
                  <a:pt x="2054670" y="2228276"/>
                </a:moveTo>
                <a:lnTo>
                  <a:pt x="5457334" y="3282973"/>
                </a:lnTo>
                <a:lnTo>
                  <a:pt x="5457334" y="4050111"/>
                </a:lnTo>
                <a:lnTo>
                  <a:pt x="2054670" y="2995414"/>
                </a:lnTo>
                <a:close/>
                <a:moveTo>
                  <a:pt x="0" y="1589000"/>
                </a:moveTo>
                <a:lnTo>
                  <a:pt x="2019950" y="2216173"/>
                </a:lnTo>
                <a:lnTo>
                  <a:pt x="2019950" y="2983970"/>
                </a:lnTo>
                <a:lnTo>
                  <a:pt x="0" y="2356796"/>
                </a:lnTo>
                <a:close/>
                <a:moveTo>
                  <a:pt x="590259" y="968105"/>
                </a:moveTo>
                <a:lnTo>
                  <a:pt x="5236755" y="2410115"/>
                </a:lnTo>
                <a:lnTo>
                  <a:pt x="5236755" y="3177999"/>
                </a:lnTo>
                <a:lnTo>
                  <a:pt x="590259" y="1735989"/>
                </a:lnTo>
                <a:close/>
                <a:moveTo>
                  <a:pt x="330871" y="83740"/>
                </a:moveTo>
                <a:lnTo>
                  <a:pt x="4740447" y="1450720"/>
                </a:lnTo>
                <a:lnTo>
                  <a:pt x="4740447" y="2218065"/>
                </a:lnTo>
                <a:lnTo>
                  <a:pt x="330871" y="851085"/>
                </a:lnTo>
                <a:close/>
                <a:moveTo>
                  <a:pt x="2628589" y="0"/>
                </a:moveTo>
                <a:lnTo>
                  <a:pt x="5236755" y="808983"/>
                </a:lnTo>
                <a:lnTo>
                  <a:pt x="5236755" y="1576745"/>
                </a:lnTo>
                <a:lnTo>
                  <a:pt x="2628589" y="767292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026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36733" cy="6858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696302" y="2106936"/>
            <a:ext cx="2644129" cy="2644129"/>
          </a:xfrm>
          <a:noFill/>
          <a:ln w="2032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65176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5346759" y="1362076"/>
            <a:ext cx="5457335" cy="4133849"/>
          </a:xfrm>
          <a:custGeom>
            <a:avLst/>
            <a:gdLst>
              <a:gd name="connsiteX0" fmla="*/ 4867077 w 5457335"/>
              <a:gd name="connsiteY0" fmla="*/ 2581613 h 4133849"/>
              <a:gd name="connsiteX1" fmla="*/ 4867077 w 5457335"/>
              <a:gd name="connsiteY1" fmla="*/ 3349996 h 4133849"/>
              <a:gd name="connsiteX2" fmla="*/ 2340608 w 5457335"/>
              <a:gd name="connsiteY2" fmla="*/ 4133849 h 4133849"/>
              <a:gd name="connsiteX3" fmla="*/ 2340608 w 5457335"/>
              <a:gd name="connsiteY3" fmla="*/ 3365936 h 4133849"/>
              <a:gd name="connsiteX4" fmla="*/ 3402664 w 5457335"/>
              <a:gd name="connsiteY4" fmla="*/ 2228276 h 4133849"/>
              <a:gd name="connsiteX5" fmla="*/ 3402664 w 5457335"/>
              <a:gd name="connsiteY5" fmla="*/ 2995414 h 4133849"/>
              <a:gd name="connsiteX6" fmla="*/ 0 w 5457335"/>
              <a:gd name="connsiteY6" fmla="*/ 4050111 h 4133849"/>
              <a:gd name="connsiteX7" fmla="*/ 0 w 5457335"/>
              <a:gd name="connsiteY7" fmla="*/ 3282973 h 4133849"/>
              <a:gd name="connsiteX8" fmla="*/ 5457335 w 5457335"/>
              <a:gd name="connsiteY8" fmla="*/ 1588999 h 4133849"/>
              <a:gd name="connsiteX9" fmla="*/ 5457335 w 5457335"/>
              <a:gd name="connsiteY9" fmla="*/ 2356796 h 4133849"/>
              <a:gd name="connsiteX10" fmla="*/ 3437385 w 5457335"/>
              <a:gd name="connsiteY10" fmla="*/ 2983970 h 4133849"/>
              <a:gd name="connsiteX11" fmla="*/ 3437385 w 5457335"/>
              <a:gd name="connsiteY11" fmla="*/ 2216173 h 4133849"/>
              <a:gd name="connsiteX12" fmla="*/ 4867077 w 5457335"/>
              <a:gd name="connsiteY12" fmla="*/ 968105 h 4133849"/>
              <a:gd name="connsiteX13" fmla="*/ 4867077 w 5457335"/>
              <a:gd name="connsiteY13" fmla="*/ 1735989 h 4133849"/>
              <a:gd name="connsiteX14" fmla="*/ 220581 w 5457335"/>
              <a:gd name="connsiteY14" fmla="*/ 3177999 h 4133849"/>
              <a:gd name="connsiteX15" fmla="*/ 220581 w 5457335"/>
              <a:gd name="connsiteY15" fmla="*/ 2410115 h 4133849"/>
              <a:gd name="connsiteX16" fmla="*/ 5126463 w 5457335"/>
              <a:gd name="connsiteY16" fmla="*/ 83740 h 4133849"/>
              <a:gd name="connsiteX17" fmla="*/ 5126463 w 5457335"/>
              <a:gd name="connsiteY17" fmla="*/ 851085 h 4133849"/>
              <a:gd name="connsiteX18" fmla="*/ 718930 w 5457335"/>
              <a:gd name="connsiteY18" fmla="*/ 2218065 h 4133849"/>
              <a:gd name="connsiteX19" fmla="*/ 718930 w 5457335"/>
              <a:gd name="connsiteY19" fmla="*/ 1450720 h 4133849"/>
              <a:gd name="connsiteX20" fmla="*/ 2828746 w 5457335"/>
              <a:gd name="connsiteY20" fmla="*/ 0 h 4133849"/>
              <a:gd name="connsiteX21" fmla="*/ 2828746 w 5457335"/>
              <a:gd name="connsiteY21" fmla="*/ 767292 h 4133849"/>
              <a:gd name="connsiteX22" fmla="*/ 220581 w 5457335"/>
              <a:gd name="connsiteY22" fmla="*/ 1576745 h 4133849"/>
              <a:gd name="connsiteX23" fmla="*/ 220581 w 5457335"/>
              <a:gd name="connsiteY23" fmla="*/ 808983 h 413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57335" h="4133849">
                <a:moveTo>
                  <a:pt x="4867077" y="2581613"/>
                </a:moveTo>
                <a:lnTo>
                  <a:pt x="4867077" y="3349996"/>
                </a:lnTo>
                <a:lnTo>
                  <a:pt x="2340608" y="4133849"/>
                </a:lnTo>
                <a:lnTo>
                  <a:pt x="2340608" y="3365936"/>
                </a:lnTo>
                <a:close/>
                <a:moveTo>
                  <a:pt x="3402664" y="2228276"/>
                </a:moveTo>
                <a:lnTo>
                  <a:pt x="3402664" y="2995414"/>
                </a:lnTo>
                <a:lnTo>
                  <a:pt x="0" y="4050111"/>
                </a:lnTo>
                <a:lnTo>
                  <a:pt x="0" y="3282973"/>
                </a:lnTo>
                <a:close/>
                <a:moveTo>
                  <a:pt x="5457335" y="1588999"/>
                </a:moveTo>
                <a:lnTo>
                  <a:pt x="5457335" y="2356796"/>
                </a:lnTo>
                <a:lnTo>
                  <a:pt x="3437385" y="2983970"/>
                </a:lnTo>
                <a:lnTo>
                  <a:pt x="3437385" y="2216173"/>
                </a:lnTo>
                <a:close/>
                <a:moveTo>
                  <a:pt x="4867077" y="968105"/>
                </a:moveTo>
                <a:lnTo>
                  <a:pt x="4867077" y="1735989"/>
                </a:lnTo>
                <a:lnTo>
                  <a:pt x="220581" y="3177999"/>
                </a:lnTo>
                <a:lnTo>
                  <a:pt x="220581" y="2410115"/>
                </a:lnTo>
                <a:close/>
                <a:moveTo>
                  <a:pt x="5126463" y="83740"/>
                </a:moveTo>
                <a:lnTo>
                  <a:pt x="5126463" y="851085"/>
                </a:lnTo>
                <a:lnTo>
                  <a:pt x="718930" y="2218065"/>
                </a:lnTo>
                <a:lnTo>
                  <a:pt x="718930" y="1450720"/>
                </a:lnTo>
                <a:close/>
                <a:moveTo>
                  <a:pt x="2828746" y="0"/>
                </a:moveTo>
                <a:lnTo>
                  <a:pt x="2828746" y="767292"/>
                </a:lnTo>
                <a:lnTo>
                  <a:pt x="220581" y="1576745"/>
                </a:lnTo>
                <a:lnTo>
                  <a:pt x="220581" y="808983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55535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53124" cy="6858000"/>
          </a:xfrm>
          <a:custGeom>
            <a:avLst/>
            <a:gdLst>
              <a:gd name="connsiteX0" fmla="*/ 0 w 5953124"/>
              <a:gd name="connsiteY0" fmla="*/ 5477147 h 6858000"/>
              <a:gd name="connsiteX1" fmla="*/ 1189159 w 5953124"/>
              <a:gd name="connsiteY1" fmla="*/ 6858000 h 6858000"/>
              <a:gd name="connsiteX2" fmla="*/ 0 w 5953124"/>
              <a:gd name="connsiteY2" fmla="*/ 6858000 h 6858000"/>
              <a:gd name="connsiteX3" fmla="*/ 0 w 5953124"/>
              <a:gd name="connsiteY3" fmla="*/ 3944233 h 6858000"/>
              <a:gd name="connsiteX4" fmla="*/ 2508829 w 5953124"/>
              <a:gd name="connsiteY4" fmla="*/ 6858000 h 6858000"/>
              <a:gd name="connsiteX5" fmla="*/ 1273205 w 5953124"/>
              <a:gd name="connsiteY5" fmla="*/ 6858000 h 6858000"/>
              <a:gd name="connsiteX6" fmla="*/ 0 w 5953124"/>
              <a:gd name="connsiteY6" fmla="*/ 5379293 h 6858000"/>
              <a:gd name="connsiteX7" fmla="*/ 0 w 5953124"/>
              <a:gd name="connsiteY7" fmla="*/ 2405175 h 6858000"/>
              <a:gd name="connsiteX8" fmla="*/ 3834072 w 5953124"/>
              <a:gd name="connsiteY8" fmla="*/ 6858000 h 6858000"/>
              <a:gd name="connsiteX9" fmla="*/ 2598609 w 5953124"/>
              <a:gd name="connsiteY9" fmla="*/ 6858000 h 6858000"/>
              <a:gd name="connsiteX10" fmla="*/ 0 w 5953124"/>
              <a:gd name="connsiteY10" fmla="*/ 3840042 h 6858000"/>
              <a:gd name="connsiteX11" fmla="*/ 0 w 5953124"/>
              <a:gd name="connsiteY11" fmla="*/ 872022 h 6858000"/>
              <a:gd name="connsiteX12" fmla="*/ 3594100 w 5953124"/>
              <a:gd name="connsiteY12" fmla="*/ 5046663 h 6858000"/>
              <a:gd name="connsiteX13" fmla="*/ 2360331 w 5953124"/>
              <a:gd name="connsiteY13" fmla="*/ 5041927 h 6858000"/>
              <a:gd name="connsiteX14" fmla="*/ 0 w 5953124"/>
              <a:gd name="connsiteY14" fmla="*/ 2302707 h 6858000"/>
              <a:gd name="connsiteX15" fmla="*/ 1963917 w 5953124"/>
              <a:gd name="connsiteY15" fmla="*/ 0 h 6858000"/>
              <a:gd name="connsiteX16" fmla="*/ 3204609 w 5953124"/>
              <a:gd name="connsiteY16" fmla="*/ 0 h 6858000"/>
              <a:gd name="connsiteX17" fmla="*/ 5915024 w 5953124"/>
              <a:gd name="connsiteY17" fmla="*/ 3148013 h 6858000"/>
              <a:gd name="connsiteX18" fmla="*/ 4666233 w 5953124"/>
              <a:gd name="connsiteY18" fmla="*/ 3143277 h 6858000"/>
              <a:gd name="connsiteX19" fmla="*/ 659722 w 5953124"/>
              <a:gd name="connsiteY19" fmla="*/ 0 h 6858000"/>
              <a:gd name="connsiteX20" fmla="*/ 1889085 w 5953124"/>
              <a:gd name="connsiteY20" fmla="*/ 0 h 6858000"/>
              <a:gd name="connsiteX21" fmla="*/ 5953124 w 5953124"/>
              <a:gd name="connsiteY21" fmla="*/ 4719638 h 6858000"/>
              <a:gd name="connsiteX22" fmla="*/ 4727016 w 5953124"/>
              <a:gd name="connsiteY22" fmla="*/ 4714902 h 6858000"/>
              <a:gd name="connsiteX23" fmla="*/ 0 w 5953124"/>
              <a:gd name="connsiteY23" fmla="*/ 0 h 6858000"/>
              <a:gd name="connsiteX24" fmla="*/ 569340 w 5953124"/>
              <a:gd name="connsiteY24" fmla="*/ 0 h 6858000"/>
              <a:gd name="connsiteX25" fmla="*/ 5913436 w 5953124"/>
              <a:gd name="connsiteY25" fmla="*/ 6207286 h 6858000"/>
              <a:gd name="connsiteX26" fmla="*/ 4687490 w 5953124"/>
              <a:gd name="connsiteY26" fmla="*/ 6210300 h 6858000"/>
              <a:gd name="connsiteX27" fmla="*/ 0 w 5953124"/>
              <a:gd name="connsiteY27" fmla="*/ 7699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953124" h="6858000">
                <a:moveTo>
                  <a:pt x="0" y="5477147"/>
                </a:moveTo>
                <a:lnTo>
                  <a:pt x="1189159" y="6858000"/>
                </a:lnTo>
                <a:lnTo>
                  <a:pt x="0" y="6858000"/>
                </a:lnTo>
                <a:close/>
                <a:moveTo>
                  <a:pt x="0" y="3944233"/>
                </a:moveTo>
                <a:lnTo>
                  <a:pt x="2508829" y="6858000"/>
                </a:lnTo>
                <a:lnTo>
                  <a:pt x="1273205" y="6858000"/>
                </a:lnTo>
                <a:lnTo>
                  <a:pt x="0" y="5379293"/>
                </a:lnTo>
                <a:close/>
                <a:moveTo>
                  <a:pt x="0" y="2405175"/>
                </a:moveTo>
                <a:lnTo>
                  <a:pt x="3834072" y="6858000"/>
                </a:lnTo>
                <a:lnTo>
                  <a:pt x="2598609" y="6858000"/>
                </a:lnTo>
                <a:lnTo>
                  <a:pt x="0" y="3840042"/>
                </a:lnTo>
                <a:close/>
                <a:moveTo>
                  <a:pt x="0" y="872022"/>
                </a:moveTo>
                <a:lnTo>
                  <a:pt x="3594100" y="5046663"/>
                </a:lnTo>
                <a:lnTo>
                  <a:pt x="2360331" y="5041927"/>
                </a:lnTo>
                <a:lnTo>
                  <a:pt x="0" y="2302707"/>
                </a:lnTo>
                <a:close/>
                <a:moveTo>
                  <a:pt x="1963917" y="0"/>
                </a:moveTo>
                <a:lnTo>
                  <a:pt x="3204609" y="0"/>
                </a:lnTo>
                <a:lnTo>
                  <a:pt x="5915024" y="3148013"/>
                </a:lnTo>
                <a:lnTo>
                  <a:pt x="4666233" y="3143277"/>
                </a:lnTo>
                <a:close/>
                <a:moveTo>
                  <a:pt x="659722" y="0"/>
                </a:moveTo>
                <a:lnTo>
                  <a:pt x="1889085" y="0"/>
                </a:lnTo>
                <a:lnTo>
                  <a:pt x="5953124" y="4719638"/>
                </a:lnTo>
                <a:lnTo>
                  <a:pt x="4727016" y="4714902"/>
                </a:lnTo>
                <a:close/>
                <a:moveTo>
                  <a:pt x="0" y="0"/>
                </a:moveTo>
                <a:lnTo>
                  <a:pt x="569340" y="0"/>
                </a:lnTo>
                <a:lnTo>
                  <a:pt x="5913436" y="6207286"/>
                </a:lnTo>
                <a:lnTo>
                  <a:pt x="4687490" y="6210300"/>
                </a:lnTo>
                <a:lnTo>
                  <a:pt x="0" y="76992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94270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238876" y="0"/>
            <a:ext cx="5953124" cy="6858000"/>
          </a:xfrm>
          <a:custGeom>
            <a:avLst/>
            <a:gdLst>
              <a:gd name="connsiteX0" fmla="*/ 5953124 w 5953124"/>
              <a:gd name="connsiteY0" fmla="*/ 5477147 h 6858000"/>
              <a:gd name="connsiteX1" fmla="*/ 5953124 w 5953124"/>
              <a:gd name="connsiteY1" fmla="*/ 6858000 h 6858000"/>
              <a:gd name="connsiteX2" fmla="*/ 4763965 w 5953124"/>
              <a:gd name="connsiteY2" fmla="*/ 6858000 h 6858000"/>
              <a:gd name="connsiteX3" fmla="*/ 5953124 w 5953124"/>
              <a:gd name="connsiteY3" fmla="*/ 3944233 h 6858000"/>
              <a:gd name="connsiteX4" fmla="*/ 5953124 w 5953124"/>
              <a:gd name="connsiteY4" fmla="*/ 5379293 h 6858000"/>
              <a:gd name="connsiteX5" fmla="*/ 4679919 w 5953124"/>
              <a:gd name="connsiteY5" fmla="*/ 6858000 h 6858000"/>
              <a:gd name="connsiteX6" fmla="*/ 3444295 w 5953124"/>
              <a:gd name="connsiteY6" fmla="*/ 6858000 h 6858000"/>
              <a:gd name="connsiteX7" fmla="*/ 5953124 w 5953124"/>
              <a:gd name="connsiteY7" fmla="*/ 2405175 h 6858000"/>
              <a:gd name="connsiteX8" fmla="*/ 5953124 w 5953124"/>
              <a:gd name="connsiteY8" fmla="*/ 3840042 h 6858000"/>
              <a:gd name="connsiteX9" fmla="*/ 3354515 w 5953124"/>
              <a:gd name="connsiteY9" fmla="*/ 6858000 h 6858000"/>
              <a:gd name="connsiteX10" fmla="*/ 2119052 w 5953124"/>
              <a:gd name="connsiteY10" fmla="*/ 6858000 h 6858000"/>
              <a:gd name="connsiteX11" fmla="*/ 5953124 w 5953124"/>
              <a:gd name="connsiteY11" fmla="*/ 872022 h 6858000"/>
              <a:gd name="connsiteX12" fmla="*/ 5953124 w 5953124"/>
              <a:gd name="connsiteY12" fmla="*/ 2302707 h 6858000"/>
              <a:gd name="connsiteX13" fmla="*/ 3592793 w 5953124"/>
              <a:gd name="connsiteY13" fmla="*/ 5041927 h 6858000"/>
              <a:gd name="connsiteX14" fmla="*/ 2359024 w 5953124"/>
              <a:gd name="connsiteY14" fmla="*/ 5046663 h 6858000"/>
              <a:gd name="connsiteX15" fmla="*/ 5383784 w 5953124"/>
              <a:gd name="connsiteY15" fmla="*/ 0 h 6858000"/>
              <a:gd name="connsiteX16" fmla="*/ 5953124 w 5953124"/>
              <a:gd name="connsiteY16" fmla="*/ 0 h 6858000"/>
              <a:gd name="connsiteX17" fmla="*/ 5953124 w 5953124"/>
              <a:gd name="connsiteY17" fmla="*/ 769921 h 6858000"/>
              <a:gd name="connsiteX18" fmla="*/ 1265634 w 5953124"/>
              <a:gd name="connsiteY18" fmla="*/ 6210300 h 6858000"/>
              <a:gd name="connsiteX19" fmla="*/ 39688 w 5953124"/>
              <a:gd name="connsiteY19" fmla="*/ 6207286 h 6858000"/>
              <a:gd name="connsiteX20" fmla="*/ 4064039 w 5953124"/>
              <a:gd name="connsiteY20" fmla="*/ 0 h 6858000"/>
              <a:gd name="connsiteX21" fmla="*/ 5293402 w 5953124"/>
              <a:gd name="connsiteY21" fmla="*/ 0 h 6858000"/>
              <a:gd name="connsiteX22" fmla="*/ 1226108 w 5953124"/>
              <a:gd name="connsiteY22" fmla="*/ 4714902 h 6858000"/>
              <a:gd name="connsiteX23" fmla="*/ 0 w 5953124"/>
              <a:gd name="connsiteY23" fmla="*/ 4719638 h 6858000"/>
              <a:gd name="connsiteX24" fmla="*/ 2748515 w 5953124"/>
              <a:gd name="connsiteY24" fmla="*/ 0 h 6858000"/>
              <a:gd name="connsiteX25" fmla="*/ 3989207 w 5953124"/>
              <a:gd name="connsiteY25" fmla="*/ 0 h 6858000"/>
              <a:gd name="connsiteX26" fmla="*/ 1286891 w 5953124"/>
              <a:gd name="connsiteY26" fmla="*/ 3143277 h 6858000"/>
              <a:gd name="connsiteX27" fmla="*/ 38100 w 5953124"/>
              <a:gd name="connsiteY27" fmla="*/ 31480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953124" h="6858000">
                <a:moveTo>
                  <a:pt x="5953124" y="5477147"/>
                </a:moveTo>
                <a:lnTo>
                  <a:pt x="5953124" y="6858000"/>
                </a:lnTo>
                <a:lnTo>
                  <a:pt x="4763965" y="6858000"/>
                </a:lnTo>
                <a:close/>
                <a:moveTo>
                  <a:pt x="5953124" y="3944233"/>
                </a:moveTo>
                <a:lnTo>
                  <a:pt x="5953124" y="5379293"/>
                </a:lnTo>
                <a:lnTo>
                  <a:pt x="4679919" y="6858000"/>
                </a:lnTo>
                <a:lnTo>
                  <a:pt x="3444295" y="6858000"/>
                </a:lnTo>
                <a:close/>
                <a:moveTo>
                  <a:pt x="5953124" y="2405175"/>
                </a:moveTo>
                <a:lnTo>
                  <a:pt x="5953124" y="3840042"/>
                </a:lnTo>
                <a:lnTo>
                  <a:pt x="3354515" y="6858000"/>
                </a:lnTo>
                <a:lnTo>
                  <a:pt x="2119052" y="6858000"/>
                </a:lnTo>
                <a:close/>
                <a:moveTo>
                  <a:pt x="5953124" y="872022"/>
                </a:moveTo>
                <a:lnTo>
                  <a:pt x="5953124" y="2302707"/>
                </a:lnTo>
                <a:lnTo>
                  <a:pt x="3592793" y="5041927"/>
                </a:lnTo>
                <a:lnTo>
                  <a:pt x="2359024" y="5046663"/>
                </a:lnTo>
                <a:close/>
                <a:moveTo>
                  <a:pt x="5383784" y="0"/>
                </a:moveTo>
                <a:lnTo>
                  <a:pt x="5953124" y="0"/>
                </a:lnTo>
                <a:lnTo>
                  <a:pt x="5953124" y="769921"/>
                </a:lnTo>
                <a:lnTo>
                  <a:pt x="1265634" y="6210300"/>
                </a:lnTo>
                <a:lnTo>
                  <a:pt x="39688" y="6207286"/>
                </a:lnTo>
                <a:close/>
                <a:moveTo>
                  <a:pt x="4064039" y="0"/>
                </a:moveTo>
                <a:lnTo>
                  <a:pt x="5293402" y="0"/>
                </a:lnTo>
                <a:lnTo>
                  <a:pt x="1226108" y="4714902"/>
                </a:lnTo>
                <a:lnTo>
                  <a:pt x="0" y="4719638"/>
                </a:lnTo>
                <a:close/>
                <a:moveTo>
                  <a:pt x="2748515" y="0"/>
                </a:moveTo>
                <a:lnTo>
                  <a:pt x="3989207" y="0"/>
                </a:lnTo>
                <a:lnTo>
                  <a:pt x="1286891" y="3143277"/>
                </a:lnTo>
                <a:lnTo>
                  <a:pt x="38100" y="31480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03578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-2" y="-1009401"/>
            <a:ext cx="5318672" cy="8864438"/>
          </a:xfrm>
          <a:custGeom>
            <a:avLst/>
            <a:gdLst>
              <a:gd name="connsiteX0" fmla="*/ 5318672 w 5318672"/>
              <a:gd name="connsiteY0" fmla="*/ 6952579 h 8864438"/>
              <a:gd name="connsiteX1" fmla="*/ 5318672 w 5318672"/>
              <a:gd name="connsiteY1" fmla="*/ 7893760 h 8864438"/>
              <a:gd name="connsiteX2" fmla="*/ 0 w 5318672"/>
              <a:gd name="connsiteY2" fmla="*/ 8864438 h 8864438"/>
              <a:gd name="connsiteX3" fmla="*/ 0 w 5318672"/>
              <a:gd name="connsiteY3" fmla="*/ 7923258 h 8864438"/>
              <a:gd name="connsiteX4" fmla="*/ 5318672 w 5318672"/>
              <a:gd name="connsiteY4" fmla="*/ 5956484 h 8864438"/>
              <a:gd name="connsiteX5" fmla="*/ 5318672 w 5318672"/>
              <a:gd name="connsiteY5" fmla="*/ 6897665 h 8864438"/>
              <a:gd name="connsiteX6" fmla="*/ 0 w 5318672"/>
              <a:gd name="connsiteY6" fmla="*/ 7868343 h 8864438"/>
              <a:gd name="connsiteX7" fmla="*/ 0 w 5318672"/>
              <a:gd name="connsiteY7" fmla="*/ 6927163 h 8864438"/>
              <a:gd name="connsiteX8" fmla="*/ 5318672 w 5318672"/>
              <a:gd name="connsiteY8" fmla="*/ 4964407 h 8864438"/>
              <a:gd name="connsiteX9" fmla="*/ 5318672 w 5318672"/>
              <a:gd name="connsiteY9" fmla="*/ 5906055 h 8864438"/>
              <a:gd name="connsiteX10" fmla="*/ 0 w 5318672"/>
              <a:gd name="connsiteY10" fmla="*/ 6876266 h 8864438"/>
              <a:gd name="connsiteX11" fmla="*/ 0 w 5318672"/>
              <a:gd name="connsiteY11" fmla="*/ 5934618 h 8864438"/>
              <a:gd name="connsiteX12" fmla="*/ 4535272 w 5318672"/>
              <a:gd name="connsiteY12" fmla="*/ 4116922 h 8864438"/>
              <a:gd name="connsiteX13" fmla="*/ 4535272 w 5318672"/>
              <a:gd name="connsiteY13" fmla="*/ 5058113 h 8864438"/>
              <a:gd name="connsiteX14" fmla="*/ 0 w 5318672"/>
              <a:gd name="connsiteY14" fmla="*/ 5884187 h 8864438"/>
              <a:gd name="connsiteX15" fmla="*/ 0 w 5318672"/>
              <a:gd name="connsiteY15" fmla="*/ 4943917 h 8864438"/>
              <a:gd name="connsiteX16" fmla="*/ 5318672 w 5318672"/>
              <a:gd name="connsiteY16" fmla="*/ 2980251 h 8864438"/>
              <a:gd name="connsiteX17" fmla="*/ 5318672 w 5318672"/>
              <a:gd name="connsiteY17" fmla="*/ 3921898 h 8864438"/>
              <a:gd name="connsiteX18" fmla="*/ 0 w 5318672"/>
              <a:gd name="connsiteY18" fmla="*/ 4892109 h 8864438"/>
              <a:gd name="connsiteX19" fmla="*/ 0 w 5318672"/>
              <a:gd name="connsiteY19" fmla="*/ 3950461 h 8864438"/>
              <a:gd name="connsiteX20" fmla="*/ 5318672 w 5318672"/>
              <a:gd name="connsiteY20" fmla="*/ 1984157 h 8864438"/>
              <a:gd name="connsiteX21" fmla="*/ 5318672 w 5318672"/>
              <a:gd name="connsiteY21" fmla="*/ 2925805 h 8864438"/>
              <a:gd name="connsiteX22" fmla="*/ 0 w 5318672"/>
              <a:gd name="connsiteY22" fmla="*/ 3896015 h 8864438"/>
              <a:gd name="connsiteX23" fmla="*/ 0 w 5318672"/>
              <a:gd name="connsiteY23" fmla="*/ 2954367 h 8864438"/>
              <a:gd name="connsiteX24" fmla="*/ 5318672 w 5318672"/>
              <a:gd name="connsiteY24" fmla="*/ 992077 h 8864438"/>
              <a:gd name="connsiteX25" fmla="*/ 5318672 w 5318672"/>
              <a:gd name="connsiteY25" fmla="*/ 1931747 h 8864438"/>
              <a:gd name="connsiteX26" fmla="*/ 1 w 5318672"/>
              <a:gd name="connsiteY26" fmla="*/ 2899921 h 8864438"/>
              <a:gd name="connsiteX27" fmla="*/ 1 w 5318672"/>
              <a:gd name="connsiteY27" fmla="*/ 1960250 h 8864438"/>
              <a:gd name="connsiteX28" fmla="*/ 5318672 w 5318672"/>
              <a:gd name="connsiteY28" fmla="*/ 0 h 8864438"/>
              <a:gd name="connsiteX29" fmla="*/ 5318672 w 5318672"/>
              <a:gd name="connsiteY29" fmla="*/ 939203 h 8864438"/>
              <a:gd name="connsiteX30" fmla="*/ 1 w 5318672"/>
              <a:gd name="connsiteY30" fmla="*/ 1907844 h 8864438"/>
              <a:gd name="connsiteX31" fmla="*/ 1 w 5318672"/>
              <a:gd name="connsiteY31" fmla="*/ 968640 h 886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318672" h="8864438">
                <a:moveTo>
                  <a:pt x="5318672" y="6952579"/>
                </a:moveTo>
                <a:lnTo>
                  <a:pt x="5318672" y="7893760"/>
                </a:lnTo>
                <a:lnTo>
                  <a:pt x="0" y="8864438"/>
                </a:lnTo>
                <a:lnTo>
                  <a:pt x="0" y="7923258"/>
                </a:lnTo>
                <a:close/>
                <a:moveTo>
                  <a:pt x="5318672" y="5956484"/>
                </a:moveTo>
                <a:lnTo>
                  <a:pt x="5318672" y="6897665"/>
                </a:lnTo>
                <a:lnTo>
                  <a:pt x="0" y="7868343"/>
                </a:lnTo>
                <a:lnTo>
                  <a:pt x="0" y="6927163"/>
                </a:lnTo>
                <a:close/>
                <a:moveTo>
                  <a:pt x="5318672" y="4964407"/>
                </a:moveTo>
                <a:lnTo>
                  <a:pt x="5318672" y="5906055"/>
                </a:lnTo>
                <a:lnTo>
                  <a:pt x="0" y="6876266"/>
                </a:lnTo>
                <a:lnTo>
                  <a:pt x="0" y="5934618"/>
                </a:lnTo>
                <a:close/>
                <a:moveTo>
                  <a:pt x="4535272" y="4116922"/>
                </a:moveTo>
                <a:lnTo>
                  <a:pt x="4535272" y="5058113"/>
                </a:lnTo>
                <a:lnTo>
                  <a:pt x="0" y="5884187"/>
                </a:lnTo>
                <a:lnTo>
                  <a:pt x="0" y="4943917"/>
                </a:lnTo>
                <a:close/>
                <a:moveTo>
                  <a:pt x="5318672" y="2980251"/>
                </a:moveTo>
                <a:lnTo>
                  <a:pt x="5318672" y="3921898"/>
                </a:lnTo>
                <a:lnTo>
                  <a:pt x="0" y="4892109"/>
                </a:lnTo>
                <a:lnTo>
                  <a:pt x="0" y="3950461"/>
                </a:lnTo>
                <a:close/>
                <a:moveTo>
                  <a:pt x="5318672" y="1984157"/>
                </a:moveTo>
                <a:lnTo>
                  <a:pt x="5318672" y="2925805"/>
                </a:lnTo>
                <a:lnTo>
                  <a:pt x="0" y="3896015"/>
                </a:lnTo>
                <a:lnTo>
                  <a:pt x="0" y="2954367"/>
                </a:lnTo>
                <a:close/>
                <a:moveTo>
                  <a:pt x="5318672" y="992077"/>
                </a:moveTo>
                <a:lnTo>
                  <a:pt x="5318672" y="1931747"/>
                </a:lnTo>
                <a:lnTo>
                  <a:pt x="1" y="2899921"/>
                </a:lnTo>
                <a:lnTo>
                  <a:pt x="1" y="1960250"/>
                </a:lnTo>
                <a:close/>
                <a:moveTo>
                  <a:pt x="5318672" y="0"/>
                </a:moveTo>
                <a:lnTo>
                  <a:pt x="5318672" y="939203"/>
                </a:lnTo>
                <a:lnTo>
                  <a:pt x="1" y="1907844"/>
                </a:lnTo>
                <a:lnTo>
                  <a:pt x="1" y="96864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74360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73328" y="-1009402"/>
            <a:ext cx="5318672" cy="8864439"/>
          </a:xfrm>
          <a:custGeom>
            <a:avLst/>
            <a:gdLst>
              <a:gd name="connsiteX0" fmla="*/ 0 w 5318672"/>
              <a:gd name="connsiteY0" fmla="*/ 6952580 h 8864439"/>
              <a:gd name="connsiteX1" fmla="*/ 5318672 w 5318672"/>
              <a:gd name="connsiteY1" fmla="*/ 7923259 h 8864439"/>
              <a:gd name="connsiteX2" fmla="*/ 5318672 w 5318672"/>
              <a:gd name="connsiteY2" fmla="*/ 8864439 h 8864439"/>
              <a:gd name="connsiteX3" fmla="*/ 0 w 5318672"/>
              <a:gd name="connsiteY3" fmla="*/ 7893761 h 8864439"/>
              <a:gd name="connsiteX4" fmla="*/ 0 w 5318672"/>
              <a:gd name="connsiteY4" fmla="*/ 5956485 h 8864439"/>
              <a:gd name="connsiteX5" fmla="*/ 5318672 w 5318672"/>
              <a:gd name="connsiteY5" fmla="*/ 6927164 h 8864439"/>
              <a:gd name="connsiteX6" fmla="*/ 5318672 w 5318672"/>
              <a:gd name="connsiteY6" fmla="*/ 7868344 h 8864439"/>
              <a:gd name="connsiteX7" fmla="*/ 0 w 5318672"/>
              <a:gd name="connsiteY7" fmla="*/ 6897666 h 8864439"/>
              <a:gd name="connsiteX8" fmla="*/ 0 w 5318672"/>
              <a:gd name="connsiteY8" fmla="*/ 4964408 h 8864439"/>
              <a:gd name="connsiteX9" fmla="*/ 5318672 w 5318672"/>
              <a:gd name="connsiteY9" fmla="*/ 5934619 h 8864439"/>
              <a:gd name="connsiteX10" fmla="*/ 5318672 w 5318672"/>
              <a:gd name="connsiteY10" fmla="*/ 6876267 h 8864439"/>
              <a:gd name="connsiteX11" fmla="*/ 0 w 5318672"/>
              <a:gd name="connsiteY11" fmla="*/ 5906056 h 8864439"/>
              <a:gd name="connsiteX12" fmla="*/ 787239 w 5318672"/>
              <a:gd name="connsiteY12" fmla="*/ 4116924 h 8864439"/>
              <a:gd name="connsiteX13" fmla="*/ 5318669 w 5318672"/>
              <a:gd name="connsiteY13" fmla="*/ 4943918 h 8864439"/>
              <a:gd name="connsiteX14" fmla="*/ 5318669 w 5318672"/>
              <a:gd name="connsiteY14" fmla="*/ 5884188 h 8864439"/>
              <a:gd name="connsiteX15" fmla="*/ 787239 w 5318672"/>
              <a:gd name="connsiteY15" fmla="*/ 5058114 h 8864439"/>
              <a:gd name="connsiteX16" fmla="*/ 0 w 5318672"/>
              <a:gd name="connsiteY16" fmla="*/ 2980252 h 8864439"/>
              <a:gd name="connsiteX17" fmla="*/ 5318672 w 5318672"/>
              <a:gd name="connsiteY17" fmla="*/ 3950463 h 8864439"/>
              <a:gd name="connsiteX18" fmla="*/ 5318672 w 5318672"/>
              <a:gd name="connsiteY18" fmla="*/ 4892110 h 8864439"/>
              <a:gd name="connsiteX19" fmla="*/ 0 w 5318672"/>
              <a:gd name="connsiteY19" fmla="*/ 3921900 h 8864439"/>
              <a:gd name="connsiteX20" fmla="*/ 0 w 5318672"/>
              <a:gd name="connsiteY20" fmla="*/ 1984158 h 8864439"/>
              <a:gd name="connsiteX21" fmla="*/ 5318672 w 5318672"/>
              <a:gd name="connsiteY21" fmla="*/ 2954368 h 8864439"/>
              <a:gd name="connsiteX22" fmla="*/ 5318672 w 5318672"/>
              <a:gd name="connsiteY22" fmla="*/ 3896017 h 8864439"/>
              <a:gd name="connsiteX23" fmla="*/ 0 w 5318672"/>
              <a:gd name="connsiteY23" fmla="*/ 2925806 h 8864439"/>
              <a:gd name="connsiteX24" fmla="*/ 0 w 5318672"/>
              <a:gd name="connsiteY24" fmla="*/ 992078 h 8864439"/>
              <a:gd name="connsiteX25" fmla="*/ 5318672 w 5318672"/>
              <a:gd name="connsiteY25" fmla="*/ 1960251 h 8864439"/>
              <a:gd name="connsiteX26" fmla="*/ 5318672 w 5318672"/>
              <a:gd name="connsiteY26" fmla="*/ 2899922 h 8864439"/>
              <a:gd name="connsiteX27" fmla="*/ 0 w 5318672"/>
              <a:gd name="connsiteY27" fmla="*/ 1931748 h 8864439"/>
              <a:gd name="connsiteX28" fmla="*/ 0 w 5318672"/>
              <a:gd name="connsiteY28" fmla="*/ 0 h 8864439"/>
              <a:gd name="connsiteX29" fmla="*/ 5318672 w 5318672"/>
              <a:gd name="connsiteY29" fmla="*/ 968640 h 8864439"/>
              <a:gd name="connsiteX30" fmla="*/ 5318672 w 5318672"/>
              <a:gd name="connsiteY30" fmla="*/ 1907844 h 8864439"/>
              <a:gd name="connsiteX31" fmla="*/ 0 w 5318672"/>
              <a:gd name="connsiteY31" fmla="*/ 939204 h 886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318672" h="8864439">
                <a:moveTo>
                  <a:pt x="0" y="6952580"/>
                </a:moveTo>
                <a:lnTo>
                  <a:pt x="5318672" y="7923259"/>
                </a:lnTo>
                <a:lnTo>
                  <a:pt x="5318672" y="8864439"/>
                </a:lnTo>
                <a:lnTo>
                  <a:pt x="0" y="7893761"/>
                </a:lnTo>
                <a:close/>
                <a:moveTo>
                  <a:pt x="0" y="5956485"/>
                </a:moveTo>
                <a:lnTo>
                  <a:pt x="5318672" y="6927164"/>
                </a:lnTo>
                <a:lnTo>
                  <a:pt x="5318672" y="7868344"/>
                </a:lnTo>
                <a:lnTo>
                  <a:pt x="0" y="6897666"/>
                </a:lnTo>
                <a:close/>
                <a:moveTo>
                  <a:pt x="0" y="4964408"/>
                </a:moveTo>
                <a:lnTo>
                  <a:pt x="5318672" y="5934619"/>
                </a:lnTo>
                <a:lnTo>
                  <a:pt x="5318672" y="6876267"/>
                </a:lnTo>
                <a:lnTo>
                  <a:pt x="0" y="5906056"/>
                </a:lnTo>
                <a:close/>
                <a:moveTo>
                  <a:pt x="787239" y="4116924"/>
                </a:moveTo>
                <a:lnTo>
                  <a:pt x="5318669" y="4943918"/>
                </a:lnTo>
                <a:lnTo>
                  <a:pt x="5318669" y="5884188"/>
                </a:lnTo>
                <a:lnTo>
                  <a:pt x="787239" y="5058114"/>
                </a:lnTo>
                <a:close/>
                <a:moveTo>
                  <a:pt x="0" y="2980252"/>
                </a:moveTo>
                <a:lnTo>
                  <a:pt x="5318672" y="3950463"/>
                </a:lnTo>
                <a:lnTo>
                  <a:pt x="5318672" y="4892110"/>
                </a:lnTo>
                <a:lnTo>
                  <a:pt x="0" y="3921900"/>
                </a:lnTo>
                <a:close/>
                <a:moveTo>
                  <a:pt x="0" y="1984158"/>
                </a:moveTo>
                <a:lnTo>
                  <a:pt x="5318672" y="2954368"/>
                </a:lnTo>
                <a:lnTo>
                  <a:pt x="5318672" y="3896017"/>
                </a:lnTo>
                <a:lnTo>
                  <a:pt x="0" y="2925806"/>
                </a:lnTo>
                <a:close/>
                <a:moveTo>
                  <a:pt x="0" y="992078"/>
                </a:moveTo>
                <a:lnTo>
                  <a:pt x="5318672" y="1960251"/>
                </a:lnTo>
                <a:lnTo>
                  <a:pt x="5318672" y="2899922"/>
                </a:lnTo>
                <a:lnTo>
                  <a:pt x="0" y="1931748"/>
                </a:lnTo>
                <a:close/>
                <a:moveTo>
                  <a:pt x="0" y="0"/>
                </a:moveTo>
                <a:lnTo>
                  <a:pt x="5318672" y="968640"/>
                </a:lnTo>
                <a:lnTo>
                  <a:pt x="5318672" y="1907844"/>
                </a:lnTo>
                <a:lnTo>
                  <a:pt x="0" y="939204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990758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1" y="88901"/>
            <a:ext cx="6172201" cy="6629401"/>
          </a:xfrm>
          <a:custGeom>
            <a:avLst/>
            <a:gdLst>
              <a:gd name="connsiteX0" fmla="*/ 0 w 6172201"/>
              <a:gd name="connsiteY0" fmla="*/ 5612525 h 6629401"/>
              <a:gd name="connsiteX1" fmla="*/ 5460563 w 6172201"/>
              <a:gd name="connsiteY1" fmla="*/ 5612525 h 6629401"/>
              <a:gd name="connsiteX2" fmla="*/ 5969001 w 6172201"/>
              <a:gd name="connsiteY2" fmla="*/ 6120963 h 6629401"/>
              <a:gd name="connsiteX3" fmla="*/ 5969000 w 6172201"/>
              <a:gd name="connsiteY3" fmla="*/ 6120963 h 6629401"/>
              <a:gd name="connsiteX4" fmla="*/ 5460562 w 6172201"/>
              <a:gd name="connsiteY4" fmla="*/ 6629401 h 6629401"/>
              <a:gd name="connsiteX5" fmla="*/ 0 w 6172201"/>
              <a:gd name="connsiteY5" fmla="*/ 6629400 h 6629401"/>
              <a:gd name="connsiteX6" fmla="*/ 0 w 6172201"/>
              <a:gd name="connsiteY6" fmla="*/ 4493173 h 6629401"/>
              <a:gd name="connsiteX7" fmla="*/ 4266763 w 6172201"/>
              <a:gd name="connsiteY7" fmla="*/ 4493173 h 6629401"/>
              <a:gd name="connsiteX8" fmla="*/ 4775201 w 6172201"/>
              <a:gd name="connsiteY8" fmla="*/ 5001611 h 6629401"/>
              <a:gd name="connsiteX9" fmla="*/ 4775200 w 6172201"/>
              <a:gd name="connsiteY9" fmla="*/ 5001611 h 6629401"/>
              <a:gd name="connsiteX10" fmla="*/ 4266762 w 6172201"/>
              <a:gd name="connsiteY10" fmla="*/ 5510049 h 6629401"/>
              <a:gd name="connsiteX11" fmla="*/ 0 w 6172201"/>
              <a:gd name="connsiteY11" fmla="*/ 5510049 h 6629401"/>
              <a:gd name="connsiteX12" fmla="*/ 0 w 6172201"/>
              <a:gd name="connsiteY12" fmla="*/ 3373821 h 6629401"/>
              <a:gd name="connsiteX13" fmla="*/ 3441263 w 6172201"/>
              <a:gd name="connsiteY13" fmla="*/ 3373821 h 6629401"/>
              <a:gd name="connsiteX14" fmla="*/ 3949701 w 6172201"/>
              <a:gd name="connsiteY14" fmla="*/ 3882259 h 6629401"/>
              <a:gd name="connsiteX15" fmla="*/ 3949700 w 6172201"/>
              <a:gd name="connsiteY15" fmla="*/ 3882259 h 6629401"/>
              <a:gd name="connsiteX16" fmla="*/ 3441262 w 6172201"/>
              <a:gd name="connsiteY16" fmla="*/ 4390697 h 6629401"/>
              <a:gd name="connsiteX17" fmla="*/ 0 w 6172201"/>
              <a:gd name="connsiteY17" fmla="*/ 4390697 h 6629401"/>
              <a:gd name="connsiteX18" fmla="*/ 0 w 6172201"/>
              <a:gd name="connsiteY18" fmla="*/ 2254468 h 6629401"/>
              <a:gd name="connsiteX19" fmla="*/ 5460563 w 6172201"/>
              <a:gd name="connsiteY19" fmla="*/ 2254468 h 6629401"/>
              <a:gd name="connsiteX20" fmla="*/ 5969001 w 6172201"/>
              <a:gd name="connsiteY20" fmla="*/ 2762906 h 6629401"/>
              <a:gd name="connsiteX21" fmla="*/ 5969000 w 6172201"/>
              <a:gd name="connsiteY21" fmla="*/ 2762906 h 6629401"/>
              <a:gd name="connsiteX22" fmla="*/ 5460562 w 6172201"/>
              <a:gd name="connsiteY22" fmla="*/ 3271344 h 6629401"/>
              <a:gd name="connsiteX23" fmla="*/ 0 w 6172201"/>
              <a:gd name="connsiteY23" fmla="*/ 3271344 h 6629401"/>
              <a:gd name="connsiteX24" fmla="*/ 0 w 6172201"/>
              <a:gd name="connsiteY24" fmla="*/ 1135117 h 6629401"/>
              <a:gd name="connsiteX25" fmla="*/ 4685863 w 6172201"/>
              <a:gd name="connsiteY25" fmla="*/ 1135117 h 6629401"/>
              <a:gd name="connsiteX26" fmla="*/ 5194301 w 6172201"/>
              <a:gd name="connsiteY26" fmla="*/ 1643555 h 6629401"/>
              <a:gd name="connsiteX27" fmla="*/ 5194300 w 6172201"/>
              <a:gd name="connsiteY27" fmla="*/ 1643555 h 6629401"/>
              <a:gd name="connsiteX28" fmla="*/ 4685862 w 6172201"/>
              <a:gd name="connsiteY28" fmla="*/ 2151993 h 6629401"/>
              <a:gd name="connsiteX29" fmla="*/ 0 w 6172201"/>
              <a:gd name="connsiteY29" fmla="*/ 2151993 h 6629401"/>
              <a:gd name="connsiteX30" fmla="*/ 0 w 6172201"/>
              <a:gd name="connsiteY30" fmla="*/ 0 h 6629401"/>
              <a:gd name="connsiteX31" fmla="*/ 5663763 w 6172201"/>
              <a:gd name="connsiteY31" fmla="*/ 0 h 6629401"/>
              <a:gd name="connsiteX32" fmla="*/ 6172201 w 6172201"/>
              <a:gd name="connsiteY32" fmla="*/ 508438 h 6629401"/>
              <a:gd name="connsiteX33" fmla="*/ 6172200 w 6172201"/>
              <a:gd name="connsiteY33" fmla="*/ 508438 h 6629401"/>
              <a:gd name="connsiteX34" fmla="*/ 5663762 w 6172201"/>
              <a:gd name="connsiteY34" fmla="*/ 1016876 h 6629401"/>
              <a:gd name="connsiteX35" fmla="*/ 0 w 6172201"/>
              <a:gd name="connsiteY35" fmla="*/ 1016875 h 662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172201" h="6629401">
                <a:moveTo>
                  <a:pt x="0" y="5612525"/>
                </a:moveTo>
                <a:lnTo>
                  <a:pt x="5460563" y="5612525"/>
                </a:lnTo>
                <a:cubicBezTo>
                  <a:pt x="5741366" y="5612525"/>
                  <a:pt x="5969001" y="5840160"/>
                  <a:pt x="5969001" y="6120963"/>
                </a:cubicBezTo>
                <a:lnTo>
                  <a:pt x="5969000" y="6120963"/>
                </a:lnTo>
                <a:cubicBezTo>
                  <a:pt x="5969000" y="6401766"/>
                  <a:pt x="5741365" y="6629401"/>
                  <a:pt x="5460562" y="6629401"/>
                </a:cubicBezTo>
                <a:lnTo>
                  <a:pt x="0" y="6629400"/>
                </a:lnTo>
                <a:close/>
                <a:moveTo>
                  <a:pt x="0" y="4493173"/>
                </a:moveTo>
                <a:lnTo>
                  <a:pt x="4266763" y="4493173"/>
                </a:lnTo>
                <a:cubicBezTo>
                  <a:pt x="4547566" y="4493173"/>
                  <a:pt x="4775201" y="4720808"/>
                  <a:pt x="4775201" y="5001611"/>
                </a:cubicBezTo>
                <a:lnTo>
                  <a:pt x="4775200" y="5001611"/>
                </a:lnTo>
                <a:cubicBezTo>
                  <a:pt x="4775200" y="5282414"/>
                  <a:pt x="4547565" y="5510049"/>
                  <a:pt x="4266762" y="5510049"/>
                </a:cubicBezTo>
                <a:lnTo>
                  <a:pt x="0" y="5510049"/>
                </a:lnTo>
                <a:close/>
                <a:moveTo>
                  <a:pt x="0" y="3373821"/>
                </a:moveTo>
                <a:lnTo>
                  <a:pt x="3441263" y="3373821"/>
                </a:lnTo>
                <a:cubicBezTo>
                  <a:pt x="3722066" y="3373821"/>
                  <a:pt x="3949701" y="3601456"/>
                  <a:pt x="3949701" y="3882259"/>
                </a:cubicBezTo>
                <a:lnTo>
                  <a:pt x="3949700" y="3882259"/>
                </a:lnTo>
                <a:cubicBezTo>
                  <a:pt x="3949700" y="4163062"/>
                  <a:pt x="3722065" y="4390697"/>
                  <a:pt x="3441262" y="4390697"/>
                </a:cubicBezTo>
                <a:lnTo>
                  <a:pt x="0" y="4390697"/>
                </a:lnTo>
                <a:close/>
                <a:moveTo>
                  <a:pt x="0" y="2254468"/>
                </a:moveTo>
                <a:lnTo>
                  <a:pt x="5460563" y="2254468"/>
                </a:lnTo>
                <a:cubicBezTo>
                  <a:pt x="5741366" y="2254468"/>
                  <a:pt x="5969001" y="2482103"/>
                  <a:pt x="5969001" y="2762906"/>
                </a:cubicBezTo>
                <a:lnTo>
                  <a:pt x="5969000" y="2762906"/>
                </a:lnTo>
                <a:cubicBezTo>
                  <a:pt x="5969000" y="3043709"/>
                  <a:pt x="5741365" y="3271344"/>
                  <a:pt x="5460562" y="3271344"/>
                </a:cubicBezTo>
                <a:lnTo>
                  <a:pt x="0" y="3271344"/>
                </a:lnTo>
                <a:close/>
                <a:moveTo>
                  <a:pt x="0" y="1135117"/>
                </a:moveTo>
                <a:lnTo>
                  <a:pt x="4685863" y="1135117"/>
                </a:lnTo>
                <a:cubicBezTo>
                  <a:pt x="4966666" y="1135117"/>
                  <a:pt x="5194301" y="1362752"/>
                  <a:pt x="5194301" y="1643555"/>
                </a:cubicBezTo>
                <a:lnTo>
                  <a:pt x="5194300" y="1643555"/>
                </a:lnTo>
                <a:cubicBezTo>
                  <a:pt x="5194300" y="1924358"/>
                  <a:pt x="4966665" y="2151993"/>
                  <a:pt x="4685862" y="2151993"/>
                </a:cubicBezTo>
                <a:lnTo>
                  <a:pt x="0" y="2151993"/>
                </a:lnTo>
                <a:close/>
                <a:moveTo>
                  <a:pt x="0" y="0"/>
                </a:moveTo>
                <a:lnTo>
                  <a:pt x="5663763" y="0"/>
                </a:lnTo>
                <a:cubicBezTo>
                  <a:pt x="5944566" y="0"/>
                  <a:pt x="6172201" y="227635"/>
                  <a:pt x="6172201" y="508438"/>
                </a:cubicBezTo>
                <a:lnTo>
                  <a:pt x="6172200" y="508438"/>
                </a:lnTo>
                <a:cubicBezTo>
                  <a:pt x="6172200" y="789241"/>
                  <a:pt x="5944565" y="1016876"/>
                  <a:pt x="5663762" y="1016876"/>
                </a:cubicBezTo>
                <a:lnTo>
                  <a:pt x="0" y="1016875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39647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6007099" y="88901"/>
            <a:ext cx="6172201" cy="6629401"/>
          </a:xfrm>
          <a:custGeom>
            <a:avLst/>
            <a:gdLst>
              <a:gd name="connsiteX0" fmla="*/ 711638 w 6172201"/>
              <a:gd name="connsiteY0" fmla="*/ 5612525 h 6629401"/>
              <a:gd name="connsiteX1" fmla="*/ 6172201 w 6172201"/>
              <a:gd name="connsiteY1" fmla="*/ 5612525 h 6629401"/>
              <a:gd name="connsiteX2" fmla="*/ 6172201 w 6172201"/>
              <a:gd name="connsiteY2" fmla="*/ 6629400 h 6629401"/>
              <a:gd name="connsiteX3" fmla="*/ 711639 w 6172201"/>
              <a:gd name="connsiteY3" fmla="*/ 6629401 h 6629401"/>
              <a:gd name="connsiteX4" fmla="*/ 203201 w 6172201"/>
              <a:gd name="connsiteY4" fmla="*/ 6120963 h 6629401"/>
              <a:gd name="connsiteX5" fmla="*/ 203200 w 6172201"/>
              <a:gd name="connsiteY5" fmla="*/ 6120963 h 6629401"/>
              <a:gd name="connsiteX6" fmla="*/ 711638 w 6172201"/>
              <a:gd name="connsiteY6" fmla="*/ 5612525 h 6629401"/>
              <a:gd name="connsiteX7" fmla="*/ 1905438 w 6172201"/>
              <a:gd name="connsiteY7" fmla="*/ 4493173 h 6629401"/>
              <a:gd name="connsiteX8" fmla="*/ 6172201 w 6172201"/>
              <a:gd name="connsiteY8" fmla="*/ 4493173 h 6629401"/>
              <a:gd name="connsiteX9" fmla="*/ 6172201 w 6172201"/>
              <a:gd name="connsiteY9" fmla="*/ 5510049 h 6629401"/>
              <a:gd name="connsiteX10" fmla="*/ 1905439 w 6172201"/>
              <a:gd name="connsiteY10" fmla="*/ 5510049 h 6629401"/>
              <a:gd name="connsiteX11" fmla="*/ 1397001 w 6172201"/>
              <a:gd name="connsiteY11" fmla="*/ 5001611 h 6629401"/>
              <a:gd name="connsiteX12" fmla="*/ 1397000 w 6172201"/>
              <a:gd name="connsiteY12" fmla="*/ 5001611 h 6629401"/>
              <a:gd name="connsiteX13" fmla="*/ 1905438 w 6172201"/>
              <a:gd name="connsiteY13" fmla="*/ 4493173 h 6629401"/>
              <a:gd name="connsiteX14" fmla="*/ 2730938 w 6172201"/>
              <a:gd name="connsiteY14" fmla="*/ 3373821 h 6629401"/>
              <a:gd name="connsiteX15" fmla="*/ 6172201 w 6172201"/>
              <a:gd name="connsiteY15" fmla="*/ 3373821 h 6629401"/>
              <a:gd name="connsiteX16" fmla="*/ 6172201 w 6172201"/>
              <a:gd name="connsiteY16" fmla="*/ 4390697 h 6629401"/>
              <a:gd name="connsiteX17" fmla="*/ 2730939 w 6172201"/>
              <a:gd name="connsiteY17" fmla="*/ 4390697 h 6629401"/>
              <a:gd name="connsiteX18" fmla="*/ 2222501 w 6172201"/>
              <a:gd name="connsiteY18" fmla="*/ 3882259 h 6629401"/>
              <a:gd name="connsiteX19" fmla="*/ 2222500 w 6172201"/>
              <a:gd name="connsiteY19" fmla="*/ 3882259 h 6629401"/>
              <a:gd name="connsiteX20" fmla="*/ 2730938 w 6172201"/>
              <a:gd name="connsiteY20" fmla="*/ 3373821 h 6629401"/>
              <a:gd name="connsiteX21" fmla="*/ 711638 w 6172201"/>
              <a:gd name="connsiteY21" fmla="*/ 2254468 h 6629401"/>
              <a:gd name="connsiteX22" fmla="*/ 6172201 w 6172201"/>
              <a:gd name="connsiteY22" fmla="*/ 2254468 h 6629401"/>
              <a:gd name="connsiteX23" fmla="*/ 6172201 w 6172201"/>
              <a:gd name="connsiteY23" fmla="*/ 3271344 h 6629401"/>
              <a:gd name="connsiteX24" fmla="*/ 711639 w 6172201"/>
              <a:gd name="connsiteY24" fmla="*/ 3271344 h 6629401"/>
              <a:gd name="connsiteX25" fmla="*/ 203201 w 6172201"/>
              <a:gd name="connsiteY25" fmla="*/ 2762906 h 6629401"/>
              <a:gd name="connsiteX26" fmla="*/ 203200 w 6172201"/>
              <a:gd name="connsiteY26" fmla="*/ 2762906 h 6629401"/>
              <a:gd name="connsiteX27" fmla="*/ 711638 w 6172201"/>
              <a:gd name="connsiteY27" fmla="*/ 2254468 h 6629401"/>
              <a:gd name="connsiteX28" fmla="*/ 1486338 w 6172201"/>
              <a:gd name="connsiteY28" fmla="*/ 1135117 h 6629401"/>
              <a:gd name="connsiteX29" fmla="*/ 6172201 w 6172201"/>
              <a:gd name="connsiteY29" fmla="*/ 1135117 h 6629401"/>
              <a:gd name="connsiteX30" fmla="*/ 6172201 w 6172201"/>
              <a:gd name="connsiteY30" fmla="*/ 2151993 h 6629401"/>
              <a:gd name="connsiteX31" fmla="*/ 1486339 w 6172201"/>
              <a:gd name="connsiteY31" fmla="*/ 2151993 h 6629401"/>
              <a:gd name="connsiteX32" fmla="*/ 977901 w 6172201"/>
              <a:gd name="connsiteY32" fmla="*/ 1643555 h 6629401"/>
              <a:gd name="connsiteX33" fmla="*/ 977900 w 6172201"/>
              <a:gd name="connsiteY33" fmla="*/ 1643555 h 6629401"/>
              <a:gd name="connsiteX34" fmla="*/ 1486338 w 6172201"/>
              <a:gd name="connsiteY34" fmla="*/ 1135117 h 6629401"/>
              <a:gd name="connsiteX35" fmla="*/ 508438 w 6172201"/>
              <a:gd name="connsiteY35" fmla="*/ 0 h 6629401"/>
              <a:gd name="connsiteX36" fmla="*/ 6172201 w 6172201"/>
              <a:gd name="connsiteY36" fmla="*/ 0 h 6629401"/>
              <a:gd name="connsiteX37" fmla="*/ 6172201 w 6172201"/>
              <a:gd name="connsiteY37" fmla="*/ 1016875 h 6629401"/>
              <a:gd name="connsiteX38" fmla="*/ 508439 w 6172201"/>
              <a:gd name="connsiteY38" fmla="*/ 1016876 h 6629401"/>
              <a:gd name="connsiteX39" fmla="*/ 1 w 6172201"/>
              <a:gd name="connsiteY39" fmla="*/ 508438 h 6629401"/>
              <a:gd name="connsiteX40" fmla="*/ 0 w 6172201"/>
              <a:gd name="connsiteY40" fmla="*/ 508438 h 6629401"/>
              <a:gd name="connsiteX41" fmla="*/ 508438 w 6172201"/>
              <a:gd name="connsiteY41" fmla="*/ 0 h 662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172201" h="6629401">
                <a:moveTo>
                  <a:pt x="711638" y="5612525"/>
                </a:moveTo>
                <a:lnTo>
                  <a:pt x="6172201" y="5612525"/>
                </a:lnTo>
                <a:lnTo>
                  <a:pt x="6172201" y="6629400"/>
                </a:lnTo>
                <a:lnTo>
                  <a:pt x="711639" y="6629401"/>
                </a:lnTo>
                <a:cubicBezTo>
                  <a:pt x="430836" y="6629401"/>
                  <a:pt x="203201" y="6401766"/>
                  <a:pt x="203201" y="6120963"/>
                </a:cubicBezTo>
                <a:lnTo>
                  <a:pt x="203200" y="6120963"/>
                </a:lnTo>
                <a:cubicBezTo>
                  <a:pt x="203200" y="5840160"/>
                  <a:pt x="430835" y="5612525"/>
                  <a:pt x="711638" y="5612525"/>
                </a:cubicBezTo>
                <a:close/>
                <a:moveTo>
                  <a:pt x="1905438" y="4493173"/>
                </a:moveTo>
                <a:lnTo>
                  <a:pt x="6172201" y="4493173"/>
                </a:lnTo>
                <a:lnTo>
                  <a:pt x="6172201" y="5510049"/>
                </a:lnTo>
                <a:lnTo>
                  <a:pt x="1905439" y="5510049"/>
                </a:lnTo>
                <a:cubicBezTo>
                  <a:pt x="1624636" y="5510049"/>
                  <a:pt x="1397001" y="5282414"/>
                  <a:pt x="1397001" y="5001611"/>
                </a:cubicBezTo>
                <a:lnTo>
                  <a:pt x="1397000" y="5001611"/>
                </a:lnTo>
                <a:cubicBezTo>
                  <a:pt x="1397000" y="4720808"/>
                  <a:pt x="1624635" y="4493173"/>
                  <a:pt x="1905438" y="4493173"/>
                </a:cubicBezTo>
                <a:close/>
                <a:moveTo>
                  <a:pt x="2730938" y="3373821"/>
                </a:moveTo>
                <a:lnTo>
                  <a:pt x="6172201" y="3373821"/>
                </a:lnTo>
                <a:lnTo>
                  <a:pt x="6172201" y="4390697"/>
                </a:lnTo>
                <a:lnTo>
                  <a:pt x="2730939" y="4390697"/>
                </a:lnTo>
                <a:cubicBezTo>
                  <a:pt x="2450136" y="4390697"/>
                  <a:pt x="2222501" y="4163062"/>
                  <a:pt x="2222501" y="3882259"/>
                </a:cubicBezTo>
                <a:lnTo>
                  <a:pt x="2222500" y="3882259"/>
                </a:lnTo>
                <a:cubicBezTo>
                  <a:pt x="2222500" y="3601456"/>
                  <a:pt x="2450135" y="3373821"/>
                  <a:pt x="2730938" y="3373821"/>
                </a:cubicBezTo>
                <a:close/>
                <a:moveTo>
                  <a:pt x="711638" y="2254468"/>
                </a:moveTo>
                <a:lnTo>
                  <a:pt x="6172201" y="2254468"/>
                </a:lnTo>
                <a:lnTo>
                  <a:pt x="6172201" y="3271344"/>
                </a:lnTo>
                <a:lnTo>
                  <a:pt x="711639" y="3271344"/>
                </a:lnTo>
                <a:cubicBezTo>
                  <a:pt x="430836" y="3271344"/>
                  <a:pt x="203201" y="3043709"/>
                  <a:pt x="203201" y="2762906"/>
                </a:cubicBezTo>
                <a:lnTo>
                  <a:pt x="203200" y="2762906"/>
                </a:lnTo>
                <a:cubicBezTo>
                  <a:pt x="203200" y="2482103"/>
                  <a:pt x="430835" y="2254468"/>
                  <a:pt x="711638" y="2254468"/>
                </a:cubicBezTo>
                <a:close/>
                <a:moveTo>
                  <a:pt x="1486338" y="1135117"/>
                </a:moveTo>
                <a:lnTo>
                  <a:pt x="6172201" y="1135117"/>
                </a:lnTo>
                <a:lnTo>
                  <a:pt x="6172201" y="2151993"/>
                </a:lnTo>
                <a:lnTo>
                  <a:pt x="1486339" y="2151993"/>
                </a:lnTo>
                <a:cubicBezTo>
                  <a:pt x="1205536" y="2151993"/>
                  <a:pt x="977901" y="1924358"/>
                  <a:pt x="977901" y="1643555"/>
                </a:cubicBezTo>
                <a:lnTo>
                  <a:pt x="977900" y="1643555"/>
                </a:lnTo>
                <a:cubicBezTo>
                  <a:pt x="977900" y="1362752"/>
                  <a:pt x="1205535" y="1135117"/>
                  <a:pt x="1486338" y="1135117"/>
                </a:cubicBezTo>
                <a:close/>
                <a:moveTo>
                  <a:pt x="508438" y="0"/>
                </a:moveTo>
                <a:lnTo>
                  <a:pt x="6172201" y="0"/>
                </a:lnTo>
                <a:lnTo>
                  <a:pt x="6172201" y="1016875"/>
                </a:lnTo>
                <a:lnTo>
                  <a:pt x="508439" y="1016876"/>
                </a:lnTo>
                <a:cubicBezTo>
                  <a:pt x="227636" y="1016876"/>
                  <a:pt x="1" y="789241"/>
                  <a:pt x="1" y="508438"/>
                </a:cubicBezTo>
                <a:lnTo>
                  <a:pt x="0" y="508438"/>
                </a:lnTo>
                <a:cubicBezTo>
                  <a:pt x="0" y="227635"/>
                  <a:pt x="227635" y="0"/>
                  <a:pt x="508438" y="0"/>
                </a:cubicBez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54979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068779" y="863930"/>
            <a:ext cx="5130140" cy="5130140"/>
          </a:xfrm>
          <a:custGeom>
            <a:avLst/>
            <a:gdLst>
              <a:gd name="connsiteX0" fmla="*/ 2565070 w 5130140"/>
              <a:gd name="connsiteY0" fmla="*/ 1492101 h 5130140"/>
              <a:gd name="connsiteX1" fmla="*/ 1492101 w 5130140"/>
              <a:gd name="connsiteY1" fmla="*/ 2565070 h 5130140"/>
              <a:gd name="connsiteX2" fmla="*/ 2565070 w 5130140"/>
              <a:gd name="connsiteY2" fmla="*/ 3638039 h 5130140"/>
              <a:gd name="connsiteX3" fmla="*/ 3638039 w 5130140"/>
              <a:gd name="connsiteY3" fmla="*/ 2565070 h 5130140"/>
              <a:gd name="connsiteX4" fmla="*/ 2565070 w 5130140"/>
              <a:gd name="connsiteY4" fmla="*/ 1492101 h 5130140"/>
              <a:gd name="connsiteX5" fmla="*/ 2565070 w 5130140"/>
              <a:gd name="connsiteY5" fmla="*/ 0 h 5130140"/>
              <a:gd name="connsiteX6" fmla="*/ 5130140 w 5130140"/>
              <a:gd name="connsiteY6" fmla="*/ 2565070 h 5130140"/>
              <a:gd name="connsiteX7" fmla="*/ 2565070 w 5130140"/>
              <a:gd name="connsiteY7" fmla="*/ 5130140 h 5130140"/>
              <a:gd name="connsiteX8" fmla="*/ 0 w 5130140"/>
              <a:gd name="connsiteY8" fmla="*/ 2565070 h 5130140"/>
              <a:gd name="connsiteX9" fmla="*/ 2565070 w 5130140"/>
              <a:gd name="connsiteY9" fmla="*/ 0 h 513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30140" h="5130140">
                <a:moveTo>
                  <a:pt x="2565070" y="1492101"/>
                </a:moveTo>
                <a:cubicBezTo>
                  <a:pt x="1972486" y="1492101"/>
                  <a:pt x="1492101" y="1972486"/>
                  <a:pt x="1492101" y="2565070"/>
                </a:cubicBezTo>
                <a:cubicBezTo>
                  <a:pt x="1492101" y="3157654"/>
                  <a:pt x="1972486" y="3638039"/>
                  <a:pt x="2565070" y="3638039"/>
                </a:cubicBezTo>
                <a:cubicBezTo>
                  <a:pt x="3157654" y="3638039"/>
                  <a:pt x="3638039" y="3157654"/>
                  <a:pt x="3638039" y="2565070"/>
                </a:cubicBezTo>
                <a:cubicBezTo>
                  <a:pt x="3638039" y="1972486"/>
                  <a:pt x="3157654" y="1492101"/>
                  <a:pt x="2565070" y="1492101"/>
                </a:cubicBezTo>
                <a:close/>
                <a:moveTo>
                  <a:pt x="2565070" y="0"/>
                </a:moveTo>
                <a:cubicBezTo>
                  <a:pt x="3981719" y="0"/>
                  <a:pt x="5130140" y="1148421"/>
                  <a:pt x="5130140" y="2565070"/>
                </a:cubicBezTo>
                <a:cubicBezTo>
                  <a:pt x="5130140" y="3981719"/>
                  <a:pt x="3981719" y="5130140"/>
                  <a:pt x="2565070" y="5130140"/>
                </a:cubicBezTo>
                <a:cubicBezTo>
                  <a:pt x="1148421" y="5130140"/>
                  <a:pt x="0" y="3981719"/>
                  <a:pt x="0" y="2565070"/>
                </a:cubicBezTo>
                <a:cubicBezTo>
                  <a:pt x="0" y="1148421"/>
                  <a:pt x="1148421" y="0"/>
                  <a:pt x="25650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48546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5644516" y="1193752"/>
            <a:ext cx="5185779" cy="4470497"/>
          </a:xfrm>
          <a:custGeom>
            <a:avLst/>
            <a:gdLst>
              <a:gd name="connsiteX0" fmla="*/ 1965219 w 5185779"/>
              <a:gd name="connsiteY0" fmla="*/ 1284231 h 4470497"/>
              <a:gd name="connsiteX1" fmla="*/ 1489710 w 5185779"/>
              <a:gd name="connsiteY1" fmla="*/ 2235248 h 4470497"/>
              <a:gd name="connsiteX2" fmla="*/ 1965219 w 5185779"/>
              <a:gd name="connsiteY2" fmla="*/ 3186265 h 4470497"/>
              <a:gd name="connsiteX3" fmla="*/ 3220560 w 5185779"/>
              <a:gd name="connsiteY3" fmla="*/ 3186265 h 4470497"/>
              <a:gd name="connsiteX4" fmla="*/ 3696068 w 5185779"/>
              <a:gd name="connsiteY4" fmla="*/ 2235248 h 4470497"/>
              <a:gd name="connsiteX5" fmla="*/ 3220560 w 5185779"/>
              <a:gd name="connsiteY5" fmla="*/ 1284231 h 4470497"/>
              <a:gd name="connsiteX6" fmla="*/ 1117625 w 5185779"/>
              <a:gd name="connsiteY6" fmla="*/ 0 h 4470497"/>
              <a:gd name="connsiteX7" fmla="*/ 4068154 w 5185779"/>
              <a:gd name="connsiteY7" fmla="*/ 0 h 4470497"/>
              <a:gd name="connsiteX8" fmla="*/ 5185779 w 5185779"/>
              <a:gd name="connsiteY8" fmla="*/ 2235249 h 4470497"/>
              <a:gd name="connsiteX9" fmla="*/ 4068154 w 5185779"/>
              <a:gd name="connsiteY9" fmla="*/ 4470497 h 4470497"/>
              <a:gd name="connsiteX10" fmla="*/ 1117625 w 5185779"/>
              <a:gd name="connsiteY10" fmla="*/ 4470497 h 4470497"/>
              <a:gd name="connsiteX11" fmla="*/ 0 w 5185779"/>
              <a:gd name="connsiteY11" fmla="*/ 2235249 h 4470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85779" h="4470497">
                <a:moveTo>
                  <a:pt x="1965219" y="1284231"/>
                </a:moveTo>
                <a:lnTo>
                  <a:pt x="1489710" y="2235248"/>
                </a:lnTo>
                <a:lnTo>
                  <a:pt x="1965219" y="3186265"/>
                </a:lnTo>
                <a:lnTo>
                  <a:pt x="3220560" y="3186265"/>
                </a:lnTo>
                <a:lnTo>
                  <a:pt x="3696068" y="2235248"/>
                </a:lnTo>
                <a:lnTo>
                  <a:pt x="3220560" y="1284231"/>
                </a:lnTo>
                <a:close/>
                <a:moveTo>
                  <a:pt x="1117625" y="0"/>
                </a:moveTo>
                <a:lnTo>
                  <a:pt x="4068154" y="0"/>
                </a:lnTo>
                <a:lnTo>
                  <a:pt x="5185779" y="2235249"/>
                </a:lnTo>
                <a:lnTo>
                  <a:pt x="4068154" y="4470497"/>
                </a:lnTo>
                <a:lnTo>
                  <a:pt x="1117625" y="4470497"/>
                </a:lnTo>
                <a:lnTo>
                  <a:pt x="0" y="2235249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62336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1126391" y="917183"/>
            <a:ext cx="5050565" cy="5050565"/>
          </a:xfrm>
          <a:custGeom>
            <a:avLst/>
            <a:gdLst>
              <a:gd name="connsiteX0" fmla="*/ 2525282 w 5050565"/>
              <a:gd name="connsiteY0" fmla="*/ 1630189 h 5050565"/>
              <a:gd name="connsiteX1" fmla="*/ 1630189 w 5050565"/>
              <a:gd name="connsiteY1" fmla="*/ 2525283 h 5050565"/>
              <a:gd name="connsiteX2" fmla="*/ 2525282 w 5050565"/>
              <a:gd name="connsiteY2" fmla="*/ 3420376 h 5050565"/>
              <a:gd name="connsiteX3" fmla="*/ 3420376 w 5050565"/>
              <a:gd name="connsiteY3" fmla="*/ 2525283 h 5050565"/>
              <a:gd name="connsiteX4" fmla="*/ 2525282 w 5050565"/>
              <a:gd name="connsiteY4" fmla="*/ 0 h 5050565"/>
              <a:gd name="connsiteX5" fmla="*/ 5050565 w 5050565"/>
              <a:gd name="connsiteY5" fmla="*/ 2525283 h 5050565"/>
              <a:gd name="connsiteX6" fmla="*/ 2525282 w 5050565"/>
              <a:gd name="connsiteY6" fmla="*/ 5050565 h 5050565"/>
              <a:gd name="connsiteX7" fmla="*/ 0 w 5050565"/>
              <a:gd name="connsiteY7" fmla="*/ 2525283 h 505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0565" h="5050565">
                <a:moveTo>
                  <a:pt x="2525282" y="1630189"/>
                </a:moveTo>
                <a:lnTo>
                  <a:pt x="1630189" y="2525283"/>
                </a:lnTo>
                <a:lnTo>
                  <a:pt x="2525282" y="3420376"/>
                </a:lnTo>
                <a:lnTo>
                  <a:pt x="3420376" y="2525283"/>
                </a:lnTo>
                <a:close/>
                <a:moveTo>
                  <a:pt x="2525282" y="0"/>
                </a:moveTo>
                <a:lnTo>
                  <a:pt x="5050565" y="2525283"/>
                </a:lnTo>
                <a:lnTo>
                  <a:pt x="2525282" y="5050565"/>
                </a:lnTo>
                <a:lnTo>
                  <a:pt x="0" y="2525283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913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36733" cy="6858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696302" y="2106936"/>
            <a:ext cx="2644129" cy="2644129"/>
          </a:xfrm>
          <a:prstGeom prst="triangle">
            <a:avLst/>
          </a:prstGeom>
          <a:noFill/>
          <a:ln w="2032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866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 userDrawn="1">
            <p:ph type="pic" sz="quarter" idx="10"/>
          </p:nvPr>
        </p:nvSpPr>
        <p:spPr>
          <a:xfrm>
            <a:off x="5915025" y="928690"/>
            <a:ext cx="4895850" cy="4895850"/>
          </a:xfrm>
          <a:custGeom>
            <a:avLst/>
            <a:gdLst>
              <a:gd name="connsiteX0" fmla="*/ 2195513 w 4391025"/>
              <a:gd name="connsiteY0" fmla="*/ 2258666 h 4391025"/>
              <a:gd name="connsiteX1" fmla="*/ 3261692 w 4391025"/>
              <a:gd name="connsiteY1" fmla="*/ 3324846 h 4391025"/>
              <a:gd name="connsiteX2" fmla="*/ 2195513 w 4391025"/>
              <a:gd name="connsiteY2" fmla="*/ 4391025 h 4391025"/>
              <a:gd name="connsiteX3" fmla="*/ 1129333 w 4391025"/>
              <a:gd name="connsiteY3" fmla="*/ 3324846 h 4391025"/>
              <a:gd name="connsiteX4" fmla="*/ 3324846 w 4391025"/>
              <a:gd name="connsiteY4" fmla="*/ 1129333 h 4391025"/>
              <a:gd name="connsiteX5" fmla="*/ 4391025 w 4391025"/>
              <a:gd name="connsiteY5" fmla="*/ 2195513 h 4391025"/>
              <a:gd name="connsiteX6" fmla="*/ 3324846 w 4391025"/>
              <a:gd name="connsiteY6" fmla="*/ 3261692 h 4391025"/>
              <a:gd name="connsiteX7" fmla="*/ 2258666 w 4391025"/>
              <a:gd name="connsiteY7" fmla="*/ 2195513 h 4391025"/>
              <a:gd name="connsiteX8" fmla="*/ 1066180 w 4391025"/>
              <a:gd name="connsiteY8" fmla="*/ 1129333 h 4391025"/>
              <a:gd name="connsiteX9" fmla="*/ 2132359 w 4391025"/>
              <a:gd name="connsiteY9" fmla="*/ 2195513 h 4391025"/>
              <a:gd name="connsiteX10" fmla="*/ 1066180 w 4391025"/>
              <a:gd name="connsiteY10" fmla="*/ 3261692 h 4391025"/>
              <a:gd name="connsiteX11" fmla="*/ 0 w 4391025"/>
              <a:gd name="connsiteY11" fmla="*/ 2195513 h 4391025"/>
              <a:gd name="connsiteX12" fmla="*/ 2195513 w 4391025"/>
              <a:gd name="connsiteY12" fmla="*/ 0 h 4391025"/>
              <a:gd name="connsiteX13" fmla="*/ 3261692 w 4391025"/>
              <a:gd name="connsiteY13" fmla="*/ 1066180 h 4391025"/>
              <a:gd name="connsiteX14" fmla="*/ 2195513 w 4391025"/>
              <a:gd name="connsiteY14" fmla="*/ 2132359 h 4391025"/>
              <a:gd name="connsiteX15" fmla="*/ 1129333 w 4391025"/>
              <a:gd name="connsiteY15" fmla="*/ 1066180 h 439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91025" h="4391025">
                <a:moveTo>
                  <a:pt x="2195513" y="2258666"/>
                </a:moveTo>
                <a:lnTo>
                  <a:pt x="3261692" y="3324846"/>
                </a:lnTo>
                <a:lnTo>
                  <a:pt x="2195513" y="4391025"/>
                </a:lnTo>
                <a:lnTo>
                  <a:pt x="1129333" y="3324846"/>
                </a:lnTo>
                <a:close/>
                <a:moveTo>
                  <a:pt x="3324846" y="1129333"/>
                </a:moveTo>
                <a:lnTo>
                  <a:pt x="4391025" y="2195513"/>
                </a:lnTo>
                <a:lnTo>
                  <a:pt x="3324846" y="3261692"/>
                </a:lnTo>
                <a:lnTo>
                  <a:pt x="2258666" y="2195513"/>
                </a:lnTo>
                <a:close/>
                <a:moveTo>
                  <a:pt x="1066180" y="1129333"/>
                </a:moveTo>
                <a:lnTo>
                  <a:pt x="2132359" y="2195513"/>
                </a:lnTo>
                <a:lnTo>
                  <a:pt x="1066180" y="3261692"/>
                </a:lnTo>
                <a:lnTo>
                  <a:pt x="0" y="2195513"/>
                </a:lnTo>
                <a:close/>
                <a:moveTo>
                  <a:pt x="2195513" y="0"/>
                </a:moveTo>
                <a:lnTo>
                  <a:pt x="3261692" y="1066180"/>
                </a:lnTo>
                <a:lnTo>
                  <a:pt x="2195513" y="2132359"/>
                </a:lnTo>
                <a:lnTo>
                  <a:pt x="1129333" y="106618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8277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951691" y="1073557"/>
            <a:ext cx="4719535" cy="4710886"/>
          </a:xfrm>
          <a:custGeom>
            <a:avLst/>
            <a:gdLst>
              <a:gd name="connsiteX0" fmla="*/ 4390721 w 5308058"/>
              <a:gd name="connsiteY0" fmla="*/ 2691319 h 5298331"/>
              <a:gd name="connsiteX1" fmla="*/ 5308058 w 5308058"/>
              <a:gd name="connsiteY1" fmla="*/ 2691319 h 5298331"/>
              <a:gd name="connsiteX2" fmla="*/ 5308058 w 5308058"/>
              <a:gd name="connsiteY2" fmla="*/ 5298331 h 5298331"/>
              <a:gd name="connsiteX3" fmla="*/ 2701046 w 5308058"/>
              <a:gd name="connsiteY3" fmla="*/ 5298331 h 5298331"/>
              <a:gd name="connsiteX4" fmla="*/ 2701046 w 5308058"/>
              <a:gd name="connsiteY4" fmla="*/ 4385611 h 5298331"/>
              <a:gd name="connsiteX5" fmla="*/ 2831814 w 5308058"/>
              <a:gd name="connsiteY5" fmla="*/ 4379008 h 5298331"/>
              <a:gd name="connsiteX6" fmla="*/ 4383872 w 5308058"/>
              <a:gd name="connsiteY6" fmla="*/ 2826949 h 5298331"/>
              <a:gd name="connsiteX7" fmla="*/ 2701046 w 5308058"/>
              <a:gd name="connsiteY7" fmla="*/ 2691319 h 5298331"/>
              <a:gd name="connsiteX8" fmla="*/ 4287254 w 5308058"/>
              <a:gd name="connsiteY8" fmla="*/ 2691319 h 5298331"/>
              <a:gd name="connsiteX9" fmla="*/ 4280939 w 5308058"/>
              <a:gd name="connsiteY9" fmla="*/ 2816371 h 5298331"/>
              <a:gd name="connsiteX10" fmla="*/ 2821235 w 5308058"/>
              <a:gd name="connsiteY10" fmla="*/ 4276075 h 5298331"/>
              <a:gd name="connsiteX11" fmla="*/ 2701046 w 5308058"/>
              <a:gd name="connsiteY11" fmla="*/ 4282144 h 5298331"/>
              <a:gd name="connsiteX12" fmla="*/ 1020805 w 5308058"/>
              <a:gd name="connsiteY12" fmla="*/ 2691319 h 5298331"/>
              <a:gd name="connsiteX13" fmla="*/ 2607012 w 5308058"/>
              <a:gd name="connsiteY13" fmla="*/ 2691319 h 5298331"/>
              <a:gd name="connsiteX14" fmla="*/ 2607012 w 5308058"/>
              <a:gd name="connsiteY14" fmla="*/ 4282144 h 5298331"/>
              <a:gd name="connsiteX15" fmla="*/ 2486824 w 5308058"/>
              <a:gd name="connsiteY15" fmla="*/ 4276075 h 5298331"/>
              <a:gd name="connsiteX16" fmla="*/ 1027119 w 5308058"/>
              <a:gd name="connsiteY16" fmla="*/ 2816371 h 5298331"/>
              <a:gd name="connsiteX17" fmla="*/ 0 w 5308058"/>
              <a:gd name="connsiteY17" fmla="*/ 2691319 h 5298331"/>
              <a:gd name="connsiteX18" fmla="*/ 917338 w 5308058"/>
              <a:gd name="connsiteY18" fmla="*/ 2691319 h 5298331"/>
              <a:gd name="connsiteX19" fmla="*/ 924187 w 5308058"/>
              <a:gd name="connsiteY19" fmla="*/ 2826949 h 5298331"/>
              <a:gd name="connsiteX20" fmla="*/ 2476245 w 5308058"/>
              <a:gd name="connsiteY20" fmla="*/ 4379008 h 5298331"/>
              <a:gd name="connsiteX21" fmla="*/ 2607012 w 5308058"/>
              <a:gd name="connsiteY21" fmla="*/ 4385611 h 5298331"/>
              <a:gd name="connsiteX22" fmla="*/ 2607012 w 5308058"/>
              <a:gd name="connsiteY22" fmla="*/ 5298331 h 5298331"/>
              <a:gd name="connsiteX23" fmla="*/ 0 w 5308058"/>
              <a:gd name="connsiteY23" fmla="*/ 5298331 h 5298331"/>
              <a:gd name="connsiteX24" fmla="*/ 2701046 w 5308058"/>
              <a:gd name="connsiteY24" fmla="*/ 1016186 h 5298331"/>
              <a:gd name="connsiteX25" fmla="*/ 2821235 w 5308058"/>
              <a:gd name="connsiteY25" fmla="*/ 1022255 h 5298331"/>
              <a:gd name="connsiteX26" fmla="*/ 4280939 w 5308058"/>
              <a:gd name="connsiteY26" fmla="*/ 2481960 h 5298331"/>
              <a:gd name="connsiteX27" fmla="*/ 4287254 w 5308058"/>
              <a:gd name="connsiteY27" fmla="*/ 2607012 h 5298331"/>
              <a:gd name="connsiteX28" fmla="*/ 2701046 w 5308058"/>
              <a:gd name="connsiteY28" fmla="*/ 2607012 h 5298331"/>
              <a:gd name="connsiteX29" fmla="*/ 2607012 w 5308058"/>
              <a:gd name="connsiteY29" fmla="*/ 1016186 h 5298331"/>
              <a:gd name="connsiteX30" fmla="*/ 2607012 w 5308058"/>
              <a:gd name="connsiteY30" fmla="*/ 2607012 h 5298331"/>
              <a:gd name="connsiteX31" fmla="*/ 1020805 w 5308058"/>
              <a:gd name="connsiteY31" fmla="*/ 2607012 h 5298331"/>
              <a:gd name="connsiteX32" fmla="*/ 1027119 w 5308058"/>
              <a:gd name="connsiteY32" fmla="*/ 2481960 h 5298331"/>
              <a:gd name="connsiteX33" fmla="*/ 2486824 w 5308058"/>
              <a:gd name="connsiteY33" fmla="*/ 1022255 h 5298331"/>
              <a:gd name="connsiteX34" fmla="*/ 2701046 w 5308058"/>
              <a:gd name="connsiteY34" fmla="*/ 0 h 5298331"/>
              <a:gd name="connsiteX35" fmla="*/ 5308058 w 5308058"/>
              <a:gd name="connsiteY35" fmla="*/ 0 h 5298331"/>
              <a:gd name="connsiteX36" fmla="*/ 5308058 w 5308058"/>
              <a:gd name="connsiteY36" fmla="*/ 2607012 h 5298331"/>
              <a:gd name="connsiteX37" fmla="*/ 4390721 w 5308058"/>
              <a:gd name="connsiteY37" fmla="*/ 2607012 h 5298331"/>
              <a:gd name="connsiteX38" fmla="*/ 4383872 w 5308058"/>
              <a:gd name="connsiteY38" fmla="*/ 2471381 h 5298331"/>
              <a:gd name="connsiteX39" fmla="*/ 2831814 w 5308058"/>
              <a:gd name="connsiteY39" fmla="*/ 919322 h 5298331"/>
              <a:gd name="connsiteX40" fmla="*/ 2701046 w 5308058"/>
              <a:gd name="connsiteY40" fmla="*/ 912719 h 5298331"/>
              <a:gd name="connsiteX41" fmla="*/ 0 w 5308058"/>
              <a:gd name="connsiteY41" fmla="*/ 0 h 5298331"/>
              <a:gd name="connsiteX42" fmla="*/ 2607012 w 5308058"/>
              <a:gd name="connsiteY42" fmla="*/ 0 h 5298331"/>
              <a:gd name="connsiteX43" fmla="*/ 2607012 w 5308058"/>
              <a:gd name="connsiteY43" fmla="*/ 912719 h 5298331"/>
              <a:gd name="connsiteX44" fmla="*/ 2476245 w 5308058"/>
              <a:gd name="connsiteY44" fmla="*/ 919322 h 5298331"/>
              <a:gd name="connsiteX45" fmla="*/ 924187 w 5308058"/>
              <a:gd name="connsiteY45" fmla="*/ 2471381 h 5298331"/>
              <a:gd name="connsiteX46" fmla="*/ 917338 w 5308058"/>
              <a:gd name="connsiteY46" fmla="*/ 2607012 h 5298331"/>
              <a:gd name="connsiteX47" fmla="*/ 0 w 5308058"/>
              <a:gd name="connsiteY47" fmla="*/ 2607012 h 5298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308058" h="5298331">
                <a:moveTo>
                  <a:pt x="4390721" y="2691319"/>
                </a:moveTo>
                <a:lnTo>
                  <a:pt x="5308058" y="2691319"/>
                </a:lnTo>
                <a:lnTo>
                  <a:pt x="5308058" y="5298331"/>
                </a:lnTo>
                <a:lnTo>
                  <a:pt x="2701046" y="5298331"/>
                </a:lnTo>
                <a:lnTo>
                  <a:pt x="2701046" y="4385611"/>
                </a:lnTo>
                <a:lnTo>
                  <a:pt x="2831814" y="4379008"/>
                </a:lnTo>
                <a:cubicBezTo>
                  <a:pt x="3650170" y="4295899"/>
                  <a:pt x="4300763" y="3645306"/>
                  <a:pt x="4383872" y="2826949"/>
                </a:cubicBezTo>
                <a:close/>
                <a:moveTo>
                  <a:pt x="2701046" y="2691319"/>
                </a:moveTo>
                <a:lnTo>
                  <a:pt x="4287254" y="2691319"/>
                </a:lnTo>
                <a:lnTo>
                  <a:pt x="4280939" y="2816371"/>
                </a:lnTo>
                <a:cubicBezTo>
                  <a:pt x="4202776" y="3586032"/>
                  <a:pt x="3590896" y="4197912"/>
                  <a:pt x="2821235" y="4276075"/>
                </a:cubicBezTo>
                <a:lnTo>
                  <a:pt x="2701046" y="4282144"/>
                </a:lnTo>
                <a:close/>
                <a:moveTo>
                  <a:pt x="1020805" y="2691319"/>
                </a:moveTo>
                <a:lnTo>
                  <a:pt x="2607012" y="2691319"/>
                </a:lnTo>
                <a:lnTo>
                  <a:pt x="2607012" y="4282144"/>
                </a:lnTo>
                <a:lnTo>
                  <a:pt x="2486824" y="4276075"/>
                </a:lnTo>
                <a:cubicBezTo>
                  <a:pt x="1717163" y="4197912"/>
                  <a:pt x="1105283" y="3586032"/>
                  <a:pt x="1027119" y="2816371"/>
                </a:cubicBezTo>
                <a:close/>
                <a:moveTo>
                  <a:pt x="0" y="2691319"/>
                </a:moveTo>
                <a:lnTo>
                  <a:pt x="917338" y="2691319"/>
                </a:lnTo>
                <a:lnTo>
                  <a:pt x="924187" y="2826949"/>
                </a:lnTo>
                <a:cubicBezTo>
                  <a:pt x="1007295" y="3645306"/>
                  <a:pt x="1657888" y="4295899"/>
                  <a:pt x="2476245" y="4379008"/>
                </a:cubicBezTo>
                <a:lnTo>
                  <a:pt x="2607012" y="4385611"/>
                </a:lnTo>
                <a:lnTo>
                  <a:pt x="2607012" y="5298331"/>
                </a:lnTo>
                <a:lnTo>
                  <a:pt x="0" y="5298331"/>
                </a:lnTo>
                <a:close/>
                <a:moveTo>
                  <a:pt x="2701046" y="1016186"/>
                </a:moveTo>
                <a:lnTo>
                  <a:pt x="2821235" y="1022255"/>
                </a:lnTo>
                <a:cubicBezTo>
                  <a:pt x="3590896" y="1100419"/>
                  <a:pt x="4202776" y="1712299"/>
                  <a:pt x="4280939" y="2481960"/>
                </a:cubicBezTo>
                <a:lnTo>
                  <a:pt x="4287254" y="2607012"/>
                </a:lnTo>
                <a:lnTo>
                  <a:pt x="2701046" y="2607012"/>
                </a:lnTo>
                <a:close/>
                <a:moveTo>
                  <a:pt x="2607012" y="1016186"/>
                </a:moveTo>
                <a:lnTo>
                  <a:pt x="2607012" y="2607012"/>
                </a:lnTo>
                <a:lnTo>
                  <a:pt x="1020805" y="2607012"/>
                </a:lnTo>
                <a:lnTo>
                  <a:pt x="1027119" y="2481960"/>
                </a:lnTo>
                <a:cubicBezTo>
                  <a:pt x="1105283" y="1712299"/>
                  <a:pt x="1717163" y="1100419"/>
                  <a:pt x="2486824" y="1022255"/>
                </a:cubicBezTo>
                <a:close/>
                <a:moveTo>
                  <a:pt x="2701046" y="0"/>
                </a:moveTo>
                <a:lnTo>
                  <a:pt x="5308058" y="0"/>
                </a:lnTo>
                <a:lnTo>
                  <a:pt x="5308058" y="2607012"/>
                </a:lnTo>
                <a:lnTo>
                  <a:pt x="4390721" y="2607012"/>
                </a:lnTo>
                <a:lnTo>
                  <a:pt x="4383872" y="2471381"/>
                </a:lnTo>
                <a:cubicBezTo>
                  <a:pt x="4300763" y="1653024"/>
                  <a:pt x="3650170" y="1002431"/>
                  <a:pt x="2831814" y="919322"/>
                </a:cubicBezTo>
                <a:lnTo>
                  <a:pt x="2701046" y="912719"/>
                </a:lnTo>
                <a:close/>
                <a:moveTo>
                  <a:pt x="0" y="0"/>
                </a:moveTo>
                <a:lnTo>
                  <a:pt x="2607012" y="0"/>
                </a:lnTo>
                <a:lnTo>
                  <a:pt x="2607012" y="912719"/>
                </a:lnTo>
                <a:lnTo>
                  <a:pt x="2476245" y="919322"/>
                </a:lnTo>
                <a:cubicBezTo>
                  <a:pt x="1657888" y="1002431"/>
                  <a:pt x="1007295" y="1653024"/>
                  <a:pt x="924187" y="2471381"/>
                </a:cubicBezTo>
                <a:lnTo>
                  <a:pt x="917338" y="2607012"/>
                </a:lnTo>
                <a:lnTo>
                  <a:pt x="0" y="26070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8050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6204627" y="1068694"/>
            <a:ext cx="2326530" cy="2321396"/>
          </a:xfrm>
          <a:custGeom>
            <a:avLst/>
            <a:gdLst>
              <a:gd name="connsiteX0" fmla="*/ 2326530 w 2326530"/>
              <a:gd name="connsiteY0" fmla="*/ 747539 h 2321396"/>
              <a:gd name="connsiteX1" fmla="*/ 2326530 w 2326530"/>
              <a:gd name="connsiteY1" fmla="*/ 2321396 h 2321396"/>
              <a:gd name="connsiteX2" fmla="*/ 752673 w 2326530"/>
              <a:gd name="connsiteY2" fmla="*/ 2321396 h 2321396"/>
              <a:gd name="connsiteX3" fmla="*/ 0 w 2326530"/>
              <a:gd name="connsiteY3" fmla="*/ 0 h 2321396"/>
              <a:gd name="connsiteX4" fmla="*/ 2326530 w 2326530"/>
              <a:gd name="connsiteY4" fmla="*/ 0 h 2321396"/>
              <a:gd name="connsiteX5" fmla="*/ 2326530 w 2326530"/>
              <a:gd name="connsiteY5" fmla="*/ 627161 h 2321396"/>
              <a:gd name="connsiteX6" fmla="*/ 632295 w 2326530"/>
              <a:gd name="connsiteY6" fmla="*/ 2321396 h 2321396"/>
              <a:gd name="connsiteX7" fmla="*/ 0 w 2326530"/>
              <a:gd name="connsiteY7" fmla="*/ 2321396 h 232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6530" h="2321396">
                <a:moveTo>
                  <a:pt x="2326530" y="747539"/>
                </a:moveTo>
                <a:lnTo>
                  <a:pt x="2326530" y="2321396"/>
                </a:lnTo>
                <a:lnTo>
                  <a:pt x="752673" y="2321396"/>
                </a:lnTo>
                <a:close/>
                <a:moveTo>
                  <a:pt x="0" y="0"/>
                </a:moveTo>
                <a:lnTo>
                  <a:pt x="2326530" y="0"/>
                </a:lnTo>
                <a:lnTo>
                  <a:pt x="2326530" y="627161"/>
                </a:lnTo>
                <a:lnTo>
                  <a:pt x="632295" y="2321396"/>
                </a:lnTo>
                <a:lnTo>
                  <a:pt x="0" y="2321396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1"/>
          </p:nvPr>
        </p:nvSpPr>
        <p:spPr>
          <a:xfrm>
            <a:off x="8604117" y="1068694"/>
            <a:ext cx="2326530" cy="2321396"/>
          </a:xfrm>
          <a:custGeom>
            <a:avLst/>
            <a:gdLst>
              <a:gd name="connsiteX0" fmla="*/ 0 w 2326530"/>
              <a:gd name="connsiteY0" fmla="*/ 747539 h 2321396"/>
              <a:gd name="connsiteX1" fmla="*/ 1573857 w 2326530"/>
              <a:gd name="connsiteY1" fmla="*/ 2321396 h 2321396"/>
              <a:gd name="connsiteX2" fmla="*/ 0 w 2326530"/>
              <a:gd name="connsiteY2" fmla="*/ 2321396 h 2321396"/>
              <a:gd name="connsiteX3" fmla="*/ 0 w 2326530"/>
              <a:gd name="connsiteY3" fmla="*/ 0 h 2321396"/>
              <a:gd name="connsiteX4" fmla="*/ 2326530 w 2326530"/>
              <a:gd name="connsiteY4" fmla="*/ 0 h 2321396"/>
              <a:gd name="connsiteX5" fmla="*/ 2326530 w 2326530"/>
              <a:gd name="connsiteY5" fmla="*/ 2321396 h 2321396"/>
              <a:gd name="connsiteX6" fmla="*/ 1694235 w 2326530"/>
              <a:gd name="connsiteY6" fmla="*/ 2321396 h 2321396"/>
              <a:gd name="connsiteX7" fmla="*/ 0 w 2326530"/>
              <a:gd name="connsiteY7" fmla="*/ 627161 h 232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6530" h="2321396">
                <a:moveTo>
                  <a:pt x="0" y="747539"/>
                </a:moveTo>
                <a:lnTo>
                  <a:pt x="1573857" y="2321396"/>
                </a:lnTo>
                <a:lnTo>
                  <a:pt x="0" y="2321396"/>
                </a:lnTo>
                <a:close/>
                <a:moveTo>
                  <a:pt x="0" y="0"/>
                </a:moveTo>
                <a:lnTo>
                  <a:pt x="2326530" y="0"/>
                </a:lnTo>
                <a:lnTo>
                  <a:pt x="2326530" y="2321396"/>
                </a:lnTo>
                <a:lnTo>
                  <a:pt x="1694235" y="2321396"/>
                </a:lnTo>
                <a:lnTo>
                  <a:pt x="0" y="627161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6204627" y="3487639"/>
            <a:ext cx="2326530" cy="2321396"/>
          </a:xfrm>
          <a:custGeom>
            <a:avLst/>
            <a:gdLst>
              <a:gd name="connsiteX0" fmla="*/ 752673 w 2326530"/>
              <a:gd name="connsiteY0" fmla="*/ 0 h 2321396"/>
              <a:gd name="connsiteX1" fmla="*/ 2326530 w 2326530"/>
              <a:gd name="connsiteY1" fmla="*/ 0 h 2321396"/>
              <a:gd name="connsiteX2" fmla="*/ 2326530 w 2326530"/>
              <a:gd name="connsiteY2" fmla="*/ 1573857 h 2321396"/>
              <a:gd name="connsiteX3" fmla="*/ 0 w 2326530"/>
              <a:gd name="connsiteY3" fmla="*/ 0 h 2321396"/>
              <a:gd name="connsiteX4" fmla="*/ 632295 w 2326530"/>
              <a:gd name="connsiteY4" fmla="*/ 0 h 2321396"/>
              <a:gd name="connsiteX5" fmla="*/ 2326530 w 2326530"/>
              <a:gd name="connsiteY5" fmla="*/ 1694235 h 2321396"/>
              <a:gd name="connsiteX6" fmla="*/ 2326530 w 2326530"/>
              <a:gd name="connsiteY6" fmla="*/ 2321396 h 2321396"/>
              <a:gd name="connsiteX7" fmla="*/ 0 w 2326530"/>
              <a:gd name="connsiteY7" fmla="*/ 2321396 h 232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6530" h="2321396">
                <a:moveTo>
                  <a:pt x="752673" y="0"/>
                </a:moveTo>
                <a:lnTo>
                  <a:pt x="2326530" y="0"/>
                </a:lnTo>
                <a:lnTo>
                  <a:pt x="2326530" y="1573857"/>
                </a:lnTo>
                <a:close/>
                <a:moveTo>
                  <a:pt x="0" y="0"/>
                </a:moveTo>
                <a:lnTo>
                  <a:pt x="632295" y="0"/>
                </a:lnTo>
                <a:lnTo>
                  <a:pt x="2326530" y="1694235"/>
                </a:lnTo>
                <a:lnTo>
                  <a:pt x="2326530" y="2321396"/>
                </a:lnTo>
                <a:lnTo>
                  <a:pt x="0" y="2321396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8604117" y="3487639"/>
            <a:ext cx="2326530" cy="2321396"/>
          </a:xfrm>
          <a:custGeom>
            <a:avLst/>
            <a:gdLst>
              <a:gd name="connsiteX0" fmla="*/ 1694235 w 2326530"/>
              <a:gd name="connsiteY0" fmla="*/ 0 h 2321396"/>
              <a:gd name="connsiteX1" fmla="*/ 2326530 w 2326530"/>
              <a:gd name="connsiteY1" fmla="*/ 0 h 2321396"/>
              <a:gd name="connsiteX2" fmla="*/ 2326530 w 2326530"/>
              <a:gd name="connsiteY2" fmla="*/ 2321396 h 2321396"/>
              <a:gd name="connsiteX3" fmla="*/ 0 w 2326530"/>
              <a:gd name="connsiteY3" fmla="*/ 2321396 h 2321396"/>
              <a:gd name="connsiteX4" fmla="*/ 0 w 2326530"/>
              <a:gd name="connsiteY4" fmla="*/ 1694235 h 2321396"/>
              <a:gd name="connsiteX5" fmla="*/ 0 w 2326530"/>
              <a:gd name="connsiteY5" fmla="*/ 0 h 2321396"/>
              <a:gd name="connsiteX6" fmla="*/ 1573857 w 2326530"/>
              <a:gd name="connsiteY6" fmla="*/ 0 h 2321396"/>
              <a:gd name="connsiteX7" fmla="*/ 0 w 2326530"/>
              <a:gd name="connsiteY7" fmla="*/ 1573857 h 232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6530" h="2321396">
                <a:moveTo>
                  <a:pt x="1694235" y="0"/>
                </a:moveTo>
                <a:lnTo>
                  <a:pt x="2326530" y="0"/>
                </a:lnTo>
                <a:lnTo>
                  <a:pt x="2326530" y="2321396"/>
                </a:lnTo>
                <a:lnTo>
                  <a:pt x="0" y="2321396"/>
                </a:lnTo>
                <a:lnTo>
                  <a:pt x="0" y="1694235"/>
                </a:lnTo>
                <a:close/>
                <a:moveTo>
                  <a:pt x="0" y="0"/>
                </a:moveTo>
                <a:lnTo>
                  <a:pt x="1573857" y="0"/>
                </a:lnTo>
                <a:lnTo>
                  <a:pt x="0" y="1573857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85511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40657" y="-1"/>
            <a:ext cx="4910684" cy="6858001"/>
          </a:xfrm>
          <a:custGeom>
            <a:avLst/>
            <a:gdLst>
              <a:gd name="connsiteX0" fmla="*/ 2508779 w 4910684"/>
              <a:gd name="connsiteY0" fmla="*/ 4165601 h 6858001"/>
              <a:gd name="connsiteX1" fmla="*/ 4910684 w 4910684"/>
              <a:gd name="connsiteY1" fmla="*/ 4165601 h 6858001"/>
              <a:gd name="connsiteX2" fmla="*/ 4910684 w 4910684"/>
              <a:gd name="connsiteY2" fmla="*/ 6858001 h 6858001"/>
              <a:gd name="connsiteX3" fmla="*/ 2508779 w 4910684"/>
              <a:gd name="connsiteY3" fmla="*/ 6858001 h 6858001"/>
              <a:gd name="connsiteX4" fmla="*/ 0 w 4910684"/>
              <a:gd name="connsiteY4" fmla="*/ 2311401 h 6858001"/>
              <a:gd name="connsiteX5" fmla="*/ 2401905 w 4910684"/>
              <a:gd name="connsiteY5" fmla="*/ 2311401 h 6858001"/>
              <a:gd name="connsiteX6" fmla="*/ 2401905 w 4910684"/>
              <a:gd name="connsiteY6" fmla="*/ 6858001 h 6858001"/>
              <a:gd name="connsiteX7" fmla="*/ 0 w 4910684"/>
              <a:gd name="connsiteY7" fmla="*/ 6858001 h 6858001"/>
              <a:gd name="connsiteX8" fmla="*/ 0 w 4910684"/>
              <a:gd name="connsiteY8" fmla="*/ 2 h 6858001"/>
              <a:gd name="connsiteX9" fmla="*/ 2401905 w 4910684"/>
              <a:gd name="connsiteY9" fmla="*/ 2 h 6858001"/>
              <a:gd name="connsiteX10" fmla="*/ 2401905 w 4910684"/>
              <a:gd name="connsiteY10" fmla="*/ 2208813 h 6858001"/>
              <a:gd name="connsiteX11" fmla="*/ 0 w 4910684"/>
              <a:gd name="connsiteY11" fmla="*/ 2208813 h 6858001"/>
              <a:gd name="connsiteX12" fmla="*/ 2508779 w 4910684"/>
              <a:gd name="connsiteY12" fmla="*/ 0 h 6858001"/>
              <a:gd name="connsiteX13" fmla="*/ 4910684 w 4910684"/>
              <a:gd name="connsiteY13" fmla="*/ 0 h 6858001"/>
              <a:gd name="connsiteX14" fmla="*/ 4910684 w 4910684"/>
              <a:gd name="connsiteY14" fmla="*/ 4073237 h 6858001"/>
              <a:gd name="connsiteX15" fmla="*/ 2508779 w 4910684"/>
              <a:gd name="connsiteY15" fmla="*/ 407323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10684" h="6858001">
                <a:moveTo>
                  <a:pt x="2508779" y="4165601"/>
                </a:moveTo>
                <a:lnTo>
                  <a:pt x="4910684" y="4165601"/>
                </a:lnTo>
                <a:lnTo>
                  <a:pt x="4910684" y="6858001"/>
                </a:lnTo>
                <a:lnTo>
                  <a:pt x="2508779" y="6858001"/>
                </a:lnTo>
                <a:close/>
                <a:moveTo>
                  <a:pt x="0" y="2311401"/>
                </a:moveTo>
                <a:lnTo>
                  <a:pt x="2401905" y="2311401"/>
                </a:lnTo>
                <a:lnTo>
                  <a:pt x="2401905" y="6858001"/>
                </a:lnTo>
                <a:lnTo>
                  <a:pt x="0" y="6858001"/>
                </a:lnTo>
                <a:close/>
                <a:moveTo>
                  <a:pt x="0" y="2"/>
                </a:moveTo>
                <a:lnTo>
                  <a:pt x="2401905" y="2"/>
                </a:lnTo>
                <a:lnTo>
                  <a:pt x="2401905" y="2208813"/>
                </a:lnTo>
                <a:lnTo>
                  <a:pt x="0" y="2208813"/>
                </a:lnTo>
                <a:close/>
                <a:moveTo>
                  <a:pt x="2508779" y="0"/>
                </a:moveTo>
                <a:lnTo>
                  <a:pt x="4910684" y="0"/>
                </a:lnTo>
                <a:lnTo>
                  <a:pt x="4910684" y="4073237"/>
                </a:lnTo>
                <a:lnTo>
                  <a:pt x="2508779" y="4073237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01330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24128" y="1303689"/>
            <a:ext cx="10369685" cy="2713834"/>
          </a:xfrm>
          <a:custGeom>
            <a:avLst/>
            <a:gdLst>
              <a:gd name="connsiteX0" fmla="*/ 8049984 w 10369685"/>
              <a:gd name="connsiteY0" fmla="*/ 0 h 2713834"/>
              <a:gd name="connsiteX1" fmla="*/ 10369685 w 10369685"/>
              <a:gd name="connsiteY1" fmla="*/ 0 h 2713834"/>
              <a:gd name="connsiteX2" fmla="*/ 9449681 w 10369685"/>
              <a:gd name="connsiteY2" fmla="*/ 2713834 h 2713834"/>
              <a:gd name="connsiteX3" fmla="*/ 7129980 w 10369685"/>
              <a:gd name="connsiteY3" fmla="*/ 2713834 h 2713834"/>
              <a:gd name="connsiteX4" fmla="*/ 5673324 w 10369685"/>
              <a:gd name="connsiteY4" fmla="*/ 0 h 2713834"/>
              <a:gd name="connsiteX5" fmla="*/ 7993025 w 10369685"/>
              <a:gd name="connsiteY5" fmla="*/ 0 h 2713834"/>
              <a:gd name="connsiteX6" fmla="*/ 7073021 w 10369685"/>
              <a:gd name="connsiteY6" fmla="*/ 2713834 h 2713834"/>
              <a:gd name="connsiteX7" fmla="*/ 4753320 w 10369685"/>
              <a:gd name="connsiteY7" fmla="*/ 2713834 h 2713834"/>
              <a:gd name="connsiteX8" fmla="*/ 3296664 w 10369685"/>
              <a:gd name="connsiteY8" fmla="*/ 0 h 2713834"/>
              <a:gd name="connsiteX9" fmla="*/ 5616366 w 10369685"/>
              <a:gd name="connsiteY9" fmla="*/ 0 h 2713834"/>
              <a:gd name="connsiteX10" fmla="*/ 4696361 w 10369685"/>
              <a:gd name="connsiteY10" fmla="*/ 2713834 h 2713834"/>
              <a:gd name="connsiteX11" fmla="*/ 2376660 w 10369685"/>
              <a:gd name="connsiteY11" fmla="*/ 2713834 h 2713834"/>
              <a:gd name="connsiteX12" fmla="*/ 920005 w 10369685"/>
              <a:gd name="connsiteY12" fmla="*/ 0 h 2713834"/>
              <a:gd name="connsiteX13" fmla="*/ 3239707 w 10369685"/>
              <a:gd name="connsiteY13" fmla="*/ 0 h 2713834"/>
              <a:gd name="connsiteX14" fmla="*/ 2319702 w 10369685"/>
              <a:gd name="connsiteY14" fmla="*/ 2713834 h 2713834"/>
              <a:gd name="connsiteX15" fmla="*/ 0 w 10369685"/>
              <a:gd name="connsiteY15" fmla="*/ 2713834 h 271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69685" h="2713834">
                <a:moveTo>
                  <a:pt x="8049984" y="0"/>
                </a:moveTo>
                <a:lnTo>
                  <a:pt x="10369685" y="0"/>
                </a:lnTo>
                <a:lnTo>
                  <a:pt x="9449681" y="2713834"/>
                </a:lnTo>
                <a:lnTo>
                  <a:pt x="7129980" y="2713834"/>
                </a:lnTo>
                <a:close/>
                <a:moveTo>
                  <a:pt x="5673324" y="0"/>
                </a:moveTo>
                <a:lnTo>
                  <a:pt x="7993025" y="0"/>
                </a:lnTo>
                <a:lnTo>
                  <a:pt x="7073021" y="2713834"/>
                </a:lnTo>
                <a:lnTo>
                  <a:pt x="4753320" y="2713834"/>
                </a:lnTo>
                <a:close/>
                <a:moveTo>
                  <a:pt x="3296664" y="0"/>
                </a:moveTo>
                <a:lnTo>
                  <a:pt x="5616366" y="0"/>
                </a:lnTo>
                <a:lnTo>
                  <a:pt x="4696361" y="2713834"/>
                </a:lnTo>
                <a:lnTo>
                  <a:pt x="2376660" y="2713834"/>
                </a:lnTo>
                <a:close/>
                <a:moveTo>
                  <a:pt x="920005" y="0"/>
                </a:moveTo>
                <a:lnTo>
                  <a:pt x="3239707" y="0"/>
                </a:lnTo>
                <a:lnTo>
                  <a:pt x="2319702" y="2713834"/>
                </a:lnTo>
                <a:lnTo>
                  <a:pt x="0" y="2713834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92089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-1615044" y="2375066"/>
            <a:ext cx="15442012" cy="3467595"/>
          </a:xfrm>
          <a:custGeom>
            <a:avLst/>
            <a:gdLst>
              <a:gd name="connsiteX0" fmla="*/ 0 w 15442012"/>
              <a:gd name="connsiteY0" fmla="*/ 6 h 3467595"/>
              <a:gd name="connsiteX1" fmla="*/ 1623586 w 15442012"/>
              <a:gd name="connsiteY1" fmla="*/ 6 h 3467595"/>
              <a:gd name="connsiteX2" fmla="*/ 3247171 w 15442012"/>
              <a:gd name="connsiteY2" fmla="*/ 1733801 h 3467595"/>
              <a:gd name="connsiteX3" fmla="*/ 1623586 w 15442012"/>
              <a:gd name="connsiteY3" fmla="*/ 3467595 h 3467595"/>
              <a:gd name="connsiteX4" fmla="*/ 0 w 15442012"/>
              <a:gd name="connsiteY4" fmla="*/ 3467595 h 3467595"/>
              <a:gd name="connsiteX5" fmla="*/ 1623586 w 15442012"/>
              <a:gd name="connsiteY5" fmla="*/ 1733801 h 3467595"/>
              <a:gd name="connsiteX6" fmla="*/ 1724628 w 15442012"/>
              <a:gd name="connsiteY6" fmla="*/ 5 h 3467595"/>
              <a:gd name="connsiteX7" fmla="*/ 3348214 w 15442012"/>
              <a:gd name="connsiteY7" fmla="*/ 5 h 3467595"/>
              <a:gd name="connsiteX8" fmla="*/ 4971799 w 15442012"/>
              <a:gd name="connsiteY8" fmla="*/ 1733800 h 3467595"/>
              <a:gd name="connsiteX9" fmla="*/ 3348214 w 15442012"/>
              <a:gd name="connsiteY9" fmla="*/ 3467594 h 3467595"/>
              <a:gd name="connsiteX10" fmla="*/ 1724628 w 15442012"/>
              <a:gd name="connsiteY10" fmla="*/ 3467594 h 3467595"/>
              <a:gd name="connsiteX11" fmla="*/ 3348214 w 15442012"/>
              <a:gd name="connsiteY11" fmla="*/ 1733800 h 3467595"/>
              <a:gd name="connsiteX12" fmla="*/ 5210622 w 15442012"/>
              <a:gd name="connsiteY12" fmla="*/ 4 h 3467595"/>
              <a:gd name="connsiteX13" fmla="*/ 6834207 w 15442012"/>
              <a:gd name="connsiteY13" fmla="*/ 4 h 3467595"/>
              <a:gd name="connsiteX14" fmla="*/ 8457792 w 15442012"/>
              <a:gd name="connsiteY14" fmla="*/ 1733799 h 3467595"/>
              <a:gd name="connsiteX15" fmla="*/ 6834207 w 15442012"/>
              <a:gd name="connsiteY15" fmla="*/ 3467593 h 3467595"/>
              <a:gd name="connsiteX16" fmla="*/ 5210622 w 15442012"/>
              <a:gd name="connsiteY16" fmla="*/ 3467593 h 3467595"/>
              <a:gd name="connsiteX17" fmla="*/ 6834207 w 15442012"/>
              <a:gd name="connsiteY17" fmla="*/ 1733799 h 3467595"/>
              <a:gd name="connsiteX18" fmla="*/ 3461498 w 15442012"/>
              <a:gd name="connsiteY18" fmla="*/ 4 h 3467595"/>
              <a:gd name="connsiteX19" fmla="*/ 5085084 w 15442012"/>
              <a:gd name="connsiteY19" fmla="*/ 4 h 3467595"/>
              <a:gd name="connsiteX20" fmla="*/ 6708670 w 15442012"/>
              <a:gd name="connsiteY20" fmla="*/ 1733799 h 3467595"/>
              <a:gd name="connsiteX21" fmla="*/ 5085084 w 15442012"/>
              <a:gd name="connsiteY21" fmla="*/ 3467593 h 3467595"/>
              <a:gd name="connsiteX22" fmla="*/ 3461498 w 15442012"/>
              <a:gd name="connsiteY22" fmla="*/ 3467593 h 3467595"/>
              <a:gd name="connsiteX23" fmla="*/ 5085084 w 15442012"/>
              <a:gd name="connsiteY23" fmla="*/ 1733799 h 3467595"/>
              <a:gd name="connsiteX24" fmla="*/ 6984220 w 15442012"/>
              <a:gd name="connsiteY24" fmla="*/ 3 h 3467595"/>
              <a:gd name="connsiteX25" fmla="*/ 8607804 w 15442012"/>
              <a:gd name="connsiteY25" fmla="*/ 3 h 3467595"/>
              <a:gd name="connsiteX26" fmla="*/ 10231389 w 15442012"/>
              <a:gd name="connsiteY26" fmla="*/ 1733798 h 3467595"/>
              <a:gd name="connsiteX27" fmla="*/ 8607804 w 15442012"/>
              <a:gd name="connsiteY27" fmla="*/ 3467592 h 3467595"/>
              <a:gd name="connsiteX28" fmla="*/ 6984220 w 15442012"/>
              <a:gd name="connsiteY28" fmla="*/ 3467592 h 3467595"/>
              <a:gd name="connsiteX29" fmla="*/ 8607804 w 15442012"/>
              <a:gd name="connsiteY29" fmla="*/ 1733798 h 3467595"/>
              <a:gd name="connsiteX30" fmla="*/ 8721099 w 15442012"/>
              <a:gd name="connsiteY30" fmla="*/ 2 h 3467595"/>
              <a:gd name="connsiteX31" fmla="*/ 10344685 w 15442012"/>
              <a:gd name="connsiteY31" fmla="*/ 2 h 3467595"/>
              <a:gd name="connsiteX32" fmla="*/ 11968270 w 15442012"/>
              <a:gd name="connsiteY32" fmla="*/ 1733797 h 3467595"/>
              <a:gd name="connsiteX33" fmla="*/ 10344685 w 15442012"/>
              <a:gd name="connsiteY33" fmla="*/ 3467591 h 3467595"/>
              <a:gd name="connsiteX34" fmla="*/ 8721099 w 15442012"/>
              <a:gd name="connsiteY34" fmla="*/ 3467591 h 3467595"/>
              <a:gd name="connsiteX35" fmla="*/ 10344685 w 15442012"/>
              <a:gd name="connsiteY35" fmla="*/ 1733797 h 3467595"/>
              <a:gd name="connsiteX36" fmla="*/ 10445719 w 15442012"/>
              <a:gd name="connsiteY36" fmla="*/ 1 h 3467595"/>
              <a:gd name="connsiteX37" fmla="*/ 12069305 w 15442012"/>
              <a:gd name="connsiteY37" fmla="*/ 1 h 3467595"/>
              <a:gd name="connsiteX38" fmla="*/ 13692890 w 15442012"/>
              <a:gd name="connsiteY38" fmla="*/ 1733796 h 3467595"/>
              <a:gd name="connsiteX39" fmla="*/ 12069305 w 15442012"/>
              <a:gd name="connsiteY39" fmla="*/ 3467590 h 3467595"/>
              <a:gd name="connsiteX40" fmla="*/ 10445719 w 15442012"/>
              <a:gd name="connsiteY40" fmla="*/ 3467590 h 3467595"/>
              <a:gd name="connsiteX41" fmla="*/ 12069305 w 15442012"/>
              <a:gd name="connsiteY41" fmla="*/ 1733796 h 3467595"/>
              <a:gd name="connsiteX42" fmla="*/ 12194841 w 15442012"/>
              <a:gd name="connsiteY42" fmla="*/ 0 h 3467595"/>
              <a:gd name="connsiteX43" fmla="*/ 13818427 w 15442012"/>
              <a:gd name="connsiteY43" fmla="*/ 0 h 3467595"/>
              <a:gd name="connsiteX44" fmla="*/ 15442012 w 15442012"/>
              <a:gd name="connsiteY44" fmla="*/ 1733795 h 3467595"/>
              <a:gd name="connsiteX45" fmla="*/ 13818427 w 15442012"/>
              <a:gd name="connsiteY45" fmla="*/ 3467589 h 3467595"/>
              <a:gd name="connsiteX46" fmla="*/ 12194841 w 15442012"/>
              <a:gd name="connsiteY46" fmla="*/ 3467589 h 3467595"/>
              <a:gd name="connsiteX47" fmla="*/ 13818427 w 15442012"/>
              <a:gd name="connsiteY47" fmla="*/ 1733795 h 346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5442012" h="3467595">
                <a:moveTo>
                  <a:pt x="0" y="6"/>
                </a:moveTo>
                <a:lnTo>
                  <a:pt x="1623586" y="6"/>
                </a:lnTo>
                <a:lnTo>
                  <a:pt x="3247171" y="1733801"/>
                </a:lnTo>
                <a:lnTo>
                  <a:pt x="1623586" y="3467595"/>
                </a:lnTo>
                <a:lnTo>
                  <a:pt x="0" y="3467595"/>
                </a:lnTo>
                <a:lnTo>
                  <a:pt x="1623586" y="1733801"/>
                </a:lnTo>
                <a:close/>
                <a:moveTo>
                  <a:pt x="1724628" y="5"/>
                </a:moveTo>
                <a:lnTo>
                  <a:pt x="3348214" y="5"/>
                </a:lnTo>
                <a:lnTo>
                  <a:pt x="4971799" y="1733800"/>
                </a:lnTo>
                <a:lnTo>
                  <a:pt x="3348214" y="3467594"/>
                </a:lnTo>
                <a:lnTo>
                  <a:pt x="1724628" y="3467594"/>
                </a:lnTo>
                <a:lnTo>
                  <a:pt x="3348214" y="1733800"/>
                </a:lnTo>
                <a:close/>
                <a:moveTo>
                  <a:pt x="5210622" y="4"/>
                </a:moveTo>
                <a:lnTo>
                  <a:pt x="6834207" y="4"/>
                </a:lnTo>
                <a:lnTo>
                  <a:pt x="8457792" y="1733799"/>
                </a:lnTo>
                <a:lnTo>
                  <a:pt x="6834207" y="3467593"/>
                </a:lnTo>
                <a:lnTo>
                  <a:pt x="5210622" y="3467593"/>
                </a:lnTo>
                <a:lnTo>
                  <a:pt x="6834207" y="1733799"/>
                </a:lnTo>
                <a:close/>
                <a:moveTo>
                  <a:pt x="3461498" y="4"/>
                </a:moveTo>
                <a:lnTo>
                  <a:pt x="5085084" y="4"/>
                </a:lnTo>
                <a:lnTo>
                  <a:pt x="6708670" y="1733799"/>
                </a:lnTo>
                <a:lnTo>
                  <a:pt x="5085084" y="3467593"/>
                </a:lnTo>
                <a:lnTo>
                  <a:pt x="3461498" y="3467593"/>
                </a:lnTo>
                <a:lnTo>
                  <a:pt x="5085084" y="1733799"/>
                </a:lnTo>
                <a:close/>
                <a:moveTo>
                  <a:pt x="6984220" y="3"/>
                </a:moveTo>
                <a:lnTo>
                  <a:pt x="8607804" y="3"/>
                </a:lnTo>
                <a:lnTo>
                  <a:pt x="10231389" y="1733798"/>
                </a:lnTo>
                <a:lnTo>
                  <a:pt x="8607804" y="3467592"/>
                </a:lnTo>
                <a:lnTo>
                  <a:pt x="6984220" y="3467592"/>
                </a:lnTo>
                <a:lnTo>
                  <a:pt x="8607804" y="1733798"/>
                </a:lnTo>
                <a:close/>
                <a:moveTo>
                  <a:pt x="8721099" y="2"/>
                </a:moveTo>
                <a:lnTo>
                  <a:pt x="10344685" y="2"/>
                </a:lnTo>
                <a:lnTo>
                  <a:pt x="11968270" y="1733797"/>
                </a:lnTo>
                <a:lnTo>
                  <a:pt x="10344685" y="3467591"/>
                </a:lnTo>
                <a:lnTo>
                  <a:pt x="8721099" y="3467591"/>
                </a:lnTo>
                <a:lnTo>
                  <a:pt x="10344685" y="1733797"/>
                </a:lnTo>
                <a:close/>
                <a:moveTo>
                  <a:pt x="10445719" y="1"/>
                </a:moveTo>
                <a:lnTo>
                  <a:pt x="12069305" y="1"/>
                </a:lnTo>
                <a:lnTo>
                  <a:pt x="13692890" y="1733796"/>
                </a:lnTo>
                <a:lnTo>
                  <a:pt x="12069305" y="3467590"/>
                </a:lnTo>
                <a:lnTo>
                  <a:pt x="10445719" y="3467590"/>
                </a:lnTo>
                <a:lnTo>
                  <a:pt x="12069305" y="1733796"/>
                </a:lnTo>
                <a:close/>
                <a:moveTo>
                  <a:pt x="12194841" y="0"/>
                </a:moveTo>
                <a:lnTo>
                  <a:pt x="13818427" y="0"/>
                </a:lnTo>
                <a:lnTo>
                  <a:pt x="15442012" y="1733795"/>
                </a:lnTo>
                <a:lnTo>
                  <a:pt x="13818427" y="3467589"/>
                </a:lnTo>
                <a:lnTo>
                  <a:pt x="12194841" y="3467589"/>
                </a:lnTo>
                <a:lnTo>
                  <a:pt x="13818427" y="1733795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46543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-1615044" y="2375066"/>
            <a:ext cx="15442012" cy="3467595"/>
          </a:xfrm>
          <a:custGeom>
            <a:avLst/>
            <a:gdLst>
              <a:gd name="connsiteX0" fmla="*/ 13818426 w 15442012"/>
              <a:gd name="connsiteY0" fmla="*/ 6 h 3467595"/>
              <a:gd name="connsiteX1" fmla="*/ 15442012 w 15442012"/>
              <a:gd name="connsiteY1" fmla="*/ 6 h 3467595"/>
              <a:gd name="connsiteX2" fmla="*/ 13818426 w 15442012"/>
              <a:gd name="connsiteY2" fmla="*/ 1733801 h 3467595"/>
              <a:gd name="connsiteX3" fmla="*/ 15442012 w 15442012"/>
              <a:gd name="connsiteY3" fmla="*/ 3467595 h 3467595"/>
              <a:gd name="connsiteX4" fmla="*/ 13818426 w 15442012"/>
              <a:gd name="connsiteY4" fmla="*/ 3467595 h 3467595"/>
              <a:gd name="connsiteX5" fmla="*/ 12194841 w 15442012"/>
              <a:gd name="connsiteY5" fmla="*/ 1733801 h 3467595"/>
              <a:gd name="connsiteX6" fmla="*/ 12093798 w 15442012"/>
              <a:gd name="connsiteY6" fmla="*/ 5 h 3467595"/>
              <a:gd name="connsiteX7" fmla="*/ 13717384 w 15442012"/>
              <a:gd name="connsiteY7" fmla="*/ 5 h 3467595"/>
              <a:gd name="connsiteX8" fmla="*/ 12093798 w 15442012"/>
              <a:gd name="connsiteY8" fmla="*/ 1733800 h 3467595"/>
              <a:gd name="connsiteX9" fmla="*/ 13717384 w 15442012"/>
              <a:gd name="connsiteY9" fmla="*/ 3467594 h 3467595"/>
              <a:gd name="connsiteX10" fmla="*/ 12093798 w 15442012"/>
              <a:gd name="connsiteY10" fmla="*/ 3467594 h 3467595"/>
              <a:gd name="connsiteX11" fmla="*/ 10470213 w 15442012"/>
              <a:gd name="connsiteY11" fmla="*/ 1733800 h 3467595"/>
              <a:gd name="connsiteX12" fmla="*/ 10356928 w 15442012"/>
              <a:gd name="connsiteY12" fmla="*/ 4 h 3467595"/>
              <a:gd name="connsiteX13" fmla="*/ 11980514 w 15442012"/>
              <a:gd name="connsiteY13" fmla="*/ 4 h 3467595"/>
              <a:gd name="connsiteX14" fmla="*/ 10356928 w 15442012"/>
              <a:gd name="connsiteY14" fmla="*/ 1733799 h 3467595"/>
              <a:gd name="connsiteX15" fmla="*/ 11980514 w 15442012"/>
              <a:gd name="connsiteY15" fmla="*/ 3467593 h 3467595"/>
              <a:gd name="connsiteX16" fmla="*/ 10356928 w 15442012"/>
              <a:gd name="connsiteY16" fmla="*/ 3467593 h 3467595"/>
              <a:gd name="connsiteX17" fmla="*/ 8733343 w 15442012"/>
              <a:gd name="connsiteY17" fmla="*/ 1733799 h 3467595"/>
              <a:gd name="connsiteX18" fmla="*/ 8607805 w 15442012"/>
              <a:gd name="connsiteY18" fmla="*/ 4 h 3467595"/>
              <a:gd name="connsiteX19" fmla="*/ 10231390 w 15442012"/>
              <a:gd name="connsiteY19" fmla="*/ 4 h 3467595"/>
              <a:gd name="connsiteX20" fmla="*/ 8607805 w 15442012"/>
              <a:gd name="connsiteY20" fmla="*/ 1733799 h 3467595"/>
              <a:gd name="connsiteX21" fmla="*/ 10231390 w 15442012"/>
              <a:gd name="connsiteY21" fmla="*/ 3467593 h 3467595"/>
              <a:gd name="connsiteX22" fmla="*/ 8607805 w 15442012"/>
              <a:gd name="connsiteY22" fmla="*/ 3467593 h 3467595"/>
              <a:gd name="connsiteX23" fmla="*/ 6984221 w 15442012"/>
              <a:gd name="connsiteY23" fmla="*/ 1733799 h 3467595"/>
              <a:gd name="connsiteX24" fmla="*/ 6834208 w 15442012"/>
              <a:gd name="connsiteY24" fmla="*/ 3 h 3467595"/>
              <a:gd name="connsiteX25" fmla="*/ 8457793 w 15442012"/>
              <a:gd name="connsiteY25" fmla="*/ 3 h 3467595"/>
              <a:gd name="connsiteX26" fmla="*/ 6834208 w 15442012"/>
              <a:gd name="connsiteY26" fmla="*/ 1733798 h 3467595"/>
              <a:gd name="connsiteX27" fmla="*/ 8457793 w 15442012"/>
              <a:gd name="connsiteY27" fmla="*/ 3467592 h 3467595"/>
              <a:gd name="connsiteX28" fmla="*/ 6834208 w 15442012"/>
              <a:gd name="connsiteY28" fmla="*/ 3467592 h 3467595"/>
              <a:gd name="connsiteX29" fmla="*/ 5210623 w 15442012"/>
              <a:gd name="connsiteY29" fmla="*/ 1733798 h 3467595"/>
              <a:gd name="connsiteX30" fmla="*/ 5097327 w 15442012"/>
              <a:gd name="connsiteY30" fmla="*/ 2 h 3467595"/>
              <a:gd name="connsiteX31" fmla="*/ 6720914 w 15442012"/>
              <a:gd name="connsiteY31" fmla="*/ 2 h 3467595"/>
              <a:gd name="connsiteX32" fmla="*/ 5097327 w 15442012"/>
              <a:gd name="connsiteY32" fmla="*/ 1733797 h 3467595"/>
              <a:gd name="connsiteX33" fmla="*/ 6720914 w 15442012"/>
              <a:gd name="connsiteY33" fmla="*/ 3467591 h 3467595"/>
              <a:gd name="connsiteX34" fmla="*/ 5097327 w 15442012"/>
              <a:gd name="connsiteY34" fmla="*/ 3467591 h 3467595"/>
              <a:gd name="connsiteX35" fmla="*/ 3473742 w 15442012"/>
              <a:gd name="connsiteY35" fmla="*/ 1733797 h 3467595"/>
              <a:gd name="connsiteX36" fmla="*/ 3372708 w 15442012"/>
              <a:gd name="connsiteY36" fmla="*/ 1 h 3467595"/>
              <a:gd name="connsiteX37" fmla="*/ 4996293 w 15442012"/>
              <a:gd name="connsiteY37" fmla="*/ 1 h 3467595"/>
              <a:gd name="connsiteX38" fmla="*/ 3372708 w 15442012"/>
              <a:gd name="connsiteY38" fmla="*/ 1733796 h 3467595"/>
              <a:gd name="connsiteX39" fmla="*/ 4996293 w 15442012"/>
              <a:gd name="connsiteY39" fmla="*/ 3467590 h 3467595"/>
              <a:gd name="connsiteX40" fmla="*/ 3372708 w 15442012"/>
              <a:gd name="connsiteY40" fmla="*/ 3467590 h 3467595"/>
              <a:gd name="connsiteX41" fmla="*/ 1749122 w 15442012"/>
              <a:gd name="connsiteY41" fmla="*/ 1733796 h 3467595"/>
              <a:gd name="connsiteX42" fmla="*/ 1623585 w 15442012"/>
              <a:gd name="connsiteY42" fmla="*/ 0 h 3467595"/>
              <a:gd name="connsiteX43" fmla="*/ 3247171 w 15442012"/>
              <a:gd name="connsiteY43" fmla="*/ 0 h 3467595"/>
              <a:gd name="connsiteX44" fmla="*/ 1623585 w 15442012"/>
              <a:gd name="connsiteY44" fmla="*/ 1733795 h 3467595"/>
              <a:gd name="connsiteX45" fmla="*/ 3247171 w 15442012"/>
              <a:gd name="connsiteY45" fmla="*/ 3467589 h 3467595"/>
              <a:gd name="connsiteX46" fmla="*/ 1623585 w 15442012"/>
              <a:gd name="connsiteY46" fmla="*/ 3467589 h 3467595"/>
              <a:gd name="connsiteX47" fmla="*/ 0 w 15442012"/>
              <a:gd name="connsiteY47" fmla="*/ 1733795 h 346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5442012" h="3467595">
                <a:moveTo>
                  <a:pt x="13818426" y="6"/>
                </a:moveTo>
                <a:lnTo>
                  <a:pt x="15442012" y="6"/>
                </a:lnTo>
                <a:lnTo>
                  <a:pt x="13818426" y="1733801"/>
                </a:lnTo>
                <a:lnTo>
                  <a:pt x="15442012" y="3467595"/>
                </a:lnTo>
                <a:lnTo>
                  <a:pt x="13818426" y="3467595"/>
                </a:lnTo>
                <a:lnTo>
                  <a:pt x="12194841" y="1733801"/>
                </a:lnTo>
                <a:close/>
                <a:moveTo>
                  <a:pt x="12093798" y="5"/>
                </a:moveTo>
                <a:lnTo>
                  <a:pt x="13717384" y="5"/>
                </a:lnTo>
                <a:lnTo>
                  <a:pt x="12093798" y="1733800"/>
                </a:lnTo>
                <a:lnTo>
                  <a:pt x="13717384" y="3467594"/>
                </a:lnTo>
                <a:lnTo>
                  <a:pt x="12093798" y="3467594"/>
                </a:lnTo>
                <a:lnTo>
                  <a:pt x="10470213" y="1733800"/>
                </a:lnTo>
                <a:close/>
                <a:moveTo>
                  <a:pt x="10356928" y="4"/>
                </a:moveTo>
                <a:lnTo>
                  <a:pt x="11980514" y="4"/>
                </a:lnTo>
                <a:lnTo>
                  <a:pt x="10356928" y="1733799"/>
                </a:lnTo>
                <a:lnTo>
                  <a:pt x="11980514" y="3467593"/>
                </a:lnTo>
                <a:lnTo>
                  <a:pt x="10356928" y="3467593"/>
                </a:lnTo>
                <a:lnTo>
                  <a:pt x="8733343" y="1733799"/>
                </a:lnTo>
                <a:close/>
                <a:moveTo>
                  <a:pt x="8607805" y="4"/>
                </a:moveTo>
                <a:lnTo>
                  <a:pt x="10231390" y="4"/>
                </a:lnTo>
                <a:lnTo>
                  <a:pt x="8607805" y="1733799"/>
                </a:lnTo>
                <a:lnTo>
                  <a:pt x="10231390" y="3467593"/>
                </a:lnTo>
                <a:lnTo>
                  <a:pt x="8607805" y="3467593"/>
                </a:lnTo>
                <a:lnTo>
                  <a:pt x="6984221" y="1733799"/>
                </a:lnTo>
                <a:close/>
                <a:moveTo>
                  <a:pt x="6834208" y="3"/>
                </a:moveTo>
                <a:lnTo>
                  <a:pt x="8457793" y="3"/>
                </a:lnTo>
                <a:lnTo>
                  <a:pt x="6834208" y="1733798"/>
                </a:lnTo>
                <a:lnTo>
                  <a:pt x="8457793" y="3467592"/>
                </a:lnTo>
                <a:lnTo>
                  <a:pt x="6834208" y="3467592"/>
                </a:lnTo>
                <a:lnTo>
                  <a:pt x="5210623" y="1733798"/>
                </a:lnTo>
                <a:close/>
                <a:moveTo>
                  <a:pt x="5097327" y="2"/>
                </a:moveTo>
                <a:lnTo>
                  <a:pt x="6720914" y="2"/>
                </a:lnTo>
                <a:lnTo>
                  <a:pt x="5097327" y="1733797"/>
                </a:lnTo>
                <a:lnTo>
                  <a:pt x="6720914" y="3467591"/>
                </a:lnTo>
                <a:lnTo>
                  <a:pt x="5097327" y="3467591"/>
                </a:lnTo>
                <a:lnTo>
                  <a:pt x="3473742" y="1733797"/>
                </a:lnTo>
                <a:close/>
                <a:moveTo>
                  <a:pt x="3372708" y="1"/>
                </a:moveTo>
                <a:lnTo>
                  <a:pt x="4996293" y="1"/>
                </a:lnTo>
                <a:lnTo>
                  <a:pt x="3372708" y="1733796"/>
                </a:lnTo>
                <a:lnTo>
                  <a:pt x="4996293" y="3467590"/>
                </a:lnTo>
                <a:lnTo>
                  <a:pt x="3372708" y="3467590"/>
                </a:lnTo>
                <a:lnTo>
                  <a:pt x="1749122" y="1733796"/>
                </a:lnTo>
                <a:close/>
                <a:moveTo>
                  <a:pt x="1623585" y="0"/>
                </a:moveTo>
                <a:lnTo>
                  <a:pt x="3247171" y="0"/>
                </a:lnTo>
                <a:lnTo>
                  <a:pt x="1623585" y="1733795"/>
                </a:lnTo>
                <a:lnTo>
                  <a:pt x="3247171" y="3467589"/>
                </a:lnTo>
                <a:lnTo>
                  <a:pt x="1623585" y="3467589"/>
                </a:lnTo>
                <a:lnTo>
                  <a:pt x="0" y="1733795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11549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354667" y="1185334"/>
            <a:ext cx="5313342" cy="4580467"/>
          </a:xfrm>
          <a:custGeom>
            <a:avLst/>
            <a:gdLst>
              <a:gd name="connsiteX0" fmla="*/ 2656671 w 5313342"/>
              <a:gd name="connsiteY0" fmla="*/ 0 h 4580467"/>
              <a:gd name="connsiteX1" fmla="*/ 5313342 w 5313342"/>
              <a:gd name="connsiteY1" fmla="*/ 4580467 h 4580467"/>
              <a:gd name="connsiteX2" fmla="*/ 0 w 5313342"/>
              <a:gd name="connsiteY2" fmla="*/ 4580467 h 458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3342" h="4580467">
                <a:moveTo>
                  <a:pt x="2656671" y="0"/>
                </a:moveTo>
                <a:lnTo>
                  <a:pt x="5313342" y="4580467"/>
                </a:lnTo>
                <a:lnTo>
                  <a:pt x="0" y="4580467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12933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5791237" y="1027738"/>
            <a:ext cx="5457528" cy="4802524"/>
          </a:xfrm>
          <a:custGeom>
            <a:avLst/>
            <a:gdLst>
              <a:gd name="connsiteX0" fmla="*/ 3893207 w 5457528"/>
              <a:gd name="connsiteY0" fmla="*/ 2610767 h 4802524"/>
              <a:gd name="connsiteX1" fmla="*/ 3891819 w 5457528"/>
              <a:gd name="connsiteY1" fmla="*/ 2613039 h 4802524"/>
              <a:gd name="connsiteX2" fmla="*/ 5457528 w 5457528"/>
              <a:gd name="connsiteY2" fmla="*/ 4802524 h 4802524"/>
              <a:gd name="connsiteX3" fmla="*/ 2794663 w 5457528"/>
              <a:gd name="connsiteY3" fmla="*/ 4409530 h 4802524"/>
              <a:gd name="connsiteX4" fmla="*/ 2796052 w 5457528"/>
              <a:gd name="connsiteY4" fmla="*/ 4407256 h 4802524"/>
              <a:gd name="connsiteX5" fmla="*/ 2817018 w 5457528"/>
              <a:gd name="connsiteY5" fmla="*/ 3186788 h 4802524"/>
              <a:gd name="connsiteX6" fmla="*/ 1564321 w 5457528"/>
              <a:gd name="connsiteY6" fmla="*/ 2610766 h 4802524"/>
              <a:gd name="connsiteX7" fmla="*/ 2640510 w 5457528"/>
              <a:gd name="connsiteY7" fmla="*/ 3186786 h 4802524"/>
              <a:gd name="connsiteX8" fmla="*/ 2661476 w 5457528"/>
              <a:gd name="connsiteY8" fmla="*/ 4407255 h 4802524"/>
              <a:gd name="connsiteX9" fmla="*/ 2662865 w 5457528"/>
              <a:gd name="connsiteY9" fmla="*/ 4409529 h 4802524"/>
              <a:gd name="connsiteX10" fmla="*/ 0 w 5457528"/>
              <a:gd name="connsiteY10" fmla="*/ 4802523 h 4802524"/>
              <a:gd name="connsiteX11" fmla="*/ 1565709 w 5457528"/>
              <a:gd name="connsiteY11" fmla="*/ 2613039 h 4802524"/>
              <a:gd name="connsiteX12" fmla="*/ 2737097 w 5457528"/>
              <a:gd name="connsiteY12" fmla="*/ 0 h 4802524"/>
              <a:gd name="connsiteX13" fmla="*/ 3789610 w 5457528"/>
              <a:gd name="connsiteY13" fmla="*/ 2477399 h 4802524"/>
              <a:gd name="connsiteX14" fmla="*/ 3792273 w 5457528"/>
              <a:gd name="connsiteY14" fmla="*/ 2477399 h 4802524"/>
              <a:gd name="connsiteX15" fmla="*/ 2739760 w 5457528"/>
              <a:gd name="connsiteY15" fmla="*/ 3095624 h 4802524"/>
              <a:gd name="connsiteX16" fmla="*/ 1687250 w 5457528"/>
              <a:gd name="connsiteY16" fmla="*/ 2477400 h 4802524"/>
              <a:gd name="connsiteX17" fmla="*/ 1684585 w 5457528"/>
              <a:gd name="connsiteY17" fmla="*/ 2477400 h 4802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57528" h="4802524">
                <a:moveTo>
                  <a:pt x="3893207" y="2610767"/>
                </a:moveTo>
                <a:lnTo>
                  <a:pt x="3891819" y="2613039"/>
                </a:lnTo>
                <a:lnTo>
                  <a:pt x="5457528" y="4802524"/>
                </a:lnTo>
                <a:lnTo>
                  <a:pt x="2794663" y="4409530"/>
                </a:lnTo>
                <a:lnTo>
                  <a:pt x="2796052" y="4407256"/>
                </a:lnTo>
                <a:lnTo>
                  <a:pt x="2817018" y="3186788"/>
                </a:lnTo>
                <a:close/>
                <a:moveTo>
                  <a:pt x="1564321" y="2610766"/>
                </a:moveTo>
                <a:lnTo>
                  <a:pt x="2640510" y="3186786"/>
                </a:lnTo>
                <a:lnTo>
                  <a:pt x="2661476" y="4407255"/>
                </a:lnTo>
                <a:lnTo>
                  <a:pt x="2662865" y="4409529"/>
                </a:lnTo>
                <a:lnTo>
                  <a:pt x="0" y="4802523"/>
                </a:lnTo>
                <a:lnTo>
                  <a:pt x="1565709" y="2613039"/>
                </a:lnTo>
                <a:close/>
                <a:moveTo>
                  <a:pt x="2737097" y="0"/>
                </a:moveTo>
                <a:lnTo>
                  <a:pt x="3789610" y="2477399"/>
                </a:lnTo>
                <a:lnTo>
                  <a:pt x="3792273" y="2477399"/>
                </a:lnTo>
                <a:lnTo>
                  <a:pt x="2739760" y="3095624"/>
                </a:lnTo>
                <a:lnTo>
                  <a:pt x="1687250" y="2477400"/>
                </a:lnTo>
                <a:lnTo>
                  <a:pt x="1684585" y="247740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6107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1073046" y="1051689"/>
            <a:ext cx="2458666" cy="4917332"/>
          </a:xfrm>
          <a:custGeom>
            <a:avLst/>
            <a:gdLst>
              <a:gd name="connsiteX0" fmla="*/ 2458666 w 2458666"/>
              <a:gd name="connsiteY0" fmla="*/ 0 h 4917332"/>
              <a:gd name="connsiteX1" fmla="*/ 2458666 w 2458666"/>
              <a:gd name="connsiteY1" fmla="*/ 4917332 h 4917332"/>
              <a:gd name="connsiteX2" fmla="*/ 0 w 2458666"/>
              <a:gd name="connsiteY2" fmla="*/ 2458666 h 491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8666" h="4917332">
                <a:moveTo>
                  <a:pt x="2458666" y="0"/>
                </a:moveTo>
                <a:lnTo>
                  <a:pt x="2458666" y="4917332"/>
                </a:lnTo>
                <a:lnTo>
                  <a:pt x="0" y="2458666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581604" y="1051689"/>
            <a:ext cx="2458666" cy="4917332"/>
          </a:xfrm>
          <a:custGeom>
            <a:avLst/>
            <a:gdLst>
              <a:gd name="connsiteX0" fmla="*/ 0 w 2458666"/>
              <a:gd name="connsiteY0" fmla="*/ 0 h 4917332"/>
              <a:gd name="connsiteX1" fmla="*/ 2458666 w 2458666"/>
              <a:gd name="connsiteY1" fmla="*/ 2458665 h 4917332"/>
              <a:gd name="connsiteX2" fmla="*/ 0 w 2458666"/>
              <a:gd name="connsiteY2" fmla="*/ 4917332 h 491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8666" h="4917332">
                <a:moveTo>
                  <a:pt x="0" y="0"/>
                </a:moveTo>
                <a:lnTo>
                  <a:pt x="2458666" y="2458665"/>
                </a:lnTo>
                <a:lnTo>
                  <a:pt x="0" y="4917332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125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36733" cy="6858000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515203" y="1925837"/>
            <a:ext cx="3006327" cy="3006327"/>
          </a:xfrm>
          <a:prstGeom prst="diamond">
            <a:avLst/>
          </a:prstGeom>
          <a:noFill/>
          <a:ln w="2032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797673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2211422" y="2947480"/>
            <a:ext cx="7769157" cy="3910521"/>
          </a:xfrm>
          <a:custGeom>
            <a:avLst/>
            <a:gdLst>
              <a:gd name="connsiteX0" fmla="*/ 5896584 w 7769157"/>
              <a:gd name="connsiteY0" fmla="*/ 2013626 h 3910521"/>
              <a:gd name="connsiteX1" fmla="*/ 7769157 w 7769157"/>
              <a:gd name="connsiteY1" fmla="*/ 3910521 h 3910521"/>
              <a:gd name="connsiteX2" fmla="*/ 4024010 w 7769157"/>
              <a:gd name="connsiteY2" fmla="*/ 3910521 h 3910521"/>
              <a:gd name="connsiteX3" fmla="*/ 1872574 w 7769157"/>
              <a:gd name="connsiteY3" fmla="*/ 2013624 h 3910521"/>
              <a:gd name="connsiteX4" fmla="*/ 3745147 w 7769157"/>
              <a:gd name="connsiteY4" fmla="*/ 3910519 h 3910521"/>
              <a:gd name="connsiteX5" fmla="*/ 0 w 7769157"/>
              <a:gd name="connsiteY5" fmla="*/ 3910519 h 3910521"/>
              <a:gd name="connsiteX6" fmla="*/ 3884579 w 7769157"/>
              <a:gd name="connsiteY6" fmla="*/ 0 h 3910521"/>
              <a:gd name="connsiteX7" fmla="*/ 5839838 w 7769157"/>
              <a:gd name="connsiteY7" fmla="*/ 1955260 h 3910521"/>
              <a:gd name="connsiteX8" fmla="*/ 3884579 w 7769157"/>
              <a:gd name="connsiteY8" fmla="*/ 3910519 h 3910521"/>
              <a:gd name="connsiteX9" fmla="*/ 1929319 w 7769157"/>
              <a:gd name="connsiteY9" fmla="*/ 1955260 h 391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69157" h="3910521">
                <a:moveTo>
                  <a:pt x="5896584" y="2013626"/>
                </a:moveTo>
                <a:lnTo>
                  <a:pt x="7769157" y="3910521"/>
                </a:lnTo>
                <a:lnTo>
                  <a:pt x="4024010" y="3910521"/>
                </a:lnTo>
                <a:close/>
                <a:moveTo>
                  <a:pt x="1872574" y="2013624"/>
                </a:moveTo>
                <a:lnTo>
                  <a:pt x="3745147" y="3910519"/>
                </a:lnTo>
                <a:lnTo>
                  <a:pt x="0" y="3910519"/>
                </a:lnTo>
                <a:close/>
                <a:moveTo>
                  <a:pt x="3884579" y="0"/>
                </a:moveTo>
                <a:lnTo>
                  <a:pt x="5839838" y="1955260"/>
                </a:lnTo>
                <a:lnTo>
                  <a:pt x="3884579" y="3910519"/>
                </a:lnTo>
                <a:lnTo>
                  <a:pt x="1929319" y="195526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21421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2211423" y="0"/>
            <a:ext cx="7769157" cy="3910521"/>
          </a:xfrm>
          <a:custGeom>
            <a:avLst/>
            <a:gdLst>
              <a:gd name="connsiteX0" fmla="*/ 3884579 w 7769157"/>
              <a:gd name="connsiteY0" fmla="*/ 2 h 3910521"/>
              <a:gd name="connsiteX1" fmla="*/ 5839838 w 7769157"/>
              <a:gd name="connsiteY1" fmla="*/ 1955261 h 3910521"/>
              <a:gd name="connsiteX2" fmla="*/ 3884579 w 7769157"/>
              <a:gd name="connsiteY2" fmla="*/ 3910521 h 3910521"/>
              <a:gd name="connsiteX3" fmla="*/ 1929319 w 7769157"/>
              <a:gd name="connsiteY3" fmla="*/ 1955261 h 3910521"/>
              <a:gd name="connsiteX4" fmla="*/ 0 w 7769157"/>
              <a:gd name="connsiteY4" fmla="*/ 2 h 3910521"/>
              <a:gd name="connsiteX5" fmla="*/ 3745147 w 7769157"/>
              <a:gd name="connsiteY5" fmla="*/ 2 h 3910521"/>
              <a:gd name="connsiteX6" fmla="*/ 1872574 w 7769157"/>
              <a:gd name="connsiteY6" fmla="*/ 1896897 h 3910521"/>
              <a:gd name="connsiteX7" fmla="*/ 4024010 w 7769157"/>
              <a:gd name="connsiteY7" fmla="*/ 0 h 3910521"/>
              <a:gd name="connsiteX8" fmla="*/ 7769157 w 7769157"/>
              <a:gd name="connsiteY8" fmla="*/ 0 h 3910521"/>
              <a:gd name="connsiteX9" fmla="*/ 5896584 w 7769157"/>
              <a:gd name="connsiteY9" fmla="*/ 1896895 h 391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69157" h="3910521">
                <a:moveTo>
                  <a:pt x="3884579" y="2"/>
                </a:moveTo>
                <a:lnTo>
                  <a:pt x="5839838" y="1955261"/>
                </a:lnTo>
                <a:lnTo>
                  <a:pt x="3884579" y="3910521"/>
                </a:lnTo>
                <a:lnTo>
                  <a:pt x="1929319" y="1955261"/>
                </a:lnTo>
                <a:close/>
                <a:moveTo>
                  <a:pt x="0" y="2"/>
                </a:moveTo>
                <a:lnTo>
                  <a:pt x="3745147" y="2"/>
                </a:lnTo>
                <a:lnTo>
                  <a:pt x="1872574" y="1896897"/>
                </a:lnTo>
                <a:close/>
                <a:moveTo>
                  <a:pt x="4024010" y="0"/>
                </a:moveTo>
                <a:lnTo>
                  <a:pt x="7769157" y="0"/>
                </a:lnTo>
                <a:lnTo>
                  <a:pt x="5896584" y="1896895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19806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2766840"/>
            <a:ext cx="4080559" cy="4091159"/>
          </a:xfrm>
          <a:custGeom>
            <a:avLst/>
            <a:gdLst>
              <a:gd name="connsiteX0" fmla="*/ 2217126 w 4080559"/>
              <a:gd name="connsiteY0" fmla="*/ 0 h 4091159"/>
              <a:gd name="connsiteX1" fmla="*/ 4080559 w 4080559"/>
              <a:gd name="connsiteY1" fmla="*/ 2542622 h 4091159"/>
              <a:gd name="connsiteX2" fmla="*/ 2945669 w 4080559"/>
              <a:gd name="connsiteY2" fmla="*/ 4091159 h 4091159"/>
              <a:gd name="connsiteX3" fmla="*/ 0 w 4080559"/>
              <a:gd name="connsiteY3" fmla="*/ 4091159 h 4091159"/>
              <a:gd name="connsiteX4" fmla="*/ 0 w 4080559"/>
              <a:gd name="connsiteY4" fmla="*/ 3025230 h 409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0559" h="4091159">
                <a:moveTo>
                  <a:pt x="2217126" y="0"/>
                </a:moveTo>
                <a:lnTo>
                  <a:pt x="4080559" y="2542622"/>
                </a:lnTo>
                <a:lnTo>
                  <a:pt x="2945669" y="4091159"/>
                </a:lnTo>
                <a:lnTo>
                  <a:pt x="0" y="4091159"/>
                </a:lnTo>
                <a:lnTo>
                  <a:pt x="0" y="302523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109938" y="2766840"/>
            <a:ext cx="5996646" cy="4091159"/>
          </a:xfrm>
          <a:custGeom>
            <a:avLst/>
            <a:gdLst>
              <a:gd name="connsiteX0" fmla="*/ 2998323 w 5996646"/>
              <a:gd name="connsiteY0" fmla="*/ 0 h 4091159"/>
              <a:gd name="connsiteX1" fmla="*/ 5996646 w 5996646"/>
              <a:gd name="connsiteY1" fmla="*/ 4091159 h 4091159"/>
              <a:gd name="connsiteX2" fmla="*/ 0 w 5996646"/>
              <a:gd name="connsiteY2" fmla="*/ 4091159 h 409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96646" h="4091159">
                <a:moveTo>
                  <a:pt x="2998323" y="0"/>
                </a:moveTo>
                <a:lnTo>
                  <a:pt x="5996646" y="4091159"/>
                </a:lnTo>
                <a:lnTo>
                  <a:pt x="0" y="4091159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8135962" y="2766841"/>
            <a:ext cx="4080559" cy="4091159"/>
          </a:xfrm>
          <a:custGeom>
            <a:avLst/>
            <a:gdLst>
              <a:gd name="connsiteX0" fmla="*/ 1863433 w 4080559"/>
              <a:gd name="connsiteY0" fmla="*/ 0 h 4091159"/>
              <a:gd name="connsiteX1" fmla="*/ 4080559 w 4080559"/>
              <a:gd name="connsiteY1" fmla="*/ 3025230 h 4091159"/>
              <a:gd name="connsiteX2" fmla="*/ 4080559 w 4080559"/>
              <a:gd name="connsiteY2" fmla="*/ 4091159 h 4091159"/>
              <a:gd name="connsiteX3" fmla="*/ 1134890 w 4080559"/>
              <a:gd name="connsiteY3" fmla="*/ 4091159 h 4091159"/>
              <a:gd name="connsiteX4" fmla="*/ 0 w 4080559"/>
              <a:gd name="connsiteY4" fmla="*/ 2542622 h 409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0559" h="4091159">
                <a:moveTo>
                  <a:pt x="1863433" y="0"/>
                </a:moveTo>
                <a:lnTo>
                  <a:pt x="4080559" y="3025230"/>
                </a:lnTo>
                <a:lnTo>
                  <a:pt x="4080559" y="4091159"/>
                </a:lnTo>
                <a:lnTo>
                  <a:pt x="1134890" y="4091159"/>
                </a:lnTo>
                <a:lnTo>
                  <a:pt x="0" y="2542622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22344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080559" cy="4091159"/>
          </a:xfrm>
          <a:custGeom>
            <a:avLst/>
            <a:gdLst>
              <a:gd name="connsiteX0" fmla="*/ 0 w 4080559"/>
              <a:gd name="connsiteY0" fmla="*/ 0 h 4091159"/>
              <a:gd name="connsiteX1" fmla="*/ 2945669 w 4080559"/>
              <a:gd name="connsiteY1" fmla="*/ 0 h 4091159"/>
              <a:gd name="connsiteX2" fmla="*/ 4080559 w 4080559"/>
              <a:gd name="connsiteY2" fmla="*/ 1548537 h 4091159"/>
              <a:gd name="connsiteX3" fmla="*/ 2217126 w 4080559"/>
              <a:gd name="connsiteY3" fmla="*/ 4091159 h 4091159"/>
              <a:gd name="connsiteX4" fmla="*/ 0 w 4080559"/>
              <a:gd name="connsiteY4" fmla="*/ 1065929 h 409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0559" h="4091159">
                <a:moveTo>
                  <a:pt x="0" y="0"/>
                </a:moveTo>
                <a:lnTo>
                  <a:pt x="2945669" y="0"/>
                </a:lnTo>
                <a:lnTo>
                  <a:pt x="4080559" y="1548537"/>
                </a:lnTo>
                <a:lnTo>
                  <a:pt x="2217126" y="4091159"/>
                </a:lnTo>
                <a:lnTo>
                  <a:pt x="0" y="1065929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3109938" y="0"/>
            <a:ext cx="5996646" cy="4091159"/>
          </a:xfrm>
          <a:custGeom>
            <a:avLst/>
            <a:gdLst>
              <a:gd name="connsiteX0" fmla="*/ 0 w 5996646"/>
              <a:gd name="connsiteY0" fmla="*/ 0 h 4091159"/>
              <a:gd name="connsiteX1" fmla="*/ 5996646 w 5996646"/>
              <a:gd name="connsiteY1" fmla="*/ 0 h 4091159"/>
              <a:gd name="connsiteX2" fmla="*/ 2998323 w 5996646"/>
              <a:gd name="connsiteY2" fmla="*/ 4091159 h 409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96646" h="4091159">
                <a:moveTo>
                  <a:pt x="0" y="0"/>
                </a:moveTo>
                <a:lnTo>
                  <a:pt x="5996646" y="0"/>
                </a:lnTo>
                <a:lnTo>
                  <a:pt x="2998323" y="4091159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8135962" y="1"/>
            <a:ext cx="4080559" cy="4091159"/>
          </a:xfrm>
          <a:custGeom>
            <a:avLst/>
            <a:gdLst>
              <a:gd name="connsiteX0" fmla="*/ 1134890 w 4080559"/>
              <a:gd name="connsiteY0" fmla="*/ 0 h 4091159"/>
              <a:gd name="connsiteX1" fmla="*/ 4080559 w 4080559"/>
              <a:gd name="connsiteY1" fmla="*/ 0 h 4091159"/>
              <a:gd name="connsiteX2" fmla="*/ 4080559 w 4080559"/>
              <a:gd name="connsiteY2" fmla="*/ 1065929 h 4091159"/>
              <a:gd name="connsiteX3" fmla="*/ 1863433 w 4080559"/>
              <a:gd name="connsiteY3" fmla="*/ 4091159 h 4091159"/>
              <a:gd name="connsiteX4" fmla="*/ 0 w 4080559"/>
              <a:gd name="connsiteY4" fmla="*/ 1548537 h 409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0559" h="4091159">
                <a:moveTo>
                  <a:pt x="1134890" y="0"/>
                </a:moveTo>
                <a:lnTo>
                  <a:pt x="4080559" y="0"/>
                </a:lnTo>
                <a:lnTo>
                  <a:pt x="4080559" y="1065929"/>
                </a:lnTo>
                <a:lnTo>
                  <a:pt x="1863433" y="4091159"/>
                </a:lnTo>
                <a:lnTo>
                  <a:pt x="0" y="1548537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21299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1033149" y="1753736"/>
            <a:ext cx="9911722" cy="3667883"/>
          </a:xfrm>
          <a:custGeom>
            <a:avLst/>
            <a:gdLst>
              <a:gd name="connsiteX0" fmla="*/ 8706376 w 9911722"/>
              <a:gd name="connsiteY0" fmla="*/ 1257192 h 3667883"/>
              <a:gd name="connsiteX1" fmla="*/ 9911722 w 9911722"/>
              <a:gd name="connsiteY1" fmla="*/ 2462537 h 3667883"/>
              <a:gd name="connsiteX2" fmla="*/ 8706376 w 9911722"/>
              <a:gd name="connsiteY2" fmla="*/ 3667883 h 3667883"/>
              <a:gd name="connsiteX3" fmla="*/ 7501031 w 9911722"/>
              <a:gd name="connsiteY3" fmla="*/ 2462537 h 3667883"/>
              <a:gd name="connsiteX4" fmla="*/ 6206033 w 9911722"/>
              <a:gd name="connsiteY4" fmla="*/ 1257192 h 3667883"/>
              <a:gd name="connsiteX5" fmla="*/ 7411378 w 9911722"/>
              <a:gd name="connsiteY5" fmla="*/ 2462537 h 3667883"/>
              <a:gd name="connsiteX6" fmla="*/ 6206033 w 9911722"/>
              <a:gd name="connsiteY6" fmla="*/ 3667883 h 3667883"/>
              <a:gd name="connsiteX7" fmla="*/ 5000688 w 9911722"/>
              <a:gd name="connsiteY7" fmla="*/ 2462537 h 3667883"/>
              <a:gd name="connsiteX8" fmla="*/ 3705689 w 9911722"/>
              <a:gd name="connsiteY8" fmla="*/ 1257192 h 3667883"/>
              <a:gd name="connsiteX9" fmla="*/ 4911035 w 9911722"/>
              <a:gd name="connsiteY9" fmla="*/ 2462537 h 3667883"/>
              <a:gd name="connsiteX10" fmla="*/ 3705689 w 9911722"/>
              <a:gd name="connsiteY10" fmla="*/ 3667883 h 3667883"/>
              <a:gd name="connsiteX11" fmla="*/ 2500344 w 9911722"/>
              <a:gd name="connsiteY11" fmla="*/ 2462537 h 3667883"/>
              <a:gd name="connsiteX12" fmla="*/ 1205345 w 9911722"/>
              <a:gd name="connsiteY12" fmla="*/ 1257192 h 3667883"/>
              <a:gd name="connsiteX13" fmla="*/ 2410691 w 9911722"/>
              <a:gd name="connsiteY13" fmla="*/ 2462537 h 3667883"/>
              <a:gd name="connsiteX14" fmla="*/ 1205345 w 9911722"/>
              <a:gd name="connsiteY14" fmla="*/ 3667883 h 3667883"/>
              <a:gd name="connsiteX15" fmla="*/ 0 w 9911722"/>
              <a:gd name="connsiteY15" fmla="*/ 2462537 h 3667883"/>
              <a:gd name="connsiteX16" fmla="*/ 7456204 w 9911722"/>
              <a:gd name="connsiteY16" fmla="*/ 0 h 3667883"/>
              <a:gd name="connsiteX17" fmla="*/ 8661551 w 9911722"/>
              <a:gd name="connsiteY17" fmla="*/ 1205345 h 3667883"/>
              <a:gd name="connsiteX18" fmla="*/ 7456204 w 9911722"/>
              <a:gd name="connsiteY18" fmla="*/ 2410691 h 3667883"/>
              <a:gd name="connsiteX19" fmla="*/ 6250860 w 9911722"/>
              <a:gd name="connsiteY19" fmla="*/ 1205345 h 3667883"/>
              <a:gd name="connsiteX20" fmla="*/ 4955861 w 9911722"/>
              <a:gd name="connsiteY20" fmla="*/ 0 h 3667883"/>
              <a:gd name="connsiteX21" fmla="*/ 6161207 w 9911722"/>
              <a:gd name="connsiteY21" fmla="*/ 1205345 h 3667883"/>
              <a:gd name="connsiteX22" fmla="*/ 4955861 w 9911722"/>
              <a:gd name="connsiteY22" fmla="*/ 2410691 h 3667883"/>
              <a:gd name="connsiteX23" fmla="*/ 3750516 w 9911722"/>
              <a:gd name="connsiteY23" fmla="*/ 1205345 h 3667883"/>
              <a:gd name="connsiteX24" fmla="*/ 2455517 w 9911722"/>
              <a:gd name="connsiteY24" fmla="*/ 0 h 3667883"/>
              <a:gd name="connsiteX25" fmla="*/ 3660863 w 9911722"/>
              <a:gd name="connsiteY25" fmla="*/ 1205345 h 3667883"/>
              <a:gd name="connsiteX26" fmla="*/ 2455517 w 9911722"/>
              <a:gd name="connsiteY26" fmla="*/ 2410691 h 3667883"/>
              <a:gd name="connsiteX27" fmla="*/ 1250172 w 9911722"/>
              <a:gd name="connsiteY27" fmla="*/ 1205345 h 366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11722" h="3667883">
                <a:moveTo>
                  <a:pt x="8706376" y="1257192"/>
                </a:moveTo>
                <a:lnTo>
                  <a:pt x="9911722" y="2462537"/>
                </a:lnTo>
                <a:lnTo>
                  <a:pt x="8706376" y="3667883"/>
                </a:lnTo>
                <a:lnTo>
                  <a:pt x="7501031" y="2462537"/>
                </a:lnTo>
                <a:close/>
                <a:moveTo>
                  <a:pt x="6206033" y="1257192"/>
                </a:moveTo>
                <a:lnTo>
                  <a:pt x="7411378" y="2462537"/>
                </a:lnTo>
                <a:lnTo>
                  <a:pt x="6206033" y="3667883"/>
                </a:lnTo>
                <a:lnTo>
                  <a:pt x="5000688" y="2462537"/>
                </a:lnTo>
                <a:close/>
                <a:moveTo>
                  <a:pt x="3705689" y="1257192"/>
                </a:moveTo>
                <a:lnTo>
                  <a:pt x="4911035" y="2462537"/>
                </a:lnTo>
                <a:lnTo>
                  <a:pt x="3705689" y="3667883"/>
                </a:lnTo>
                <a:lnTo>
                  <a:pt x="2500344" y="2462537"/>
                </a:lnTo>
                <a:close/>
                <a:moveTo>
                  <a:pt x="1205345" y="1257192"/>
                </a:moveTo>
                <a:lnTo>
                  <a:pt x="2410691" y="2462537"/>
                </a:lnTo>
                <a:lnTo>
                  <a:pt x="1205345" y="3667883"/>
                </a:lnTo>
                <a:lnTo>
                  <a:pt x="0" y="2462537"/>
                </a:lnTo>
                <a:close/>
                <a:moveTo>
                  <a:pt x="7456204" y="0"/>
                </a:moveTo>
                <a:lnTo>
                  <a:pt x="8661551" y="1205345"/>
                </a:lnTo>
                <a:lnTo>
                  <a:pt x="7456204" y="2410691"/>
                </a:lnTo>
                <a:lnTo>
                  <a:pt x="6250860" y="1205345"/>
                </a:lnTo>
                <a:close/>
                <a:moveTo>
                  <a:pt x="4955861" y="0"/>
                </a:moveTo>
                <a:lnTo>
                  <a:pt x="6161207" y="1205345"/>
                </a:lnTo>
                <a:lnTo>
                  <a:pt x="4955861" y="2410691"/>
                </a:lnTo>
                <a:lnTo>
                  <a:pt x="3750516" y="1205345"/>
                </a:lnTo>
                <a:close/>
                <a:moveTo>
                  <a:pt x="2455517" y="0"/>
                </a:moveTo>
                <a:lnTo>
                  <a:pt x="3660863" y="1205345"/>
                </a:lnTo>
                <a:lnTo>
                  <a:pt x="2455517" y="2410691"/>
                </a:lnTo>
                <a:lnTo>
                  <a:pt x="1250172" y="120534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28730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23"/>
          </p:nvPr>
        </p:nvSpPr>
        <p:spPr>
          <a:xfrm>
            <a:off x="5599244" y="246888"/>
            <a:ext cx="2032948" cy="2032948"/>
          </a:xfrm>
          <a:custGeom>
            <a:avLst/>
            <a:gdLst>
              <a:gd name="connsiteX0" fmla="*/ 0 w 2032948"/>
              <a:gd name="connsiteY0" fmla="*/ 0 h 2032948"/>
              <a:gd name="connsiteX1" fmla="*/ 2032948 w 2032948"/>
              <a:gd name="connsiteY1" fmla="*/ 0 h 2032948"/>
              <a:gd name="connsiteX2" fmla="*/ 2032948 w 2032948"/>
              <a:gd name="connsiteY2" fmla="*/ 2032948 h 2032948"/>
              <a:gd name="connsiteX3" fmla="*/ 0 w 2032948"/>
              <a:gd name="connsiteY3" fmla="*/ 2032948 h 203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948" h="2032948">
                <a:moveTo>
                  <a:pt x="0" y="0"/>
                </a:moveTo>
                <a:lnTo>
                  <a:pt x="2032948" y="0"/>
                </a:lnTo>
                <a:lnTo>
                  <a:pt x="2032948" y="2032948"/>
                </a:lnTo>
                <a:lnTo>
                  <a:pt x="0" y="2032948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4"/>
          </p:nvPr>
        </p:nvSpPr>
        <p:spPr>
          <a:xfrm>
            <a:off x="7745036" y="246888"/>
            <a:ext cx="2032948" cy="2032948"/>
          </a:xfrm>
          <a:custGeom>
            <a:avLst/>
            <a:gdLst>
              <a:gd name="connsiteX0" fmla="*/ 0 w 2032948"/>
              <a:gd name="connsiteY0" fmla="*/ 0 h 2032948"/>
              <a:gd name="connsiteX1" fmla="*/ 2032948 w 2032948"/>
              <a:gd name="connsiteY1" fmla="*/ 0 h 2032948"/>
              <a:gd name="connsiteX2" fmla="*/ 2032948 w 2032948"/>
              <a:gd name="connsiteY2" fmla="*/ 2032948 h 2032948"/>
              <a:gd name="connsiteX3" fmla="*/ 0 w 2032948"/>
              <a:gd name="connsiteY3" fmla="*/ 2032948 h 203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948" h="2032948">
                <a:moveTo>
                  <a:pt x="0" y="0"/>
                </a:moveTo>
                <a:lnTo>
                  <a:pt x="2032948" y="0"/>
                </a:lnTo>
                <a:lnTo>
                  <a:pt x="2032948" y="2032948"/>
                </a:lnTo>
                <a:lnTo>
                  <a:pt x="0" y="2032948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25"/>
          </p:nvPr>
        </p:nvSpPr>
        <p:spPr>
          <a:xfrm>
            <a:off x="9890828" y="246888"/>
            <a:ext cx="2032948" cy="2032948"/>
          </a:xfrm>
          <a:custGeom>
            <a:avLst/>
            <a:gdLst>
              <a:gd name="connsiteX0" fmla="*/ 0 w 2032948"/>
              <a:gd name="connsiteY0" fmla="*/ 0 h 2032948"/>
              <a:gd name="connsiteX1" fmla="*/ 2032948 w 2032948"/>
              <a:gd name="connsiteY1" fmla="*/ 0 h 2032948"/>
              <a:gd name="connsiteX2" fmla="*/ 2032948 w 2032948"/>
              <a:gd name="connsiteY2" fmla="*/ 2032948 h 2032948"/>
              <a:gd name="connsiteX3" fmla="*/ 0 w 2032948"/>
              <a:gd name="connsiteY3" fmla="*/ 2032948 h 203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948" h="2032948">
                <a:moveTo>
                  <a:pt x="0" y="0"/>
                </a:moveTo>
                <a:lnTo>
                  <a:pt x="2032948" y="0"/>
                </a:lnTo>
                <a:lnTo>
                  <a:pt x="2032948" y="2032948"/>
                </a:lnTo>
                <a:lnTo>
                  <a:pt x="0" y="2032948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6"/>
          </p:nvPr>
        </p:nvSpPr>
        <p:spPr>
          <a:xfrm>
            <a:off x="3453452" y="2383670"/>
            <a:ext cx="2032948" cy="2032948"/>
          </a:xfrm>
          <a:custGeom>
            <a:avLst/>
            <a:gdLst>
              <a:gd name="connsiteX0" fmla="*/ 0 w 2032948"/>
              <a:gd name="connsiteY0" fmla="*/ 0 h 2032948"/>
              <a:gd name="connsiteX1" fmla="*/ 2032948 w 2032948"/>
              <a:gd name="connsiteY1" fmla="*/ 0 h 2032948"/>
              <a:gd name="connsiteX2" fmla="*/ 2032948 w 2032948"/>
              <a:gd name="connsiteY2" fmla="*/ 2032948 h 2032948"/>
              <a:gd name="connsiteX3" fmla="*/ 0 w 2032948"/>
              <a:gd name="connsiteY3" fmla="*/ 2032948 h 203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948" h="2032948">
                <a:moveTo>
                  <a:pt x="0" y="0"/>
                </a:moveTo>
                <a:lnTo>
                  <a:pt x="2032948" y="0"/>
                </a:lnTo>
                <a:lnTo>
                  <a:pt x="2032948" y="2032948"/>
                </a:lnTo>
                <a:lnTo>
                  <a:pt x="0" y="2032948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7"/>
          </p:nvPr>
        </p:nvSpPr>
        <p:spPr>
          <a:xfrm>
            <a:off x="5599244" y="2383670"/>
            <a:ext cx="2032948" cy="2032948"/>
          </a:xfrm>
          <a:custGeom>
            <a:avLst/>
            <a:gdLst>
              <a:gd name="connsiteX0" fmla="*/ 0 w 2032948"/>
              <a:gd name="connsiteY0" fmla="*/ 0 h 2032948"/>
              <a:gd name="connsiteX1" fmla="*/ 2032948 w 2032948"/>
              <a:gd name="connsiteY1" fmla="*/ 0 h 2032948"/>
              <a:gd name="connsiteX2" fmla="*/ 2032948 w 2032948"/>
              <a:gd name="connsiteY2" fmla="*/ 2032948 h 2032948"/>
              <a:gd name="connsiteX3" fmla="*/ 0 w 2032948"/>
              <a:gd name="connsiteY3" fmla="*/ 2032948 h 203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948" h="2032948">
                <a:moveTo>
                  <a:pt x="0" y="0"/>
                </a:moveTo>
                <a:lnTo>
                  <a:pt x="2032948" y="0"/>
                </a:lnTo>
                <a:lnTo>
                  <a:pt x="2032948" y="2032948"/>
                </a:lnTo>
                <a:lnTo>
                  <a:pt x="0" y="2032948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7745036" y="2383670"/>
            <a:ext cx="2032948" cy="2032948"/>
          </a:xfrm>
          <a:custGeom>
            <a:avLst/>
            <a:gdLst>
              <a:gd name="connsiteX0" fmla="*/ 0 w 2032948"/>
              <a:gd name="connsiteY0" fmla="*/ 0 h 2032948"/>
              <a:gd name="connsiteX1" fmla="*/ 2032948 w 2032948"/>
              <a:gd name="connsiteY1" fmla="*/ 0 h 2032948"/>
              <a:gd name="connsiteX2" fmla="*/ 2032948 w 2032948"/>
              <a:gd name="connsiteY2" fmla="*/ 2032948 h 2032948"/>
              <a:gd name="connsiteX3" fmla="*/ 0 w 2032948"/>
              <a:gd name="connsiteY3" fmla="*/ 2032948 h 203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948" h="2032948">
                <a:moveTo>
                  <a:pt x="0" y="0"/>
                </a:moveTo>
                <a:lnTo>
                  <a:pt x="2032948" y="0"/>
                </a:lnTo>
                <a:lnTo>
                  <a:pt x="2032948" y="2032948"/>
                </a:lnTo>
                <a:lnTo>
                  <a:pt x="0" y="2032948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9"/>
          </p:nvPr>
        </p:nvSpPr>
        <p:spPr>
          <a:xfrm>
            <a:off x="9890828" y="2383670"/>
            <a:ext cx="2032948" cy="2032948"/>
          </a:xfrm>
          <a:custGeom>
            <a:avLst/>
            <a:gdLst>
              <a:gd name="connsiteX0" fmla="*/ 0 w 2032948"/>
              <a:gd name="connsiteY0" fmla="*/ 0 h 2032948"/>
              <a:gd name="connsiteX1" fmla="*/ 2032948 w 2032948"/>
              <a:gd name="connsiteY1" fmla="*/ 0 h 2032948"/>
              <a:gd name="connsiteX2" fmla="*/ 2032948 w 2032948"/>
              <a:gd name="connsiteY2" fmla="*/ 2032948 h 2032948"/>
              <a:gd name="connsiteX3" fmla="*/ 0 w 2032948"/>
              <a:gd name="connsiteY3" fmla="*/ 2032948 h 203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948" h="2032948">
                <a:moveTo>
                  <a:pt x="0" y="0"/>
                </a:moveTo>
                <a:lnTo>
                  <a:pt x="2032948" y="0"/>
                </a:lnTo>
                <a:lnTo>
                  <a:pt x="2032948" y="2032948"/>
                </a:lnTo>
                <a:lnTo>
                  <a:pt x="0" y="2032948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30"/>
          </p:nvPr>
        </p:nvSpPr>
        <p:spPr>
          <a:xfrm>
            <a:off x="3453452" y="4520452"/>
            <a:ext cx="2032948" cy="2032948"/>
          </a:xfrm>
          <a:custGeom>
            <a:avLst/>
            <a:gdLst>
              <a:gd name="connsiteX0" fmla="*/ 0 w 2032948"/>
              <a:gd name="connsiteY0" fmla="*/ 0 h 2032948"/>
              <a:gd name="connsiteX1" fmla="*/ 2032948 w 2032948"/>
              <a:gd name="connsiteY1" fmla="*/ 0 h 2032948"/>
              <a:gd name="connsiteX2" fmla="*/ 2032948 w 2032948"/>
              <a:gd name="connsiteY2" fmla="*/ 2032948 h 2032948"/>
              <a:gd name="connsiteX3" fmla="*/ 0 w 2032948"/>
              <a:gd name="connsiteY3" fmla="*/ 2032948 h 203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948" h="2032948">
                <a:moveTo>
                  <a:pt x="0" y="0"/>
                </a:moveTo>
                <a:lnTo>
                  <a:pt x="2032948" y="0"/>
                </a:lnTo>
                <a:lnTo>
                  <a:pt x="2032948" y="2032948"/>
                </a:lnTo>
                <a:lnTo>
                  <a:pt x="0" y="2032948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31"/>
          </p:nvPr>
        </p:nvSpPr>
        <p:spPr>
          <a:xfrm>
            <a:off x="5599244" y="4520452"/>
            <a:ext cx="2032948" cy="2032948"/>
          </a:xfrm>
          <a:custGeom>
            <a:avLst/>
            <a:gdLst>
              <a:gd name="connsiteX0" fmla="*/ 0 w 2032948"/>
              <a:gd name="connsiteY0" fmla="*/ 0 h 2032948"/>
              <a:gd name="connsiteX1" fmla="*/ 2032948 w 2032948"/>
              <a:gd name="connsiteY1" fmla="*/ 0 h 2032948"/>
              <a:gd name="connsiteX2" fmla="*/ 2032948 w 2032948"/>
              <a:gd name="connsiteY2" fmla="*/ 2032948 h 2032948"/>
              <a:gd name="connsiteX3" fmla="*/ 0 w 2032948"/>
              <a:gd name="connsiteY3" fmla="*/ 2032948 h 203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948" h="2032948">
                <a:moveTo>
                  <a:pt x="0" y="0"/>
                </a:moveTo>
                <a:lnTo>
                  <a:pt x="2032948" y="0"/>
                </a:lnTo>
                <a:lnTo>
                  <a:pt x="2032948" y="2032948"/>
                </a:lnTo>
                <a:lnTo>
                  <a:pt x="0" y="2032948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32"/>
          </p:nvPr>
        </p:nvSpPr>
        <p:spPr>
          <a:xfrm>
            <a:off x="7745036" y="4520452"/>
            <a:ext cx="2032948" cy="2032948"/>
          </a:xfrm>
          <a:custGeom>
            <a:avLst/>
            <a:gdLst>
              <a:gd name="connsiteX0" fmla="*/ 0 w 2032948"/>
              <a:gd name="connsiteY0" fmla="*/ 0 h 2032948"/>
              <a:gd name="connsiteX1" fmla="*/ 2032948 w 2032948"/>
              <a:gd name="connsiteY1" fmla="*/ 0 h 2032948"/>
              <a:gd name="connsiteX2" fmla="*/ 2032948 w 2032948"/>
              <a:gd name="connsiteY2" fmla="*/ 2032948 h 2032948"/>
              <a:gd name="connsiteX3" fmla="*/ 0 w 2032948"/>
              <a:gd name="connsiteY3" fmla="*/ 2032948 h 203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948" h="2032948">
                <a:moveTo>
                  <a:pt x="0" y="0"/>
                </a:moveTo>
                <a:lnTo>
                  <a:pt x="2032948" y="0"/>
                </a:lnTo>
                <a:lnTo>
                  <a:pt x="2032948" y="2032948"/>
                </a:lnTo>
                <a:lnTo>
                  <a:pt x="0" y="2032948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33"/>
          </p:nvPr>
        </p:nvSpPr>
        <p:spPr>
          <a:xfrm>
            <a:off x="9890828" y="4520452"/>
            <a:ext cx="2032948" cy="2032948"/>
          </a:xfrm>
          <a:custGeom>
            <a:avLst/>
            <a:gdLst>
              <a:gd name="connsiteX0" fmla="*/ 0 w 2032948"/>
              <a:gd name="connsiteY0" fmla="*/ 0 h 2032948"/>
              <a:gd name="connsiteX1" fmla="*/ 2032948 w 2032948"/>
              <a:gd name="connsiteY1" fmla="*/ 0 h 2032948"/>
              <a:gd name="connsiteX2" fmla="*/ 2032948 w 2032948"/>
              <a:gd name="connsiteY2" fmla="*/ 2032948 h 2032948"/>
              <a:gd name="connsiteX3" fmla="*/ 0 w 2032948"/>
              <a:gd name="connsiteY3" fmla="*/ 2032948 h 203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948" h="2032948">
                <a:moveTo>
                  <a:pt x="0" y="0"/>
                </a:moveTo>
                <a:lnTo>
                  <a:pt x="2032948" y="0"/>
                </a:lnTo>
                <a:lnTo>
                  <a:pt x="2032948" y="2032948"/>
                </a:lnTo>
                <a:lnTo>
                  <a:pt x="0" y="2032948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3453452" y="246888"/>
            <a:ext cx="2032948" cy="2032948"/>
          </a:xfrm>
          <a:custGeom>
            <a:avLst/>
            <a:gdLst>
              <a:gd name="connsiteX0" fmla="*/ 0 w 2032948"/>
              <a:gd name="connsiteY0" fmla="*/ 0 h 2032948"/>
              <a:gd name="connsiteX1" fmla="*/ 2032948 w 2032948"/>
              <a:gd name="connsiteY1" fmla="*/ 0 h 2032948"/>
              <a:gd name="connsiteX2" fmla="*/ 2032948 w 2032948"/>
              <a:gd name="connsiteY2" fmla="*/ 2032948 h 2032948"/>
              <a:gd name="connsiteX3" fmla="*/ 0 w 2032948"/>
              <a:gd name="connsiteY3" fmla="*/ 2032948 h 203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948" h="2032948">
                <a:moveTo>
                  <a:pt x="0" y="0"/>
                </a:moveTo>
                <a:lnTo>
                  <a:pt x="2032948" y="0"/>
                </a:lnTo>
                <a:lnTo>
                  <a:pt x="2032948" y="2032948"/>
                </a:lnTo>
                <a:lnTo>
                  <a:pt x="0" y="2032948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74960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28"/>
          </p:nvPr>
        </p:nvSpPr>
        <p:spPr>
          <a:xfrm>
            <a:off x="2322576" y="1866261"/>
            <a:ext cx="1523823" cy="1523823"/>
          </a:xfrm>
          <a:custGeom>
            <a:avLst/>
            <a:gdLst>
              <a:gd name="connsiteX0" fmla="*/ 0 w 1523823"/>
              <a:gd name="connsiteY0" fmla="*/ 0 h 1523823"/>
              <a:gd name="connsiteX1" fmla="*/ 1523823 w 1523823"/>
              <a:gd name="connsiteY1" fmla="*/ 0 h 1523823"/>
              <a:gd name="connsiteX2" fmla="*/ 1523823 w 1523823"/>
              <a:gd name="connsiteY2" fmla="*/ 1523823 h 1523823"/>
              <a:gd name="connsiteX3" fmla="*/ 0 w 1523823"/>
              <a:gd name="connsiteY3" fmla="*/ 1523823 h 152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823" h="1523823">
                <a:moveTo>
                  <a:pt x="0" y="0"/>
                </a:moveTo>
                <a:lnTo>
                  <a:pt x="1523823" y="0"/>
                </a:lnTo>
                <a:lnTo>
                  <a:pt x="1523823" y="1523823"/>
                </a:lnTo>
                <a:lnTo>
                  <a:pt x="0" y="1523823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29"/>
          </p:nvPr>
        </p:nvSpPr>
        <p:spPr>
          <a:xfrm>
            <a:off x="3930981" y="1866261"/>
            <a:ext cx="1523823" cy="1523823"/>
          </a:xfrm>
          <a:custGeom>
            <a:avLst/>
            <a:gdLst>
              <a:gd name="connsiteX0" fmla="*/ 0 w 1523823"/>
              <a:gd name="connsiteY0" fmla="*/ 0 h 1523823"/>
              <a:gd name="connsiteX1" fmla="*/ 1523823 w 1523823"/>
              <a:gd name="connsiteY1" fmla="*/ 0 h 1523823"/>
              <a:gd name="connsiteX2" fmla="*/ 1523823 w 1523823"/>
              <a:gd name="connsiteY2" fmla="*/ 1523823 h 1523823"/>
              <a:gd name="connsiteX3" fmla="*/ 0 w 1523823"/>
              <a:gd name="connsiteY3" fmla="*/ 1523823 h 152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823" h="1523823">
                <a:moveTo>
                  <a:pt x="0" y="0"/>
                </a:moveTo>
                <a:lnTo>
                  <a:pt x="1523823" y="0"/>
                </a:lnTo>
                <a:lnTo>
                  <a:pt x="1523823" y="1523823"/>
                </a:lnTo>
                <a:lnTo>
                  <a:pt x="0" y="1523823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30"/>
          </p:nvPr>
        </p:nvSpPr>
        <p:spPr>
          <a:xfrm>
            <a:off x="5539389" y="1866261"/>
            <a:ext cx="1523823" cy="1523823"/>
          </a:xfrm>
          <a:custGeom>
            <a:avLst/>
            <a:gdLst>
              <a:gd name="connsiteX0" fmla="*/ 0 w 1523823"/>
              <a:gd name="connsiteY0" fmla="*/ 0 h 1523823"/>
              <a:gd name="connsiteX1" fmla="*/ 1523823 w 1523823"/>
              <a:gd name="connsiteY1" fmla="*/ 0 h 1523823"/>
              <a:gd name="connsiteX2" fmla="*/ 1523823 w 1523823"/>
              <a:gd name="connsiteY2" fmla="*/ 1523823 h 1523823"/>
              <a:gd name="connsiteX3" fmla="*/ 0 w 1523823"/>
              <a:gd name="connsiteY3" fmla="*/ 1523823 h 152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823" h="1523823">
                <a:moveTo>
                  <a:pt x="0" y="0"/>
                </a:moveTo>
                <a:lnTo>
                  <a:pt x="1523823" y="0"/>
                </a:lnTo>
                <a:lnTo>
                  <a:pt x="1523823" y="1523823"/>
                </a:lnTo>
                <a:lnTo>
                  <a:pt x="0" y="1523823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31"/>
          </p:nvPr>
        </p:nvSpPr>
        <p:spPr>
          <a:xfrm>
            <a:off x="7147794" y="1866261"/>
            <a:ext cx="1523823" cy="1523823"/>
          </a:xfrm>
          <a:custGeom>
            <a:avLst/>
            <a:gdLst>
              <a:gd name="connsiteX0" fmla="*/ 0 w 1523823"/>
              <a:gd name="connsiteY0" fmla="*/ 0 h 1523823"/>
              <a:gd name="connsiteX1" fmla="*/ 1523823 w 1523823"/>
              <a:gd name="connsiteY1" fmla="*/ 0 h 1523823"/>
              <a:gd name="connsiteX2" fmla="*/ 1523823 w 1523823"/>
              <a:gd name="connsiteY2" fmla="*/ 1523823 h 1523823"/>
              <a:gd name="connsiteX3" fmla="*/ 0 w 1523823"/>
              <a:gd name="connsiteY3" fmla="*/ 1523823 h 152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823" h="1523823">
                <a:moveTo>
                  <a:pt x="0" y="0"/>
                </a:moveTo>
                <a:lnTo>
                  <a:pt x="1523823" y="0"/>
                </a:lnTo>
                <a:lnTo>
                  <a:pt x="1523823" y="1523823"/>
                </a:lnTo>
                <a:lnTo>
                  <a:pt x="0" y="1523823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43" name="Picture Placeholder 42"/>
          <p:cNvSpPr>
            <a:spLocks noGrp="1"/>
          </p:cNvSpPr>
          <p:nvPr>
            <p:ph type="pic" sz="quarter" idx="32"/>
          </p:nvPr>
        </p:nvSpPr>
        <p:spPr>
          <a:xfrm>
            <a:off x="8756199" y="1866261"/>
            <a:ext cx="1523823" cy="1523823"/>
          </a:xfrm>
          <a:custGeom>
            <a:avLst/>
            <a:gdLst>
              <a:gd name="connsiteX0" fmla="*/ 0 w 1523823"/>
              <a:gd name="connsiteY0" fmla="*/ 0 h 1523823"/>
              <a:gd name="connsiteX1" fmla="*/ 1523823 w 1523823"/>
              <a:gd name="connsiteY1" fmla="*/ 0 h 1523823"/>
              <a:gd name="connsiteX2" fmla="*/ 1523823 w 1523823"/>
              <a:gd name="connsiteY2" fmla="*/ 1523823 h 1523823"/>
              <a:gd name="connsiteX3" fmla="*/ 0 w 1523823"/>
              <a:gd name="connsiteY3" fmla="*/ 1523823 h 152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823" h="1523823">
                <a:moveTo>
                  <a:pt x="0" y="0"/>
                </a:moveTo>
                <a:lnTo>
                  <a:pt x="1523823" y="0"/>
                </a:lnTo>
                <a:lnTo>
                  <a:pt x="1523823" y="1523823"/>
                </a:lnTo>
                <a:lnTo>
                  <a:pt x="0" y="1523823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33"/>
          </p:nvPr>
        </p:nvSpPr>
        <p:spPr>
          <a:xfrm>
            <a:off x="10364604" y="1866261"/>
            <a:ext cx="1523823" cy="1523823"/>
          </a:xfrm>
          <a:custGeom>
            <a:avLst/>
            <a:gdLst>
              <a:gd name="connsiteX0" fmla="*/ 0 w 1523823"/>
              <a:gd name="connsiteY0" fmla="*/ 0 h 1523823"/>
              <a:gd name="connsiteX1" fmla="*/ 1523823 w 1523823"/>
              <a:gd name="connsiteY1" fmla="*/ 0 h 1523823"/>
              <a:gd name="connsiteX2" fmla="*/ 1523823 w 1523823"/>
              <a:gd name="connsiteY2" fmla="*/ 1523823 h 1523823"/>
              <a:gd name="connsiteX3" fmla="*/ 0 w 1523823"/>
              <a:gd name="connsiteY3" fmla="*/ 1523823 h 152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823" h="1523823">
                <a:moveTo>
                  <a:pt x="0" y="0"/>
                </a:moveTo>
                <a:lnTo>
                  <a:pt x="1523823" y="0"/>
                </a:lnTo>
                <a:lnTo>
                  <a:pt x="1523823" y="1523823"/>
                </a:lnTo>
                <a:lnTo>
                  <a:pt x="0" y="1523823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34"/>
          </p:nvPr>
        </p:nvSpPr>
        <p:spPr>
          <a:xfrm>
            <a:off x="2322576" y="3467914"/>
            <a:ext cx="1523823" cy="1523823"/>
          </a:xfrm>
          <a:custGeom>
            <a:avLst/>
            <a:gdLst>
              <a:gd name="connsiteX0" fmla="*/ 0 w 1523823"/>
              <a:gd name="connsiteY0" fmla="*/ 0 h 1523823"/>
              <a:gd name="connsiteX1" fmla="*/ 1523823 w 1523823"/>
              <a:gd name="connsiteY1" fmla="*/ 0 h 1523823"/>
              <a:gd name="connsiteX2" fmla="*/ 1523823 w 1523823"/>
              <a:gd name="connsiteY2" fmla="*/ 1523823 h 1523823"/>
              <a:gd name="connsiteX3" fmla="*/ 0 w 1523823"/>
              <a:gd name="connsiteY3" fmla="*/ 1523823 h 152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823" h="1523823">
                <a:moveTo>
                  <a:pt x="0" y="0"/>
                </a:moveTo>
                <a:lnTo>
                  <a:pt x="1523823" y="0"/>
                </a:lnTo>
                <a:lnTo>
                  <a:pt x="1523823" y="1523823"/>
                </a:lnTo>
                <a:lnTo>
                  <a:pt x="0" y="1523823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35"/>
          </p:nvPr>
        </p:nvSpPr>
        <p:spPr>
          <a:xfrm>
            <a:off x="3930981" y="3467914"/>
            <a:ext cx="1523823" cy="1523823"/>
          </a:xfrm>
          <a:custGeom>
            <a:avLst/>
            <a:gdLst>
              <a:gd name="connsiteX0" fmla="*/ 0 w 1523823"/>
              <a:gd name="connsiteY0" fmla="*/ 0 h 1523823"/>
              <a:gd name="connsiteX1" fmla="*/ 1523823 w 1523823"/>
              <a:gd name="connsiteY1" fmla="*/ 0 h 1523823"/>
              <a:gd name="connsiteX2" fmla="*/ 1523823 w 1523823"/>
              <a:gd name="connsiteY2" fmla="*/ 1523823 h 1523823"/>
              <a:gd name="connsiteX3" fmla="*/ 0 w 1523823"/>
              <a:gd name="connsiteY3" fmla="*/ 1523823 h 152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823" h="1523823">
                <a:moveTo>
                  <a:pt x="0" y="0"/>
                </a:moveTo>
                <a:lnTo>
                  <a:pt x="1523823" y="0"/>
                </a:lnTo>
                <a:lnTo>
                  <a:pt x="1523823" y="1523823"/>
                </a:lnTo>
                <a:lnTo>
                  <a:pt x="0" y="1523823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47" name="Picture Placeholder 46"/>
          <p:cNvSpPr>
            <a:spLocks noGrp="1"/>
          </p:cNvSpPr>
          <p:nvPr>
            <p:ph type="pic" sz="quarter" idx="36"/>
          </p:nvPr>
        </p:nvSpPr>
        <p:spPr>
          <a:xfrm>
            <a:off x="5539389" y="3467914"/>
            <a:ext cx="1523823" cy="1523823"/>
          </a:xfrm>
          <a:custGeom>
            <a:avLst/>
            <a:gdLst>
              <a:gd name="connsiteX0" fmla="*/ 0 w 1523823"/>
              <a:gd name="connsiteY0" fmla="*/ 0 h 1523823"/>
              <a:gd name="connsiteX1" fmla="*/ 1523823 w 1523823"/>
              <a:gd name="connsiteY1" fmla="*/ 0 h 1523823"/>
              <a:gd name="connsiteX2" fmla="*/ 1523823 w 1523823"/>
              <a:gd name="connsiteY2" fmla="*/ 1523823 h 1523823"/>
              <a:gd name="connsiteX3" fmla="*/ 0 w 1523823"/>
              <a:gd name="connsiteY3" fmla="*/ 1523823 h 152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823" h="1523823">
                <a:moveTo>
                  <a:pt x="0" y="0"/>
                </a:moveTo>
                <a:lnTo>
                  <a:pt x="1523823" y="0"/>
                </a:lnTo>
                <a:lnTo>
                  <a:pt x="1523823" y="1523823"/>
                </a:lnTo>
                <a:lnTo>
                  <a:pt x="0" y="1523823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48" name="Picture Placeholder 47"/>
          <p:cNvSpPr>
            <a:spLocks noGrp="1"/>
          </p:cNvSpPr>
          <p:nvPr>
            <p:ph type="pic" sz="quarter" idx="37"/>
          </p:nvPr>
        </p:nvSpPr>
        <p:spPr>
          <a:xfrm>
            <a:off x="7147794" y="3467914"/>
            <a:ext cx="1523823" cy="1523823"/>
          </a:xfrm>
          <a:custGeom>
            <a:avLst/>
            <a:gdLst>
              <a:gd name="connsiteX0" fmla="*/ 0 w 1523823"/>
              <a:gd name="connsiteY0" fmla="*/ 0 h 1523823"/>
              <a:gd name="connsiteX1" fmla="*/ 1523823 w 1523823"/>
              <a:gd name="connsiteY1" fmla="*/ 0 h 1523823"/>
              <a:gd name="connsiteX2" fmla="*/ 1523823 w 1523823"/>
              <a:gd name="connsiteY2" fmla="*/ 1523823 h 1523823"/>
              <a:gd name="connsiteX3" fmla="*/ 0 w 1523823"/>
              <a:gd name="connsiteY3" fmla="*/ 1523823 h 152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823" h="1523823">
                <a:moveTo>
                  <a:pt x="0" y="0"/>
                </a:moveTo>
                <a:lnTo>
                  <a:pt x="1523823" y="0"/>
                </a:lnTo>
                <a:lnTo>
                  <a:pt x="1523823" y="1523823"/>
                </a:lnTo>
                <a:lnTo>
                  <a:pt x="0" y="1523823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49" name="Picture Placeholder 48"/>
          <p:cNvSpPr>
            <a:spLocks noGrp="1"/>
          </p:cNvSpPr>
          <p:nvPr>
            <p:ph type="pic" sz="quarter" idx="38"/>
          </p:nvPr>
        </p:nvSpPr>
        <p:spPr>
          <a:xfrm>
            <a:off x="8756199" y="3467914"/>
            <a:ext cx="1523823" cy="1523823"/>
          </a:xfrm>
          <a:custGeom>
            <a:avLst/>
            <a:gdLst>
              <a:gd name="connsiteX0" fmla="*/ 0 w 1523823"/>
              <a:gd name="connsiteY0" fmla="*/ 0 h 1523823"/>
              <a:gd name="connsiteX1" fmla="*/ 1523823 w 1523823"/>
              <a:gd name="connsiteY1" fmla="*/ 0 h 1523823"/>
              <a:gd name="connsiteX2" fmla="*/ 1523823 w 1523823"/>
              <a:gd name="connsiteY2" fmla="*/ 1523823 h 1523823"/>
              <a:gd name="connsiteX3" fmla="*/ 0 w 1523823"/>
              <a:gd name="connsiteY3" fmla="*/ 1523823 h 152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823" h="1523823">
                <a:moveTo>
                  <a:pt x="0" y="0"/>
                </a:moveTo>
                <a:lnTo>
                  <a:pt x="1523823" y="0"/>
                </a:lnTo>
                <a:lnTo>
                  <a:pt x="1523823" y="1523823"/>
                </a:lnTo>
                <a:lnTo>
                  <a:pt x="0" y="1523823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39"/>
          </p:nvPr>
        </p:nvSpPr>
        <p:spPr>
          <a:xfrm>
            <a:off x="10364604" y="3467914"/>
            <a:ext cx="1523823" cy="1523823"/>
          </a:xfrm>
          <a:custGeom>
            <a:avLst/>
            <a:gdLst>
              <a:gd name="connsiteX0" fmla="*/ 0 w 1523823"/>
              <a:gd name="connsiteY0" fmla="*/ 0 h 1523823"/>
              <a:gd name="connsiteX1" fmla="*/ 1523823 w 1523823"/>
              <a:gd name="connsiteY1" fmla="*/ 0 h 1523823"/>
              <a:gd name="connsiteX2" fmla="*/ 1523823 w 1523823"/>
              <a:gd name="connsiteY2" fmla="*/ 1523823 h 1523823"/>
              <a:gd name="connsiteX3" fmla="*/ 0 w 1523823"/>
              <a:gd name="connsiteY3" fmla="*/ 1523823 h 152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823" h="1523823">
                <a:moveTo>
                  <a:pt x="0" y="0"/>
                </a:moveTo>
                <a:lnTo>
                  <a:pt x="1523823" y="0"/>
                </a:lnTo>
                <a:lnTo>
                  <a:pt x="1523823" y="1523823"/>
                </a:lnTo>
                <a:lnTo>
                  <a:pt x="0" y="1523823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51" name="Picture Placeholder 50"/>
          <p:cNvSpPr>
            <a:spLocks noGrp="1"/>
          </p:cNvSpPr>
          <p:nvPr>
            <p:ph type="pic" sz="quarter" idx="40"/>
          </p:nvPr>
        </p:nvSpPr>
        <p:spPr>
          <a:xfrm>
            <a:off x="2322576" y="5069569"/>
            <a:ext cx="1523823" cy="1523823"/>
          </a:xfrm>
          <a:custGeom>
            <a:avLst/>
            <a:gdLst>
              <a:gd name="connsiteX0" fmla="*/ 0 w 1523823"/>
              <a:gd name="connsiteY0" fmla="*/ 0 h 1523823"/>
              <a:gd name="connsiteX1" fmla="*/ 1523823 w 1523823"/>
              <a:gd name="connsiteY1" fmla="*/ 0 h 1523823"/>
              <a:gd name="connsiteX2" fmla="*/ 1523823 w 1523823"/>
              <a:gd name="connsiteY2" fmla="*/ 1523823 h 1523823"/>
              <a:gd name="connsiteX3" fmla="*/ 0 w 1523823"/>
              <a:gd name="connsiteY3" fmla="*/ 1523823 h 152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823" h="1523823">
                <a:moveTo>
                  <a:pt x="0" y="0"/>
                </a:moveTo>
                <a:lnTo>
                  <a:pt x="1523823" y="0"/>
                </a:lnTo>
                <a:lnTo>
                  <a:pt x="1523823" y="1523823"/>
                </a:lnTo>
                <a:lnTo>
                  <a:pt x="0" y="1523823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52" name="Picture Placeholder 51"/>
          <p:cNvSpPr>
            <a:spLocks noGrp="1"/>
          </p:cNvSpPr>
          <p:nvPr>
            <p:ph type="pic" sz="quarter" idx="41"/>
          </p:nvPr>
        </p:nvSpPr>
        <p:spPr>
          <a:xfrm>
            <a:off x="3930981" y="5069569"/>
            <a:ext cx="1523823" cy="1523823"/>
          </a:xfrm>
          <a:custGeom>
            <a:avLst/>
            <a:gdLst>
              <a:gd name="connsiteX0" fmla="*/ 0 w 1523823"/>
              <a:gd name="connsiteY0" fmla="*/ 0 h 1523823"/>
              <a:gd name="connsiteX1" fmla="*/ 1523823 w 1523823"/>
              <a:gd name="connsiteY1" fmla="*/ 0 h 1523823"/>
              <a:gd name="connsiteX2" fmla="*/ 1523823 w 1523823"/>
              <a:gd name="connsiteY2" fmla="*/ 1523823 h 1523823"/>
              <a:gd name="connsiteX3" fmla="*/ 0 w 1523823"/>
              <a:gd name="connsiteY3" fmla="*/ 1523823 h 152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823" h="1523823">
                <a:moveTo>
                  <a:pt x="0" y="0"/>
                </a:moveTo>
                <a:lnTo>
                  <a:pt x="1523823" y="0"/>
                </a:lnTo>
                <a:lnTo>
                  <a:pt x="1523823" y="1523823"/>
                </a:lnTo>
                <a:lnTo>
                  <a:pt x="0" y="1523823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53" name="Picture Placeholder 52"/>
          <p:cNvSpPr>
            <a:spLocks noGrp="1"/>
          </p:cNvSpPr>
          <p:nvPr>
            <p:ph type="pic" sz="quarter" idx="42"/>
          </p:nvPr>
        </p:nvSpPr>
        <p:spPr>
          <a:xfrm>
            <a:off x="5539389" y="5069569"/>
            <a:ext cx="1523823" cy="1523823"/>
          </a:xfrm>
          <a:custGeom>
            <a:avLst/>
            <a:gdLst>
              <a:gd name="connsiteX0" fmla="*/ 0 w 1523823"/>
              <a:gd name="connsiteY0" fmla="*/ 0 h 1523823"/>
              <a:gd name="connsiteX1" fmla="*/ 1523823 w 1523823"/>
              <a:gd name="connsiteY1" fmla="*/ 0 h 1523823"/>
              <a:gd name="connsiteX2" fmla="*/ 1523823 w 1523823"/>
              <a:gd name="connsiteY2" fmla="*/ 1523823 h 1523823"/>
              <a:gd name="connsiteX3" fmla="*/ 0 w 1523823"/>
              <a:gd name="connsiteY3" fmla="*/ 1523823 h 152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823" h="1523823">
                <a:moveTo>
                  <a:pt x="0" y="0"/>
                </a:moveTo>
                <a:lnTo>
                  <a:pt x="1523823" y="0"/>
                </a:lnTo>
                <a:lnTo>
                  <a:pt x="1523823" y="1523823"/>
                </a:lnTo>
                <a:lnTo>
                  <a:pt x="0" y="1523823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54" name="Picture Placeholder 53"/>
          <p:cNvSpPr>
            <a:spLocks noGrp="1"/>
          </p:cNvSpPr>
          <p:nvPr>
            <p:ph type="pic" sz="quarter" idx="43"/>
          </p:nvPr>
        </p:nvSpPr>
        <p:spPr>
          <a:xfrm>
            <a:off x="7147794" y="5069569"/>
            <a:ext cx="1523823" cy="1523823"/>
          </a:xfrm>
          <a:custGeom>
            <a:avLst/>
            <a:gdLst>
              <a:gd name="connsiteX0" fmla="*/ 0 w 1523823"/>
              <a:gd name="connsiteY0" fmla="*/ 0 h 1523823"/>
              <a:gd name="connsiteX1" fmla="*/ 1523823 w 1523823"/>
              <a:gd name="connsiteY1" fmla="*/ 0 h 1523823"/>
              <a:gd name="connsiteX2" fmla="*/ 1523823 w 1523823"/>
              <a:gd name="connsiteY2" fmla="*/ 1523823 h 1523823"/>
              <a:gd name="connsiteX3" fmla="*/ 0 w 1523823"/>
              <a:gd name="connsiteY3" fmla="*/ 1523823 h 152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823" h="1523823">
                <a:moveTo>
                  <a:pt x="0" y="0"/>
                </a:moveTo>
                <a:lnTo>
                  <a:pt x="1523823" y="0"/>
                </a:lnTo>
                <a:lnTo>
                  <a:pt x="1523823" y="1523823"/>
                </a:lnTo>
                <a:lnTo>
                  <a:pt x="0" y="1523823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44"/>
          </p:nvPr>
        </p:nvSpPr>
        <p:spPr>
          <a:xfrm>
            <a:off x="8756199" y="5069569"/>
            <a:ext cx="1523823" cy="1523823"/>
          </a:xfrm>
          <a:custGeom>
            <a:avLst/>
            <a:gdLst>
              <a:gd name="connsiteX0" fmla="*/ 0 w 1523823"/>
              <a:gd name="connsiteY0" fmla="*/ 0 h 1523823"/>
              <a:gd name="connsiteX1" fmla="*/ 1523823 w 1523823"/>
              <a:gd name="connsiteY1" fmla="*/ 0 h 1523823"/>
              <a:gd name="connsiteX2" fmla="*/ 1523823 w 1523823"/>
              <a:gd name="connsiteY2" fmla="*/ 1523823 h 1523823"/>
              <a:gd name="connsiteX3" fmla="*/ 0 w 1523823"/>
              <a:gd name="connsiteY3" fmla="*/ 1523823 h 152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823" h="1523823">
                <a:moveTo>
                  <a:pt x="0" y="0"/>
                </a:moveTo>
                <a:lnTo>
                  <a:pt x="1523823" y="0"/>
                </a:lnTo>
                <a:lnTo>
                  <a:pt x="1523823" y="1523823"/>
                </a:lnTo>
                <a:lnTo>
                  <a:pt x="0" y="1523823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56" name="Picture Placeholder 55"/>
          <p:cNvSpPr>
            <a:spLocks noGrp="1"/>
          </p:cNvSpPr>
          <p:nvPr>
            <p:ph type="pic" sz="quarter" idx="45"/>
          </p:nvPr>
        </p:nvSpPr>
        <p:spPr>
          <a:xfrm>
            <a:off x="10364604" y="5069569"/>
            <a:ext cx="1523823" cy="1523823"/>
          </a:xfrm>
          <a:custGeom>
            <a:avLst/>
            <a:gdLst>
              <a:gd name="connsiteX0" fmla="*/ 0 w 1523823"/>
              <a:gd name="connsiteY0" fmla="*/ 0 h 1523823"/>
              <a:gd name="connsiteX1" fmla="*/ 1523823 w 1523823"/>
              <a:gd name="connsiteY1" fmla="*/ 0 h 1523823"/>
              <a:gd name="connsiteX2" fmla="*/ 1523823 w 1523823"/>
              <a:gd name="connsiteY2" fmla="*/ 1523823 h 1523823"/>
              <a:gd name="connsiteX3" fmla="*/ 0 w 1523823"/>
              <a:gd name="connsiteY3" fmla="*/ 1523823 h 152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823" h="1523823">
                <a:moveTo>
                  <a:pt x="0" y="0"/>
                </a:moveTo>
                <a:lnTo>
                  <a:pt x="1523823" y="0"/>
                </a:lnTo>
                <a:lnTo>
                  <a:pt x="1523823" y="1523823"/>
                </a:lnTo>
                <a:lnTo>
                  <a:pt x="0" y="1523823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33" name="Picture Placeholder 32"/>
          <p:cNvSpPr>
            <a:spLocks noGrp="1"/>
          </p:cNvSpPr>
          <p:nvPr userDrawn="1">
            <p:ph type="pic" sz="quarter" idx="22"/>
          </p:nvPr>
        </p:nvSpPr>
        <p:spPr>
          <a:xfrm>
            <a:off x="2322577" y="264608"/>
            <a:ext cx="1523823" cy="1523823"/>
          </a:xfrm>
          <a:custGeom>
            <a:avLst/>
            <a:gdLst>
              <a:gd name="connsiteX0" fmla="*/ 0 w 1523823"/>
              <a:gd name="connsiteY0" fmla="*/ 0 h 1523823"/>
              <a:gd name="connsiteX1" fmla="*/ 1523823 w 1523823"/>
              <a:gd name="connsiteY1" fmla="*/ 0 h 1523823"/>
              <a:gd name="connsiteX2" fmla="*/ 1523823 w 1523823"/>
              <a:gd name="connsiteY2" fmla="*/ 1523823 h 1523823"/>
              <a:gd name="connsiteX3" fmla="*/ 0 w 1523823"/>
              <a:gd name="connsiteY3" fmla="*/ 1523823 h 152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823" h="1523823">
                <a:moveTo>
                  <a:pt x="0" y="0"/>
                </a:moveTo>
                <a:lnTo>
                  <a:pt x="1523823" y="0"/>
                </a:lnTo>
                <a:lnTo>
                  <a:pt x="1523823" y="1523823"/>
                </a:lnTo>
                <a:lnTo>
                  <a:pt x="0" y="1523823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23"/>
          </p:nvPr>
        </p:nvSpPr>
        <p:spPr>
          <a:xfrm>
            <a:off x="3930982" y="264608"/>
            <a:ext cx="1523823" cy="1523823"/>
          </a:xfrm>
          <a:custGeom>
            <a:avLst/>
            <a:gdLst>
              <a:gd name="connsiteX0" fmla="*/ 0 w 1523823"/>
              <a:gd name="connsiteY0" fmla="*/ 0 h 1523823"/>
              <a:gd name="connsiteX1" fmla="*/ 1523823 w 1523823"/>
              <a:gd name="connsiteY1" fmla="*/ 0 h 1523823"/>
              <a:gd name="connsiteX2" fmla="*/ 1523823 w 1523823"/>
              <a:gd name="connsiteY2" fmla="*/ 1523823 h 1523823"/>
              <a:gd name="connsiteX3" fmla="*/ 0 w 1523823"/>
              <a:gd name="connsiteY3" fmla="*/ 1523823 h 152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823" h="1523823">
                <a:moveTo>
                  <a:pt x="0" y="0"/>
                </a:moveTo>
                <a:lnTo>
                  <a:pt x="1523823" y="0"/>
                </a:lnTo>
                <a:lnTo>
                  <a:pt x="1523823" y="1523823"/>
                </a:lnTo>
                <a:lnTo>
                  <a:pt x="0" y="1523823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24"/>
          </p:nvPr>
        </p:nvSpPr>
        <p:spPr>
          <a:xfrm>
            <a:off x="5539390" y="264608"/>
            <a:ext cx="1523823" cy="1523823"/>
          </a:xfrm>
          <a:custGeom>
            <a:avLst/>
            <a:gdLst>
              <a:gd name="connsiteX0" fmla="*/ 0 w 1523823"/>
              <a:gd name="connsiteY0" fmla="*/ 0 h 1523823"/>
              <a:gd name="connsiteX1" fmla="*/ 1523823 w 1523823"/>
              <a:gd name="connsiteY1" fmla="*/ 0 h 1523823"/>
              <a:gd name="connsiteX2" fmla="*/ 1523823 w 1523823"/>
              <a:gd name="connsiteY2" fmla="*/ 1523823 h 1523823"/>
              <a:gd name="connsiteX3" fmla="*/ 0 w 1523823"/>
              <a:gd name="connsiteY3" fmla="*/ 1523823 h 152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823" h="1523823">
                <a:moveTo>
                  <a:pt x="0" y="0"/>
                </a:moveTo>
                <a:lnTo>
                  <a:pt x="1523823" y="0"/>
                </a:lnTo>
                <a:lnTo>
                  <a:pt x="1523823" y="1523823"/>
                </a:lnTo>
                <a:lnTo>
                  <a:pt x="0" y="1523823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25"/>
          </p:nvPr>
        </p:nvSpPr>
        <p:spPr>
          <a:xfrm>
            <a:off x="7147795" y="264608"/>
            <a:ext cx="1523823" cy="1523823"/>
          </a:xfrm>
          <a:custGeom>
            <a:avLst/>
            <a:gdLst>
              <a:gd name="connsiteX0" fmla="*/ 0 w 1523823"/>
              <a:gd name="connsiteY0" fmla="*/ 0 h 1523823"/>
              <a:gd name="connsiteX1" fmla="*/ 1523823 w 1523823"/>
              <a:gd name="connsiteY1" fmla="*/ 0 h 1523823"/>
              <a:gd name="connsiteX2" fmla="*/ 1523823 w 1523823"/>
              <a:gd name="connsiteY2" fmla="*/ 1523823 h 1523823"/>
              <a:gd name="connsiteX3" fmla="*/ 0 w 1523823"/>
              <a:gd name="connsiteY3" fmla="*/ 1523823 h 152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823" h="1523823">
                <a:moveTo>
                  <a:pt x="0" y="0"/>
                </a:moveTo>
                <a:lnTo>
                  <a:pt x="1523823" y="0"/>
                </a:lnTo>
                <a:lnTo>
                  <a:pt x="1523823" y="1523823"/>
                </a:lnTo>
                <a:lnTo>
                  <a:pt x="0" y="1523823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26"/>
          </p:nvPr>
        </p:nvSpPr>
        <p:spPr>
          <a:xfrm>
            <a:off x="8756200" y="264608"/>
            <a:ext cx="1523823" cy="1523823"/>
          </a:xfrm>
          <a:custGeom>
            <a:avLst/>
            <a:gdLst>
              <a:gd name="connsiteX0" fmla="*/ 0 w 1523823"/>
              <a:gd name="connsiteY0" fmla="*/ 0 h 1523823"/>
              <a:gd name="connsiteX1" fmla="*/ 1523823 w 1523823"/>
              <a:gd name="connsiteY1" fmla="*/ 0 h 1523823"/>
              <a:gd name="connsiteX2" fmla="*/ 1523823 w 1523823"/>
              <a:gd name="connsiteY2" fmla="*/ 1523823 h 1523823"/>
              <a:gd name="connsiteX3" fmla="*/ 0 w 1523823"/>
              <a:gd name="connsiteY3" fmla="*/ 1523823 h 152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823" h="1523823">
                <a:moveTo>
                  <a:pt x="0" y="0"/>
                </a:moveTo>
                <a:lnTo>
                  <a:pt x="1523823" y="0"/>
                </a:lnTo>
                <a:lnTo>
                  <a:pt x="1523823" y="1523823"/>
                </a:lnTo>
                <a:lnTo>
                  <a:pt x="0" y="1523823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27"/>
          </p:nvPr>
        </p:nvSpPr>
        <p:spPr>
          <a:xfrm>
            <a:off x="10364605" y="264608"/>
            <a:ext cx="1523823" cy="1523823"/>
          </a:xfrm>
          <a:custGeom>
            <a:avLst/>
            <a:gdLst>
              <a:gd name="connsiteX0" fmla="*/ 0 w 1523823"/>
              <a:gd name="connsiteY0" fmla="*/ 0 h 1523823"/>
              <a:gd name="connsiteX1" fmla="*/ 1523823 w 1523823"/>
              <a:gd name="connsiteY1" fmla="*/ 0 h 1523823"/>
              <a:gd name="connsiteX2" fmla="*/ 1523823 w 1523823"/>
              <a:gd name="connsiteY2" fmla="*/ 1523823 h 1523823"/>
              <a:gd name="connsiteX3" fmla="*/ 0 w 1523823"/>
              <a:gd name="connsiteY3" fmla="*/ 1523823 h 152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823" h="1523823">
                <a:moveTo>
                  <a:pt x="0" y="0"/>
                </a:moveTo>
                <a:lnTo>
                  <a:pt x="1523823" y="0"/>
                </a:lnTo>
                <a:lnTo>
                  <a:pt x="1523823" y="1523823"/>
                </a:lnTo>
                <a:lnTo>
                  <a:pt x="0" y="1523823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746846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276272"/>
            <a:ext cx="3044952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4562272"/>
            <a:ext cx="3044952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041511" y="-9728"/>
            <a:ext cx="3044952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041511" y="2276272"/>
            <a:ext cx="3044952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041511" y="4562272"/>
            <a:ext cx="3044952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092750" y="-9728"/>
            <a:ext cx="3044952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092750" y="2276272"/>
            <a:ext cx="3044952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92750" y="4562272"/>
            <a:ext cx="3044952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9134261" y="-9728"/>
            <a:ext cx="3044952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9134261" y="2276272"/>
            <a:ext cx="3044952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134261" y="4562272"/>
            <a:ext cx="3044952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-9728" y="-9728"/>
            <a:ext cx="3044952" cy="2286000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85902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-9728"/>
            <a:ext cx="2441448" cy="1719072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709344"/>
            <a:ext cx="2441448" cy="1719072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3419856"/>
            <a:ext cx="2441448" cy="1719072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5138928"/>
            <a:ext cx="2441448" cy="1719072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441448" y="-9728"/>
            <a:ext cx="2441448" cy="1719072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441448" y="1709344"/>
            <a:ext cx="2441448" cy="1719072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441448" y="3419856"/>
            <a:ext cx="2441448" cy="1719072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441448" y="5138928"/>
            <a:ext cx="2441448" cy="1719072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882896" y="-9728"/>
            <a:ext cx="2441448" cy="1719072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882896" y="1709344"/>
            <a:ext cx="2441448" cy="1719072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882896" y="3419856"/>
            <a:ext cx="2441448" cy="1719072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882896" y="5138928"/>
            <a:ext cx="2441448" cy="1719072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324344" y="-9728"/>
            <a:ext cx="2441448" cy="1719072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7324344" y="1709344"/>
            <a:ext cx="2441448" cy="1719072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7324344" y="3419856"/>
            <a:ext cx="2441448" cy="1719072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7324344" y="5138928"/>
            <a:ext cx="2441448" cy="1719072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9756064" y="-9728"/>
            <a:ext cx="2441448" cy="1719072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9756064" y="1709344"/>
            <a:ext cx="2441448" cy="1719072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9756064" y="3419856"/>
            <a:ext cx="2441448" cy="1719072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9756064" y="5138928"/>
            <a:ext cx="2441448" cy="1719072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56674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344383" y="4751356"/>
            <a:ext cx="2106643" cy="2106643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7727114" y="2371560"/>
            <a:ext cx="2106643" cy="2106643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7727114" y="4751356"/>
            <a:ext cx="2106643" cy="2106643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10085357" y="7906"/>
            <a:ext cx="2106643" cy="2106643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0085357" y="2371560"/>
            <a:ext cx="2106643" cy="2106643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10085357" y="4751356"/>
            <a:ext cx="2106643" cy="2106643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221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36733" cy="6858000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515203" y="1925837"/>
            <a:ext cx="3006327" cy="3006327"/>
          </a:xfrm>
          <a:prstGeom prst="ellipse">
            <a:avLst/>
          </a:prstGeom>
          <a:noFill/>
          <a:ln w="2032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466293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808000" y="4751356"/>
            <a:ext cx="2106643" cy="2106643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2404000" y="2371560"/>
            <a:ext cx="2106643" cy="2106643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2404000" y="4751356"/>
            <a:ext cx="2106643" cy="2106643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0" y="7906"/>
            <a:ext cx="2106643" cy="2106643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0" y="2371560"/>
            <a:ext cx="2106643" cy="2106643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0" y="4751356"/>
            <a:ext cx="2106643" cy="2106643"/>
          </a:xfrm>
          <a:ln>
            <a:noFill/>
          </a:ln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56788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0" y="1891918"/>
            <a:ext cx="12192000" cy="4284596"/>
          </a:xfrm>
          <a:custGeom>
            <a:avLst/>
            <a:gdLst>
              <a:gd name="connsiteX0" fmla="*/ 2328971 w 12192000"/>
              <a:gd name="connsiteY0" fmla="*/ 0 h 4284596"/>
              <a:gd name="connsiteX1" fmla="*/ 5123839 w 12192000"/>
              <a:gd name="connsiteY1" fmla="*/ 1493500 h 4284596"/>
              <a:gd name="connsiteX2" fmla="*/ 5380046 w 12192000"/>
              <a:gd name="connsiteY2" fmla="*/ 385664 h 4284596"/>
              <a:gd name="connsiteX3" fmla="*/ 8333826 w 12192000"/>
              <a:gd name="connsiteY3" fmla="*/ 1713983 h 4284596"/>
              <a:gd name="connsiteX4" fmla="*/ 9354694 w 12192000"/>
              <a:gd name="connsiteY4" fmla="*/ 362893 h 4284596"/>
              <a:gd name="connsiteX5" fmla="*/ 9383522 w 12192000"/>
              <a:gd name="connsiteY5" fmla="*/ 318435 h 4284596"/>
              <a:gd name="connsiteX6" fmla="*/ 12192000 w 12192000"/>
              <a:gd name="connsiteY6" fmla="*/ 1228620 h 4284596"/>
              <a:gd name="connsiteX7" fmla="*/ 12192000 w 12192000"/>
              <a:gd name="connsiteY7" fmla="*/ 3187690 h 4284596"/>
              <a:gd name="connsiteX8" fmla="*/ 11925784 w 12192000"/>
              <a:gd name="connsiteY8" fmla="*/ 3105555 h 4284596"/>
              <a:gd name="connsiteX9" fmla="*/ 10198632 w 12192000"/>
              <a:gd name="connsiteY9" fmla="*/ 2542782 h 4284596"/>
              <a:gd name="connsiteX10" fmla="*/ 10066744 w 12192000"/>
              <a:gd name="connsiteY10" fmla="*/ 2503384 h 4284596"/>
              <a:gd name="connsiteX11" fmla="*/ 8919393 w 12192000"/>
              <a:gd name="connsiteY11" fmla="*/ 4027607 h 4284596"/>
              <a:gd name="connsiteX12" fmla="*/ 6679824 w 12192000"/>
              <a:gd name="connsiteY12" fmla="*/ 3017723 h 4284596"/>
              <a:gd name="connsiteX13" fmla="*/ 6400914 w 12192000"/>
              <a:gd name="connsiteY13" fmla="*/ 4206524 h 4284596"/>
              <a:gd name="connsiteX14" fmla="*/ 6381095 w 12192000"/>
              <a:gd name="connsiteY14" fmla="*/ 4284596 h 4284596"/>
              <a:gd name="connsiteX15" fmla="*/ 3250383 w 12192000"/>
              <a:gd name="connsiteY15" fmla="*/ 2607481 h 4284596"/>
              <a:gd name="connsiteX16" fmla="*/ 2804992 w 12192000"/>
              <a:gd name="connsiteY16" fmla="*/ 3684955 h 4284596"/>
              <a:gd name="connsiteX17" fmla="*/ 0 w 12192000"/>
              <a:gd name="connsiteY17" fmla="*/ 2294494 h 4284596"/>
              <a:gd name="connsiteX18" fmla="*/ 0 w 12192000"/>
              <a:gd name="connsiteY18" fmla="*/ 209388 h 4284596"/>
              <a:gd name="connsiteX19" fmla="*/ 43357 w 12192000"/>
              <a:gd name="connsiteY19" fmla="*/ 231275 h 4284596"/>
              <a:gd name="connsiteX20" fmla="*/ 1859076 w 12192000"/>
              <a:gd name="connsiteY20" fmla="*/ 1126270 h 4284596"/>
              <a:gd name="connsiteX21" fmla="*/ 1975829 w 12192000"/>
              <a:gd name="connsiteY21" fmla="*/ 839281 h 4284596"/>
              <a:gd name="connsiteX22" fmla="*/ 2153842 w 12192000"/>
              <a:gd name="connsiteY22" fmla="*/ 417833 h 4284596"/>
              <a:gd name="connsiteX23" fmla="*/ 2182309 w 12192000"/>
              <a:gd name="connsiteY23" fmla="*/ 348797 h 4284596"/>
              <a:gd name="connsiteX24" fmla="*/ 2270595 w 12192000"/>
              <a:gd name="connsiteY24" fmla="*/ 137350 h 4284596"/>
              <a:gd name="connsiteX25" fmla="*/ 2328971 w 12192000"/>
              <a:gd name="connsiteY25" fmla="*/ 0 h 4284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4284596">
                <a:moveTo>
                  <a:pt x="2328971" y="0"/>
                </a:moveTo>
                <a:cubicBezTo>
                  <a:pt x="3264076" y="487593"/>
                  <a:pt x="4191615" y="998679"/>
                  <a:pt x="5123839" y="1493500"/>
                </a:cubicBezTo>
                <a:lnTo>
                  <a:pt x="5380046" y="385664"/>
                </a:lnTo>
                <a:lnTo>
                  <a:pt x="8333826" y="1713983"/>
                </a:lnTo>
                <a:cubicBezTo>
                  <a:pt x="8672194" y="1261451"/>
                  <a:pt x="9014165" y="813618"/>
                  <a:pt x="9354694" y="362893"/>
                </a:cubicBezTo>
                <a:cubicBezTo>
                  <a:pt x="9365505" y="348435"/>
                  <a:pt x="9378838" y="335423"/>
                  <a:pt x="9383522" y="318435"/>
                </a:cubicBezTo>
                <a:lnTo>
                  <a:pt x="12192000" y="1228620"/>
                </a:lnTo>
                <a:lnTo>
                  <a:pt x="12192000" y="3187690"/>
                </a:lnTo>
                <a:lnTo>
                  <a:pt x="11925784" y="3105555"/>
                </a:lnTo>
                <a:cubicBezTo>
                  <a:pt x="11350667" y="2913265"/>
                  <a:pt x="10774469" y="2734710"/>
                  <a:pt x="10198632" y="2542782"/>
                </a:cubicBezTo>
                <a:cubicBezTo>
                  <a:pt x="10166200" y="2531938"/>
                  <a:pt x="10098815" y="2504107"/>
                  <a:pt x="10066744" y="2503384"/>
                </a:cubicBezTo>
                <a:lnTo>
                  <a:pt x="8919393" y="4027607"/>
                </a:lnTo>
                <a:lnTo>
                  <a:pt x="6679824" y="3017723"/>
                </a:lnTo>
                <a:cubicBezTo>
                  <a:pt x="6585773" y="3411340"/>
                  <a:pt x="6483434" y="3812546"/>
                  <a:pt x="6400914" y="4206524"/>
                </a:cubicBezTo>
                <a:cubicBezTo>
                  <a:pt x="6395509" y="4231464"/>
                  <a:pt x="6389383" y="4266885"/>
                  <a:pt x="6381095" y="4284596"/>
                </a:cubicBezTo>
                <a:lnTo>
                  <a:pt x="3250383" y="2607481"/>
                </a:lnTo>
                <a:lnTo>
                  <a:pt x="2804992" y="3684955"/>
                </a:lnTo>
                <a:lnTo>
                  <a:pt x="0" y="2294494"/>
                </a:lnTo>
                <a:lnTo>
                  <a:pt x="0" y="209388"/>
                </a:lnTo>
                <a:lnTo>
                  <a:pt x="43357" y="231275"/>
                </a:lnTo>
                <a:cubicBezTo>
                  <a:pt x="509836" y="467977"/>
                  <a:pt x="1762458" y="1118137"/>
                  <a:pt x="1859076" y="1126270"/>
                </a:cubicBezTo>
                <a:cubicBezTo>
                  <a:pt x="1873850" y="1062655"/>
                  <a:pt x="1947001" y="909763"/>
                  <a:pt x="1975829" y="839281"/>
                </a:cubicBezTo>
                <a:lnTo>
                  <a:pt x="2153842" y="417833"/>
                </a:lnTo>
                <a:cubicBezTo>
                  <a:pt x="2164292" y="393255"/>
                  <a:pt x="2172580" y="371206"/>
                  <a:pt x="2182309" y="348797"/>
                </a:cubicBezTo>
                <a:lnTo>
                  <a:pt x="2270595" y="137350"/>
                </a:lnTo>
                <a:cubicBezTo>
                  <a:pt x="2289333" y="92531"/>
                  <a:pt x="2306990" y="41567"/>
                  <a:pt x="23289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32735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6036733" cy="4952241"/>
          </a:xfrm>
          <a:custGeom>
            <a:avLst/>
            <a:gdLst>
              <a:gd name="connsiteX0" fmla="*/ 0 w 6036733"/>
              <a:gd name="connsiteY0" fmla="*/ 1449238 h 4952241"/>
              <a:gd name="connsiteX1" fmla="*/ 2543702 w 6036733"/>
              <a:gd name="connsiteY1" fmla="*/ 3963357 h 4952241"/>
              <a:gd name="connsiteX2" fmla="*/ 2547359 w 6036733"/>
              <a:gd name="connsiteY2" fmla="*/ 4588611 h 4952241"/>
              <a:gd name="connsiteX3" fmla="*/ 2547359 w 6036733"/>
              <a:gd name="connsiteY3" fmla="*/ 4588609 h 4952241"/>
              <a:gd name="connsiteX4" fmla="*/ 1922105 w 6036733"/>
              <a:gd name="connsiteY4" fmla="*/ 4592267 h 4952241"/>
              <a:gd name="connsiteX5" fmla="*/ 0 w 6036733"/>
              <a:gd name="connsiteY5" fmla="*/ 2692515 h 4952241"/>
              <a:gd name="connsiteX6" fmla="*/ 0 w 6036733"/>
              <a:gd name="connsiteY6" fmla="*/ 16702 h 4952241"/>
              <a:gd name="connsiteX7" fmla="*/ 4228130 w 6036733"/>
              <a:gd name="connsiteY7" fmla="*/ 4195659 h 4952241"/>
              <a:gd name="connsiteX8" fmla="*/ 4231786 w 6036733"/>
              <a:gd name="connsiteY8" fmla="*/ 4820912 h 4952241"/>
              <a:gd name="connsiteX9" fmla="*/ 4231786 w 6036733"/>
              <a:gd name="connsiteY9" fmla="*/ 4820911 h 4952241"/>
              <a:gd name="connsiteX10" fmla="*/ 3606533 w 6036733"/>
              <a:gd name="connsiteY10" fmla="*/ 4824568 h 4952241"/>
              <a:gd name="connsiteX11" fmla="*/ 1 w 6036733"/>
              <a:gd name="connsiteY11" fmla="*/ 1259978 h 4952241"/>
              <a:gd name="connsiteX12" fmla="*/ 1610235 w 6036733"/>
              <a:gd name="connsiteY12" fmla="*/ 0 h 4952241"/>
              <a:gd name="connsiteX13" fmla="*/ 2868139 w 6036733"/>
              <a:gd name="connsiteY13" fmla="*/ 0 h 4952241"/>
              <a:gd name="connsiteX14" fmla="*/ 5928198 w 6036733"/>
              <a:gd name="connsiteY14" fmla="*/ 3024471 h 4952241"/>
              <a:gd name="connsiteX15" fmla="*/ 6026175 w 6036733"/>
              <a:gd name="connsiteY15" fmla="*/ 3170159 h 4952241"/>
              <a:gd name="connsiteX16" fmla="*/ 6036733 w 6036733"/>
              <a:gd name="connsiteY16" fmla="*/ 3205036 h 4952241"/>
              <a:gd name="connsiteX17" fmla="*/ 6036733 w 6036733"/>
              <a:gd name="connsiteY17" fmla="*/ 3473204 h 4952241"/>
              <a:gd name="connsiteX18" fmla="*/ 6028121 w 6036733"/>
              <a:gd name="connsiteY18" fmla="*/ 3502900 h 4952241"/>
              <a:gd name="connsiteX19" fmla="*/ 5931856 w 6036733"/>
              <a:gd name="connsiteY19" fmla="*/ 3649724 h 4952241"/>
              <a:gd name="connsiteX20" fmla="*/ 5931855 w 6036733"/>
              <a:gd name="connsiteY20" fmla="*/ 3649724 h 4952241"/>
              <a:gd name="connsiteX21" fmla="*/ 5306602 w 6036733"/>
              <a:gd name="connsiteY21" fmla="*/ 3653381 h 4952241"/>
              <a:gd name="connsiteX22" fmla="*/ 4302148 w 6036733"/>
              <a:gd name="connsiteY22" fmla="*/ 0 h 4952241"/>
              <a:gd name="connsiteX23" fmla="*/ 5831278 w 6036733"/>
              <a:gd name="connsiteY23" fmla="*/ 1511346 h 4952241"/>
              <a:gd name="connsiteX24" fmla="*/ 5834934 w 6036733"/>
              <a:gd name="connsiteY24" fmla="*/ 2136599 h 4952241"/>
              <a:gd name="connsiteX25" fmla="*/ 5834934 w 6036733"/>
              <a:gd name="connsiteY25" fmla="*/ 2136598 h 4952241"/>
              <a:gd name="connsiteX26" fmla="*/ 5209681 w 6036733"/>
              <a:gd name="connsiteY26" fmla="*/ 2140256 h 4952241"/>
              <a:gd name="connsiteX27" fmla="*/ 3044243 w 6036733"/>
              <a:gd name="connsiteY27" fmla="*/ 0 h 4952241"/>
              <a:gd name="connsiteX28" fmla="*/ 177431 w 6036733"/>
              <a:gd name="connsiteY28" fmla="*/ 0 h 4952241"/>
              <a:gd name="connsiteX29" fmla="*/ 1424621 w 6036733"/>
              <a:gd name="connsiteY29" fmla="*/ 0 h 4952241"/>
              <a:gd name="connsiteX30" fmla="*/ 5434612 w 6036733"/>
              <a:gd name="connsiteY30" fmla="*/ 3963356 h 4952241"/>
              <a:gd name="connsiteX31" fmla="*/ 5438270 w 6036733"/>
              <a:gd name="connsiteY31" fmla="*/ 4588609 h 4952241"/>
              <a:gd name="connsiteX32" fmla="*/ 5438269 w 6036733"/>
              <a:gd name="connsiteY32" fmla="*/ 4588608 h 4952241"/>
              <a:gd name="connsiteX33" fmla="*/ 4813016 w 6036733"/>
              <a:gd name="connsiteY33" fmla="*/ 4592265 h 4952241"/>
              <a:gd name="connsiteX34" fmla="*/ 229449 w 6036733"/>
              <a:gd name="connsiteY34" fmla="*/ 62002 h 4952241"/>
              <a:gd name="connsiteX35" fmla="*/ 178639 w 6036733"/>
              <a:gd name="connsiteY35" fmla="*/ 2075 h 495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36733" h="4952241">
                <a:moveTo>
                  <a:pt x="0" y="1449238"/>
                </a:moveTo>
                <a:lnTo>
                  <a:pt x="2543702" y="3963357"/>
                </a:lnTo>
                <a:cubicBezTo>
                  <a:pt x="2717370" y="4135007"/>
                  <a:pt x="2719008" y="4414942"/>
                  <a:pt x="2547359" y="4588611"/>
                </a:cubicBezTo>
                <a:lnTo>
                  <a:pt x="2547359" y="4588609"/>
                </a:lnTo>
                <a:cubicBezTo>
                  <a:pt x="2375709" y="4762278"/>
                  <a:pt x="2095774" y="4763916"/>
                  <a:pt x="1922105" y="4592267"/>
                </a:cubicBezTo>
                <a:lnTo>
                  <a:pt x="0" y="2692515"/>
                </a:lnTo>
                <a:close/>
                <a:moveTo>
                  <a:pt x="0" y="16702"/>
                </a:moveTo>
                <a:lnTo>
                  <a:pt x="4228130" y="4195659"/>
                </a:lnTo>
                <a:cubicBezTo>
                  <a:pt x="4401798" y="4367309"/>
                  <a:pt x="4403436" y="4647243"/>
                  <a:pt x="4231786" y="4820912"/>
                </a:cubicBezTo>
                <a:lnTo>
                  <a:pt x="4231786" y="4820911"/>
                </a:lnTo>
                <a:cubicBezTo>
                  <a:pt x="4060137" y="4994580"/>
                  <a:pt x="3780202" y="4996218"/>
                  <a:pt x="3606533" y="4824568"/>
                </a:cubicBezTo>
                <a:lnTo>
                  <a:pt x="1" y="1259978"/>
                </a:lnTo>
                <a:close/>
                <a:moveTo>
                  <a:pt x="1610235" y="0"/>
                </a:moveTo>
                <a:lnTo>
                  <a:pt x="2868139" y="0"/>
                </a:lnTo>
                <a:lnTo>
                  <a:pt x="5928198" y="3024471"/>
                </a:lnTo>
                <a:cubicBezTo>
                  <a:pt x="5971616" y="3067384"/>
                  <a:pt x="6004281" y="3117064"/>
                  <a:pt x="6026175" y="3170159"/>
                </a:cubicBezTo>
                <a:lnTo>
                  <a:pt x="6036733" y="3205036"/>
                </a:lnTo>
                <a:lnTo>
                  <a:pt x="6036733" y="3473204"/>
                </a:lnTo>
                <a:lnTo>
                  <a:pt x="6028121" y="3502900"/>
                </a:lnTo>
                <a:cubicBezTo>
                  <a:pt x="6006850" y="3556248"/>
                  <a:pt x="5974768" y="3606307"/>
                  <a:pt x="5931856" y="3649724"/>
                </a:cubicBezTo>
                <a:lnTo>
                  <a:pt x="5931855" y="3649724"/>
                </a:lnTo>
                <a:cubicBezTo>
                  <a:pt x="5760206" y="3823392"/>
                  <a:pt x="5480271" y="3825030"/>
                  <a:pt x="5306602" y="3653381"/>
                </a:cubicBezTo>
                <a:close/>
                <a:moveTo>
                  <a:pt x="4302148" y="0"/>
                </a:moveTo>
                <a:lnTo>
                  <a:pt x="5831278" y="1511346"/>
                </a:lnTo>
                <a:cubicBezTo>
                  <a:pt x="6004947" y="1682995"/>
                  <a:pt x="6006584" y="1962930"/>
                  <a:pt x="5834934" y="2136599"/>
                </a:cubicBezTo>
                <a:lnTo>
                  <a:pt x="5834934" y="2136598"/>
                </a:lnTo>
                <a:cubicBezTo>
                  <a:pt x="5663284" y="2310267"/>
                  <a:pt x="5383350" y="2311905"/>
                  <a:pt x="5209681" y="2140256"/>
                </a:cubicBezTo>
                <a:lnTo>
                  <a:pt x="3044243" y="0"/>
                </a:lnTo>
                <a:close/>
                <a:moveTo>
                  <a:pt x="177431" y="0"/>
                </a:moveTo>
                <a:lnTo>
                  <a:pt x="1424621" y="0"/>
                </a:lnTo>
                <a:lnTo>
                  <a:pt x="5434612" y="3963356"/>
                </a:lnTo>
                <a:cubicBezTo>
                  <a:pt x="5608282" y="4135005"/>
                  <a:pt x="5609919" y="4414940"/>
                  <a:pt x="5438270" y="4588609"/>
                </a:cubicBezTo>
                <a:lnTo>
                  <a:pt x="5438269" y="4588608"/>
                </a:lnTo>
                <a:cubicBezTo>
                  <a:pt x="5266620" y="4762277"/>
                  <a:pt x="4986685" y="4763915"/>
                  <a:pt x="4813016" y="4592265"/>
                </a:cubicBezTo>
                <a:lnTo>
                  <a:pt x="229449" y="62002"/>
                </a:lnTo>
                <a:cubicBezTo>
                  <a:pt x="210454" y="43228"/>
                  <a:pt x="193517" y="23159"/>
                  <a:pt x="178639" y="207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30528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129634" y="-1"/>
            <a:ext cx="6059529" cy="4952242"/>
          </a:xfrm>
          <a:custGeom>
            <a:avLst/>
            <a:gdLst>
              <a:gd name="connsiteX0" fmla="*/ 6059529 w 6059529"/>
              <a:gd name="connsiteY0" fmla="*/ 1449239 h 4952242"/>
              <a:gd name="connsiteX1" fmla="*/ 6059529 w 6059529"/>
              <a:gd name="connsiteY1" fmla="*/ 2692517 h 4952242"/>
              <a:gd name="connsiteX2" fmla="*/ 4137424 w 6059529"/>
              <a:gd name="connsiteY2" fmla="*/ 4592268 h 4952242"/>
              <a:gd name="connsiteX3" fmla="*/ 3512171 w 6059529"/>
              <a:gd name="connsiteY3" fmla="*/ 4588610 h 4952242"/>
              <a:gd name="connsiteX4" fmla="*/ 3512171 w 6059529"/>
              <a:gd name="connsiteY4" fmla="*/ 4588612 h 4952242"/>
              <a:gd name="connsiteX5" fmla="*/ 3515827 w 6059529"/>
              <a:gd name="connsiteY5" fmla="*/ 3963358 h 4952242"/>
              <a:gd name="connsiteX6" fmla="*/ 6059529 w 6059529"/>
              <a:gd name="connsiteY6" fmla="*/ 16703 h 4952242"/>
              <a:gd name="connsiteX7" fmla="*/ 6059529 w 6059529"/>
              <a:gd name="connsiteY7" fmla="*/ 1259979 h 4952242"/>
              <a:gd name="connsiteX8" fmla="*/ 2452996 w 6059529"/>
              <a:gd name="connsiteY8" fmla="*/ 4824569 h 4952242"/>
              <a:gd name="connsiteX9" fmla="*/ 1827743 w 6059529"/>
              <a:gd name="connsiteY9" fmla="*/ 4820912 h 4952242"/>
              <a:gd name="connsiteX10" fmla="*/ 1827743 w 6059529"/>
              <a:gd name="connsiteY10" fmla="*/ 4820913 h 4952242"/>
              <a:gd name="connsiteX11" fmla="*/ 1831400 w 6059529"/>
              <a:gd name="connsiteY11" fmla="*/ 4195660 h 4952242"/>
              <a:gd name="connsiteX12" fmla="*/ 4449295 w 6059529"/>
              <a:gd name="connsiteY12" fmla="*/ 1 h 4952242"/>
              <a:gd name="connsiteX13" fmla="*/ 752927 w 6059529"/>
              <a:gd name="connsiteY13" fmla="*/ 3653382 h 4952242"/>
              <a:gd name="connsiteX14" fmla="*/ 127674 w 6059529"/>
              <a:gd name="connsiteY14" fmla="*/ 3649725 h 4952242"/>
              <a:gd name="connsiteX15" fmla="*/ 127674 w 6059529"/>
              <a:gd name="connsiteY15" fmla="*/ 3649725 h 4952242"/>
              <a:gd name="connsiteX16" fmla="*/ 131331 w 6059529"/>
              <a:gd name="connsiteY16" fmla="*/ 3024472 h 4952242"/>
              <a:gd name="connsiteX17" fmla="*/ 3191390 w 6059529"/>
              <a:gd name="connsiteY17" fmla="*/ 1 h 4952242"/>
              <a:gd name="connsiteX18" fmla="*/ 1757381 w 6059529"/>
              <a:gd name="connsiteY18" fmla="*/ 1 h 4952242"/>
              <a:gd name="connsiteX19" fmla="*/ 3015286 w 6059529"/>
              <a:gd name="connsiteY19" fmla="*/ 1 h 4952242"/>
              <a:gd name="connsiteX20" fmla="*/ 849848 w 6059529"/>
              <a:gd name="connsiteY20" fmla="*/ 2140257 h 4952242"/>
              <a:gd name="connsiteX21" fmla="*/ 224595 w 6059529"/>
              <a:gd name="connsiteY21" fmla="*/ 2136599 h 4952242"/>
              <a:gd name="connsiteX22" fmla="*/ 224595 w 6059529"/>
              <a:gd name="connsiteY22" fmla="*/ 2136600 h 4952242"/>
              <a:gd name="connsiteX23" fmla="*/ 228251 w 6059529"/>
              <a:gd name="connsiteY23" fmla="*/ 1511347 h 4952242"/>
              <a:gd name="connsiteX24" fmla="*/ 5882098 w 6059529"/>
              <a:gd name="connsiteY24" fmla="*/ 0 h 4952242"/>
              <a:gd name="connsiteX25" fmla="*/ 5880891 w 6059529"/>
              <a:gd name="connsiteY25" fmla="*/ 2076 h 4952242"/>
              <a:gd name="connsiteX26" fmla="*/ 5830081 w 6059529"/>
              <a:gd name="connsiteY26" fmla="*/ 62003 h 4952242"/>
              <a:gd name="connsiteX27" fmla="*/ 1246513 w 6059529"/>
              <a:gd name="connsiteY27" fmla="*/ 4592266 h 4952242"/>
              <a:gd name="connsiteX28" fmla="*/ 621260 w 6059529"/>
              <a:gd name="connsiteY28" fmla="*/ 4588609 h 4952242"/>
              <a:gd name="connsiteX29" fmla="*/ 621260 w 6059529"/>
              <a:gd name="connsiteY29" fmla="*/ 4588610 h 4952242"/>
              <a:gd name="connsiteX30" fmla="*/ 624917 w 6059529"/>
              <a:gd name="connsiteY30" fmla="*/ 3963357 h 4952242"/>
              <a:gd name="connsiteX31" fmla="*/ 4634908 w 6059529"/>
              <a:gd name="connsiteY31" fmla="*/ 1 h 495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59529" h="4952242">
                <a:moveTo>
                  <a:pt x="6059529" y="1449239"/>
                </a:moveTo>
                <a:lnTo>
                  <a:pt x="6059529" y="2692517"/>
                </a:lnTo>
                <a:lnTo>
                  <a:pt x="4137424" y="4592268"/>
                </a:lnTo>
                <a:cubicBezTo>
                  <a:pt x="3963755" y="4763917"/>
                  <a:pt x="3683820" y="4762279"/>
                  <a:pt x="3512171" y="4588610"/>
                </a:cubicBezTo>
                <a:lnTo>
                  <a:pt x="3512171" y="4588612"/>
                </a:lnTo>
                <a:cubicBezTo>
                  <a:pt x="3340521" y="4414943"/>
                  <a:pt x="3342159" y="4135008"/>
                  <a:pt x="3515827" y="3963358"/>
                </a:cubicBezTo>
                <a:close/>
                <a:moveTo>
                  <a:pt x="6059529" y="16703"/>
                </a:moveTo>
                <a:lnTo>
                  <a:pt x="6059529" y="1259979"/>
                </a:lnTo>
                <a:lnTo>
                  <a:pt x="2452996" y="4824569"/>
                </a:lnTo>
                <a:cubicBezTo>
                  <a:pt x="2279327" y="4996219"/>
                  <a:pt x="1999393" y="4994581"/>
                  <a:pt x="1827743" y="4820912"/>
                </a:cubicBezTo>
                <a:lnTo>
                  <a:pt x="1827743" y="4820913"/>
                </a:lnTo>
                <a:cubicBezTo>
                  <a:pt x="1656093" y="4647244"/>
                  <a:pt x="1657731" y="4367310"/>
                  <a:pt x="1831400" y="4195660"/>
                </a:cubicBezTo>
                <a:close/>
                <a:moveTo>
                  <a:pt x="4449295" y="1"/>
                </a:moveTo>
                <a:lnTo>
                  <a:pt x="752927" y="3653382"/>
                </a:lnTo>
                <a:cubicBezTo>
                  <a:pt x="579258" y="3825031"/>
                  <a:pt x="299324" y="3823393"/>
                  <a:pt x="127674" y="3649725"/>
                </a:cubicBezTo>
                <a:lnTo>
                  <a:pt x="127674" y="3649725"/>
                </a:lnTo>
                <a:cubicBezTo>
                  <a:pt x="-43976" y="3476056"/>
                  <a:pt x="-42338" y="3196122"/>
                  <a:pt x="131331" y="3024472"/>
                </a:cubicBezTo>
                <a:lnTo>
                  <a:pt x="3191390" y="1"/>
                </a:lnTo>
                <a:close/>
                <a:moveTo>
                  <a:pt x="1757381" y="1"/>
                </a:moveTo>
                <a:lnTo>
                  <a:pt x="3015286" y="1"/>
                </a:lnTo>
                <a:lnTo>
                  <a:pt x="849848" y="2140257"/>
                </a:lnTo>
                <a:cubicBezTo>
                  <a:pt x="676179" y="2311906"/>
                  <a:pt x="396245" y="2310268"/>
                  <a:pt x="224595" y="2136599"/>
                </a:cubicBezTo>
                <a:lnTo>
                  <a:pt x="224595" y="2136600"/>
                </a:lnTo>
                <a:cubicBezTo>
                  <a:pt x="52946" y="1962931"/>
                  <a:pt x="54582" y="1682996"/>
                  <a:pt x="228251" y="1511347"/>
                </a:cubicBezTo>
                <a:close/>
                <a:moveTo>
                  <a:pt x="5882098" y="0"/>
                </a:moveTo>
                <a:lnTo>
                  <a:pt x="5880891" y="2076"/>
                </a:lnTo>
                <a:cubicBezTo>
                  <a:pt x="5866013" y="23160"/>
                  <a:pt x="5849076" y="43229"/>
                  <a:pt x="5830081" y="62003"/>
                </a:cubicBezTo>
                <a:lnTo>
                  <a:pt x="1246513" y="4592266"/>
                </a:lnTo>
                <a:cubicBezTo>
                  <a:pt x="1072844" y="4763916"/>
                  <a:pt x="792910" y="4762278"/>
                  <a:pt x="621260" y="4588609"/>
                </a:cubicBezTo>
                <a:lnTo>
                  <a:pt x="621260" y="4588610"/>
                </a:lnTo>
                <a:cubicBezTo>
                  <a:pt x="449610" y="4414941"/>
                  <a:pt x="451248" y="4135006"/>
                  <a:pt x="624917" y="3963357"/>
                </a:cubicBezTo>
                <a:lnTo>
                  <a:pt x="4634908" y="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24047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47616" y="851229"/>
            <a:ext cx="5624222" cy="4711308"/>
          </a:xfrm>
          <a:custGeom>
            <a:avLst/>
            <a:gdLst>
              <a:gd name="connsiteX0" fmla="*/ 281966 w 5624222"/>
              <a:gd name="connsiteY0" fmla="*/ 1838357 h 4711308"/>
              <a:gd name="connsiteX1" fmla="*/ 484847 w 5624222"/>
              <a:gd name="connsiteY1" fmla="*/ 1919397 h 4711308"/>
              <a:gd name="connsiteX2" fmla="*/ 2731762 w 5624222"/>
              <a:gd name="connsiteY2" fmla="*/ 4118471 h 4711308"/>
              <a:gd name="connsiteX3" fmla="*/ 2736547 w 5624222"/>
              <a:gd name="connsiteY3" fmla="*/ 4522547 h 4711308"/>
              <a:gd name="connsiteX4" fmla="*/ 2332802 w 5624222"/>
              <a:gd name="connsiteY4" fmla="*/ 4527037 h 4711308"/>
              <a:gd name="connsiteX5" fmla="*/ 85589 w 5624222"/>
              <a:gd name="connsiteY5" fmla="*/ 2327963 h 4711308"/>
              <a:gd name="connsiteX6" fmla="*/ 81103 w 5624222"/>
              <a:gd name="connsiteY6" fmla="*/ 1923887 h 4711308"/>
              <a:gd name="connsiteX7" fmla="*/ 281966 w 5624222"/>
              <a:gd name="connsiteY7" fmla="*/ 1838357 h 4711308"/>
              <a:gd name="connsiteX8" fmla="*/ 1074393 w 5624222"/>
              <a:gd name="connsiteY8" fmla="*/ 1708044 h 4711308"/>
              <a:gd name="connsiteX9" fmla="*/ 1277263 w 5624222"/>
              <a:gd name="connsiteY9" fmla="*/ 1789122 h 4711308"/>
              <a:gd name="connsiteX10" fmla="*/ 3767055 w 5624222"/>
              <a:gd name="connsiteY10" fmla="*/ 4222132 h 4711308"/>
              <a:gd name="connsiteX11" fmla="*/ 3771543 w 5624222"/>
              <a:gd name="connsiteY11" fmla="*/ 4625839 h 4711308"/>
              <a:gd name="connsiteX12" fmla="*/ 3367599 w 5624222"/>
              <a:gd name="connsiteY12" fmla="*/ 4630325 h 4711308"/>
              <a:gd name="connsiteX13" fmla="*/ 877807 w 5624222"/>
              <a:gd name="connsiteY13" fmla="*/ 2197315 h 4711308"/>
              <a:gd name="connsiteX14" fmla="*/ 873319 w 5624222"/>
              <a:gd name="connsiteY14" fmla="*/ 1793607 h 4711308"/>
              <a:gd name="connsiteX15" fmla="*/ 1074393 w 5624222"/>
              <a:gd name="connsiteY15" fmla="*/ 1708044 h 4711308"/>
              <a:gd name="connsiteX16" fmla="*/ 4012878 w 5624222"/>
              <a:gd name="connsiteY16" fmla="*/ 997000 h 4711308"/>
              <a:gd name="connsiteX17" fmla="*/ 4215762 w 5624222"/>
              <a:gd name="connsiteY17" fmla="*/ 1077946 h 4711308"/>
              <a:gd name="connsiteX18" fmla="*/ 5538697 w 5624222"/>
              <a:gd name="connsiteY18" fmla="*/ 2370992 h 4711308"/>
              <a:gd name="connsiteX19" fmla="*/ 5543186 w 5624222"/>
              <a:gd name="connsiteY19" fmla="*/ 2774789 h 4711308"/>
              <a:gd name="connsiteX20" fmla="*/ 5139213 w 5624222"/>
              <a:gd name="connsiteY20" fmla="*/ 2779275 h 4711308"/>
              <a:gd name="connsiteX21" fmla="*/ 3816278 w 5624222"/>
              <a:gd name="connsiteY21" fmla="*/ 1486528 h 4711308"/>
              <a:gd name="connsiteX22" fmla="*/ 3811789 w 5624222"/>
              <a:gd name="connsiteY22" fmla="*/ 1082732 h 4711308"/>
              <a:gd name="connsiteX23" fmla="*/ 4012878 w 5624222"/>
              <a:gd name="connsiteY23" fmla="*/ 997000 h 4711308"/>
              <a:gd name="connsiteX24" fmla="*/ 1185564 w 5624222"/>
              <a:gd name="connsiteY24" fmla="*/ 914457 h 4711308"/>
              <a:gd name="connsiteX25" fmla="*/ 1388465 w 5624222"/>
              <a:gd name="connsiteY25" fmla="*/ 995421 h 4711308"/>
              <a:gd name="connsiteX26" fmla="*/ 4198838 w 5624222"/>
              <a:gd name="connsiteY26" fmla="*/ 3742472 h 4711308"/>
              <a:gd name="connsiteX27" fmla="*/ 4203326 w 5624222"/>
              <a:gd name="connsiteY27" fmla="*/ 4146362 h 4711308"/>
              <a:gd name="connsiteX28" fmla="*/ 3799322 w 5624222"/>
              <a:gd name="connsiteY28" fmla="*/ 4150850 h 4711308"/>
              <a:gd name="connsiteX29" fmla="*/ 989249 w 5624222"/>
              <a:gd name="connsiteY29" fmla="*/ 1404098 h 4711308"/>
              <a:gd name="connsiteX30" fmla="*/ 984460 w 5624222"/>
              <a:gd name="connsiteY30" fmla="*/ 1000208 h 4711308"/>
              <a:gd name="connsiteX31" fmla="*/ 1185564 w 5624222"/>
              <a:gd name="connsiteY31" fmla="*/ 914457 h 4711308"/>
              <a:gd name="connsiteX32" fmla="*/ 1821910 w 5624222"/>
              <a:gd name="connsiteY32" fmla="*/ 641367 h 4711308"/>
              <a:gd name="connsiteX33" fmla="*/ 2024837 w 5624222"/>
              <a:gd name="connsiteY33" fmla="*/ 722363 h 4711308"/>
              <a:gd name="connsiteX34" fmla="*/ 4463998 w 5624222"/>
              <a:gd name="connsiteY34" fmla="*/ 3107514 h 4711308"/>
              <a:gd name="connsiteX35" fmla="*/ 4468486 w 5624222"/>
              <a:gd name="connsiteY35" fmla="*/ 3511371 h 4711308"/>
              <a:gd name="connsiteX36" fmla="*/ 4064651 w 5624222"/>
              <a:gd name="connsiteY36" fmla="*/ 3515859 h 4711308"/>
              <a:gd name="connsiteX37" fmla="*/ 1625489 w 5624222"/>
              <a:gd name="connsiteY37" fmla="*/ 1130707 h 4711308"/>
              <a:gd name="connsiteX38" fmla="*/ 1621002 w 5624222"/>
              <a:gd name="connsiteY38" fmla="*/ 726850 h 4711308"/>
              <a:gd name="connsiteX39" fmla="*/ 1821910 w 5624222"/>
              <a:gd name="connsiteY39" fmla="*/ 641367 h 4711308"/>
              <a:gd name="connsiteX40" fmla="*/ 2079328 w 5624222"/>
              <a:gd name="connsiteY40" fmla="*/ 19 h 4711308"/>
              <a:gd name="connsiteX41" fmla="*/ 2282227 w 5624222"/>
              <a:gd name="connsiteY41" fmla="*/ 81021 h 4711308"/>
              <a:gd name="connsiteX42" fmla="*/ 5092302 w 5624222"/>
              <a:gd name="connsiteY42" fmla="*/ 2828072 h 4711308"/>
              <a:gd name="connsiteX43" fmla="*/ 5096791 w 5624222"/>
              <a:gd name="connsiteY43" fmla="*/ 3231962 h 4711308"/>
              <a:gd name="connsiteX44" fmla="*/ 4693086 w 5624222"/>
              <a:gd name="connsiteY44" fmla="*/ 3236450 h 4711308"/>
              <a:gd name="connsiteX45" fmla="*/ 1882712 w 5624222"/>
              <a:gd name="connsiteY45" fmla="*/ 489399 h 4711308"/>
              <a:gd name="connsiteX46" fmla="*/ 1878223 w 5624222"/>
              <a:gd name="connsiteY46" fmla="*/ 85509 h 4711308"/>
              <a:gd name="connsiteX47" fmla="*/ 2079328 w 5624222"/>
              <a:gd name="connsiteY47" fmla="*/ 19 h 4711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624222" h="4711308">
                <a:moveTo>
                  <a:pt x="281966" y="1838357"/>
                </a:moveTo>
                <a:cubicBezTo>
                  <a:pt x="355126" y="1837534"/>
                  <a:pt x="428622" y="1864473"/>
                  <a:pt x="484847" y="1919397"/>
                </a:cubicBezTo>
                <a:lnTo>
                  <a:pt x="2731762" y="4118471"/>
                </a:lnTo>
                <a:cubicBezTo>
                  <a:pt x="2844212" y="4228320"/>
                  <a:pt x="2846306" y="4410005"/>
                  <a:pt x="2736547" y="4522547"/>
                </a:cubicBezTo>
                <a:cubicBezTo>
                  <a:pt x="2626788" y="4634791"/>
                  <a:pt x="2444954" y="4636886"/>
                  <a:pt x="2332802" y="4527037"/>
                </a:cubicBezTo>
                <a:lnTo>
                  <a:pt x="85589" y="2327963"/>
                </a:lnTo>
                <a:cubicBezTo>
                  <a:pt x="-26861" y="2218114"/>
                  <a:pt x="-28656" y="2036130"/>
                  <a:pt x="81103" y="1923887"/>
                </a:cubicBezTo>
                <a:cubicBezTo>
                  <a:pt x="135982" y="1867765"/>
                  <a:pt x="208806" y="1839180"/>
                  <a:pt x="281966" y="1838357"/>
                </a:cubicBezTo>
                <a:close/>
                <a:moveTo>
                  <a:pt x="1074393" y="1708044"/>
                </a:moveTo>
                <a:cubicBezTo>
                  <a:pt x="1147627" y="1707259"/>
                  <a:pt x="1221159" y="1734247"/>
                  <a:pt x="1277263" y="1789122"/>
                </a:cubicBezTo>
                <a:lnTo>
                  <a:pt x="3767055" y="4222132"/>
                </a:lnTo>
                <a:cubicBezTo>
                  <a:pt x="3879560" y="4331880"/>
                  <a:pt x="3881356" y="4513698"/>
                  <a:pt x="3771543" y="4625839"/>
                </a:cubicBezTo>
                <a:cubicBezTo>
                  <a:pt x="3661730" y="4737980"/>
                  <a:pt x="3480105" y="4740073"/>
                  <a:pt x="3367599" y="4630325"/>
                </a:cubicBezTo>
                <a:lnTo>
                  <a:pt x="877807" y="2197315"/>
                </a:lnTo>
                <a:cubicBezTo>
                  <a:pt x="765601" y="2087566"/>
                  <a:pt x="763506" y="1905748"/>
                  <a:pt x="873319" y="1793607"/>
                </a:cubicBezTo>
                <a:cubicBezTo>
                  <a:pt x="928225" y="1737387"/>
                  <a:pt x="1001160" y="1708829"/>
                  <a:pt x="1074393" y="1708044"/>
                </a:cubicBezTo>
                <a:close/>
                <a:moveTo>
                  <a:pt x="4012878" y="997000"/>
                </a:moveTo>
                <a:cubicBezTo>
                  <a:pt x="4086116" y="996140"/>
                  <a:pt x="4159654" y="1023060"/>
                  <a:pt x="4215762" y="1077946"/>
                </a:cubicBezTo>
                <a:lnTo>
                  <a:pt x="5538697" y="2370992"/>
                </a:lnTo>
                <a:cubicBezTo>
                  <a:pt x="5650912" y="2480765"/>
                  <a:pt x="5653006" y="2662623"/>
                  <a:pt x="5543186" y="2774789"/>
                </a:cubicBezTo>
                <a:cubicBezTo>
                  <a:pt x="5433365" y="2887254"/>
                  <a:pt x="5251727" y="2889048"/>
                  <a:pt x="5139213" y="2779275"/>
                </a:cubicBezTo>
                <a:lnTo>
                  <a:pt x="3816278" y="1486528"/>
                </a:lnTo>
                <a:cubicBezTo>
                  <a:pt x="3704063" y="1376456"/>
                  <a:pt x="3701969" y="1194897"/>
                  <a:pt x="3811789" y="1082732"/>
                </a:cubicBezTo>
                <a:cubicBezTo>
                  <a:pt x="3866699" y="1026499"/>
                  <a:pt x="3939639" y="997860"/>
                  <a:pt x="4012878" y="997000"/>
                </a:cubicBezTo>
                <a:close/>
                <a:moveTo>
                  <a:pt x="1185564" y="914457"/>
                </a:moveTo>
                <a:cubicBezTo>
                  <a:pt x="1258809" y="913596"/>
                  <a:pt x="1332353" y="940522"/>
                  <a:pt x="1388465" y="995421"/>
                </a:cubicBezTo>
                <a:lnTo>
                  <a:pt x="4198838" y="3742472"/>
                </a:lnTo>
                <a:cubicBezTo>
                  <a:pt x="4311061" y="3852270"/>
                  <a:pt x="4313156" y="4034171"/>
                  <a:pt x="4203326" y="4146362"/>
                </a:cubicBezTo>
                <a:cubicBezTo>
                  <a:pt x="4093497" y="4258853"/>
                  <a:pt x="3911546" y="4260648"/>
                  <a:pt x="3799322" y="4150850"/>
                </a:cubicBezTo>
                <a:lnTo>
                  <a:pt x="989249" y="1404098"/>
                </a:lnTo>
                <a:cubicBezTo>
                  <a:pt x="876726" y="1294001"/>
                  <a:pt x="874631" y="1112400"/>
                  <a:pt x="984460" y="1000208"/>
                </a:cubicBezTo>
                <a:cubicBezTo>
                  <a:pt x="1039375" y="943963"/>
                  <a:pt x="1112320" y="915317"/>
                  <a:pt x="1185564" y="914457"/>
                </a:cubicBezTo>
                <a:close/>
                <a:moveTo>
                  <a:pt x="1821910" y="641367"/>
                </a:moveTo>
                <a:cubicBezTo>
                  <a:pt x="1895086" y="640544"/>
                  <a:pt x="1968599" y="667468"/>
                  <a:pt x="2024837" y="722363"/>
                </a:cubicBezTo>
                <a:lnTo>
                  <a:pt x="4463998" y="3107514"/>
                </a:lnTo>
                <a:cubicBezTo>
                  <a:pt x="4576175" y="3217303"/>
                  <a:pt x="4578269" y="3398890"/>
                  <a:pt x="4468486" y="3511371"/>
                </a:cubicBezTo>
                <a:cubicBezTo>
                  <a:pt x="4358702" y="3623554"/>
                  <a:pt x="4176827" y="3625648"/>
                  <a:pt x="4064651" y="3515859"/>
                </a:cubicBezTo>
                <a:lnTo>
                  <a:pt x="1625489" y="1130707"/>
                </a:lnTo>
                <a:cubicBezTo>
                  <a:pt x="1513313" y="1020918"/>
                  <a:pt x="1511219" y="839033"/>
                  <a:pt x="1621002" y="726850"/>
                </a:cubicBezTo>
                <a:cubicBezTo>
                  <a:pt x="1675893" y="670759"/>
                  <a:pt x="1748733" y="642190"/>
                  <a:pt x="1821910" y="641367"/>
                </a:cubicBezTo>
                <a:close/>
                <a:moveTo>
                  <a:pt x="2079328" y="19"/>
                </a:moveTo>
                <a:cubicBezTo>
                  <a:pt x="2152572" y="-804"/>
                  <a:pt x="2226116" y="26122"/>
                  <a:pt x="2282227" y="81021"/>
                </a:cubicBezTo>
                <a:lnTo>
                  <a:pt x="5092302" y="2828072"/>
                </a:lnTo>
                <a:cubicBezTo>
                  <a:pt x="5204824" y="2937870"/>
                  <a:pt x="5206919" y="3119471"/>
                  <a:pt x="5096791" y="3231962"/>
                </a:cubicBezTo>
                <a:cubicBezTo>
                  <a:pt x="4986961" y="3344154"/>
                  <a:pt x="4805309" y="3346248"/>
                  <a:pt x="4693086" y="3236450"/>
                </a:cubicBezTo>
                <a:lnTo>
                  <a:pt x="1882712" y="489399"/>
                </a:lnTo>
                <a:cubicBezTo>
                  <a:pt x="1770489" y="379601"/>
                  <a:pt x="1768394" y="197701"/>
                  <a:pt x="1878223" y="85509"/>
                </a:cubicBezTo>
                <a:cubicBezTo>
                  <a:pt x="1933138" y="29413"/>
                  <a:pt x="2006083" y="842"/>
                  <a:pt x="2079328" y="19"/>
                </a:cubicBez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03202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617736" y="1073346"/>
            <a:ext cx="5624222" cy="4711308"/>
          </a:xfrm>
          <a:custGeom>
            <a:avLst/>
            <a:gdLst>
              <a:gd name="connsiteX0" fmla="*/ 5342257 w 5624222"/>
              <a:gd name="connsiteY0" fmla="*/ 1838357 h 4711308"/>
              <a:gd name="connsiteX1" fmla="*/ 5543120 w 5624222"/>
              <a:gd name="connsiteY1" fmla="*/ 1923887 h 4711308"/>
              <a:gd name="connsiteX2" fmla="*/ 5538634 w 5624222"/>
              <a:gd name="connsiteY2" fmla="*/ 2327963 h 4711308"/>
              <a:gd name="connsiteX3" fmla="*/ 3291421 w 5624222"/>
              <a:gd name="connsiteY3" fmla="*/ 4527037 h 4711308"/>
              <a:gd name="connsiteX4" fmla="*/ 2887676 w 5624222"/>
              <a:gd name="connsiteY4" fmla="*/ 4522547 h 4711308"/>
              <a:gd name="connsiteX5" fmla="*/ 2892461 w 5624222"/>
              <a:gd name="connsiteY5" fmla="*/ 4118471 h 4711308"/>
              <a:gd name="connsiteX6" fmla="*/ 5139376 w 5624222"/>
              <a:gd name="connsiteY6" fmla="*/ 1919397 h 4711308"/>
              <a:gd name="connsiteX7" fmla="*/ 5342257 w 5624222"/>
              <a:gd name="connsiteY7" fmla="*/ 1838357 h 4711308"/>
              <a:gd name="connsiteX8" fmla="*/ 4549830 w 5624222"/>
              <a:gd name="connsiteY8" fmla="*/ 1708044 h 4711308"/>
              <a:gd name="connsiteX9" fmla="*/ 4750904 w 5624222"/>
              <a:gd name="connsiteY9" fmla="*/ 1793607 h 4711308"/>
              <a:gd name="connsiteX10" fmla="*/ 4746416 w 5624222"/>
              <a:gd name="connsiteY10" fmla="*/ 2197315 h 4711308"/>
              <a:gd name="connsiteX11" fmla="*/ 2256624 w 5624222"/>
              <a:gd name="connsiteY11" fmla="*/ 4630325 h 4711308"/>
              <a:gd name="connsiteX12" fmla="*/ 1852680 w 5624222"/>
              <a:gd name="connsiteY12" fmla="*/ 4625839 h 4711308"/>
              <a:gd name="connsiteX13" fmla="*/ 1857168 w 5624222"/>
              <a:gd name="connsiteY13" fmla="*/ 4222132 h 4711308"/>
              <a:gd name="connsiteX14" fmla="*/ 4346960 w 5624222"/>
              <a:gd name="connsiteY14" fmla="*/ 1789122 h 4711308"/>
              <a:gd name="connsiteX15" fmla="*/ 4549830 w 5624222"/>
              <a:gd name="connsiteY15" fmla="*/ 1708044 h 4711308"/>
              <a:gd name="connsiteX16" fmla="*/ 1611345 w 5624222"/>
              <a:gd name="connsiteY16" fmla="*/ 997000 h 4711308"/>
              <a:gd name="connsiteX17" fmla="*/ 1812434 w 5624222"/>
              <a:gd name="connsiteY17" fmla="*/ 1082732 h 4711308"/>
              <a:gd name="connsiteX18" fmla="*/ 1807945 w 5624222"/>
              <a:gd name="connsiteY18" fmla="*/ 1486528 h 4711308"/>
              <a:gd name="connsiteX19" fmla="*/ 485010 w 5624222"/>
              <a:gd name="connsiteY19" fmla="*/ 2779275 h 4711308"/>
              <a:gd name="connsiteX20" fmla="*/ 81037 w 5624222"/>
              <a:gd name="connsiteY20" fmla="*/ 2774789 h 4711308"/>
              <a:gd name="connsiteX21" fmla="*/ 85526 w 5624222"/>
              <a:gd name="connsiteY21" fmla="*/ 2370992 h 4711308"/>
              <a:gd name="connsiteX22" fmla="*/ 1408461 w 5624222"/>
              <a:gd name="connsiteY22" fmla="*/ 1077946 h 4711308"/>
              <a:gd name="connsiteX23" fmla="*/ 1611345 w 5624222"/>
              <a:gd name="connsiteY23" fmla="*/ 997000 h 4711308"/>
              <a:gd name="connsiteX24" fmla="*/ 4438659 w 5624222"/>
              <a:gd name="connsiteY24" fmla="*/ 914457 h 4711308"/>
              <a:gd name="connsiteX25" fmla="*/ 4639763 w 5624222"/>
              <a:gd name="connsiteY25" fmla="*/ 1000208 h 4711308"/>
              <a:gd name="connsiteX26" fmla="*/ 4634974 w 5624222"/>
              <a:gd name="connsiteY26" fmla="*/ 1404098 h 4711308"/>
              <a:gd name="connsiteX27" fmla="*/ 1824901 w 5624222"/>
              <a:gd name="connsiteY27" fmla="*/ 4150850 h 4711308"/>
              <a:gd name="connsiteX28" fmla="*/ 1420897 w 5624222"/>
              <a:gd name="connsiteY28" fmla="*/ 4146362 h 4711308"/>
              <a:gd name="connsiteX29" fmla="*/ 1425385 w 5624222"/>
              <a:gd name="connsiteY29" fmla="*/ 3742472 h 4711308"/>
              <a:gd name="connsiteX30" fmla="*/ 4235758 w 5624222"/>
              <a:gd name="connsiteY30" fmla="*/ 995421 h 4711308"/>
              <a:gd name="connsiteX31" fmla="*/ 4438659 w 5624222"/>
              <a:gd name="connsiteY31" fmla="*/ 914457 h 4711308"/>
              <a:gd name="connsiteX32" fmla="*/ 3802313 w 5624222"/>
              <a:gd name="connsiteY32" fmla="*/ 641367 h 4711308"/>
              <a:gd name="connsiteX33" fmla="*/ 4003221 w 5624222"/>
              <a:gd name="connsiteY33" fmla="*/ 726850 h 4711308"/>
              <a:gd name="connsiteX34" fmla="*/ 3998734 w 5624222"/>
              <a:gd name="connsiteY34" fmla="*/ 1130707 h 4711308"/>
              <a:gd name="connsiteX35" fmla="*/ 1559572 w 5624222"/>
              <a:gd name="connsiteY35" fmla="*/ 3515859 h 4711308"/>
              <a:gd name="connsiteX36" fmla="*/ 1155737 w 5624222"/>
              <a:gd name="connsiteY36" fmla="*/ 3511371 h 4711308"/>
              <a:gd name="connsiteX37" fmla="*/ 1160225 w 5624222"/>
              <a:gd name="connsiteY37" fmla="*/ 3107514 h 4711308"/>
              <a:gd name="connsiteX38" fmla="*/ 3599386 w 5624222"/>
              <a:gd name="connsiteY38" fmla="*/ 722363 h 4711308"/>
              <a:gd name="connsiteX39" fmla="*/ 3802313 w 5624222"/>
              <a:gd name="connsiteY39" fmla="*/ 641367 h 4711308"/>
              <a:gd name="connsiteX40" fmla="*/ 3544895 w 5624222"/>
              <a:gd name="connsiteY40" fmla="*/ 19 h 4711308"/>
              <a:gd name="connsiteX41" fmla="*/ 3746000 w 5624222"/>
              <a:gd name="connsiteY41" fmla="*/ 85509 h 4711308"/>
              <a:gd name="connsiteX42" fmla="*/ 3741511 w 5624222"/>
              <a:gd name="connsiteY42" fmla="*/ 489399 h 4711308"/>
              <a:gd name="connsiteX43" fmla="*/ 931137 w 5624222"/>
              <a:gd name="connsiteY43" fmla="*/ 3236450 h 4711308"/>
              <a:gd name="connsiteX44" fmla="*/ 527432 w 5624222"/>
              <a:gd name="connsiteY44" fmla="*/ 3231962 h 4711308"/>
              <a:gd name="connsiteX45" fmla="*/ 531921 w 5624222"/>
              <a:gd name="connsiteY45" fmla="*/ 2828072 h 4711308"/>
              <a:gd name="connsiteX46" fmla="*/ 3341996 w 5624222"/>
              <a:gd name="connsiteY46" fmla="*/ 81021 h 4711308"/>
              <a:gd name="connsiteX47" fmla="*/ 3544895 w 5624222"/>
              <a:gd name="connsiteY47" fmla="*/ 19 h 4711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624222" h="4711308">
                <a:moveTo>
                  <a:pt x="5342257" y="1838357"/>
                </a:moveTo>
                <a:cubicBezTo>
                  <a:pt x="5415417" y="1839180"/>
                  <a:pt x="5488241" y="1867765"/>
                  <a:pt x="5543120" y="1923887"/>
                </a:cubicBezTo>
                <a:cubicBezTo>
                  <a:pt x="5652879" y="2036130"/>
                  <a:pt x="5651084" y="2218114"/>
                  <a:pt x="5538634" y="2327963"/>
                </a:cubicBezTo>
                <a:lnTo>
                  <a:pt x="3291421" y="4527037"/>
                </a:lnTo>
                <a:cubicBezTo>
                  <a:pt x="3179269" y="4636886"/>
                  <a:pt x="2997435" y="4634791"/>
                  <a:pt x="2887676" y="4522547"/>
                </a:cubicBezTo>
                <a:cubicBezTo>
                  <a:pt x="2777917" y="4410005"/>
                  <a:pt x="2780011" y="4228320"/>
                  <a:pt x="2892461" y="4118471"/>
                </a:cubicBezTo>
                <a:lnTo>
                  <a:pt x="5139376" y="1919397"/>
                </a:lnTo>
                <a:cubicBezTo>
                  <a:pt x="5195601" y="1864473"/>
                  <a:pt x="5269097" y="1837534"/>
                  <a:pt x="5342257" y="1838357"/>
                </a:cubicBezTo>
                <a:close/>
                <a:moveTo>
                  <a:pt x="4549830" y="1708044"/>
                </a:moveTo>
                <a:cubicBezTo>
                  <a:pt x="4623063" y="1708829"/>
                  <a:pt x="4695998" y="1737387"/>
                  <a:pt x="4750904" y="1793607"/>
                </a:cubicBezTo>
                <a:cubicBezTo>
                  <a:pt x="4860717" y="1905748"/>
                  <a:pt x="4858622" y="2087566"/>
                  <a:pt x="4746416" y="2197315"/>
                </a:cubicBezTo>
                <a:lnTo>
                  <a:pt x="2256624" y="4630325"/>
                </a:lnTo>
                <a:cubicBezTo>
                  <a:pt x="2144118" y="4740073"/>
                  <a:pt x="1962493" y="4737980"/>
                  <a:pt x="1852680" y="4625839"/>
                </a:cubicBezTo>
                <a:cubicBezTo>
                  <a:pt x="1742867" y="4513698"/>
                  <a:pt x="1744663" y="4331880"/>
                  <a:pt x="1857168" y="4222132"/>
                </a:cubicBezTo>
                <a:lnTo>
                  <a:pt x="4346960" y="1789122"/>
                </a:lnTo>
                <a:cubicBezTo>
                  <a:pt x="4403064" y="1734247"/>
                  <a:pt x="4476596" y="1707259"/>
                  <a:pt x="4549830" y="1708044"/>
                </a:cubicBezTo>
                <a:close/>
                <a:moveTo>
                  <a:pt x="1611345" y="997000"/>
                </a:moveTo>
                <a:cubicBezTo>
                  <a:pt x="1684584" y="997860"/>
                  <a:pt x="1757524" y="1026499"/>
                  <a:pt x="1812434" y="1082732"/>
                </a:cubicBezTo>
                <a:cubicBezTo>
                  <a:pt x="1922254" y="1194897"/>
                  <a:pt x="1920160" y="1376456"/>
                  <a:pt x="1807945" y="1486528"/>
                </a:cubicBezTo>
                <a:lnTo>
                  <a:pt x="485010" y="2779275"/>
                </a:lnTo>
                <a:cubicBezTo>
                  <a:pt x="372496" y="2889048"/>
                  <a:pt x="190858" y="2887254"/>
                  <a:pt x="81037" y="2774789"/>
                </a:cubicBezTo>
                <a:cubicBezTo>
                  <a:pt x="-28783" y="2662623"/>
                  <a:pt x="-26689" y="2480765"/>
                  <a:pt x="85526" y="2370992"/>
                </a:cubicBezTo>
                <a:lnTo>
                  <a:pt x="1408461" y="1077946"/>
                </a:lnTo>
                <a:cubicBezTo>
                  <a:pt x="1464569" y="1023060"/>
                  <a:pt x="1538107" y="996140"/>
                  <a:pt x="1611345" y="997000"/>
                </a:cubicBezTo>
                <a:close/>
                <a:moveTo>
                  <a:pt x="4438659" y="914457"/>
                </a:moveTo>
                <a:cubicBezTo>
                  <a:pt x="4511903" y="915317"/>
                  <a:pt x="4584848" y="943963"/>
                  <a:pt x="4639763" y="1000208"/>
                </a:cubicBezTo>
                <a:cubicBezTo>
                  <a:pt x="4749592" y="1112400"/>
                  <a:pt x="4747497" y="1294001"/>
                  <a:pt x="4634974" y="1404098"/>
                </a:cubicBezTo>
                <a:lnTo>
                  <a:pt x="1824901" y="4150850"/>
                </a:lnTo>
                <a:cubicBezTo>
                  <a:pt x="1712677" y="4260648"/>
                  <a:pt x="1530726" y="4258853"/>
                  <a:pt x="1420897" y="4146362"/>
                </a:cubicBezTo>
                <a:cubicBezTo>
                  <a:pt x="1311067" y="4034171"/>
                  <a:pt x="1313162" y="3852270"/>
                  <a:pt x="1425385" y="3742472"/>
                </a:cubicBezTo>
                <a:lnTo>
                  <a:pt x="4235758" y="995421"/>
                </a:lnTo>
                <a:cubicBezTo>
                  <a:pt x="4291870" y="940522"/>
                  <a:pt x="4365414" y="913596"/>
                  <a:pt x="4438659" y="914457"/>
                </a:cubicBezTo>
                <a:close/>
                <a:moveTo>
                  <a:pt x="3802313" y="641367"/>
                </a:moveTo>
                <a:cubicBezTo>
                  <a:pt x="3875490" y="642190"/>
                  <a:pt x="3948330" y="670759"/>
                  <a:pt x="4003221" y="726850"/>
                </a:cubicBezTo>
                <a:cubicBezTo>
                  <a:pt x="4113004" y="839033"/>
                  <a:pt x="4110910" y="1020918"/>
                  <a:pt x="3998734" y="1130707"/>
                </a:cubicBezTo>
                <a:lnTo>
                  <a:pt x="1559572" y="3515859"/>
                </a:lnTo>
                <a:cubicBezTo>
                  <a:pt x="1447396" y="3625648"/>
                  <a:pt x="1265521" y="3623554"/>
                  <a:pt x="1155737" y="3511371"/>
                </a:cubicBezTo>
                <a:cubicBezTo>
                  <a:pt x="1045954" y="3398890"/>
                  <a:pt x="1048048" y="3217303"/>
                  <a:pt x="1160225" y="3107514"/>
                </a:cubicBezTo>
                <a:lnTo>
                  <a:pt x="3599386" y="722363"/>
                </a:lnTo>
                <a:cubicBezTo>
                  <a:pt x="3655624" y="667468"/>
                  <a:pt x="3729137" y="640544"/>
                  <a:pt x="3802313" y="641367"/>
                </a:cubicBezTo>
                <a:close/>
                <a:moveTo>
                  <a:pt x="3544895" y="19"/>
                </a:moveTo>
                <a:cubicBezTo>
                  <a:pt x="3618140" y="842"/>
                  <a:pt x="3691085" y="29413"/>
                  <a:pt x="3746000" y="85509"/>
                </a:cubicBezTo>
                <a:cubicBezTo>
                  <a:pt x="3855829" y="197701"/>
                  <a:pt x="3853734" y="379601"/>
                  <a:pt x="3741511" y="489399"/>
                </a:cubicBezTo>
                <a:lnTo>
                  <a:pt x="931137" y="3236450"/>
                </a:lnTo>
                <a:cubicBezTo>
                  <a:pt x="818914" y="3346248"/>
                  <a:pt x="637262" y="3344154"/>
                  <a:pt x="527432" y="3231962"/>
                </a:cubicBezTo>
                <a:cubicBezTo>
                  <a:pt x="417304" y="3119471"/>
                  <a:pt x="419399" y="2937870"/>
                  <a:pt x="531921" y="2828072"/>
                </a:cubicBezTo>
                <a:lnTo>
                  <a:pt x="3341996" y="81021"/>
                </a:lnTo>
                <a:cubicBezTo>
                  <a:pt x="3398107" y="26122"/>
                  <a:pt x="3471651" y="-804"/>
                  <a:pt x="3544895" y="19"/>
                </a:cubicBez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9580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912813" y="-435835"/>
            <a:ext cx="4603567" cy="5645151"/>
          </a:xfrm>
          <a:custGeom>
            <a:avLst/>
            <a:gdLst>
              <a:gd name="connsiteX0" fmla="*/ 4232608 w 4603567"/>
              <a:gd name="connsiteY0" fmla="*/ 0 h 5645151"/>
              <a:gd name="connsiteX1" fmla="*/ 4603567 w 4603567"/>
              <a:gd name="connsiteY1" fmla="*/ 352367 h 5645151"/>
              <a:gd name="connsiteX2" fmla="*/ 4603567 w 4603567"/>
              <a:gd name="connsiteY2" fmla="*/ 5292784 h 5645151"/>
              <a:gd name="connsiteX3" fmla="*/ 4232608 w 4603567"/>
              <a:gd name="connsiteY3" fmla="*/ 5645151 h 5645151"/>
              <a:gd name="connsiteX4" fmla="*/ 3861649 w 4603567"/>
              <a:gd name="connsiteY4" fmla="*/ 5292784 h 5645151"/>
              <a:gd name="connsiteX5" fmla="*/ 3861649 w 4603567"/>
              <a:gd name="connsiteY5" fmla="*/ 352367 h 5645151"/>
              <a:gd name="connsiteX6" fmla="*/ 4232608 w 4603567"/>
              <a:gd name="connsiteY6" fmla="*/ 0 h 5645151"/>
              <a:gd name="connsiteX7" fmla="*/ 3459778 w 4603567"/>
              <a:gd name="connsiteY7" fmla="*/ 0 h 5645151"/>
              <a:gd name="connsiteX8" fmla="*/ 3829901 w 4603567"/>
              <a:gd name="connsiteY8" fmla="*/ 352429 h 5645151"/>
              <a:gd name="connsiteX9" fmla="*/ 3829901 w 4603567"/>
              <a:gd name="connsiteY9" fmla="*/ 4151310 h 5645151"/>
              <a:gd name="connsiteX10" fmla="*/ 3459778 w 4603567"/>
              <a:gd name="connsiteY10" fmla="*/ 4503738 h 5645151"/>
              <a:gd name="connsiteX11" fmla="*/ 3089654 w 4603567"/>
              <a:gd name="connsiteY11" fmla="*/ 4151310 h 5645151"/>
              <a:gd name="connsiteX12" fmla="*/ 3089654 w 4603567"/>
              <a:gd name="connsiteY12" fmla="*/ 352429 h 5645151"/>
              <a:gd name="connsiteX13" fmla="*/ 3459778 w 4603567"/>
              <a:gd name="connsiteY13" fmla="*/ 0 h 5645151"/>
              <a:gd name="connsiteX14" fmla="*/ 2687782 w 4603567"/>
              <a:gd name="connsiteY14" fmla="*/ 0 h 5645151"/>
              <a:gd name="connsiteX15" fmla="*/ 3057905 w 4603567"/>
              <a:gd name="connsiteY15" fmla="*/ 352375 h 5645151"/>
              <a:gd name="connsiteX16" fmla="*/ 3057905 w 4603567"/>
              <a:gd name="connsiteY16" fmla="*/ 4651426 h 5645151"/>
              <a:gd name="connsiteX17" fmla="*/ 2687782 w 4603567"/>
              <a:gd name="connsiteY17" fmla="*/ 5003801 h 5645151"/>
              <a:gd name="connsiteX18" fmla="*/ 2317658 w 4603567"/>
              <a:gd name="connsiteY18" fmla="*/ 4651426 h 5645151"/>
              <a:gd name="connsiteX19" fmla="*/ 2317658 w 4603567"/>
              <a:gd name="connsiteY19" fmla="*/ 352375 h 5645151"/>
              <a:gd name="connsiteX20" fmla="*/ 2687782 w 4603567"/>
              <a:gd name="connsiteY20" fmla="*/ 0 h 5645151"/>
              <a:gd name="connsiteX21" fmla="*/ 1914950 w 4603567"/>
              <a:gd name="connsiteY21" fmla="*/ 0 h 5645151"/>
              <a:gd name="connsiteX22" fmla="*/ 2285909 w 4603567"/>
              <a:gd name="connsiteY22" fmla="*/ 352368 h 5645151"/>
              <a:gd name="connsiteX23" fmla="*/ 2285909 w 4603567"/>
              <a:gd name="connsiteY23" fmla="*/ 5292784 h 5645151"/>
              <a:gd name="connsiteX24" fmla="*/ 1914950 w 4603567"/>
              <a:gd name="connsiteY24" fmla="*/ 5645151 h 5645151"/>
              <a:gd name="connsiteX25" fmla="*/ 1543991 w 4603567"/>
              <a:gd name="connsiteY25" fmla="*/ 5292784 h 5645151"/>
              <a:gd name="connsiteX26" fmla="*/ 1543991 w 4603567"/>
              <a:gd name="connsiteY26" fmla="*/ 352368 h 5645151"/>
              <a:gd name="connsiteX27" fmla="*/ 1914950 w 4603567"/>
              <a:gd name="connsiteY27" fmla="*/ 0 h 5645151"/>
              <a:gd name="connsiteX28" fmla="*/ 1142955 w 4603567"/>
              <a:gd name="connsiteY28" fmla="*/ 0 h 5645151"/>
              <a:gd name="connsiteX29" fmla="*/ 1513914 w 4603567"/>
              <a:gd name="connsiteY29" fmla="*/ 352361 h 5645151"/>
              <a:gd name="connsiteX30" fmla="*/ 1513914 w 4603567"/>
              <a:gd name="connsiteY30" fmla="*/ 4215241 h 5645151"/>
              <a:gd name="connsiteX31" fmla="*/ 1142955 w 4603567"/>
              <a:gd name="connsiteY31" fmla="*/ 4567238 h 5645151"/>
              <a:gd name="connsiteX32" fmla="*/ 771996 w 4603567"/>
              <a:gd name="connsiteY32" fmla="*/ 4215241 h 5645151"/>
              <a:gd name="connsiteX33" fmla="*/ 771996 w 4603567"/>
              <a:gd name="connsiteY33" fmla="*/ 352361 h 5645151"/>
              <a:gd name="connsiteX34" fmla="*/ 1142955 w 4603567"/>
              <a:gd name="connsiteY34" fmla="*/ 0 h 5645151"/>
              <a:gd name="connsiteX35" fmla="*/ 370959 w 4603567"/>
              <a:gd name="connsiteY35" fmla="*/ 0 h 5645151"/>
              <a:gd name="connsiteX36" fmla="*/ 741918 w 4603567"/>
              <a:gd name="connsiteY36" fmla="*/ 352368 h 5645151"/>
              <a:gd name="connsiteX37" fmla="*/ 741918 w 4603567"/>
              <a:gd name="connsiteY37" fmla="*/ 5292784 h 5645151"/>
              <a:gd name="connsiteX38" fmla="*/ 370959 w 4603567"/>
              <a:gd name="connsiteY38" fmla="*/ 5645151 h 5645151"/>
              <a:gd name="connsiteX39" fmla="*/ 0 w 4603567"/>
              <a:gd name="connsiteY39" fmla="*/ 5292784 h 5645151"/>
              <a:gd name="connsiteX40" fmla="*/ 0 w 4603567"/>
              <a:gd name="connsiteY40" fmla="*/ 352368 h 5645151"/>
              <a:gd name="connsiteX41" fmla="*/ 370959 w 4603567"/>
              <a:gd name="connsiteY41" fmla="*/ 0 h 564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603567" h="5645151">
                <a:moveTo>
                  <a:pt x="4232608" y="0"/>
                </a:moveTo>
                <a:cubicBezTo>
                  <a:pt x="4436655" y="0"/>
                  <a:pt x="4603567" y="158547"/>
                  <a:pt x="4603567" y="352367"/>
                </a:cubicBezTo>
                <a:lnTo>
                  <a:pt x="4603567" y="5292784"/>
                </a:lnTo>
                <a:cubicBezTo>
                  <a:pt x="4603567" y="5486604"/>
                  <a:pt x="4436655" y="5645151"/>
                  <a:pt x="4232608" y="5645151"/>
                </a:cubicBezTo>
                <a:cubicBezTo>
                  <a:pt x="4028562" y="5645151"/>
                  <a:pt x="3861649" y="5486604"/>
                  <a:pt x="3861649" y="5292784"/>
                </a:cubicBezTo>
                <a:lnTo>
                  <a:pt x="3861649" y="352367"/>
                </a:lnTo>
                <a:cubicBezTo>
                  <a:pt x="3861649" y="158547"/>
                  <a:pt x="4028562" y="0"/>
                  <a:pt x="4232608" y="0"/>
                </a:cubicBezTo>
                <a:close/>
                <a:moveTo>
                  <a:pt x="3459778" y="0"/>
                </a:moveTo>
                <a:cubicBezTo>
                  <a:pt x="3663365" y="0"/>
                  <a:pt x="3829901" y="158575"/>
                  <a:pt x="3829901" y="352429"/>
                </a:cubicBezTo>
                <a:lnTo>
                  <a:pt x="3829901" y="4151310"/>
                </a:lnTo>
                <a:cubicBezTo>
                  <a:pt x="3829901" y="4345164"/>
                  <a:pt x="3663365" y="4503738"/>
                  <a:pt x="3459778" y="4503738"/>
                </a:cubicBezTo>
                <a:cubicBezTo>
                  <a:pt x="3256191" y="4503738"/>
                  <a:pt x="3089654" y="4345164"/>
                  <a:pt x="3089654" y="4151310"/>
                </a:cubicBezTo>
                <a:lnTo>
                  <a:pt x="3089654" y="352429"/>
                </a:lnTo>
                <a:cubicBezTo>
                  <a:pt x="3089654" y="158575"/>
                  <a:pt x="3256191" y="0"/>
                  <a:pt x="3459778" y="0"/>
                </a:cubicBezTo>
                <a:close/>
                <a:moveTo>
                  <a:pt x="2687782" y="0"/>
                </a:moveTo>
                <a:cubicBezTo>
                  <a:pt x="2891369" y="0"/>
                  <a:pt x="3057905" y="158551"/>
                  <a:pt x="3057905" y="352375"/>
                </a:cubicBezTo>
                <a:lnTo>
                  <a:pt x="3057905" y="4651426"/>
                </a:lnTo>
                <a:cubicBezTo>
                  <a:pt x="3057905" y="4845251"/>
                  <a:pt x="2891369" y="5003801"/>
                  <a:pt x="2687782" y="5003801"/>
                </a:cubicBezTo>
                <a:cubicBezTo>
                  <a:pt x="2484195" y="5003801"/>
                  <a:pt x="2317658" y="4845251"/>
                  <a:pt x="2317658" y="4651426"/>
                </a:cubicBezTo>
                <a:lnTo>
                  <a:pt x="2317658" y="352375"/>
                </a:lnTo>
                <a:cubicBezTo>
                  <a:pt x="2317658" y="158551"/>
                  <a:pt x="2484195" y="0"/>
                  <a:pt x="2687782" y="0"/>
                </a:cubicBezTo>
                <a:close/>
                <a:moveTo>
                  <a:pt x="1914950" y="0"/>
                </a:moveTo>
                <a:cubicBezTo>
                  <a:pt x="2118997" y="0"/>
                  <a:pt x="2285909" y="158548"/>
                  <a:pt x="2285909" y="352368"/>
                </a:cubicBezTo>
                <a:lnTo>
                  <a:pt x="2285909" y="5292784"/>
                </a:lnTo>
                <a:cubicBezTo>
                  <a:pt x="2285909" y="5486604"/>
                  <a:pt x="2118997" y="5645151"/>
                  <a:pt x="1914950" y="5645151"/>
                </a:cubicBezTo>
                <a:cubicBezTo>
                  <a:pt x="1710904" y="5645151"/>
                  <a:pt x="1543991" y="5486604"/>
                  <a:pt x="1543991" y="5292784"/>
                </a:cubicBezTo>
                <a:lnTo>
                  <a:pt x="1543991" y="352368"/>
                </a:lnTo>
                <a:cubicBezTo>
                  <a:pt x="1543991" y="158548"/>
                  <a:pt x="1710904" y="0"/>
                  <a:pt x="1914950" y="0"/>
                </a:cubicBezTo>
                <a:close/>
                <a:moveTo>
                  <a:pt x="1142955" y="0"/>
                </a:moveTo>
                <a:cubicBezTo>
                  <a:pt x="1347002" y="0"/>
                  <a:pt x="1513914" y="158545"/>
                  <a:pt x="1513914" y="352361"/>
                </a:cubicBezTo>
                <a:lnTo>
                  <a:pt x="1513914" y="4215241"/>
                </a:lnTo>
                <a:cubicBezTo>
                  <a:pt x="1513914" y="4408694"/>
                  <a:pt x="1347002" y="4567238"/>
                  <a:pt x="1142955" y="4567238"/>
                </a:cubicBezTo>
                <a:cubicBezTo>
                  <a:pt x="938909" y="4567238"/>
                  <a:pt x="771996" y="4408694"/>
                  <a:pt x="771996" y="4215241"/>
                </a:cubicBezTo>
                <a:lnTo>
                  <a:pt x="771996" y="352361"/>
                </a:lnTo>
                <a:cubicBezTo>
                  <a:pt x="771996" y="158545"/>
                  <a:pt x="938909" y="0"/>
                  <a:pt x="1142955" y="0"/>
                </a:cubicBezTo>
                <a:close/>
                <a:moveTo>
                  <a:pt x="370959" y="0"/>
                </a:moveTo>
                <a:cubicBezTo>
                  <a:pt x="575006" y="0"/>
                  <a:pt x="741918" y="158548"/>
                  <a:pt x="741918" y="352368"/>
                </a:cubicBezTo>
                <a:lnTo>
                  <a:pt x="741918" y="5292784"/>
                </a:lnTo>
                <a:cubicBezTo>
                  <a:pt x="741918" y="5486604"/>
                  <a:pt x="575006" y="5645151"/>
                  <a:pt x="370959" y="5645151"/>
                </a:cubicBezTo>
                <a:cubicBezTo>
                  <a:pt x="166912" y="5645151"/>
                  <a:pt x="0" y="5486604"/>
                  <a:pt x="0" y="5292784"/>
                </a:cubicBezTo>
                <a:lnTo>
                  <a:pt x="0" y="352368"/>
                </a:lnTo>
                <a:cubicBezTo>
                  <a:pt x="0" y="158548"/>
                  <a:pt x="166912" y="0"/>
                  <a:pt x="370959" y="0"/>
                </a:cubicBez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544691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474164" y="-435835"/>
            <a:ext cx="4603567" cy="5645151"/>
          </a:xfrm>
          <a:custGeom>
            <a:avLst/>
            <a:gdLst>
              <a:gd name="connsiteX0" fmla="*/ 4232608 w 4603567"/>
              <a:gd name="connsiteY0" fmla="*/ 0 h 5645151"/>
              <a:gd name="connsiteX1" fmla="*/ 4603567 w 4603567"/>
              <a:gd name="connsiteY1" fmla="*/ 352368 h 5645151"/>
              <a:gd name="connsiteX2" fmla="*/ 4603567 w 4603567"/>
              <a:gd name="connsiteY2" fmla="*/ 5292784 h 5645151"/>
              <a:gd name="connsiteX3" fmla="*/ 4232608 w 4603567"/>
              <a:gd name="connsiteY3" fmla="*/ 5645151 h 5645151"/>
              <a:gd name="connsiteX4" fmla="*/ 3861649 w 4603567"/>
              <a:gd name="connsiteY4" fmla="*/ 5292784 h 5645151"/>
              <a:gd name="connsiteX5" fmla="*/ 3861649 w 4603567"/>
              <a:gd name="connsiteY5" fmla="*/ 352368 h 5645151"/>
              <a:gd name="connsiteX6" fmla="*/ 4232608 w 4603567"/>
              <a:gd name="connsiteY6" fmla="*/ 0 h 5645151"/>
              <a:gd name="connsiteX7" fmla="*/ 3460612 w 4603567"/>
              <a:gd name="connsiteY7" fmla="*/ 0 h 5645151"/>
              <a:gd name="connsiteX8" fmla="*/ 3831571 w 4603567"/>
              <a:gd name="connsiteY8" fmla="*/ 352361 h 5645151"/>
              <a:gd name="connsiteX9" fmla="*/ 3831571 w 4603567"/>
              <a:gd name="connsiteY9" fmla="*/ 4215241 h 5645151"/>
              <a:gd name="connsiteX10" fmla="*/ 3460612 w 4603567"/>
              <a:gd name="connsiteY10" fmla="*/ 4567238 h 5645151"/>
              <a:gd name="connsiteX11" fmla="*/ 3089653 w 4603567"/>
              <a:gd name="connsiteY11" fmla="*/ 4215241 h 5645151"/>
              <a:gd name="connsiteX12" fmla="*/ 3089653 w 4603567"/>
              <a:gd name="connsiteY12" fmla="*/ 352361 h 5645151"/>
              <a:gd name="connsiteX13" fmla="*/ 3460612 w 4603567"/>
              <a:gd name="connsiteY13" fmla="*/ 0 h 5645151"/>
              <a:gd name="connsiteX14" fmla="*/ 2688617 w 4603567"/>
              <a:gd name="connsiteY14" fmla="*/ 0 h 5645151"/>
              <a:gd name="connsiteX15" fmla="*/ 3059576 w 4603567"/>
              <a:gd name="connsiteY15" fmla="*/ 352368 h 5645151"/>
              <a:gd name="connsiteX16" fmla="*/ 3059576 w 4603567"/>
              <a:gd name="connsiteY16" fmla="*/ 5292784 h 5645151"/>
              <a:gd name="connsiteX17" fmla="*/ 2688617 w 4603567"/>
              <a:gd name="connsiteY17" fmla="*/ 5645151 h 5645151"/>
              <a:gd name="connsiteX18" fmla="*/ 2317658 w 4603567"/>
              <a:gd name="connsiteY18" fmla="*/ 5292784 h 5645151"/>
              <a:gd name="connsiteX19" fmla="*/ 2317658 w 4603567"/>
              <a:gd name="connsiteY19" fmla="*/ 352368 h 5645151"/>
              <a:gd name="connsiteX20" fmla="*/ 2688617 w 4603567"/>
              <a:gd name="connsiteY20" fmla="*/ 0 h 5645151"/>
              <a:gd name="connsiteX21" fmla="*/ 1915785 w 4603567"/>
              <a:gd name="connsiteY21" fmla="*/ 0 h 5645151"/>
              <a:gd name="connsiteX22" fmla="*/ 2285909 w 4603567"/>
              <a:gd name="connsiteY22" fmla="*/ 352375 h 5645151"/>
              <a:gd name="connsiteX23" fmla="*/ 2285909 w 4603567"/>
              <a:gd name="connsiteY23" fmla="*/ 4651426 h 5645151"/>
              <a:gd name="connsiteX24" fmla="*/ 1915785 w 4603567"/>
              <a:gd name="connsiteY24" fmla="*/ 5003801 h 5645151"/>
              <a:gd name="connsiteX25" fmla="*/ 1545662 w 4603567"/>
              <a:gd name="connsiteY25" fmla="*/ 4651426 h 5645151"/>
              <a:gd name="connsiteX26" fmla="*/ 1545662 w 4603567"/>
              <a:gd name="connsiteY26" fmla="*/ 352375 h 5645151"/>
              <a:gd name="connsiteX27" fmla="*/ 1915785 w 4603567"/>
              <a:gd name="connsiteY27" fmla="*/ 0 h 5645151"/>
              <a:gd name="connsiteX28" fmla="*/ 1143789 w 4603567"/>
              <a:gd name="connsiteY28" fmla="*/ 0 h 5645151"/>
              <a:gd name="connsiteX29" fmla="*/ 1513913 w 4603567"/>
              <a:gd name="connsiteY29" fmla="*/ 352429 h 5645151"/>
              <a:gd name="connsiteX30" fmla="*/ 1513913 w 4603567"/>
              <a:gd name="connsiteY30" fmla="*/ 4151310 h 5645151"/>
              <a:gd name="connsiteX31" fmla="*/ 1143789 w 4603567"/>
              <a:gd name="connsiteY31" fmla="*/ 4503738 h 5645151"/>
              <a:gd name="connsiteX32" fmla="*/ 773666 w 4603567"/>
              <a:gd name="connsiteY32" fmla="*/ 4151310 h 5645151"/>
              <a:gd name="connsiteX33" fmla="*/ 773666 w 4603567"/>
              <a:gd name="connsiteY33" fmla="*/ 352429 h 5645151"/>
              <a:gd name="connsiteX34" fmla="*/ 1143789 w 4603567"/>
              <a:gd name="connsiteY34" fmla="*/ 0 h 5645151"/>
              <a:gd name="connsiteX35" fmla="*/ 370959 w 4603567"/>
              <a:gd name="connsiteY35" fmla="*/ 0 h 5645151"/>
              <a:gd name="connsiteX36" fmla="*/ 741918 w 4603567"/>
              <a:gd name="connsiteY36" fmla="*/ 352367 h 5645151"/>
              <a:gd name="connsiteX37" fmla="*/ 741918 w 4603567"/>
              <a:gd name="connsiteY37" fmla="*/ 5292784 h 5645151"/>
              <a:gd name="connsiteX38" fmla="*/ 370959 w 4603567"/>
              <a:gd name="connsiteY38" fmla="*/ 5645151 h 5645151"/>
              <a:gd name="connsiteX39" fmla="*/ 0 w 4603567"/>
              <a:gd name="connsiteY39" fmla="*/ 5292784 h 5645151"/>
              <a:gd name="connsiteX40" fmla="*/ 0 w 4603567"/>
              <a:gd name="connsiteY40" fmla="*/ 352367 h 5645151"/>
              <a:gd name="connsiteX41" fmla="*/ 370959 w 4603567"/>
              <a:gd name="connsiteY41" fmla="*/ 0 h 564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603567" h="5645151">
                <a:moveTo>
                  <a:pt x="4232608" y="0"/>
                </a:moveTo>
                <a:cubicBezTo>
                  <a:pt x="4436655" y="0"/>
                  <a:pt x="4603567" y="158548"/>
                  <a:pt x="4603567" y="352368"/>
                </a:cubicBezTo>
                <a:lnTo>
                  <a:pt x="4603567" y="5292784"/>
                </a:lnTo>
                <a:cubicBezTo>
                  <a:pt x="4603567" y="5486604"/>
                  <a:pt x="4436655" y="5645151"/>
                  <a:pt x="4232608" y="5645151"/>
                </a:cubicBezTo>
                <a:cubicBezTo>
                  <a:pt x="4028561" y="5645151"/>
                  <a:pt x="3861649" y="5486604"/>
                  <a:pt x="3861649" y="5292784"/>
                </a:cubicBezTo>
                <a:lnTo>
                  <a:pt x="3861649" y="352368"/>
                </a:lnTo>
                <a:cubicBezTo>
                  <a:pt x="3861649" y="158548"/>
                  <a:pt x="4028561" y="0"/>
                  <a:pt x="4232608" y="0"/>
                </a:cubicBezTo>
                <a:close/>
                <a:moveTo>
                  <a:pt x="3460612" y="0"/>
                </a:moveTo>
                <a:cubicBezTo>
                  <a:pt x="3664658" y="0"/>
                  <a:pt x="3831571" y="158545"/>
                  <a:pt x="3831571" y="352361"/>
                </a:cubicBezTo>
                <a:lnTo>
                  <a:pt x="3831571" y="4215241"/>
                </a:lnTo>
                <a:cubicBezTo>
                  <a:pt x="3831571" y="4408694"/>
                  <a:pt x="3664658" y="4567238"/>
                  <a:pt x="3460612" y="4567238"/>
                </a:cubicBezTo>
                <a:cubicBezTo>
                  <a:pt x="3256565" y="4567238"/>
                  <a:pt x="3089653" y="4408694"/>
                  <a:pt x="3089653" y="4215241"/>
                </a:cubicBezTo>
                <a:lnTo>
                  <a:pt x="3089653" y="352361"/>
                </a:lnTo>
                <a:cubicBezTo>
                  <a:pt x="3089653" y="158545"/>
                  <a:pt x="3256565" y="0"/>
                  <a:pt x="3460612" y="0"/>
                </a:cubicBezTo>
                <a:close/>
                <a:moveTo>
                  <a:pt x="2688617" y="0"/>
                </a:moveTo>
                <a:cubicBezTo>
                  <a:pt x="2892663" y="0"/>
                  <a:pt x="3059576" y="158548"/>
                  <a:pt x="3059576" y="352368"/>
                </a:cubicBezTo>
                <a:lnTo>
                  <a:pt x="3059576" y="5292784"/>
                </a:lnTo>
                <a:cubicBezTo>
                  <a:pt x="3059576" y="5486604"/>
                  <a:pt x="2892663" y="5645151"/>
                  <a:pt x="2688617" y="5645151"/>
                </a:cubicBezTo>
                <a:cubicBezTo>
                  <a:pt x="2484570" y="5645151"/>
                  <a:pt x="2317658" y="5486604"/>
                  <a:pt x="2317658" y="5292784"/>
                </a:cubicBezTo>
                <a:lnTo>
                  <a:pt x="2317658" y="352368"/>
                </a:lnTo>
                <a:cubicBezTo>
                  <a:pt x="2317658" y="158548"/>
                  <a:pt x="2484570" y="0"/>
                  <a:pt x="2688617" y="0"/>
                </a:cubicBezTo>
                <a:close/>
                <a:moveTo>
                  <a:pt x="1915785" y="0"/>
                </a:moveTo>
                <a:cubicBezTo>
                  <a:pt x="2119372" y="0"/>
                  <a:pt x="2285909" y="158551"/>
                  <a:pt x="2285909" y="352375"/>
                </a:cubicBezTo>
                <a:lnTo>
                  <a:pt x="2285909" y="4651426"/>
                </a:lnTo>
                <a:cubicBezTo>
                  <a:pt x="2285909" y="4845251"/>
                  <a:pt x="2119372" y="5003801"/>
                  <a:pt x="1915785" y="5003801"/>
                </a:cubicBezTo>
                <a:cubicBezTo>
                  <a:pt x="1712198" y="5003801"/>
                  <a:pt x="1545662" y="4845251"/>
                  <a:pt x="1545662" y="4651426"/>
                </a:cubicBezTo>
                <a:lnTo>
                  <a:pt x="1545662" y="352375"/>
                </a:lnTo>
                <a:cubicBezTo>
                  <a:pt x="1545662" y="158551"/>
                  <a:pt x="1712198" y="0"/>
                  <a:pt x="1915785" y="0"/>
                </a:cubicBezTo>
                <a:close/>
                <a:moveTo>
                  <a:pt x="1143789" y="0"/>
                </a:moveTo>
                <a:cubicBezTo>
                  <a:pt x="1347376" y="0"/>
                  <a:pt x="1513913" y="158575"/>
                  <a:pt x="1513913" y="352429"/>
                </a:cubicBezTo>
                <a:lnTo>
                  <a:pt x="1513913" y="4151310"/>
                </a:lnTo>
                <a:cubicBezTo>
                  <a:pt x="1513913" y="4345164"/>
                  <a:pt x="1347376" y="4503738"/>
                  <a:pt x="1143789" y="4503738"/>
                </a:cubicBezTo>
                <a:cubicBezTo>
                  <a:pt x="940202" y="4503738"/>
                  <a:pt x="773666" y="4345164"/>
                  <a:pt x="773666" y="4151310"/>
                </a:cubicBezTo>
                <a:lnTo>
                  <a:pt x="773666" y="352429"/>
                </a:lnTo>
                <a:cubicBezTo>
                  <a:pt x="773666" y="158575"/>
                  <a:pt x="940202" y="0"/>
                  <a:pt x="1143789" y="0"/>
                </a:cubicBezTo>
                <a:close/>
                <a:moveTo>
                  <a:pt x="370959" y="0"/>
                </a:moveTo>
                <a:cubicBezTo>
                  <a:pt x="575005" y="0"/>
                  <a:pt x="741918" y="158547"/>
                  <a:pt x="741918" y="352367"/>
                </a:cubicBezTo>
                <a:lnTo>
                  <a:pt x="741918" y="5292784"/>
                </a:lnTo>
                <a:cubicBezTo>
                  <a:pt x="741918" y="5486604"/>
                  <a:pt x="575005" y="5645151"/>
                  <a:pt x="370959" y="5645151"/>
                </a:cubicBezTo>
                <a:cubicBezTo>
                  <a:pt x="166912" y="5645151"/>
                  <a:pt x="0" y="5486604"/>
                  <a:pt x="0" y="5292784"/>
                </a:cubicBezTo>
                <a:lnTo>
                  <a:pt x="0" y="352367"/>
                </a:lnTo>
                <a:cubicBezTo>
                  <a:pt x="0" y="158547"/>
                  <a:pt x="166912" y="0"/>
                  <a:pt x="370959" y="0"/>
                </a:cubicBez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41112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3664793 w 12192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3664793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847469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527207 w 12192000"/>
              <a:gd name="connsiteY0" fmla="*/ 0 h 6858000"/>
              <a:gd name="connsiteX1" fmla="*/ 12192000 w 12192000"/>
              <a:gd name="connsiteY1" fmla="*/ 6858000 h 6858000"/>
              <a:gd name="connsiteX2" fmla="*/ 0 w 12192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0" h="6858000">
                <a:moveTo>
                  <a:pt x="8527207" y="0"/>
                </a:move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048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26" Type="http://schemas.openxmlformats.org/officeDocument/2006/relationships/slideLayout" Target="../slideLayouts/slideLayout226.xml"/><Relationship Id="rId247" Type="http://schemas.openxmlformats.org/officeDocument/2006/relationships/slideLayout" Target="../slideLayouts/slideLayout247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16" Type="http://schemas.openxmlformats.org/officeDocument/2006/relationships/slideLayout" Target="../slideLayouts/slideLayout216.xml"/><Relationship Id="rId237" Type="http://schemas.openxmlformats.org/officeDocument/2006/relationships/slideLayout" Target="../slideLayouts/slideLayout237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27" Type="http://schemas.openxmlformats.org/officeDocument/2006/relationships/slideLayout" Target="../slideLayouts/slideLayout227.xml"/><Relationship Id="rId248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217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5" Type="http://schemas.openxmlformats.org/officeDocument/2006/relationships/slideLayout" Target="../slideLayouts/slideLayout65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51" Type="http://schemas.openxmlformats.org/officeDocument/2006/relationships/slideLayout" Target="../slideLayouts/slideLayout151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28" Type="http://schemas.openxmlformats.org/officeDocument/2006/relationships/slideLayout" Target="../slideLayouts/slideLayout228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18" Type="http://schemas.openxmlformats.org/officeDocument/2006/relationships/slideLayout" Target="../slideLayouts/slideLayout218.xml"/><Relationship Id="rId239" Type="http://schemas.openxmlformats.org/officeDocument/2006/relationships/slideLayout" Target="../slideLayouts/slideLayout239.xml"/><Relationship Id="rId24" Type="http://schemas.openxmlformats.org/officeDocument/2006/relationships/slideLayout" Target="../slideLayouts/slideLayout24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31" Type="http://schemas.openxmlformats.org/officeDocument/2006/relationships/slideLayout" Target="../slideLayouts/slideLayout131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229" Type="http://schemas.openxmlformats.org/officeDocument/2006/relationships/slideLayout" Target="../slideLayouts/slideLayout229.xml"/><Relationship Id="rId240" Type="http://schemas.openxmlformats.org/officeDocument/2006/relationships/slideLayout" Target="../slideLayouts/slideLayout240.xml"/><Relationship Id="rId14" Type="http://schemas.openxmlformats.org/officeDocument/2006/relationships/slideLayout" Target="../slideLayouts/slideLayout14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8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219" Type="http://schemas.openxmlformats.org/officeDocument/2006/relationships/slideLayout" Target="../slideLayouts/slideLayout219.xml"/><Relationship Id="rId230" Type="http://schemas.openxmlformats.org/officeDocument/2006/relationships/slideLayout" Target="../slideLayouts/slideLayout230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220" Type="http://schemas.openxmlformats.org/officeDocument/2006/relationships/slideLayout" Target="../slideLayouts/slideLayout220.xml"/><Relationship Id="rId241" Type="http://schemas.openxmlformats.org/officeDocument/2006/relationships/slideLayout" Target="../slideLayouts/slideLayout24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10" Type="http://schemas.openxmlformats.org/officeDocument/2006/relationships/slideLayout" Target="../slideLayouts/slideLayout21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42" Type="http://schemas.openxmlformats.org/officeDocument/2006/relationships/slideLayout" Target="../slideLayouts/slideLayout242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243" Type="http://schemas.openxmlformats.org/officeDocument/2006/relationships/slideLayout" Target="../slideLayouts/slideLayout243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202" Type="http://schemas.openxmlformats.org/officeDocument/2006/relationships/slideLayout" Target="../slideLayouts/slideLayout202.xml"/><Relationship Id="rId223" Type="http://schemas.openxmlformats.org/officeDocument/2006/relationships/slideLayout" Target="../slideLayouts/slideLayout223.xml"/><Relationship Id="rId244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34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5" Type="http://schemas.openxmlformats.org/officeDocument/2006/relationships/slideLayout" Target="../slideLayouts/slideLayout245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5" Type="http://schemas.openxmlformats.org/officeDocument/2006/relationships/slideLayout" Target="../slideLayouts/slideLayout235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179" Type="http://schemas.openxmlformats.org/officeDocument/2006/relationships/slideLayout" Target="../slideLayouts/slideLayout179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5" Type="http://schemas.openxmlformats.org/officeDocument/2006/relationships/slideLayout" Target="../slideLayouts/slideLayout225.xml"/><Relationship Id="rId246" Type="http://schemas.openxmlformats.org/officeDocument/2006/relationships/slideLayout" Target="../slideLayouts/slideLayout246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32016-3B70-4125-9BE3-A24E3CE114F3}" type="datetimeFigureOut">
              <a:rPr lang="en-US" smtClean="0"/>
              <a:t>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-2697983" y="32812"/>
            <a:ext cx="2376843" cy="4245255"/>
            <a:chOff x="-2697983" y="32812"/>
            <a:chExt cx="2376843" cy="4245255"/>
          </a:xfrm>
        </p:grpSpPr>
        <p:sp>
          <p:nvSpPr>
            <p:cNvPr id="6" name="Rectangle 5"/>
            <p:cNvSpPr/>
            <p:nvPr userDrawn="1"/>
          </p:nvSpPr>
          <p:spPr>
            <a:xfrm>
              <a:off x="-2697983" y="658156"/>
              <a:ext cx="1146762" cy="558697"/>
            </a:xfrm>
            <a:prstGeom prst="rect">
              <a:avLst/>
            </a:prstGeom>
            <a:solidFill>
              <a:srgbClr val="BA5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1467903" y="658156"/>
              <a:ext cx="1146762" cy="558697"/>
            </a:xfrm>
            <a:prstGeom prst="rect">
              <a:avLst/>
            </a:prstGeom>
            <a:solidFill>
              <a:srgbClr val="F5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-2697983" y="1870430"/>
              <a:ext cx="1146762" cy="558697"/>
            </a:xfrm>
            <a:prstGeom prst="rect">
              <a:avLst/>
            </a:prstGeom>
            <a:solidFill>
              <a:srgbClr val="40B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35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-1467903" y="1870430"/>
              <a:ext cx="1146762" cy="558697"/>
            </a:xfrm>
            <a:prstGeom prst="rect">
              <a:avLst/>
            </a:prstGeom>
            <a:solidFill>
              <a:srgbClr val="E4E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35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2697983" y="2474490"/>
              <a:ext cx="1146762" cy="558697"/>
            </a:xfrm>
            <a:prstGeom prst="rect">
              <a:avLst/>
            </a:prstGeom>
            <a:solidFill>
              <a:srgbClr val="F5A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35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-1467903" y="2474490"/>
              <a:ext cx="1146762" cy="558697"/>
            </a:xfrm>
            <a:prstGeom prst="rect">
              <a:avLst/>
            </a:prstGeom>
            <a:solidFill>
              <a:srgbClr val="FBE5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35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2697983" y="3096928"/>
              <a:ext cx="1146763" cy="558697"/>
            </a:xfrm>
            <a:prstGeom prst="rect">
              <a:avLst/>
            </a:prstGeom>
            <a:solidFill>
              <a:srgbClr val="60C6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35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-1467903" y="3096928"/>
              <a:ext cx="1146763" cy="558697"/>
            </a:xfrm>
            <a:prstGeom prst="rect">
              <a:avLst/>
            </a:prstGeom>
            <a:solidFill>
              <a:srgbClr val="DFFB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35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-1467903" y="3700986"/>
              <a:ext cx="1146763" cy="558697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3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2697983" y="3700986"/>
              <a:ext cx="1146763" cy="55869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35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-2697983" y="32812"/>
              <a:ext cx="1146763" cy="55869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-1467903" y="32812"/>
              <a:ext cx="1146763" cy="558697"/>
            </a:xfrm>
            <a:prstGeom prst="rect">
              <a:avLst/>
            </a:prstGeom>
            <a:solidFill>
              <a:srgbClr val="FFD2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-2697983" y="32812"/>
              <a:ext cx="569387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R: 192</a:t>
              </a:r>
            </a:p>
            <a:p>
              <a:r>
                <a:rPr lang="en-GB" sz="105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G: 0</a:t>
              </a:r>
            </a:p>
            <a:p>
              <a:r>
                <a:rPr lang="en-GB" sz="105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B: 0</a:t>
              </a: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-1467903" y="32812"/>
              <a:ext cx="583814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rPr>
                <a:t>R: 255</a:t>
              </a:r>
            </a:p>
            <a:p>
              <a:r>
                <a:rPr lang="en-GB" sz="1050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rPr>
                <a:t>G: 210</a:t>
              </a:r>
            </a:p>
            <a:p>
              <a:r>
                <a:rPr lang="en-GB" sz="1050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rPr>
                <a:t>B: 217</a:t>
              </a: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-2697983" y="658156"/>
              <a:ext cx="572593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R: 186</a:t>
              </a:r>
            </a:p>
            <a:p>
              <a:r>
                <a:rPr lang="en-GB" sz="105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G: 80</a:t>
              </a:r>
            </a:p>
            <a:p>
              <a:r>
                <a:rPr lang="en-GB" sz="105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B: 213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>
              <a:off x="-1467903" y="658156"/>
              <a:ext cx="583814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rPr>
                <a:t>R: 245</a:t>
              </a:r>
            </a:p>
            <a:p>
              <a:r>
                <a:rPr lang="en-GB" sz="1050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rPr>
                <a:t>G: 232</a:t>
              </a:r>
            </a:p>
            <a:p>
              <a:r>
                <a:rPr lang="en-GB" sz="1050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rPr>
                <a:t>B: 255</a:t>
              </a: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-2697983" y="1870430"/>
              <a:ext cx="583814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R: 64</a:t>
              </a:r>
            </a:p>
            <a:p>
              <a:r>
                <a:rPr lang="en-GB" sz="105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G: 177</a:t>
              </a:r>
            </a:p>
            <a:p>
              <a:r>
                <a:rPr lang="en-GB" sz="105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B: 241</a:t>
              </a:r>
            </a:p>
          </p:txBody>
        </p:sp>
        <p:sp>
          <p:nvSpPr>
            <p:cNvPr id="25" name="TextBox 24"/>
            <p:cNvSpPr txBox="1"/>
            <p:nvPr userDrawn="1"/>
          </p:nvSpPr>
          <p:spPr>
            <a:xfrm>
              <a:off x="-2697983" y="2474490"/>
              <a:ext cx="583814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R: 245</a:t>
              </a:r>
            </a:p>
            <a:p>
              <a:r>
                <a:rPr lang="en-GB" sz="105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G: 163</a:t>
              </a:r>
            </a:p>
            <a:p>
              <a:r>
                <a:rPr lang="en-GB" sz="105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B: 49</a:t>
              </a:r>
            </a:p>
          </p:txBody>
        </p:sp>
        <p:sp>
          <p:nvSpPr>
            <p:cNvPr id="26" name="TextBox 25"/>
            <p:cNvSpPr txBox="1"/>
            <p:nvPr userDrawn="1"/>
          </p:nvSpPr>
          <p:spPr>
            <a:xfrm>
              <a:off x="-2697983" y="3096928"/>
              <a:ext cx="583814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R: 96</a:t>
              </a:r>
            </a:p>
            <a:p>
              <a:r>
                <a:rPr lang="en-GB" sz="105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G: 189</a:t>
              </a:r>
            </a:p>
            <a:p>
              <a:r>
                <a:rPr lang="en-GB" sz="105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B: 13</a:t>
              </a:r>
            </a:p>
          </p:txBody>
        </p:sp>
        <p:sp>
          <p:nvSpPr>
            <p:cNvPr id="27" name="TextBox 26"/>
            <p:cNvSpPr txBox="1"/>
            <p:nvPr userDrawn="1"/>
          </p:nvSpPr>
          <p:spPr>
            <a:xfrm>
              <a:off x="-2697983" y="3700986"/>
              <a:ext cx="429926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R: 0</a:t>
              </a:r>
            </a:p>
            <a:p>
              <a:r>
                <a:rPr lang="en-GB" sz="105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G: 0</a:t>
              </a:r>
            </a:p>
            <a:p>
              <a:r>
                <a:rPr lang="en-GB" sz="105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B: 0</a:t>
              </a:r>
            </a:p>
          </p:txBody>
        </p:sp>
        <p:sp>
          <p:nvSpPr>
            <p:cNvPr id="28" name="TextBox 27"/>
            <p:cNvSpPr txBox="1"/>
            <p:nvPr userDrawn="1"/>
          </p:nvSpPr>
          <p:spPr>
            <a:xfrm>
              <a:off x="-1467903" y="1870430"/>
              <a:ext cx="583814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rPr>
                <a:t>R: 228</a:t>
              </a:r>
            </a:p>
            <a:p>
              <a:r>
                <a:rPr lang="en-GB" sz="1050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rPr>
                <a:t>G: 237</a:t>
              </a:r>
            </a:p>
            <a:p>
              <a:r>
                <a:rPr lang="en-GB" sz="1050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rPr>
                <a:t>B: 255</a:t>
              </a:r>
            </a:p>
          </p:txBody>
        </p:sp>
        <p:sp>
          <p:nvSpPr>
            <p:cNvPr id="29" name="TextBox 28"/>
            <p:cNvSpPr txBox="1"/>
            <p:nvPr userDrawn="1"/>
          </p:nvSpPr>
          <p:spPr>
            <a:xfrm>
              <a:off x="-1467903" y="2474490"/>
              <a:ext cx="583814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rPr>
                <a:t>R: 251</a:t>
              </a:r>
            </a:p>
            <a:p>
              <a:r>
                <a:rPr lang="en-GB" sz="1050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rPr>
                <a:t>G: 229</a:t>
              </a:r>
            </a:p>
            <a:p>
              <a:r>
                <a:rPr lang="en-GB" sz="1050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rPr>
                <a:t>B: 215</a:t>
              </a:r>
            </a:p>
          </p:txBody>
        </p:sp>
        <p:sp>
          <p:nvSpPr>
            <p:cNvPr id="30" name="TextBox 29"/>
            <p:cNvSpPr txBox="1"/>
            <p:nvPr userDrawn="1"/>
          </p:nvSpPr>
          <p:spPr>
            <a:xfrm>
              <a:off x="-1467903" y="3096928"/>
              <a:ext cx="583814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rPr>
                <a:t>R: 223</a:t>
              </a:r>
            </a:p>
            <a:p>
              <a:r>
                <a:rPr lang="en-GB" sz="1050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rPr>
                <a:t>G: 251</a:t>
              </a:r>
            </a:p>
            <a:p>
              <a:r>
                <a:rPr lang="en-GB" sz="1050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rPr>
                <a:t>B: 226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>
              <a:off x="-1467903" y="3700986"/>
              <a:ext cx="583814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rPr>
                <a:t>R: 224</a:t>
              </a:r>
            </a:p>
            <a:p>
              <a:r>
                <a:rPr lang="en-GB" sz="1050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rPr>
                <a:t>G: 224</a:t>
              </a:r>
            </a:p>
            <a:p>
              <a:r>
                <a:rPr lang="en-GB" sz="1050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rPr>
                <a:t>B: 224</a:t>
              </a: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-2697983" y="1264293"/>
              <a:ext cx="1146762" cy="55869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-1467903" y="1264293"/>
              <a:ext cx="1146762" cy="558697"/>
            </a:xfrm>
            <a:prstGeom prst="rect">
              <a:avLst/>
            </a:prstGeom>
            <a:solidFill>
              <a:srgbClr val="DECD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34" name="TextBox 33"/>
            <p:cNvSpPr txBox="1"/>
            <p:nvPr userDrawn="1"/>
          </p:nvSpPr>
          <p:spPr>
            <a:xfrm>
              <a:off x="-2697983" y="1264293"/>
              <a:ext cx="572593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R: 112</a:t>
              </a:r>
            </a:p>
            <a:p>
              <a:r>
                <a:rPr lang="en-GB" sz="105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G: 48</a:t>
              </a:r>
            </a:p>
            <a:p>
              <a:r>
                <a:rPr lang="en-GB" sz="105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B: 160</a:t>
              </a:r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-1467903" y="1264293"/>
              <a:ext cx="583814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rPr>
                <a:t>R: 222</a:t>
              </a:r>
            </a:p>
            <a:p>
              <a:r>
                <a:rPr lang="en-GB" sz="1050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rPr>
                <a:t>G: 205</a:t>
              </a:r>
            </a:p>
            <a:p>
              <a:r>
                <a:rPr lang="en-GB" sz="1050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rPr>
                <a:t>B: 232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502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794" r:id="rId2"/>
    <p:sldLayoutId id="2147483877" r:id="rId3"/>
    <p:sldLayoutId id="2147484072" r:id="rId4"/>
    <p:sldLayoutId id="2147484073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12" r:id="rId11"/>
    <p:sldLayoutId id="2147484013" r:id="rId12"/>
    <p:sldLayoutId id="2147484014" r:id="rId13"/>
    <p:sldLayoutId id="2147484052" r:id="rId14"/>
    <p:sldLayoutId id="2147484124" r:id="rId15"/>
    <p:sldLayoutId id="2147484125" r:id="rId16"/>
    <p:sldLayoutId id="2147484126" r:id="rId17"/>
    <p:sldLayoutId id="2147484127" r:id="rId18"/>
    <p:sldLayoutId id="2147484058" r:id="rId19"/>
    <p:sldLayoutId id="2147484059" r:id="rId20"/>
    <p:sldLayoutId id="2147484075" r:id="rId21"/>
    <p:sldLayoutId id="2147484074" r:id="rId22"/>
    <p:sldLayoutId id="2147483915" r:id="rId23"/>
    <p:sldLayoutId id="2147483974" r:id="rId24"/>
    <p:sldLayoutId id="2147483975" r:id="rId25"/>
    <p:sldLayoutId id="2147483916" r:id="rId26"/>
    <p:sldLayoutId id="2147483879" r:id="rId27"/>
    <p:sldLayoutId id="2147483880" r:id="rId28"/>
    <p:sldLayoutId id="2147483972" r:id="rId29"/>
    <p:sldLayoutId id="2147483973" r:id="rId30"/>
    <p:sldLayoutId id="2147484078" r:id="rId31"/>
    <p:sldLayoutId id="2147484081" r:id="rId32"/>
    <p:sldLayoutId id="2147484142" r:id="rId33"/>
    <p:sldLayoutId id="2147484143" r:id="rId34"/>
    <p:sldLayoutId id="2147484152" r:id="rId35"/>
    <p:sldLayoutId id="2147484153" r:id="rId36"/>
    <p:sldLayoutId id="2147484112" r:id="rId37"/>
    <p:sldLayoutId id="2147484113" r:id="rId38"/>
    <p:sldLayoutId id="2147484026" r:id="rId39"/>
    <p:sldLayoutId id="2147484027" r:id="rId40"/>
    <p:sldLayoutId id="2147484048" r:id="rId41"/>
    <p:sldLayoutId id="2147484049" r:id="rId42"/>
    <p:sldLayoutId id="2147484032" r:id="rId43"/>
    <p:sldLayoutId id="2147484033" r:id="rId44"/>
    <p:sldLayoutId id="2147483965" r:id="rId45"/>
    <p:sldLayoutId id="2147483966" r:id="rId46"/>
    <p:sldLayoutId id="2147484134" r:id="rId47"/>
    <p:sldLayoutId id="2147484135" r:id="rId48"/>
    <p:sldLayoutId id="2147483888" r:id="rId49"/>
    <p:sldLayoutId id="2147483956" r:id="rId50"/>
    <p:sldLayoutId id="2147484050" r:id="rId51"/>
    <p:sldLayoutId id="2147484051" r:id="rId52"/>
    <p:sldLayoutId id="2147484148" r:id="rId53"/>
    <p:sldLayoutId id="2147484149" r:id="rId54"/>
    <p:sldLayoutId id="2147484054" r:id="rId55"/>
    <p:sldLayoutId id="2147484055" r:id="rId56"/>
    <p:sldLayoutId id="2147484129" r:id="rId57"/>
    <p:sldLayoutId id="2147484128" r:id="rId58"/>
    <p:sldLayoutId id="2147484099" r:id="rId59"/>
    <p:sldLayoutId id="2147484100" r:id="rId60"/>
    <p:sldLayoutId id="2147484146" r:id="rId61"/>
    <p:sldLayoutId id="2147484147" r:id="rId62"/>
    <p:sldLayoutId id="2147484103" r:id="rId63"/>
    <p:sldLayoutId id="2147484104" r:id="rId64"/>
    <p:sldLayoutId id="2147484115" r:id="rId65"/>
    <p:sldLayoutId id="2147484116" r:id="rId66"/>
    <p:sldLayoutId id="2147484094" r:id="rId67"/>
    <p:sldLayoutId id="2147484085" r:id="rId68"/>
    <p:sldLayoutId id="2147484083" r:id="rId69"/>
    <p:sldLayoutId id="2147483958" r:id="rId70"/>
    <p:sldLayoutId id="2147483984" r:id="rId71"/>
    <p:sldLayoutId id="2147483992" r:id="rId72"/>
    <p:sldLayoutId id="2147484057" r:id="rId73"/>
    <p:sldLayoutId id="2147483969" r:id="rId74"/>
    <p:sldLayoutId id="2147484076" r:id="rId75"/>
    <p:sldLayoutId id="2147484077" r:id="rId76"/>
    <p:sldLayoutId id="2147484045" r:id="rId77"/>
    <p:sldLayoutId id="2147484106" r:id="rId78"/>
    <p:sldLayoutId id="2147484068" r:id="rId79"/>
    <p:sldLayoutId id="2147483988" r:id="rId80"/>
    <p:sldLayoutId id="2147483989" r:id="rId81"/>
    <p:sldLayoutId id="2147484070" r:id="rId82"/>
    <p:sldLayoutId id="2147484069" r:id="rId83"/>
    <p:sldLayoutId id="2147483976" r:id="rId84"/>
    <p:sldLayoutId id="2147484137" r:id="rId85"/>
    <p:sldLayoutId id="2147484138" r:id="rId86"/>
    <p:sldLayoutId id="2147483985" r:id="rId87"/>
    <p:sldLayoutId id="2147483986" r:id="rId88"/>
    <p:sldLayoutId id="2147484016" r:id="rId89"/>
    <p:sldLayoutId id="2147484017" r:id="rId90"/>
    <p:sldLayoutId id="2147483979" r:id="rId91"/>
    <p:sldLayoutId id="2147483954" r:id="rId92"/>
    <p:sldLayoutId id="2147483955" r:id="rId93"/>
    <p:sldLayoutId id="2147484144" r:id="rId94"/>
    <p:sldLayoutId id="2147484145" r:id="rId95"/>
    <p:sldLayoutId id="2147484150" r:id="rId96"/>
    <p:sldLayoutId id="2147484151" r:id="rId97"/>
    <p:sldLayoutId id="2147483977" r:id="rId98"/>
    <p:sldLayoutId id="2147483978" r:id="rId99"/>
    <p:sldLayoutId id="2147483982" r:id="rId100"/>
    <p:sldLayoutId id="2147483983" r:id="rId101"/>
    <p:sldLayoutId id="2147483981" r:id="rId102"/>
    <p:sldLayoutId id="2147483980" r:id="rId103"/>
    <p:sldLayoutId id="2147483893" r:id="rId104"/>
    <p:sldLayoutId id="2147483892" r:id="rId105"/>
    <p:sldLayoutId id="2147483995" r:id="rId106"/>
    <p:sldLayoutId id="2147483996" r:id="rId107"/>
    <p:sldLayoutId id="2147483999" r:id="rId108"/>
    <p:sldLayoutId id="2147484000" r:id="rId109"/>
    <p:sldLayoutId id="2147483967" r:id="rId110"/>
    <p:sldLayoutId id="2147483968" r:id="rId111"/>
    <p:sldLayoutId id="2147484139" r:id="rId112"/>
    <p:sldLayoutId id="2147484140" r:id="rId113"/>
    <p:sldLayoutId id="2147483970" r:id="rId114"/>
    <p:sldLayoutId id="2147483971" r:id="rId115"/>
    <p:sldLayoutId id="2147483795" r:id="rId116"/>
    <p:sldLayoutId id="2147483896" r:id="rId117"/>
    <p:sldLayoutId id="2147484133" r:id="rId118"/>
    <p:sldLayoutId id="2147484132" r:id="rId119"/>
    <p:sldLayoutId id="2147483797" r:id="rId120"/>
    <p:sldLayoutId id="2147483881" r:id="rId121"/>
    <p:sldLayoutId id="2147483882" r:id="rId122"/>
    <p:sldLayoutId id="2147483993" r:id="rId123"/>
    <p:sldLayoutId id="2147483994" r:id="rId124"/>
    <p:sldLayoutId id="2147483900" r:id="rId125"/>
    <p:sldLayoutId id="2147483960" r:id="rId126"/>
    <p:sldLayoutId id="2147483961" r:id="rId127"/>
    <p:sldLayoutId id="2147483962" r:id="rId128"/>
    <p:sldLayoutId id="2147483963" r:id="rId129"/>
    <p:sldLayoutId id="2147483964" r:id="rId130"/>
    <p:sldLayoutId id="2147483883" r:id="rId131"/>
    <p:sldLayoutId id="2147483798" r:id="rId132"/>
    <p:sldLayoutId id="2147483910" r:id="rId133"/>
    <p:sldLayoutId id="2147484015" r:id="rId134"/>
    <p:sldLayoutId id="2147483911" r:id="rId135"/>
    <p:sldLayoutId id="2147483959" r:id="rId136"/>
    <p:sldLayoutId id="2147483878" r:id="rId137"/>
    <p:sldLayoutId id="2147484141" r:id="rId138"/>
    <p:sldLayoutId id="2147483990" r:id="rId139"/>
    <p:sldLayoutId id="2147483908" r:id="rId140"/>
    <p:sldLayoutId id="2147483909" r:id="rId141"/>
    <p:sldLayoutId id="2147483906" r:id="rId142"/>
    <p:sldLayoutId id="2147483907" r:id="rId143"/>
    <p:sldLayoutId id="2147483884" r:id="rId144"/>
    <p:sldLayoutId id="2147483903" r:id="rId145"/>
    <p:sldLayoutId id="2147484018" r:id="rId146"/>
    <p:sldLayoutId id="2147483891" r:id="rId147"/>
    <p:sldLayoutId id="2147484019" r:id="rId148"/>
    <p:sldLayoutId id="2147484066" r:id="rId149"/>
    <p:sldLayoutId id="2147484067" r:id="rId150"/>
    <p:sldLayoutId id="2147484046" r:id="rId151"/>
    <p:sldLayoutId id="2147484047" r:id="rId152"/>
    <p:sldLayoutId id="2147484020" r:id="rId153"/>
    <p:sldLayoutId id="2147484021" r:id="rId154"/>
    <p:sldLayoutId id="2147483938" r:id="rId155"/>
    <p:sldLayoutId id="2147483885" r:id="rId156"/>
    <p:sldLayoutId id="2147484095" r:id="rId157"/>
    <p:sldLayoutId id="2147484123" r:id="rId158"/>
    <p:sldLayoutId id="2147483920" r:id="rId159"/>
    <p:sldLayoutId id="2147483939" r:id="rId160"/>
    <p:sldLayoutId id="2147483918" r:id="rId161"/>
    <p:sldLayoutId id="2147483991" r:id="rId162"/>
    <p:sldLayoutId id="2147483917" r:id="rId163"/>
    <p:sldLayoutId id="2147483919" r:id="rId164"/>
    <p:sldLayoutId id="2147484096" r:id="rId165"/>
    <p:sldLayoutId id="2147483924" r:id="rId166"/>
    <p:sldLayoutId id="2147483923" r:id="rId167"/>
    <p:sldLayoutId id="2147484025" r:id="rId168"/>
    <p:sldLayoutId id="2147483886" r:id="rId169"/>
    <p:sldLayoutId id="2147483913" r:id="rId170"/>
    <p:sldLayoutId id="2147483914" r:id="rId171"/>
    <p:sldLayoutId id="2147483905" r:id="rId172"/>
    <p:sldLayoutId id="2147484154" r:id="rId173"/>
    <p:sldLayoutId id="2147483890" r:id="rId174"/>
    <p:sldLayoutId id="2147483889" r:id="rId175"/>
    <p:sldLayoutId id="2147483922" r:id="rId176"/>
    <p:sldLayoutId id="2147483997" r:id="rId177"/>
    <p:sldLayoutId id="2147483998" r:id="rId178"/>
    <p:sldLayoutId id="2147484022" r:id="rId179"/>
    <p:sldLayoutId id="2147483904" r:id="rId180"/>
    <p:sldLayoutId id="2147483901" r:id="rId181"/>
    <p:sldLayoutId id="2147483902" r:id="rId182"/>
    <p:sldLayoutId id="2147483894" r:id="rId183"/>
    <p:sldLayoutId id="2147483895" r:id="rId184"/>
    <p:sldLayoutId id="2147484023" r:id="rId185"/>
    <p:sldLayoutId id="2147484024" r:id="rId186"/>
    <p:sldLayoutId id="2147483796" r:id="rId187"/>
    <p:sldLayoutId id="2147483925" r:id="rId188"/>
    <p:sldLayoutId id="2147483921" r:id="rId189"/>
    <p:sldLayoutId id="2147483934" r:id="rId190"/>
    <p:sldLayoutId id="2147483936" r:id="rId191"/>
    <p:sldLayoutId id="2147483935" r:id="rId192"/>
    <p:sldLayoutId id="2147483926" r:id="rId193"/>
    <p:sldLayoutId id="2147483987" r:id="rId194"/>
    <p:sldLayoutId id="2147483928" r:id="rId195"/>
    <p:sldLayoutId id="2147484131" r:id="rId196"/>
    <p:sldLayoutId id="2147484130" r:id="rId197"/>
    <p:sldLayoutId id="2147483929" r:id="rId198"/>
    <p:sldLayoutId id="2147483937" r:id="rId199"/>
    <p:sldLayoutId id="2147483930" r:id="rId200"/>
    <p:sldLayoutId id="2147483931" r:id="rId201"/>
    <p:sldLayoutId id="2147483932" r:id="rId202"/>
    <p:sldLayoutId id="2147483933" r:id="rId203"/>
    <p:sldLayoutId id="2147483927" r:id="rId204"/>
    <p:sldLayoutId id="2147484091" r:id="rId205"/>
    <p:sldLayoutId id="2147484117" r:id="rId206"/>
    <p:sldLayoutId id="2147484118" r:id="rId207"/>
    <p:sldLayoutId id="2147484119" r:id="rId208"/>
    <p:sldLayoutId id="2147484120" r:id="rId209"/>
    <p:sldLayoutId id="2147484121" r:id="rId210"/>
    <p:sldLayoutId id="2147484122" r:id="rId211"/>
    <p:sldLayoutId id="2147484029" r:id="rId212"/>
    <p:sldLayoutId id="2147484030" r:id="rId213"/>
    <p:sldLayoutId id="2147484031" r:id="rId214"/>
    <p:sldLayoutId id="2147484086" r:id="rId215"/>
    <p:sldLayoutId id="2147484136" r:id="rId216"/>
    <p:sldLayoutId id="2147484087" r:id="rId217"/>
    <p:sldLayoutId id="2147484089" r:id="rId218"/>
    <p:sldLayoutId id="2147483957" r:id="rId219"/>
    <p:sldLayoutId id="2147484028" r:id="rId220"/>
    <p:sldLayoutId id="2147483940" r:id="rId221"/>
    <p:sldLayoutId id="2147483941" r:id="rId222"/>
    <p:sldLayoutId id="2147483942" r:id="rId223"/>
    <p:sldLayoutId id="2147483944" r:id="rId224"/>
    <p:sldLayoutId id="2147483945" r:id="rId225"/>
    <p:sldLayoutId id="2147483946" r:id="rId226"/>
    <p:sldLayoutId id="2147483947" r:id="rId227"/>
    <p:sldLayoutId id="2147484001" r:id="rId228"/>
    <p:sldLayoutId id="2147484002" r:id="rId229"/>
    <p:sldLayoutId id="2147484011" r:id="rId230"/>
    <p:sldLayoutId id="2147484003" r:id="rId231"/>
    <p:sldLayoutId id="2147484004" r:id="rId232"/>
    <p:sldLayoutId id="2147484005" r:id="rId233"/>
    <p:sldLayoutId id="2147484006" r:id="rId234"/>
    <p:sldLayoutId id="2147484007" r:id="rId235"/>
    <p:sldLayoutId id="2147484008" r:id="rId236"/>
    <p:sldLayoutId id="2147484009" r:id="rId237"/>
    <p:sldLayoutId id="2147484010" r:id="rId238"/>
    <p:sldLayoutId id="2147483952" r:id="rId239"/>
    <p:sldLayoutId id="2147484109" r:id="rId240"/>
    <p:sldLayoutId id="2147483948" r:id="rId241"/>
    <p:sldLayoutId id="2147483943" r:id="rId242"/>
    <p:sldLayoutId id="2147483949" r:id="rId243"/>
    <p:sldLayoutId id="2147483950" r:id="rId244"/>
    <p:sldLayoutId id="2147483951" r:id="rId245"/>
    <p:sldLayoutId id="2147484111" r:id="rId246"/>
    <p:sldLayoutId id="2147483799" r:id="rId247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charset="0"/>
          <a:ea typeface="Montserrat" charset="0"/>
          <a:cs typeface="Montserrat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5743575"/>
            <a:ext cx="12192000" cy="11144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511652" y="6550223"/>
            <a:ext cx="1284326" cy="30777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CA" sz="14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Customerfit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3944" y="5945697"/>
            <a:ext cx="11708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THE PURPOSE OF CUSTOMER EXPERIENCE STANDARDS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8C5462-5C13-B14E-9F2D-971119C98F92}"/>
              </a:ext>
            </a:extLst>
          </p:cNvPr>
          <p:cNvSpPr txBox="1"/>
          <p:nvPr/>
        </p:nvSpPr>
        <p:spPr>
          <a:xfrm>
            <a:off x="445062" y="1165252"/>
            <a:ext cx="116201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Montserrat" panose="02000505000000020004" pitchFamily="2" charset="77"/>
              </a:rPr>
              <a:t>The four ways in which customer experience standards can add value to your business.</a:t>
            </a:r>
          </a:p>
        </p:txBody>
      </p:sp>
    </p:spTree>
    <p:extLst>
      <p:ext uri="{BB962C8B-B14F-4D97-AF65-F5344CB8AC3E}">
        <p14:creationId xmlns:p14="http://schemas.microsoft.com/office/powerpoint/2010/main" val="180333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5743575"/>
            <a:ext cx="12192000" cy="11144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511652" y="6550223"/>
            <a:ext cx="1284326" cy="30777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CA" sz="14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Customerfit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3944" y="5864777"/>
            <a:ext cx="11708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Four ways in which CX standards can add value</a:t>
            </a:r>
            <a:endParaRPr lang="nl-BE" sz="3200" i="1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6101098" cy="2876621"/>
            <a:chOff x="0" y="0"/>
            <a:chExt cx="6101098" cy="287662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964" b="5048"/>
            <a:stretch/>
          </p:blipFill>
          <p:spPr>
            <a:xfrm>
              <a:off x="0" y="0"/>
              <a:ext cx="6101098" cy="287662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78871" y="1761875"/>
              <a:ext cx="3124350" cy="307777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Take the customer point of view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01101" y="-192"/>
            <a:ext cx="6099754" cy="2876813"/>
            <a:chOff x="6101101" y="-192"/>
            <a:chExt cx="6099754" cy="28768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7" t="26048" r="6575" b="2285"/>
            <a:stretch/>
          </p:blipFill>
          <p:spPr>
            <a:xfrm>
              <a:off x="6101101" y="-192"/>
              <a:ext cx="6099754" cy="2876813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8217878" y="2091793"/>
              <a:ext cx="3605448" cy="307777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en-GB" sz="1400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Provide clear and practical guidance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-3371" y="2876622"/>
            <a:ext cx="6104469" cy="2873527"/>
            <a:chOff x="-3371" y="2876622"/>
            <a:chExt cx="6104469" cy="287352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48"/>
            <a:stretch/>
          </p:blipFill>
          <p:spPr>
            <a:xfrm>
              <a:off x="-3371" y="2876622"/>
              <a:ext cx="6104469" cy="2873527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3248474" y="3725792"/>
              <a:ext cx="2170193" cy="52322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Prioritise limited resources for impact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01097" y="2876114"/>
            <a:ext cx="6090901" cy="2867460"/>
            <a:chOff x="6101097" y="2876114"/>
            <a:chExt cx="6090901" cy="286746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13" b="13760"/>
            <a:stretch/>
          </p:blipFill>
          <p:spPr>
            <a:xfrm>
              <a:off x="6101097" y="2876114"/>
              <a:ext cx="6090901" cy="286746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8585802" y="5027350"/>
              <a:ext cx="3237523" cy="307777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>
              <a:spAutoFit/>
            </a:bodyPr>
            <a:lstStyle/>
            <a:p>
              <a:r>
                <a:rPr lang="en-GB" sz="140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Define the upper limit experience</a:t>
              </a:r>
              <a:endParaRPr lang="en-GB" sz="12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573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ajaampat">
  <a:themeElements>
    <a:clrScheme name="Custom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00"/>
      </a:accent1>
      <a:accent2>
        <a:srgbClr val="8CD514"/>
      </a:accent2>
      <a:accent3>
        <a:srgbClr val="2980B9"/>
      </a:accent3>
      <a:accent4>
        <a:srgbClr val="8CC146"/>
      </a:accent4>
      <a:accent5>
        <a:srgbClr val="F39C12"/>
      </a:accent5>
      <a:accent6>
        <a:srgbClr val="C039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jaampat" id="{ED2B759A-1256-4476-A361-9D4CF11D0220}" vid="{5D955FD9-20FC-4A39-8853-ABEC2D6A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rajaampat</Template>
  <TotalTime>91386</TotalTime>
  <Words>185</Words>
  <Application>Microsoft Macintosh PowerPoint</Application>
  <PresentationFormat>Widescreen</PresentationFormat>
  <Paragraphs>20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Montserrat</vt:lpstr>
      <vt:lpstr>Open Sans</vt:lpstr>
      <vt:lpstr>rajaampat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Binangkit</dc:creator>
  <cp:lastModifiedBy/>
  <cp:revision>2626</cp:revision>
  <cp:lastPrinted>2017-10-11T19:47:03Z</cp:lastPrinted>
  <dcterms:created xsi:type="dcterms:W3CDTF">2016-06-09T04:22:29Z</dcterms:created>
  <dcterms:modified xsi:type="dcterms:W3CDTF">2018-05-11T10:13:42Z</dcterms:modified>
</cp:coreProperties>
</file>