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53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D646-2769-4EE7-8705-25EC0E1BED02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7495-3C9A-4C21-8B8C-6F9C21C11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321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D646-2769-4EE7-8705-25EC0E1BED02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7495-3C9A-4C21-8B8C-6F9C21C11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89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D646-2769-4EE7-8705-25EC0E1BED02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7495-3C9A-4C21-8B8C-6F9C21C11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35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D646-2769-4EE7-8705-25EC0E1BED02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7495-3C9A-4C21-8B8C-6F9C21C11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896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D646-2769-4EE7-8705-25EC0E1BED02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7495-3C9A-4C21-8B8C-6F9C21C11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35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D646-2769-4EE7-8705-25EC0E1BED02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7495-3C9A-4C21-8B8C-6F9C21C11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270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D646-2769-4EE7-8705-25EC0E1BED02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7495-3C9A-4C21-8B8C-6F9C21C11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96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D646-2769-4EE7-8705-25EC0E1BED02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7495-3C9A-4C21-8B8C-6F9C21C11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37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D646-2769-4EE7-8705-25EC0E1BED02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7495-3C9A-4C21-8B8C-6F9C21C11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23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D646-2769-4EE7-8705-25EC0E1BED02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7495-3C9A-4C21-8B8C-6F9C21C11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802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D646-2769-4EE7-8705-25EC0E1BED02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7495-3C9A-4C21-8B8C-6F9C21C11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35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8D646-2769-4EE7-8705-25EC0E1BED02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57495-3C9A-4C21-8B8C-6F9C21C11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87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Using Standard ACL’s</a:t>
            </a:r>
          </a:p>
        </p:txBody>
      </p:sp>
    </p:spTree>
    <p:extLst>
      <p:ext uri="{BB962C8B-B14F-4D97-AF65-F5344CB8AC3E}">
        <p14:creationId xmlns:p14="http://schemas.microsoft.com/office/powerpoint/2010/main" val="3572405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Standard ACL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Configuration types</a:t>
            </a:r>
          </a:p>
          <a:p>
            <a:r>
              <a:rPr lang="en-US" dirty="0"/>
              <a:t>Both serve the exact same purpose, deny a particular host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RX(config)#access-list 1 deny host 192.168.1.1</a:t>
            </a:r>
          </a:p>
          <a:p>
            <a:pPr marL="0" indent="0">
              <a:buNone/>
            </a:pPr>
            <a:r>
              <a:rPr lang="en-US" dirty="0"/>
              <a:t>RX(config)#access-list 1 permit any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RX(config)#access-list 1 deny 192.168.1.0 0.0.0.0</a:t>
            </a:r>
          </a:p>
          <a:p>
            <a:pPr marL="0" indent="0">
              <a:buNone/>
            </a:pPr>
            <a:r>
              <a:rPr lang="en-US" dirty="0"/>
              <a:t>RX(config)#access-list 1 permit any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356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Standard ACL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Configuration types</a:t>
            </a:r>
          </a:p>
          <a:p>
            <a:r>
              <a:rPr lang="en-US" dirty="0"/>
              <a:t>Both serve the exact same purpose, deny a particular network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RX(config)#access-list 1 deny 192.168.1.0 0.0.0.255</a:t>
            </a:r>
          </a:p>
          <a:p>
            <a:pPr marL="0" indent="0">
              <a:buNone/>
            </a:pPr>
            <a:r>
              <a:rPr lang="en-US" dirty="0"/>
              <a:t>RX(config)#access-list 1 permit any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RX(config)#access-list 1 deny 192.168.1.16 0.0.0.15</a:t>
            </a:r>
          </a:p>
          <a:p>
            <a:pPr marL="0" indent="0">
              <a:buNone/>
            </a:pPr>
            <a:r>
              <a:rPr lang="en-US" dirty="0"/>
              <a:t>RX(config)#access-list 1 permit any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373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Standard ACL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Configuration types</a:t>
            </a:r>
          </a:p>
          <a:p>
            <a:r>
              <a:rPr lang="en-US" dirty="0"/>
              <a:t>Both serve the exact same purpose, deny or permit VTY access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RX(config)#access-list 1 permit 172.16.1.0 0.0.0.255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983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a Standard ACL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Configuration types</a:t>
            </a:r>
          </a:p>
          <a:p>
            <a:pPr marL="0" indent="0">
              <a:buNone/>
            </a:pPr>
            <a:r>
              <a:rPr lang="en-US" dirty="0"/>
              <a:t>Applying an ACL to an Interface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RX(config-if)#</a:t>
            </a:r>
            <a:r>
              <a:rPr lang="en-US" dirty="0" err="1"/>
              <a:t>ip</a:t>
            </a:r>
            <a:r>
              <a:rPr lang="en-US" dirty="0"/>
              <a:t> access-group 1 out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Applying an ACL to the VTY lines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RX(config-line)#</a:t>
            </a:r>
            <a:r>
              <a:rPr lang="en-US" dirty="0" err="1"/>
              <a:t>ip</a:t>
            </a:r>
            <a:r>
              <a:rPr lang="en-US" dirty="0"/>
              <a:t> </a:t>
            </a:r>
            <a:r>
              <a:rPr lang="en-US"/>
              <a:t>access-class in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644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144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Using Standard ACL’s</vt:lpstr>
      <vt:lpstr>Using a Standard ACL</vt:lpstr>
      <vt:lpstr>Using a Standard ACL</vt:lpstr>
      <vt:lpstr>Using a Standard ACL</vt:lpstr>
      <vt:lpstr>Applying a Standard ACL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Standard ACL’s</dc:title>
  <dc:creator>Digna Diaz</dc:creator>
  <cp:lastModifiedBy>Digna Diaz</cp:lastModifiedBy>
  <cp:revision>3</cp:revision>
  <dcterms:created xsi:type="dcterms:W3CDTF">2016-07-10T14:32:05Z</dcterms:created>
  <dcterms:modified xsi:type="dcterms:W3CDTF">2016-07-10T14:41:12Z</dcterms:modified>
</cp:coreProperties>
</file>