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261834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3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8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04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753185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9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6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8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7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8060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568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E366DD5-2EBD-4D6A-A640-693FED6C7262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34F0FF6-45E6-4EA5-AF49-FEE4B5DCC0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4148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7000">
              <a:schemeClr val="accent5">
                <a:lumMod val="60000"/>
                <a:lumOff val="40000"/>
              </a:schemeClr>
            </a:gs>
            <a:gs pos="95000">
              <a:schemeClr val="tx2">
                <a:lumMod val="75000"/>
              </a:schemeClr>
            </a:gs>
            <a:gs pos="100000">
              <a:srgbClr val="262B25"/>
            </a:gs>
            <a:gs pos="2000">
              <a:schemeClr val="tx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0395" y="2630426"/>
            <a:ext cx="8361229" cy="2098226"/>
          </a:xfrm>
        </p:spPr>
        <p:txBody>
          <a:bodyPr/>
          <a:lstStyle/>
          <a:p>
            <a:r>
              <a:rPr lang="en-US" dirty="0"/>
              <a:t>Campus Network Design Introduction</a:t>
            </a:r>
          </a:p>
        </p:txBody>
      </p:sp>
    </p:spTree>
    <p:extLst>
      <p:ext uri="{BB962C8B-B14F-4D97-AF65-F5344CB8AC3E}">
        <p14:creationId xmlns:p14="http://schemas.microsoft.com/office/powerpoint/2010/main" val="4106120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Network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Logical Design process that you can use to build a new switched campus Network, modify, and improve the existing network</a:t>
            </a:r>
          </a:p>
          <a:p>
            <a:r>
              <a:rPr lang="en-US" dirty="0"/>
              <a:t>Using Layers as a set of building blocks for Network Designs, can organize and streamline large complex networks</a:t>
            </a:r>
          </a:p>
          <a:p>
            <a:r>
              <a:rPr lang="en-US" dirty="0"/>
              <a:t>You can later use these particular designs, to be placed in different locations, to provide max scalability, functionality and efficiency.</a:t>
            </a:r>
          </a:p>
        </p:txBody>
      </p:sp>
    </p:spTree>
    <p:extLst>
      <p:ext uri="{BB962C8B-B14F-4D97-AF65-F5344CB8AC3E}">
        <p14:creationId xmlns:p14="http://schemas.microsoft.com/office/powerpoint/2010/main" val="4256084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806" y="182880"/>
            <a:ext cx="10687696" cy="633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47332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76</TotalTime>
  <Words>72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Franklin Gothic Book</vt:lpstr>
      <vt:lpstr>Crop</vt:lpstr>
      <vt:lpstr>Campus Network Design Introduction</vt:lpstr>
      <vt:lpstr>Campus Network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Network Design Introduction</dc:title>
  <dc:creator>Digna Diaz</dc:creator>
  <cp:lastModifiedBy>Digna Diaz</cp:lastModifiedBy>
  <cp:revision>5</cp:revision>
  <dcterms:created xsi:type="dcterms:W3CDTF">2017-01-09T13:16:57Z</dcterms:created>
  <dcterms:modified xsi:type="dcterms:W3CDTF">2017-01-10T19:28:17Z</dcterms:modified>
</cp:coreProperties>
</file>