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902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Welcome To </a:t>
            </a:r>
            <a:br>
              <a:rPr lang="en-US" dirty="0"/>
            </a:br>
            <a:r>
              <a:rPr lang="en-US" dirty="0"/>
              <a:t>Breaching The Perimeter With Enterprise Phishing!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CEO/Lead Instructor: Brandon Dennis, OSCE, OSCP, OSWE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Hacking The Windows API With Python Course</a:t>
            </a:r>
          </a:p>
          <a:p>
            <a:pPr>
              <a:lnSpc>
                <a:spcPct val="200000"/>
              </a:lnSpc>
            </a:pPr>
            <a:r>
              <a:rPr lang="en-US" dirty="0"/>
              <a:t>The RedTeam Blueprint - A Unique Guide To Ethical Hacking</a:t>
            </a:r>
          </a:p>
          <a:p>
            <a:pPr>
              <a:lnSpc>
                <a:spcPct val="200000"/>
              </a:lnSpc>
            </a:pPr>
            <a:r>
              <a:rPr lang="en-US" dirty="0"/>
              <a:t>RedTeam Nation Student Only Group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9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Enterprise Phishing</a:t>
            </a:r>
          </a:p>
          <a:p>
            <a:pPr>
              <a:lnSpc>
                <a:spcPct val="200000"/>
              </a:lnSpc>
            </a:pPr>
            <a:r>
              <a:rPr lang="en-US" dirty="0"/>
              <a:t>2FA &amp; the Human Psychology of Phishing</a:t>
            </a:r>
          </a:p>
          <a:p>
            <a:pPr>
              <a:lnSpc>
                <a:spcPct val="200000"/>
              </a:lnSpc>
            </a:pPr>
            <a:r>
              <a:rPr lang="en-US" dirty="0"/>
              <a:t>Creating Phishing Emails &amp; Configuration of Domains/Emails/Hosting</a:t>
            </a:r>
          </a:p>
          <a:p>
            <a:pPr>
              <a:lnSpc>
                <a:spcPct val="200000"/>
              </a:lnSpc>
            </a:pPr>
            <a:r>
              <a:rPr lang="en-US" dirty="0"/>
              <a:t>Scalable AWS AMI’s &amp; Python Automation For S3</a:t>
            </a:r>
          </a:p>
          <a:p>
            <a:pPr>
              <a:lnSpc>
                <a:spcPct val="200000"/>
              </a:lnSpc>
            </a:pPr>
            <a:r>
              <a:rPr lang="en-US" dirty="0"/>
              <a:t>Working with EvilGinx2 &amp; </a:t>
            </a:r>
            <a:r>
              <a:rPr lang="en-US" dirty="0" err="1"/>
              <a:t>GoPhish</a:t>
            </a:r>
            <a:r>
              <a:rPr lang="en-US" dirty="0"/>
              <a:t> To Perform Next Gen Phishing Attacks</a:t>
            </a:r>
          </a:p>
          <a:p>
            <a:pPr>
              <a:lnSpc>
                <a:spcPct val="200000"/>
              </a:lnSpc>
            </a:pPr>
            <a:r>
              <a:rPr lang="en-US" dirty="0"/>
              <a:t>Full Real Attack Chain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93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Welcome To  Breaching The Perimeter With Enterprise Phishing! </vt:lpstr>
      <vt:lpstr>Additional Info</vt:lpstr>
      <vt:lpstr>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Brandon Dennis</cp:lastModifiedBy>
  <cp:revision>39</cp:revision>
  <dcterms:created xsi:type="dcterms:W3CDTF">2018-11-20T23:15:26Z</dcterms:created>
  <dcterms:modified xsi:type="dcterms:W3CDTF">2021-11-15T15:26:08Z</dcterms:modified>
</cp:coreProperties>
</file>