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4"/>
    <p:restoredTop sz="94737"/>
  </p:normalViewPr>
  <p:slideViewPr>
    <p:cSldViewPr snapToGrid="0" snapToObjects="1">
      <p:cViewPr varScale="1">
        <p:scale>
          <a:sx n="56" d="100"/>
          <a:sy n="56" d="100"/>
        </p:scale>
        <p:origin x="24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0" y="0"/>
            <a:ext cx="9944100" cy="1270747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01" y="372592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5830694" y="6627211"/>
            <a:ext cx="411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Redefine domestic </a:t>
            </a:r>
          </a:p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bliss.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5830694" y="8647731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pic>
        <p:nvPicPr>
          <p:cNvPr id="3" name="Picture 2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5AACE311-941A-4758-B565-0B73196A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4" y="1270747"/>
            <a:ext cx="4511326" cy="4357093"/>
          </a:xfrm>
          <a:prstGeom prst="rect">
            <a:avLst/>
          </a:prstGeom>
        </p:spPr>
      </p:pic>
      <p:pic>
        <p:nvPicPr>
          <p:cNvPr id="5" name="Picture 4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D7FB6ACE-67D5-47F5-8E88-BB286E4F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747"/>
            <a:ext cx="5432774" cy="86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14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7</Words>
  <Application>Microsoft Office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Berdine Smyth</cp:lastModifiedBy>
  <cp:revision>29</cp:revision>
  <dcterms:created xsi:type="dcterms:W3CDTF">2021-06-03T12:12:36Z</dcterms:created>
  <dcterms:modified xsi:type="dcterms:W3CDTF">2021-06-15T14:34:17Z</dcterms:modified>
</cp:coreProperties>
</file>