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60" r:id="rId3"/>
    <p:sldId id="271" r:id="rId4"/>
    <p:sldId id="264" r:id="rId5"/>
    <p:sldId id="257" r:id="rId6"/>
    <p:sldId id="263" r:id="rId7"/>
    <p:sldId id="266" r:id="rId8"/>
    <p:sldId id="261" r:id="rId9"/>
    <p:sldId id="265" r:id="rId10"/>
    <p:sldId id="262" r:id="rId11"/>
    <p:sldId id="258" r:id="rId12"/>
    <p:sldId id="259" r:id="rId13"/>
    <p:sldId id="270" r:id="rId14"/>
    <p:sldId id="269" r:id="rId15"/>
    <p:sldId id="267" r:id="rId16"/>
    <p:sldId id="268"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61" autoAdjust="0"/>
    <p:restoredTop sz="94660"/>
  </p:normalViewPr>
  <p:slideViewPr>
    <p:cSldViewPr snapToGrid="0">
      <p:cViewPr>
        <p:scale>
          <a:sx n="60" d="100"/>
          <a:sy n="60" d="100"/>
        </p:scale>
        <p:origin x="1555" y="8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16/8/2021</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16/8/2021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16/8/2021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16/8/2021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16/8/2021</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16/8/2021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16/8/2021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16/8/2021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16/8/2021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smtClean="0"/>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1CF131DD-A141-4471-BCF9-C6073EDD7E20}" type="datetimeFigureOut">
              <a:rPr lang="en-US" dirty="0"/>
              <a:t>16/8/2021</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16/8/2021</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16/8/2021</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sunrainearthsre@gmail.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14NwNY1tEVg" TargetMode="External"/><Relationship Id="rId2" Type="http://schemas.openxmlformats.org/officeDocument/2006/relationships/hyperlink" Target="https://www.youtube.com/watch?v=0Co1Iptd4p4" TargetMode="External"/><Relationship Id="rId1" Type="http://schemas.openxmlformats.org/officeDocument/2006/relationships/slideLayout" Target="../slideLayouts/slideLayout2.xml"/><Relationship Id="rId4" Type="http://schemas.openxmlformats.org/officeDocument/2006/relationships/hyperlink" Target="https://www.youtube.com/watch?v=w7rewjFNiys"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youtube.com/watch?v=27So9GlE87w"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24263" y="1608220"/>
            <a:ext cx="9131969" cy="2590800"/>
          </a:xfrm>
        </p:spPr>
        <p:txBody>
          <a:bodyPr/>
          <a:lstStyle/>
          <a:p>
            <a:r>
              <a:rPr lang="en-SG" dirty="0" err="1" smtClean="0"/>
              <a:t>Minimialism</a:t>
            </a:r>
            <a:r>
              <a:rPr lang="en-SG" dirty="0" smtClean="0"/>
              <a:t>- </a:t>
            </a:r>
            <a:br>
              <a:rPr lang="en-SG" dirty="0" smtClean="0"/>
            </a:br>
            <a:r>
              <a:rPr lang="en-SG" dirty="0" smtClean="0"/>
              <a:t>A beautiful life with Less</a:t>
            </a:r>
            <a:endParaRPr lang="en-SG" dirty="0"/>
          </a:p>
        </p:txBody>
      </p:sp>
      <p:sp>
        <p:nvSpPr>
          <p:cNvPr id="3" name="Subtitle 2"/>
          <p:cNvSpPr>
            <a:spLocks noGrp="1"/>
          </p:cNvSpPr>
          <p:nvPr>
            <p:ph type="subTitle" idx="1"/>
          </p:nvPr>
        </p:nvSpPr>
        <p:spPr>
          <a:xfrm>
            <a:off x="2015392" y="3831168"/>
            <a:ext cx="9070848" cy="735705"/>
          </a:xfrm>
        </p:spPr>
        <p:txBody>
          <a:bodyPr>
            <a:noAutofit/>
          </a:bodyPr>
          <a:lstStyle/>
          <a:p>
            <a:pPr algn="l"/>
            <a:r>
              <a:rPr lang="en-SG" sz="2000" b="1" dirty="0" smtClean="0"/>
              <a:t>Objective: </a:t>
            </a:r>
          </a:p>
          <a:p>
            <a:pPr marL="285750" indent="-285750" algn="l">
              <a:buFont typeface="Arial" panose="020B0604020202020204" pitchFamily="34" charset="0"/>
              <a:buChar char="•"/>
            </a:pPr>
            <a:r>
              <a:rPr lang="en-SG" sz="2000" b="1" dirty="0"/>
              <a:t>How does minimalism help me to rethink about things that are truly important?</a:t>
            </a:r>
          </a:p>
          <a:p>
            <a:pPr marL="285750" indent="-285750" algn="l">
              <a:buFont typeface="Arial" panose="020B0604020202020204" pitchFamily="34" charset="0"/>
              <a:buChar char="•"/>
            </a:pPr>
            <a:r>
              <a:rPr lang="en-SG" sz="2000" b="1" dirty="0" smtClean="0"/>
              <a:t>Why is less = more?</a:t>
            </a:r>
            <a:endParaRPr lang="en-SG" sz="2000" b="1" dirty="0" smtClean="0"/>
          </a:p>
          <a:p>
            <a:pPr marL="285750" indent="-285750" algn="l">
              <a:buFont typeface="Arial" panose="020B0604020202020204" pitchFamily="34" charset="0"/>
              <a:buChar char="•"/>
            </a:pPr>
            <a:r>
              <a:rPr lang="en-SG" sz="2000" b="1" dirty="0" smtClean="0"/>
              <a:t>How do </a:t>
            </a:r>
            <a:r>
              <a:rPr lang="en-SG" sz="2000" b="1" dirty="0" smtClean="0"/>
              <a:t>I need to save</a:t>
            </a:r>
            <a:r>
              <a:rPr lang="en-SG" sz="2000" b="1" dirty="0" smtClean="0"/>
              <a:t>? </a:t>
            </a:r>
          </a:p>
        </p:txBody>
      </p:sp>
      <p:sp>
        <p:nvSpPr>
          <p:cNvPr id="5" name="TextBox 4"/>
          <p:cNvSpPr txBox="1"/>
          <p:nvPr/>
        </p:nvSpPr>
        <p:spPr>
          <a:xfrm>
            <a:off x="6416841" y="4812632"/>
            <a:ext cx="4211053" cy="646331"/>
          </a:xfrm>
          <a:prstGeom prst="rect">
            <a:avLst/>
          </a:prstGeom>
          <a:noFill/>
        </p:spPr>
        <p:txBody>
          <a:bodyPr wrap="square" rtlCol="0">
            <a:spAutoFit/>
          </a:bodyPr>
          <a:lstStyle/>
          <a:p>
            <a:r>
              <a:rPr lang="en-SG" dirty="0" smtClean="0"/>
              <a:t>Email: </a:t>
            </a:r>
            <a:r>
              <a:rPr lang="en-SG" dirty="0" smtClean="0">
                <a:hlinkClick r:id="rId2"/>
              </a:rPr>
              <a:t>sunrainearthsre@gmail.com</a:t>
            </a:r>
            <a:endParaRPr lang="en-SG" dirty="0" smtClean="0"/>
          </a:p>
          <a:p>
            <a:r>
              <a:rPr lang="en-SG" dirty="0" smtClean="0"/>
              <a:t>For 1-1 mentoring on minimalism </a:t>
            </a:r>
            <a:endParaRPr lang="en-US" dirty="0"/>
          </a:p>
        </p:txBody>
      </p:sp>
    </p:spTree>
    <p:extLst>
      <p:ext uri="{BB962C8B-B14F-4D97-AF65-F5344CB8AC3E}">
        <p14:creationId xmlns:p14="http://schemas.microsoft.com/office/powerpoint/2010/main" val="32973027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SG" b="1" dirty="0" smtClean="0">
                <a:solidFill>
                  <a:srgbClr val="002060"/>
                </a:solidFill>
              </a:rPr>
              <a:t>Based on the vide, What is your one takeaway from this documentary about Minimalism?</a:t>
            </a:r>
            <a:endParaRPr lang="en-US" b="1" dirty="0">
              <a:solidFill>
                <a:srgbClr val="002060"/>
              </a:solidFill>
            </a:endParaRPr>
          </a:p>
        </p:txBody>
      </p:sp>
      <p:sp>
        <p:nvSpPr>
          <p:cNvPr id="3" name="Content Placeholder 2"/>
          <p:cNvSpPr>
            <a:spLocks noGrp="1"/>
          </p:cNvSpPr>
          <p:nvPr>
            <p:ph idx="1"/>
          </p:nvPr>
        </p:nvSpPr>
        <p:spPr>
          <a:xfrm>
            <a:off x="1060579" y="2317724"/>
            <a:ext cx="10416073" cy="3931920"/>
          </a:xfrm>
        </p:spPr>
        <p:txBody>
          <a:bodyPr>
            <a:normAutofit/>
          </a:bodyPr>
          <a:lstStyle/>
          <a:p>
            <a:r>
              <a:rPr lang="en-US" sz="3600" dirty="0" smtClean="0"/>
              <a:t>Focus </a:t>
            </a:r>
            <a:r>
              <a:rPr lang="en-US" sz="3600" dirty="0"/>
              <a:t>on life's most important "things": </a:t>
            </a:r>
            <a:endParaRPr lang="en-US" sz="3600" dirty="0" smtClean="0"/>
          </a:p>
          <a:p>
            <a:pPr marL="0" indent="0">
              <a:buNone/>
            </a:pPr>
            <a:r>
              <a:rPr lang="en-US" sz="3600" dirty="0" smtClean="0"/>
              <a:t>Health</a:t>
            </a:r>
            <a:r>
              <a:rPr lang="en-US" sz="3600" dirty="0"/>
              <a:t>, relationships, passion, growth, and contribution.</a:t>
            </a:r>
          </a:p>
          <a:p>
            <a:endParaRPr lang="en-US" sz="3600" dirty="0"/>
          </a:p>
        </p:txBody>
      </p:sp>
    </p:spTree>
    <p:extLst>
      <p:ext uri="{BB962C8B-B14F-4D97-AF65-F5344CB8AC3E}">
        <p14:creationId xmlns:p14="http://schemas.microsoft.com/office/powerpoint/2010/main" val="37822240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SG" b="1" dirty="0" smtClean="0">
                <a:solidFill>
                  <a:srgbClr val="7030A0"/>
                </a:solidFill>
              </a:rPr>
              <a:t>Ask yourself everyday…</a:t>
            </a:r>
            <a:endParaRPr lang="en-SG" b="1" dirty="0">
              <a:solidFill>
                <a:srgbClr val="7030A0"/>
              </a:solidFill>
            </a:endParaRPr>
          </a:p>
        </p:txBody>
      </p:sp>
      <p:sp>
        <p:nvSpPr>
          <p:cNvPr id="3" name="Content Placeholder 2"/>
          <p:cNvSpPr>
            <a:spLocks noGrp="1"/>
          </p:cNvSpPr>
          <p:nvPr>
            <p:ph idx="1"/>
          </p:nvPr>
        </p:nvSpPr>
        <p:spPr/>
        <p:txBody>
          <a:bodyPr>
            <a:normAutofit/>
          </a:bodyPr>
          <a:lstStyle/>
          <a:p>
            <a:r>
              <a:rPr lang="en-SG" sz="3200" b="1" dirty="0" smtClean="0"/>
              <a:t>1) Do you  think it is difficult to save </a:t>
            </a:r>
            <a:r>
              <a:rPr lang="en-SG" sz="3200" b="1" dirty="0" smtClean="0"/>
              <a:t>$1 </a:t>
            </a:r>
            <a:r>
              <a:rPr lang="en-SG" sz="3200" b="1" dirty="0" smtClean="0"/>
              <a:t>a day? Why or Why not?</a:t>
            </a:r>
            <a:endParaRPr lang="en-SG" sz="3200" b="1" dirty="0"/>
          </a:p>
        </p:txBody>
      </p:sp>
    </p:spTree>
    <p:extLst>
      <p:ext uri="{BB962C8B-B14F-4D97-AF65-F5344CB8AC3E}">
        <p14:creationId xmlns:p14="http://schemas.microsoft.com/office/powerpoint/2010/main" val="7400624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SG" b="1" dirty="0" smtClean="0"/>
              <a:t>2. What are some ways you can try to save money?</a:t>
            </a:r>
            <a:endParaRPr lang="en-SG" b="1" dirty="0"/>
          </a:p>
        </p:txBody>
      </p:sp>
      <p:sp>
        <p:nvSpPr>
          <p:cNvPr id="3" name="Content Placeholder 2"/>
          <p:cNvSpPr>
            <a:spLocks noGrp="1"/>
          </p:cNvSpPr>
          <p:nvPr>
            <p:ph idx="1"/>
          </p:nvPr>
        </p:nvSpPr>
        <p:spPr>
          <a:xfrm>
            <a:off x="1179093" y="2528236"/>
            <a:ext cx="10291011" cy="3931920"/>
          </a:xfrm>
        </p:spPr>
        <p:txBody>
          <a:bodyPr/>
          <a:lstStyle/>
          <a:p>
            <a:r>
              <a:rPr lang="en-SG" dirty="0" smtClean="0"/>
              <a:t>A) Self-control and avoid going to malls when there are sales. </a:t>
            </a:r>
          </a:p>
          <a:p>
            <a:endParaRPr lang="en-SG" dirty="0"/>
          </a:p>
          <a:p>
            <a:r>
              <a:rPr lang="en-SG" dirty="0" smtClean="0"/>
              <a:t>B) Save your money into your bank.</a:t>
            </a:r>
          </a:p>
          <a:p>
            <a:endParaRPr lang="en-SG" dirty="0"/>
          </a:p>
          <a:p>
            <a:endParaRPr lang="en-SG" dirty="0" smtClean="0"/>
          </a:p>
          <a:p>
            <a:r>
              <a:rPr lang="en-SG" dirty="0" smtClean="0"/>
              <a:t>C) Have app in your phone to do budgeting and remind yourself not to exceed your budget.</a:t>
            </a:r>
            <a:endParaRPr lang="en-SG" dirty="0"/>
          </a:p>
        </p:txBody>
      </p:sp>
      <p:pic>
        <p:nvPicPr>
          <p:cNvPr id="4" name="Picture 3"/>
          <p:cNvPicPr>
            <a:picLocks noChangeAspect="1"/>
          </p:cNvPicPr>
          <p:nvPr/>
        </p:nvPicPr>
        <p:blipFill>
          <a:blip r:embed="rId2"/>
          <a:stretch>
            <a:fillRect/>
          </a:stretch>
        </p:blipFill>
        <p:spPr>
          <a:xfrm>
            <a:off x="8396384" y="1379729"/>
            <a:ext cx="3389111" cy="2887574"/>
          </a:xfrm>
          <a:prstGeom prst="rect">
            <a:avLst/>
          </a:prstGeom>
        </p:spPr>
      </p:pic>
    </p:spTree>
    <p:extLst>
      <p:ext uri="{BB962C8B-B14F-4D97-AF65-F5344CB8AC3E}">
        <p14:creationId xmlns:p14="http://schemas.microsoft.com/office/powerpoint/2010/main" val="149130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1" r="-1483" b="11928"/>
          <a:stretch/>
        </p:blipFill>
        <p:spPr>
          <a:xfrm>
            <a:off x="954504" y="418005"/>
            <a:ext cx="10571748" cy="5942690"/>
          </a:xfrm>
          <a:prstGeom prst="rect">
            <a:avLst/>
          </a:prstGeom>
        </p:spPr>
      </p:pic>
      <p:sp>
        <p:nvSpPr>
          <p:cNvPr id="5" name="TextBox 4"/>
          <p:cNvSpPr txBox="1"/>
          <p:nvPr/>
        </p:nvSpPr>
        <p:spPr>
          <a:xfrm>
            <a:off x="1788695" y="1090864"/>
            <a:ext cx="1524000" cy="923330"/>
          </a:xfrm>
          <a:prstGeom prst="rect">
            <a:avLst/>
          </a:prstGeom>
          <a:noFill/>
        </p:spPr>
        <p:txBody>
          <a:bodyPr wrap="square" rtlCol="0">
            <a:spAutoFit/>
          </a:bodyPr>
          <a:lstStyle/>
          <a:p>
            <a:r>
              <a:rPr lang="en-SG" b="1" dirty="0" smtClean="0"/>
              <a:t>The little things in life counts…</a:t>
            </a:r>
            <a:endParaRPr lang="en-US" b="1" dirty="0"/>
          </a:p>
        </p:txBody>
      </p:sp>
    </p:spTree>
    <p:extLst>
      <p:ext uri="{BB962C8B-B14F-4D97-AF65-F5344CB8AC3E}">
        <p14:creationId xmlns:p14="http://schemas.microsoft.com/office/powerpoint/2010/main" val="11191552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SG" dirty="0" smtClean="0"/>
              <a:t>Set Small Goals to help you adopt Minimalist lifestyle</a:t>
            </a:r>
            <a:endParaRPr lang="en-US" dirty="0"/>
          </a:p>
        </p:txBody>
      </p:sp>
      <p:sp>
        <p:nvSpPr>
          <p:cNvPr id="3" name="Content Placeholder 2"/>
          <p:cNvSpPr>
            <a:spLocks noGrp="1"/>
          </p:cNvSpPr>
          <p:nvPr>
            <p:ph idx="1"/>
          </p:nvPr>
        </p:nvSpPr>
        <p:spPr/>
        <p:txBody>
          <a:bodyPr/>
          <a:lstStyle/>
          <a:p>
            <a:r>
              <a:rPr lang="en-SG" dirty="0" smtClean="0"/>
              <a:t>Today I will be saving $20 …</a:t>
            </a:r>
          </a:p>
          <a:p>
            <a:r>
              <a:rPr lang="en-SG" dirty="0" smtClean="0"/>
              <a:t>I am going to stop buying clothes for this whole month.</a:t>
            </a:r>
          </a:p>
          <a:p>
            <a:r>
              <a:rPr lang="en-SG" dirty="0" smtClean="0"/>
              <a:t>Declutter : I am going to donate to charity all the things I do not want anymore. </a:t>
            </a:r>
            <a:endParaRPr lang="en-US" dirty="0"/>
          </a:p>
        </p:txBody>
      </p:sp>
      <p:pic>
        <p:nvPicPr>
          <p:cNvPr id="4" name="Picture 3"/>
          <p:cNvPicPr>
            <a:picLocks noChangeAspect="1"/>
          </p:cNvPicPr>
          <p:nvPr/>
        </p:nvPicPr>
        <p:blipFill>
          <a:blip r:embed="rId2"/>
          <a:stretch>
            <a:fillRect/>
          </a:stretch>
        </p:blipFill>
        <p:spPr>
          <a:xfrm>
            <a:off x="6975907" y="3737811"/>
            <a:ext cx="4413485" cy="2451936"/>
          </a:xfrm>
          <a:prstGeom prst="rect">
            <a:avLst/>
          </a:prstGeom>
        </p:spPr>
      </p:pic>
    </p:spTree>
    <p:extLst>
      <p:ext uri="{BB962C8B-B14F-4D97-AF65-F5344CB8AC3E}">
        <p14:creationId xmlns:p14="http://schemas.microsoft.com/office/powerpoint/2010/main" val="717432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SG" dirty="0" smtClean="0"/>
              <a:t>Keep a journal to record what makes you happy everyday. </a:t>
            </a:r>
            <a:endParaRPr lang="en-US" dirty="0"/>
          </a:p>
        </p:txBody>
      </p:sp>
      <p:sp>
        <p:nvSpPr>
          <p:cNvPr id="3" name="Content Placeholder 2"/>
          <p:cNvSpPr>
            <a:spLocks noGrp="1"/>
          </p:cNvSpPr>
          <p:nvPr>
            <p:ph idx="1"/>
          </p:nvPr>
        </p:nvSpPr>
        <p:spPr/>
        <p:txBody>
          <a:bodyPr/>
          <a:lstStyle/>
          <a:p>
            <a:r>
              <a:rPr lang="en-SG" dirty="0" smtClean="0"/>
              <a:t>What makes me happy today!</a:t>
            </a:r>
            <a:endParaRPr lang="en-US" dirty="0"/>
          </a:p>
        </p:txBody>
      </p:sp>
      <p:pic>
        <p:nvPicPr>
          <p:cNvPr id="4" name="Picture 3"/>
          <p:cNvPicPr>
            <a:picLocks noChangeAspect="1"/>
          </p:cNvPicPr>
          <p:nvPr/>
        </p:nvPicPr>
        <p:blipFill>
          <a:blip r:embed="rId2"/>
          <a:stretch>
            <a:fillRect/>
          </a:stretch>
        </p:blipFill>
        <p:spPr>
          <a:xfrm>
            <a:off x="6649451" y="2189381"/>
            <a:ext cx="4906333" cy="3759398"/>
          </a:xfrm>
          <a:prstGeom prst="rect">
            <a:avLst/>
          </a:prstGeom>
        </p:spPr>
      </p:pic>
    </p:spTree>
    <p:extLst>
      <p:ext uri="{BB962C8B-B14F-4D97-AF65-F5344CB8AC3E}">
        <p14:creationId xmlns:p14="http://schemas.microsoft.com/office/powerpoint/2010/main" val="36120257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SG" dirty="0" smtClean="0"/>
              <a:t>Reflect upon &amp; review your progress and how adopting a minimalism has benefitted you.</a:t>
            </a:r>
            <a:endParaRPr lang="en-US" dirty="0"/>
          </a:p>
        </p:txBody>
      </p:sp>
      <p:sp>
        <p:nvSpPr>
          <p:cNvPr id="3" name="Content Placeholder 2"/>
          <p:cNvSpPr>
            <a:spLocks noGrp="1"/>
          </p:cNvSpPr>
          <p:nvPr>
            <p:ph idx="1"/>
          </p:nvPr>
        </p:nvSpPr>
        <p:spPr>
          <a:xfrm>
            <a:off x="1066800" y="2656573"/>
            <a:ext cx="10058400" cy="3931920"/>
          </a:xfrm>
        </p:spPr>
        <p:txBody>
          <a:bodyPr/>
          <a:lstStyle/>
          <a:p>
            <a:r>
              <a:rPr lang="en-SG" dirty="0" smtClean="0"/>
              <a:t>Minimalism has changed ….</a:t>
            </a:r>
            <a:endParaRPr lang="en-US" dirty="0"/>
          </a:p>
        </p:txBody>
      </p:sp>
      <p:pic>
        <p:nvPicPr>
          <p:cNvPr id="4" name="Picture 3"/>
          <p:cNvPicPr>
            <a:picLocks noChangeAspect="1"/>
          </p:cNvPicPr>
          <p:nvPr/>
        </p:nvPicPr>
        <p:blipFill rotWithShape="1">
          <a:blip r:embed="rId2"/>
          <a:srcRect r="-66" b="30860"/>
          <a:stretch/>
        </p:blipFill>
        <p:spPr>
          <a:xfrm>
            <a:off x="7545303" y="2190657"/>
            <a:ext cx="3940843" cy="3953469"/>
          </a:xfrm>
          <a:prstGeom prst="rect">
            <a:avLst/>
          </a:prstGeom>
        </p:spPr>
      </p:pic>
    </p:spTree>
    <p:extLst>
      <p:ext uri="{BB962C8B-B14F-4D97-AF65-F5344CB8AC3E}">
        <p14:creationId xmlns:p14="http://schemas.microsoft.com/office/powerpoint/2010/main" val="38764682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71011" y="0"/>
            <a:ext cx="6082464" cy="6858000"/>
          </a:xfrm>
          <a:prstGeom prst="rect">
            <a:avLst/>
          </a:prstGeom>
        </p:spPr>
      </p:pic>
    </p:spTree>
    <p:extLst>
      <p:ext uri="{BB962C8B-B14F-4D97-AF65-F5344CB8AC3E}">
        <p14:creationId xmlns:p14="http://schemas.microsoft.com/office/powerpoint/2010/main" val="19715631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847" y="945755"/>
            <a:ext cx="10058400" cy="1371600"/>
          </a:xfrm>
        </p:spPr>
        <p:txBody>
          <a:bodyPr>
            <a:normAutofit fontScale="90000"/>
          </a:bodyPr>
          <a:lstStyle/>
          <a:p>
            <a:r>
              <a:rPr lang="en-SG" b="1" dirty="0" smtClean="0"/>
              <a:t>This could be a life saver when you realise you need to make the change starting today or never…</a:t>
            </a:r>
            <a:endParaRPr lang="en-US" b="1" dirty="0"/>
          </a:p>
        </p:txBody>
      </p:sp>
      <p:pic>
        <p:nvPicPr>
          <p:cNvPr id="4" name="Picture 3"/>
          <p:cNvPicPr>
            <a:picLocks noChangeAspect="1"/>
          </p:cNvPicPr>
          <p:nvPr/>
        </p:nvPicPr>
        <p:blipFill>
          <a:blip r:embed="rId2"/>
          <a:stretch>
            <a:fillRect/>
          </a:stretch>
        </p:blipFill>
        <p:spPr>
          <a:xfrm>
            <a:off x="9127672" y="2727127"/>
            <a:ext cx="2579913" cy="3749873"/>
          </a:xfrm>
          <a:prstGeom prst="rect">
            <a:avLst/>
          </a:prstGeom>
        </p:spPr>
      </p:pic>
      <p:sp>
        <p:nvSpPr>
          <p:cNvPr id="3" name="Vertical Text Placeholder 2"/>
          <p:cNvSpPr>
            <a:spLocks noGrp="1"/>
          </p:cNvSpPr>
          <p:nvPr>
            <p:ph type="body" orient="vert" idx="1"/>
          </p:nvPr>
        </p:nvSpPr>
        <p:spPr>
          <a:xfrm>
            <a:off x="939800" y="3385820"/>
            <a:ext cx="10058400" cy="3931920"/>
          </a:xfrm>
        </p:spPr>
        <p:txBody>
          <a:bodyPr/>
          <a:lstStyle/>
          <a:p>
            <a:endParaRPr lang="en-US" dirty="0"/>
          </a:p>
        </p:txBody>
      </p:sp>
    </p:spTree>
    <p:extLst>
      <p:ext uri="{BB962C8B-B14F-4D97-AF65-F5344CB8AC3E}">
        <p14:creationId xmlns:p14="http://schemas.microsoft.com/office/powerpoint/2010/main" val="6628254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6049" y="2239929"/>
            <a:ext cx="10058400" cy="1371600"/>
          </a:xfrm>
        </p:spPr>
        <p:txBody>
          <a:bodyPr>
            <a:normAutofit fontScale="90000"/>
          </a:bodyPr>
          <a:lstStyle/>
          <a:p>
            <a:r>
              <a:rPr lang="en-SG" dirty="0" smtClean="0"/>
              <a:t>Topic:</a:t>
            </a:r>
            <a:br>
              <a:rPr lang="en-SG" dirty="0" smtClean="0"/>
            </a:br>
            <a:r>
              <a:rPr lang="en-US" b="1" dirty="0" smtClean="0">
                <a:solidFill>
                  <a:srgbClr val="7030A0"/>
                </a:solidFill>
              </a:rPr>
              <a:t>How </a:t>
            </a:r>
            <a:r>
              <a:rPr lang="en-US" b="1" dirty="0">
                <a:solidFill>
                  <a:srgbClr val="7030A0"/>
                </a:solidFill>
              </a:rPr>
              <a:t>does minimalism help me to rethink about things that are truly important</a:t>
            </a:r>
            <a:r>
              <a:rPr lang="en-US" b="1" dirty="0" smtClean="0">
                <a:solidFill>
                  <a:srgbClr val="7030A0"/>
                </a:solidFill>
              </a:rPr>
              <a:t>?</a:t>
            </a:r>
            <a:br>
              <a:rPr lang="en-US" b="1" dirty="0" smtClean="0">
                <a:solidFill>
                  <a:srgbClr val="7030A0"/>
                </a:solidFill>
              </a:rPr>
            </a:br>
            <a:r>
              <a:rPr lang="en-US" dirty="0" smtClean="0"/>
              <a:t>Answer these questions truthfully</a:t>
            </a:r>
            <a:r>
              <a:rPr lang="en-US" b="1" dirty="0" smtClean="0"/>
              <a:t/>
            </a:r>
            <a:br>
              <a:rPr lang="en-US" b="1" dirty="0" smtClean="0"/>
            </a:br>
            <a:r>
              <a:rPr lang="en-US" b="1" dirty="0" smtClean="0"/>
              <a:t>What makes you happiest? </a:t>
            </a:r>
            <a:r>
              <a:rPr lang="en-US" b="1" dirty="0"/>
              <a:t/>
            </a:r>
            <a:br>
              <a:rPr lang="en-US" b="1" dirty="0"/>
            </a:br>
            <a:r>
              <a:rPr lang="en-US" b="1" dirty="0" smtClean="0"/>
              <a:t>What do you value most in life? </a:t>
            </a:r>
            <a:endParaRPr lang="en-US" b="1" dirty="0"/>
          </a:p>
        </p:txBody>
      </p:sp>
    </p:spTree>
    <p:extLst>
      <p:ext uri="{BB962C8B-B14F-4D97-AF65-F5344CB8AC3E}">
        <p14:creationId xmlns:p14="http://schemas.microsoft.com/office/powerpoint/2010/main" val="27238273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799" y="1003541"/>
            <a:ext cx="10058400" cy="1371600"/>
          </a:xfrm>
        </p:spPr>
        <p:txBody>
          <a:bodyPr>
            <a:normAutofit fontScale="90000"/>
          </a:bodyPr>
          <a:lstStyle/>
          <a:p>
            <a:r>
              <a:rPr lang="en-SG" b="1" dirty="0" smtClean="0">
                <a:solidFill>
                  <a:srgbClr val="7030A0"/>
                </a:solidFill>
              </a:rPr>
              <a:t>Video </a:t>
            </a:r>
            <a:r>
              <a:rPr lang="en-SG" b="1" dirty="0">
                <a:solidFill>
                  <a:srgbClr val="7030A0"/>
                </a:solidFill>
              </a:rPr>
              <a:t>on Minimalism</a:t>
            </a:r>
            <a:br>
              <a:rPr lang="en-SG" b="1" dirty="0">
                <a:solidFill>
                  <a:srgbClr val="7030A0"/>
                </a:solidFill>
              </a:rPr>
            </a:br>
            <a:r>
              <a:rPr lang="en-SG" sz="2000" dirty="0">
                <a:hlinkClick r:id="rId2"/>
              </a:rPr>
              <a:t>https://</a:t>
            </a:r>
            <a:r>
              <a:rPr lang="en-SG" sz="2000" dirty="0" smtClean="0">
                <a:hlinkClick r:id="rId2"/>
              </a:rPr>
              <a:t>www.youtube.com/watch?v=0Co1Iptd4p4</a:t>
            </a:r>
            <a:r>
              <a:rPr lang="en-SG" sz="2000" dirty="0" smtClean="0"/>
              <a:t> (Minimalism in USA)</a:t>
            </a:r>
            <a:br>
              <a:rPr lang="en-SG" sz="2000" dirty="0" smtClean="0"/>
            </a:br>
            <a:r>
              <a:rPr lang="en-SG" sz="2000" dirty="0"/>
              <a:t/>
            </a:r>
            <a:br>
              <a:rPr lang="en-SG" sz="2000" dirty="0"/>
            </a:br>
            <a:r>
              <a:rPr lang="en-SG" sz="2000" dirty="0">
                <a:hlinkClick r:id="rId3"/>
              </a:rPr>
              <a:t>https://</a:t>
            </a:r>
            <a:r>
              <a:rPr lang="en-SG" sz="2000" dirty="0" smtClean="0">
                <a:hlinkClick r:id="rId3"/>
              </a:rPr>
              <a:t>www.youtube.com/watch?v=14NwNY1tEVg</a:t>
            </a:r>
            <a:r>
              <a:rPr lang="en-SG" sz="2000" dirty="0" smtClean="0"/>
              <a:t> (what is minimalism?)</a:t>
            </a:r>
            <a:br>
              <a:rPr lang="en-SG" sz="2000" dirty="0" smtClean="0"/>
            </a:br>
            <a:r>
              <a:rPr lang="en-SG" sz="2000" dirty="0" smtClean="0"/>
              <a:t/>
            </a:r>
            <a:br>
              <a:rPr lang="en-SG" sz="2000" dirty="0" smtClean="0"/>
            </a:br>
            <a:r>
              <a:rPr lang="en-SG" sz="2000" dirty="0"/>
              <a:t/>
            </a:r>
            <a:br>
              <a:rPr lang="en-SG" sz="2000" dirty="0"/>
            </a:br>
            <a:r>
              <a:rPr lang="en-SG" sz="2000" dirty="0">
                <a:hlinkClick r:id="rId4"/>
              </a:rPr>
              <a:t>https://</a:t>
            </a:r>
            <a:r>
              <a:rPr lang="en-SG" sz="2000" dirty="0" smtClean="0">
                <a:hlinkClick r:id="rId4"/>
              </a:rPr>
              <a:t>www.youtube.com/watch?v=w7rewjFNiys</a:t>
            </a:r>
            <a:r>
              <a:rPr lang="en-SG" sz="2000" dirty="0" smtClean="0"/>
              <a:t/>
            </a:r>
            <a:br>
              <a:rPr lang="en-SG" sz="2000" dirty="0" smtClean="0"/>
            </a:br>
            <a:r>
              <a:rPr lang="en-SG" sz="2000" dirty="0" smtClean="0"/>
              <a:t/>
            </a:r>
            <a:br>
              <a:rPr lang="en-SG" sz="2000" dirty="0" smtClean="0"/>
            </a:br>
            <a:endParaRPr lang="en-SG" sz="2000" dirty="0"/>
          </a:p>
        </p:txBody>
      </p:sp>
      <p:sp>
        <p:nvSpPr>
          <p:cNvPr id="3" name="Content Placeholder 2"/>
          <p:cNvSpPr>
            <a:spLocks noGrp="1"/>
          </p:cNvSpPr>
          <p:nvPr>
            <p:ph idx="1"/>
          </p:nvPr>
        </p:nvSpPr>
        <p:spPr>
          <a:xfrm>
            <a:off x="954832" y="2636831"/>
            <a:ext cx="10507579" cy="3931920"/>
          </a:xfrm>
        </p:spPr>
        <p:txBody>
          <a:bodyPr>
            <a:normAutofit/>
          </a:bodyPr>
          <a:lstStyle/>
          <a:p>
            <a:r>
              <a:rPr lang="en-SG" sz="2400" b="1" dirty="0" smtClean="0"/>
              <a:t>What is minimalism?</a:t>
            </a:r>
          </a:p>
          <a:p>
            <a:pPr marL="0" indent="0">
              <a:buNone/>
            </a:pPr>
            <a:r>
              <a:rPr lang="en-SG" sz="2400" i="1" dirty="0"/>
              <a:t>Minimalism </a:t>
            </a:r>
            <a:r>
              <a:rPr lang="en-SG" sz="2400" i="1" dirty="0" smtClean="0"/>
              <a:t>is about the desire </a:t>
            </a:r>
            <a:r>
              <a:rPr lang="en-SG" sz="2400" i="1" dirty="0"/>
              <a:t>to live with fewer material possessions, or not own a car or a television, or travel all over the </a:t>
            </a:r>
            <a:r>
              <a:rPr lang="en-SG" sz="2400" i="1" dirty="0" smtClean="0"/>
              <a:t>world. </a:t>
            </a:r>
            <a:r>
              <a:rPr lang="en-SG" sz="2400" i="1" dirty="0"/>
              <a:t>Minimalism is a tool that can assist you in finding freedom</a:t>
            </a:r>
            <a:r>
              <a:rPr lang="en-SG" sz="2400" i="1" dirty="0" smtClean="0"/>
              <a:t>.</a:t>
            </a:r>
          </a:p>
          <a:p>
            <a:pPr marL="0" indent="0">
              <a:buNone/>
            </a:pPr>
            <a:endParaRPr lang="en-SG" sz="2400" dirty="0" smtClean="0"/>
          </a:p>
          <a:p>
            <a:r>
              <a:rPr lang="en-SG" sz="2400" b="1" dirty="0" smtClean="0"/>
              <a:t>How does adopting the idea of minimalism help you to save money?</a:t>
            </a:r>
          </a:p>
          <a:p>
            <a:r>
              <a:rPr lang="en-SG" sz="2400" dirty="0" smtClean="0"/>
              <a:t>More contented with what you have and to save money by not buying things unnecessary. </a:t>
            </a:r>
          </a:p>
          <a:p>
            <a:pPr marL="0" indent="0">
              <a:buNone/>
            </a:pPr>
            <a:endParaRPr lang="en-SG" sz="2400" dirty="0"/>
          </a:p>
        </p:txBody>
      </p:sp>
    </p:spTree>
    <p:extLst>
      <p:ext uri="{BB962C8B-B14F-4D97-AF65-F5344CB8AC3E}">
        <p14:creationId xmlns:p14="http://schemas.microsoft.com/office/powerpoint/2010/main" val="2052526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3" name="Content Placeholder 2"/>
          <p:cNvSpPr>
            <a:spLocks noGrp="1"/>
          </p:cNvSpPr>
          <p:nvPr>
            <p:ph type="body" idx="1"/>
          </p:nvPr>
        </p:nvSpPr>
        <p:spPr>
          <a:xfrm>
            <a:off x="674914" y="762513"/>
            <a:ext cx="5809862" cy="5955527"/>
          </a:xfrm>
        </p:spPr>
        <p:txBody>
          <a:bodyPr>
            <a:normAutofit fontScale="92500" lnSpcReduction="20000"/>
          </a:bodyPr>
          <a:lstStyle/>
          <a:p>
            <a:pPr algn="l"/>
            <a:r>
              <a:rPr lang="en-US" dirty="0">
                <a:solidFill>
                  <a:schemeClr val="tx1"/>
                </a:solidFill>
              </a:rPr>
              <a:t>Minimalism is the thing that gets us past the things so we can make room for life's most important things—which actually aren't things at all.</a:t>
            </a:r>
          </a:p>
          <a:p>
            <a:pPr algn="l"/>
            <a:endParaRPr lang="en-US" dirty="0">
              <a:solidFill>
                <a:schemeClr val="tx1"/>
              </a:solidFill>
            </a:endParaRPr>
          </a:p>
          <a:p>
            <a:pPr algn="l"/>
            <a:r>
              <a:rPr lang="en-US" dirty="0">
                <a:solidFill>
                  <a:schemeClr val="tx1"/>
                </a:solidFill>
              </a:rPr>
              <a:t>At age 30, best friends Joshua Fields Millburn &amp; Ryan Nicodemus walked away from their six-figure corporate careers, jettisoned most of their material possessions, and started focusing on what's truly important.</a:t>
            </a:r>
          </a:p>
          <a:p>
            <a:pPr algn="l"/>
            <a:endParaRPr lang="en-US" dirty="0">
              <a:solidFill>
                <a:schemeClr val="tx1"/>
              </a:solidFill>
            </a:endParaRPr>
          </a:p>
          <a:p>
            <a:pPr algn="l"/>
            <a:r>
              <a:rPr lang="en-US" dirty="0">
                <a:solidFill>
                  <a:schemeClr val="tx1"/>
                </a:solidFill>
              </a:rPr>
              <a:t>In their debut book, Joshua &amp; Ryan, authors of the popular website The Minimalists, explore their troubled pasts and descent into depression. Though they had achieved the American Dream, they worked ridiculous hours, wastefully spent money, and lived paycheck to paycheck. Instead of discovering their passions, they pacified themselves with ephemeral indulgences—which only led to more debt, depression, and discontent.</a:t>
            </a:r>
          </a:p>
          <a:p>
            <a:pPr algn="l"/>
            <a:endParaRPr lang="en-US" dirty="0">
              <a:solidFill>
                <a:schemeClr val="tx1"/>
              </a:solidFill>
            </a:endParaRPr>
          </a:p>
          <a:p>
            <a:pPr algn="l"/>
            <a:r>
              <a:rPr lang="en-US" dirty="0">
                <a:solidFill>
                  <a:schemeClr val="tx1"/>
                </a:solidFill>
              </a:rPr>
              <a:t>After a pair of life-changing events, Joshua &amp; Ryan discovered minimalism, allowing them to eliminate their excess material things so they could focus on life's most important "things": health, relationships, passion, growth, and contribution.</a:t>
            </a:r>
          </a:p>
        </p:txBody>
      </p:sp>
      <p:sp>
        <p:nvSpPr>
          <p:cNvPr id="5" name="Content Placeholder 4"/>
          <p:cNvSpPr>
            <a:spLocks noGrp="1"/>
          </p:cNvSpPr>
          <p:nvPr>
            <p:ph sz="half" idx="2"/>
          </p:nvPr>
        </p:nvSpPr>
        <p:spPr/>
        <p:txBody>
          <a:bodyPr/>
          <a:lstStyle/>
          <a:p>
            <a:endParaRPr lang="en-US"/>
          </a:p>
        </p:txBody>
      </p:sp>
      <p:pic>
        <p:nvPicPr>
          <p:cNvPr id="8" name="Picture 7"/>
          <p:cNvPicPr>
            <a:picLocks noChangeAspect="1"/>
          </p:cNvPicPr>
          <p:nvPr/>
        </p:nvPicPr>
        <p:blipFill>
          <a:blip r:embed="rId2"/>
          <a:stretch>
            <a:fillRect/>
          </a:stretch>
        </p:blipFill>
        <p:spPr>
          <a:xfrm>
            <a:off x="6702148" y="793101"/>
            <a:ext cx="4423052" cy="5577885"/>
          </a:xfrm>
          <a:prstGeom prst="rect">
            <a:avLst/>
          </a:prstGeom>
        </p:spPr>
      </p:pic>
      <p:sp>
        <p:nvSpPr>
          <p:cNvPr id="6" name="Text Placeholder 5"/>
          <p:cNvSpPr>
            <a:spLocks noGrp="1"/>
          </p:cNvSpPr>
          <p:nvPr>
            <p:ph type="body" sz="quarter" idx="3"/>
          </p:nvPr>
        </p:nvSpPr>
        <p:spPr/>
        <p:txBody>
          <a:bodyPr/>
          <a:lstStyle/>
          <a:p>
            <a:endParaRPr lang="en-US" dirty="0"/>
          </a:p>
        </p:txBody>
      </p:sp>
      <p:sp>
        <p:nvSpPr>
          <p:cNvPr id="7" name="Content Placeholder 6"/>
          <p:cNvSpPr>
            <a:spLocks noGrp="1"/>
          </p:cNvSpPr>
          <p:nvPr>
            <p:ph sz="quarter" idx="4"/>
          </p:nvPr>
        </p:nvSpPr>
        <p:spPr/>
        <p:txBody>
          <a:bodyPr/>
          <a:lstStyle/>
          <a:p>
            <a:endParaRPr lang="en-US" dirty="0"/>
          </a:p>
        </p:txBody>
      </p:sp>
      <p:sp>
        <p:nvSpPr>
          <p:cNvPr id="2" name="TextBox 1"/>
          <p:cNvSpPr txBox="1"/>
          <p:nvPr/>
        </p:nvSpPr>
        <p:spPr>
          <a:xfrm>
            <a:off x="778042" y="457928"/>
            <a:ext cx="5706734" cy="369332"/>
          </a:xfrm>
          <a:prstGeom prst="rect">
            <a:avLst/>
          </a:prstGeom>
          <a:noFill/>
        </p:spPr>
        <p:txBody>
          <a:bodyPr wrap="square" rtlCol="0">
            <a:spAutoFit/>
          </a:bodyPr>
          <a:lstStyle/>
          <a:p>
            <a:r>
              <a:rPr lang="en-SG" b="1" dirty="0" smtClean="0"/>
              <a:t>Get Inspired!!! Be motivated to be minimalist! </a:t>
            </a:r>
            <a:endParaRPr lang="en-US" b="1" dirty="0"/>
          </a:p>
        </p:txBody>
      </p:sp>
    </p:spTree>
    <p:extLst>
      <p:ext uri="{BB962C8B-B14F-4D97-AF65-F5344CB8AC3E}">
        <p14:creationId xmlns:p14="http://schemas.microsoft.com/office/powerpoint/2010/main" val="10956705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SG" dirty="0" smtClean="0"/>
              <a:t>How to be a minimalist? </a:t>
            </a:r>
            <a:endParaRPr lang="en-US" dirty="0"/>
          </a:p>
        </p:txBody>
      </p:sp>
      <p:sp>
        <p:nvSpPr>
          <p:cNvPr id="3" name="Text Placeholder 2"/>
          <p:cNvSpPr>
            <a:spLocks noGrp="1"/>
          </p:cNvSpPr>
          <p:nvPr>
            <p:ph type="body" idx="1"/>
          </p:nvPr>
        </p:nvSpPr>
        <p:spPr>
          <a:xfrm>
            <a:off x="1209493" y="1817660"/>
            <a:ext cx="4754880" cy="640080"/>
          </a:xfrm>
        </p:spPr>
        <p:txBody>
          <a:bodyPr>
            <a:normAutofit/>
          </a:bodyPr>
          <a:lstStyle/>
          <a:p>
            <a:r>
              <a:rPr lang="en-SG" sz="3200" b="1" dirty="0" smtClean="0"/>
              <a:t>Do </a:t>
            </a:r>
            <a:r>
              <a:rPr lang="en-SG" sz="3200" b="1" dirty="0" smtClean="0">
                <a:solidFill>
                  <a:srgbClr val="C00000"/>
                </a:solidFill>
              </a:rPr>
              <a:t>(SUPER)</a:t>
            </a:r>
            <a:endParaRPr lang="en-US" sz="3200" b="1" dirty="0">
              <a:solidFill>
                <a:srgbClr val="C00000"/>
              </a:solidFill>
            </a:endParaRPr>
          </a:p>
        </p:txBody>
      </p:sp>
      <p:sp>
        <p:nvSpPr>
          <p:cNvPr id="4" name="Content Placeholder 3"/>
          <p:cNvSpPr>
            <a:spLocks noGrp="1"/>
          </p:cNvSpPr>
          <p:nvPr>
            <p:ph sz="half" idx="2"/>
          </p:nvPr>
        </p:nvSpPr>
        <p:spPr>
          <a:xfrm>
            <a:off x="946242" y="2457739"/>
            <a:ext cx="5034173" cy="3614197"/>
          </a:xfrm>
        </p:spPr>
        <p:txBody>
          <a:bodyPr>
            <a:normAutofit/>
          </a:bodyPr>
          <a:lstStyle/>
          <a:p>
            <a:r>
              <a:rPr lang="en-SG" sz="3200" b="1" dirty="0" smtClean="0">
                <a:solidFill>
                  <a:srgbClr val="C00000"/>
                </a:solidFill>
              </a:rPr>
              <a:t>S</a:t>
            </a:r>
            <a:r>
              <a:rPr lang="en-SG" sz="3200" dirty="0" smtClean="0"/>
              <a:t>ave</a:t>
            </a:r>
          </a:p>
          <a:p>
            <a:r>
              <a:rPr lang="en-SG" sz="3200" b="1" dirty="0" smtClean="0">
                <a:solidFill>
                  <a:srgbClr val="C00000"/>
                </a:solidFill>
              </a:rPr>
              <a:t>U</a:t>
            </a:r>
            <a:r>
              <a:rPr lang="en-SG" sz="3200" dirty="0" smtClean="0"/>
              <a:t>pcycling</a:t>
            </a:r>
          </a:p>
          <a:p>
            <a:r>
              <a:rPr lang="en-SG" sz="3200" b="1" dirty="0" smtClean="0">
                <a:solidFill>
                  <a:srgbClr val="C00000"/>
                </a:solidFill>
              </a:rPr>
              <a:t>P</a:t>
            </a:r>
            <a:r>
              <a:rPr lang="en-SG" sz="3200" dirty="0" smtClean="0"/>
              <a:t>ursue your passion</a:t>
            </a:r>
          </a:p>
          <a:p>
            <a:r>
              <a:rPr lang="en-SG" sz="3200" b="1" dirty="0" smtClean="0">
                <a:solidFill>
                  <a:srgbClr val="C00000"/>
                </a:solidFill>
              </a:rPr>
              <a:t>E</a:t>
            </a:r>
            <a:r>
              <a:rPr lang="en-SG" sz="3200" dirty="0" smtClean="0"/>
              <a:t>co-friendly </a:t>
            </a:r>
          </a:p>
          <a:p>
            <a:r>
              <a:rPr lang="en-SG" sz="3200" b="1" dirty="0" smtClean="0">
                <a:solidFill>
                  <a:srgbClr val="C00000"/>
                </a:solidFill>
              </a:rPr>
              <a:t>R</a:t>
            </a:r>
            <a:r>
              <a:rPr lang="en-SG" sz="3200" dirty="0" smtClean="0"/>
              <a:t>elationshi</a:t>
            </a:r>
            <a:r>
              <a:rPr lang="en-SG" sz="3200" b="1" dirty="0" smtClean="0"/>
              <a:t>p</a:t>
            </a:r>
            <a:endParaRPr lang="en-US" sz="3200" b="1" dirty="0"/>
          </a:p>
        </p:txBody>
      </p:sp>
      <p:sp>
        <p:nvSpPr>
          <p:cNvPr id="5" name="Text Placeholder 4"/>
          <p:cNvSpPr>
            <a:spLocks noGrp="1"/>
          </p:cNvSpPr>
          <p:nvPr>
            <p:ph type="body" sz="quarter" idx="3"/>
          </p:nvPr>
        </p:nvSpPr>
        <p:spPr>
          <a:xfrm>
            <a:off x="6370320" y="1817660"/>
            <a:ext cx="4754880" cy="640080"/>
          </a:xfrm>
        </p:spPr>
        <p:txBody>
          <a:bodyPr>
            <a:normAutofit/>
          </a:bodyPr>
          <a:lstStyle/>
          <a:p>
            <a:r>
              <a:rPr lang="en-SG" sz="2800" b="1" dirty="0" smtClean="0"/>
              <a:t>Don’ts </a:t>
            </a:r>
            <a:r>
              <a:rPr lang="en-SG" sz="2800" b="1" dirty="0" smtClean="0">
                <a:solidFill>
                  <a:srgbClr val="C00000"/>
                </a:solidFill>
              </a:rPr>
              <a:t>(TIC)</a:t>
            </a:r>
            <a:endParaRPr lang="en-US" sz="2800" b="1" dirty="0">
              <a:solidFill>
                <a:srgbClr val="C00000"/>
              </a:solidFill>
            </a:endParaRPr>
          </a:p>
        </p:txBody>
      </p:sp>
      <p:sp>
        <p:nvSpPr>
          <p:cNvPr id="6" name="Content Placeholder 5"/>
          <p:cNvSpPr>
            <a:spLocks noGrp="1"/>
          </p:cNvSpPr>
          <p:nvPr>
            <p:ph sz="quarter" idx="4"/>
          </p:nvPr>
        </p:nvSpPr>
        <p:spPr>
          <a:xfrm>
            <a:off x="6373368" y="2582779"/>
            <a:ext cx="4754880" cy="3374202"/>
          </a:xfrm>
        </p:spPr>
        <p:txBody>
          <a:bodyPr/>
          <a:lstStyle/>
          <a:p>
            <a:r>
              <a:rPr lang="en-SG" sz="2400" dirty="0" smtClean="0"/>
              <a:t>Don’t follow the </a:t>
            </a:r>
            <a:r>
              <a:rPr lang="en-SG" sz="2400" b="1" dirty="0" smtClean="0"/>
              <a:t>trends</a:t>
            </a:r>
            <a:r>
              <a:rPr lang="en-SG" sz="2400" dirty="0" smtClean="0"/>
              <a:t> (herd mentality)</a:t>
            </a:r>
          </a:p>
          <a:p>
            <a:r>
              <a:rPr lang="en-SG" sz="2400" dirty="0"/>
              <a:t>Don’t </a:t>
            </a:r>
            <a:r>
              <a:rPr lang="en-SG" sz="2400" b="1" dirty="0"/>
              <a:t>increase</a:t>
            </a:r>
            <a:r>
              <a:rPr lang="en-SG" sz="2400" dirty="0"/>
              <a:t> your </a:t>
            </a:r>
            <a:r>
              <a:rPr lang="en-SG" sz="2400" dirty="0" smtClean="0"/>
              <a:t>expenditure</a:t>
            </a:r>
          </a:p>
          <a:p>
            <a:r>
              <a:rPr lang="en-SG" sz="2400" dirty="0"/>
              <a:t>Don’t </a:t>
            </a:r>
            <a:r>
              <a:rPr lang="en-SG" sz="2400" b="1" dirty="0"/>
              <a:t>compare</a:t>
            </a:r>
            <a:r>
              <a:rPr lang="en-SG" sz="2400" dirty="0"/>
              <a:t> with others</a:t>
            </a:r>
          </a:p>
          <a:p>
            <a:endParaRPr lang="en-US" sz="2400" b="1" dirty="0"/>
          </a:p>
          <a:p>
            <a:endParaRPr lang="en-SG" dirty="0" smtClean="0"/>
          </a:p>
        </p:txBody>
      </p:sp>
    </p:spTree>
    <p:extLst>
      <p:ext uri="{BB962C8B-B14F-4D97-AF65-F5344CB8AC3E}">
        <p14:creationId xmlns:p14="http://schemas.microsoft.com/office/powerpoint/2010/main" val="3091497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95773" y="261257"/>
            <a:ext cx="7892265" cy="6253719"/>
          </a:xfrm>
          <a:prstGeom prst="rect">
            <a:avLst/>
          </a:prstGeom>
        </p:spPr>
      </p:pic>
      <p:sp>
        <p:nvSpPr>
          <p:cNvPr id="3" name="Title 2"/>
          <p:cNvSpPr>
            <a:spLocks noGrp="1"/>
          </p:cNvSpPr>
          <p:nvPr>
            <p:ph type="title"/>
          </p:nvPr>
        </p:nvSpPr>
        <p:spPr>
          <a:xfrm>
            <a:off x="303961" y="1212637"/>
            <a:ext cx="3691813" cy="1371600"/>
          </a:xfrm>
        </p:spPr>
        <p:txBody>
          <a:bodyPr>
            <a:normAutofit fontScale="90000"/>
          </a:bodyPr>
          <a:lstStyle/>
          <a:p>
            <a:r>
              <a:rPr lang="en-SG" b="1" dirty="0" smtClean="0"/>
              <a:t>What do you observe in a minimalist’s home?</a:t>
            </a:r>
            <a:endParaRPr lang="en-US" b="1" dirty="0"/>
          </a:p>
        </p:txBody>
      </p:sp>
      <p:sp>
        <p:nvSpPr>
          <p:cNvPr id="4" name="Content Placeholder 3"/>
          <p:cNvSpPr>
            <a:spLocks noGrp="1"/>
          </p:cNvSpPr>
          <p:nvPr>
            <p:ph idx="1"/>
          </p:nvPr>
        </p:nvSpPr>
        <p:spPr>
          <a:xfrm>
            <a:off x="954833" y="6040638"/>
            <a:ext cx="10058400" cy="3931920"/>
          </a:xfrm>
        </p:spPr>
        <p:txBody>
          <a:bodyPr/>
          <a:lstStyle/>
          <a:p>
            <a:endParaRPr lang="en-US" dirty="0"/>
          </a:p>
        </p:txBody>
      </p:sp>
      <p:sp>
        <p:nvSpPr>
          <p:cNvPr id="5" name="TextBox 4"/>
          <p:cNvSpPr txBox="1"/>
          <p:nvPr/>
        </p:nvSpPr>
        <p:spPr>
          <a:xfrm>
            <a:off x="641684" y="3553326"/>
            <a:ext cx="2245895" cy="646331"/>
          </a:xfrm>
          <a:prstGeom prst="rect">
            <a:avLst/>
          </a:prstGeom>
          <a:noFill/>
        </p:spPr>
        <p:txBody>
          <a:bodyPr wrap="square" rtlCol="0">
            <a:spAutoFit/>
          </a:bodyPr>
          <a:lstStyle/>
          <a:p>
            <a:r>
              <a:rPr lang="en-SG" dirty="0" smtClean="0"/>
              <a:t>How should your home look like? </a:t>
            </a:r>
            <a:endParaRPr lang="en-US" dirty="0"/>
          </a:p>
        </p:txBody>
      </p:sp>
      <p:sp>
        <p:nvSpPr>
          <p:cNvPr id="6" name="TextBox 5"/>
          <p:cNvSpPr txBox="1"/>
          <p:nvPr/>
        </p:nvSpPr>
        <p:spPr>
          <a:xfrm>
            <a:off x="721895" y="4523874"/>
            <a:ext cx="2454442" cy="923330"/>
          </a:xfrm>
          <a:prstGeom prst="rect">
            <a:avLst/>
          </a:prstGeom>
          <a:noFill/>
        </p:spPr>
        <p:txBody>
          <a:bodyPr wrap="square" rtlCol="0">
            <a:spAutoFit/>
          </a:bodyPr>
          <a:lstStyle/>
          <a:p>
            <a:r>
              <a:rPr lang="en-SG" b="1" dirty="0" smtClean="0">
                <a:solidFill>
                  <a:srgbClr val="7030A0"/>
                </a:solidFill>
              </a:rPr>
              <a:t>“Clear your mind, clear your baggage!” </a:t>
            </a:r>
            <a:endParaRPr lang="en-US" b="1" dirty="0">
              <a:solidFill>
                <a:srgbClr val="7030A0"/>
              </a:solidFill>
            </a:endParaRPr>
          </a:p>
        </p:txBody>
      </p:sp>
    </p:spTree>
    <p:extLst>
      <p:ext uri="{BB962C8B-B14F-4D97-AF65-F5344CB8AC3E}">
        <p14:creationId xmlns:p14="http://schemas.microsoft.com/office/powerpoint/2010/main" val="10999680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939" y="1081133"/>
            <a:ext cx="10058400" cy="1371600"/>
          </a:xfrm>
        </p:spPr>
        <p:txBody>
          <a:bodyPr>
            <a:normAutofit fontScale="90000"/>
          </a:bodyPr>
          <a:lstStyle/>
          <a:p>
            <a:r>
              <a:rPr lang="en-SG" dirty="0" smtClean="0"/>
              <a:t/>
            </a:r>
            <a:br>
              <a:rPr lang="en-SG" dirty="0" smtClean="0"/>
            </a:br>
            <a:r>
              <a:rPr lang="en-SG" dirty="0"/>
              <a:t/>
            </a:r>
            <a:br>
              <a:rPr lang="en-SG" dirty="0"/>
            </a:br>
            <a:r>
              <a:rPr lang="en-SG" dirty="0" smtClean="0"/>
              <a:t/>
            </a:r>
            <a:br>
              <a:rPr lang="en-SG" dirty="0" smtClean="0"/>
            </a:br>
            <a:r>
              <a:rPr lang="en-SG" dirty="0" smtClean="0"/>
              <a:t>Now let’s watch the video on Minimalism:</a:t>
            </a:r>
            <a:r>
              <a:rPr lang="en-SG" dirty="0"/>
              <a:t/>
            </a:r>
            <a:br>
              <a:rPr lang="en-SG" dirty="0"/>
            </a:br>
            <a:r>
              <a:rPr lang="en-SG" dirty="0" smtClean="0"/>
              <a:t/>
            </a:r>
            <a:br>
              <a:rPr lang="en-SG" dirty="0" smtClean="0"/>
            </a:br>
            <a:r>
              <a:rPr lang="en-SG" dirty="0"/>
              <a:t/>
            </a:r>
            <a:br>
              <a:rPr lang="en-SG" dirty="0"/>
            </a:br>
            <a:r>
              <a:rPr lang="en-SG" dirty="0" smtClean="0"/>
              <a:t/>
            </a:r>
            <a:br>
              <a:rPr lang="en-SG" dirty="0" smtClean="0"/>
            </a:br>
            <a:r>
              <a:rPr lang="en-SG" sz="2200" dirty="0" smtClean="0">
                <a:hlinkClick r:id="rId2"/>
              </a:rPr>
              <a:t>https</a:t>
            </a:r>
            <a:r>
              <a:rPr lang="en-SG" sz="2200" dirty="0">
                <a:hlinkClick r:id="rId2"/>
              </a:rPr>
              <a:t>://</a:t>
            </a:r>
            <a:r>
              <a:rPr lang="en-SG" sz="2200" dirty="0" smtClean="0">
                <a:hlinkClick r:id="rId2"/>
              </a:rPr>
              <a:t>www.youtube.com/watch?v=27So9GlE87w</a:t>
            </a:r>
            <a:r>
              <a:rPr lang="en-SG" sz="2200" dirty="0" smtClean="0"/>
              <a:t/>
            </a:r>
            <a:br>
              <a:rPr lang="en-SG" sz="2200" dirty="0" smtClean="0"/>
            </a:br>
            <a:endParaRPr lang="en-US" sz="2200" dirty="0"/>
          </a:p>
        </p:txBody>
      </p:sp>
      <p:pic>
        <p:nvPicPr>
          <p:cNvPr id="4" name="Content Placeholder 3"/>
          <p:cNvPicPr>
            <a:picLocks noGrp="1" noChangeAspect="1"/>
          </p:cNvPicPr>
          <p:nvPr>
            <p:ph idx="1"/>
          </p:nvPr>
        </p:nvPicPr>
        <p:blipFill>
          <a:blip r:embed="rId3"/>
          <a:stretch>
            <a:fillRect/>
          </a:stretch>
        </p:blipFill>
        <p:spPr>
          <a:xfrm>
            <a:off x="7185891" y="1524337"/>
            <a:ext cx="4393398" cy="4950504"/>
          </a:xfrm>
          <a:prstGeom prst="rect">
            <a:avLst/>
          </a:prstGeom>
        </p:spPr>
      </p:pic>
    </p:spTree>
    <p:extLst>
      <p:ext uri="{BB962C8B-B14F-4D97-AF65-F5344CB8AC3E}">
        <p14:creationId xmlns:p14="http://schemas.microsoft.com/office/powerpoint/2010/main" val="101342785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Savon</Template>
  <TotalTime>195</TotalTime>
  <Words>673</Words>
  <Application>Microsoft Office PowerPoint</Application>
  <PresentationFormat>Widescreen</PresentationFormat>
  <Paragraphs>59</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Century Gothic</vt:lpstr>
      <vt:lpstr>Garamond</vt:lpstr>
      <vt:lpstr>Savon</vt:lpstr>
      <vt:lpstr>Minimialism-  A beautiful life with Less</vt:lpstr>
      <vt:lpstr>PowerPoint Presentation</vt:lpstr>
      <vt:lpstr>This could be a life saver when you realise you need to make the change starting today or never…</vt:lpstr>
      <vt:lpstr>Topic: How does minimalism help me to rethink about things that are truly important? Answer these questions truthfully What makes you happiest?  What do you value most in life? </vt:lpstr>
      <vt:lpstr>Video on Minimalism https://www.youtube.com/watch?v=0Co1Iptd4p4 (Minimalism in USA)  https://www.youtube.com/watch?v=14NwNY1tEVg (what is minimalism?)   https://www.youtube.com/watch?v=w7rewjFNiys  </vt:lpstr>
      <vt:lpstr>PowerPoint Presentation</vt:lpstr>
      <vt:lpstr>How to be a minimalist? </vt:lpstr>
      <vt:lpstr>What do you observe in a minimalist’s home?</vt:lpstr>
      <vt:lpstr>   Now let’s watch the video on Minimalism:    https://www.youtube.com/watch?v=27So9GlE87w </vt:lpstr>
      <vt:lpstr>Based on the vide, What is your one takeaway from this documentary about Minimalism?</vt:lpstr>
      <vt:lpstr>Ask yourself everyday…</vt:lpstr>
      <vt:lpstr>2. What are some ways you can try to save money?</vt:lpstr>
      <vt:lpstr>PowerPoint Presentation</vt:lpstr>
      <vt:lpstr>Set Small Goals to help you adopt Minimalist lifestyle</vt:lpstr>
      <vt:lpstr>Keep a journal to record what makes you happy everyday. </vt:lpstr>
      <vt:lpstr>Reflect upon &amp; review your progress and how adopting a minimalism has benefitted you.</vt:lpstr>
    </vt:vector>
  </TitlesOfParts>
  <Company>MOE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Savings</dc:title>
  <dc:creator>Ho Hui Zheng</dc:creator>
  <cp:lastModifiedBy>Ho Hui Zheng</cp:lastModifiedBy>
  <cp:revision>27</cp:revision>
  <dcterms:created xsi:type="dcterms:W3CDTF">2018-04-02T01:40:22Z</dcterms:created>
  <dcterms:modified xsi:type="dcterms:W3CDTF">2021-08-15T16:39:22Z</dcterms:modified>
</cp:coreProperties>
</file>