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63de0d76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63de0d76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63de0d76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63de0d76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63de0d76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63de0d76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63de0d76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63de0d76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63de0d768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63de0d768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Daily Things To Do List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Wholesaler University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 Organized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out your things to do list the night before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Don’t wake up aimlessly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Think long term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Write out your 10 year goal, 3 year goal, 1 year goal, quarterly goals, monthly and weekly goals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Your activities today will lead you to where you want to go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dream without goals is like a ship with no rudders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There’s a difference between being busy and being productive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Income Producing Activities?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Building relationships with buyers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Having quality conversations with motivated sellers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Pulling highly targeted lists of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Networking with other wholesalers and agents to close their deals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Going on property viewings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Online marketing such as Craigslist and Facebook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Offline marketing such as bandit signs, texting and cold calling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Negotiating deals with buyers and sellers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Responding quickly to questions, comments and concerns posed by prospects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Preparing and sending documents for signature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Become Your Own Boss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Spend your time focusing on income producing activities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80% of results come from 20% of your activities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Write down the tasks you need to accomplish nightly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Automate daily tasks by using productivity apps such as Google Calendar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Wake up and be productive everyday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give 8 hours a day to another person, be sure to dedicate some time to your goals as well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 It And Accomplish It (Example Schedule)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9:00am-9:15am - Post 2 Craigslist posts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9:15am-9:30am - Post 2 Facebook posts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9:30am-10:00am - Eat Breakfast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10:00am-12:30pm - Make calls on Call Tools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12:30pm-1:30pm - Import/Upload information into CRM or Google Sheets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1:30pm-2:00pm - Eat Lunch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2:00pm-3:00pm - Look for deals on Facebook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3:00pm-3:15pm - Post 2 Craigslist posts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3:15pm-4:00pm - Look for deals on Craigslist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4:00pm-5:00pm - Update information on any leads and opportunities for the 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5:00pm-6:00pm - Create things to do list for tomorrow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6:00pm-10:00pm - Relax and prepare for tomorrow. Do extra if needed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HOPE THIS HELPS!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DON’T JUST BE BUSY, BE </a:t>
            </a:r>
            <a:r>
              <a:rPr b="1" lang="en"/>
              <a:t>PRODUCTIVE</a:t>
            </a:r>
            <a:r>
              <a:rPr lang="en"/>
              <a:t>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ACTIVITIES AND HABITS WILL DETERMINE YOUR OUTCOMES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