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3" r:id="rId5"/>
    <p:sldId id="259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5463-E08F-4277-9483-378E500F28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Out On Cannabis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F4D79-09D5-4E77-935A-B24BEC614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Session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50398A-596D-4D02-8415-FA968E458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86" y="36213"/>
            <a:ext cx="6699040" cy="376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2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D22BDA-DA06-4061-A320-DFC060E3FB0B}"/>
              </a:ext>
            </a:extLst>
          </p:cNvPr>
          <p:cNvSpPr/>
          <p:nvPr/>
        </p:nvSpPr>
        <p:spPr>
          <a:xfrm>
            <a:off x="2133600" y="225431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Market orders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 cannot be accepted outside of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market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hours or when trading in a particular stock is halted or suspended.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Limit orders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 allow you to set a maximum purchase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price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 for your buy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order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, or a minimum sale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price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 for your sell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orders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. If the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market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 doesn't reach your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limit price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, your 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</a:rPr>
              <a:t>order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</a:rPr>
              <a:t> will not be executed.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0F33A6-68DE-442A-96F7-3999EAD2CB2B}"/>
              </a:ext>
            </a:extLst>
          </p:cNvPr>
          <p:cNvSpPr txBox="1"/>
          <p:nvPr/>
        </p:nvSpPr>
        <p:spPr>
          <a:xfrm>
            <a:off x="1577009" y="662609"/>
            <a:ext cx="665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Protecting Your Profits</a:t>
            </a:r>
          </a:p>
        </p:txBody>
      </p:sp>
    </p:spTree>
    <p:extLst>
      <p:ext uri="{BB962C8B-B14F-4D97-AF65-F5344CB8AC3E}">
        <p14:creationId xmlns:p14="http://schemas.microsoft.com/office/powerpoint/2010/main" val="77216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65110-BA34-4441-8D6A-D1B1194185DF}"/>
              </a:ext>
            </a:extLst>
          </p:cNvPr>
          <p:cNvSpPr txBox="1"/>
          <p:nvPr/>
        </p:nvSpPr>
        <p:spPr>
          <a:xfrm>
            <a:off x="2226365" y="550629"/>
            <a:ext cx="650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Protecting Your Profits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DD3D1-7215-4D93-9D95-1854673B8225}"/>
              </a:ext>
            </a:extLst>
          </p:cNvPr>
          <p:cNvSpPr txBox="1"/>
          <p:nvPr/>
        </p:nvSpPr>
        <p:spPr>
          <a:xfrm>
            <a:off x="3299791" y="1417983"/>
            <a:ext cx="4164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Stop Loss Orders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E8151C-67F0-44F6-BF3C-99A4B051C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208" y="2750218"/>
            <a:ext cx="52387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7F7DFF-842B-4040-A923-8B94A0B4622F}"/>
              </a:ext>
            </a:extLst>
          </p:cNvPr>
          <p:cNvSpPr txBox="1"/>
          <p:nvPr/>
        </p:nvSpPr>
        <p:spPr>
          <a:xfrm>
            <a:off x="2915478" y="371061"/>
            <a:ext cx="4545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Limit Orders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D7E181-4F97-4989-B735-17613D9F38A3}"/>
              </a:ext>
            </a:extLst>
          </p:cNvPr>
          <p:cNvSpPr txBox="1"/>
          <p:nvPr/>
        </p:nvSpPr>
        <p:spPr>
          <a:xfrm>
            <a:off x="1656521" y="1659285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A </a:t>
            </a:r>
            <a:r>
              <a:rPr lang="en-US" sz="3200" b="1" dirty="0">
                <a:solidFill>
                  <a:srgbClr val="FFC000"/>
                </a:solidFill>
              </a:rPr>
              <a:t>limit order</a:t>
            </a:r>
            <a:r>
              <a:rPr lang="en-US" sz="3200" dirty="0">
                <a:solidFill>
                  <a:srgbClr val="FFC000"/>
                </a:solidFill>
              </a:rPr>
              <a:t> is an </a:t>
            </a:r>
            <a:r>
              <a:rPr lang="en-US" sz="3200" b="1" dirty="0">
                <a:solidFill>
                  <a:srgbClr val="FFC000"/>
                </a:solidFill>
              </a:rPr>
              <a:t>order</a:t>
            </a:r>
            <a:r>
              <a:rPr lang="en-US" sz="3200" dirty="0">
                <a:solidFill>
                  <a:srgbClr val="FFC000"/>
                </a:solidFill>
              </a:rPr>
              <a:t> to buy or sell a stock at a specific price or better. A buy </a:t>
            </a:r>
            <a:r>
              <a:rPr lang="en-US" sz="3200" b="1" dirty="0">
                <a:solidFill>
                  <a:srgbClr val="FFC000"/>
                </a:solidFill>
              </a:rPr>
              <a:t>limit order</a:t>
            </a:r>
            <a:r>
              <a:rPr lang="en-US" sz="3200" dirty="0">
                <a:solidFill>
                  <a:srgbClr val="FFC000"/>
                </a:solidFill>
              </a:rPr>
              <a:t> can only be executed at the </a:t>
            </a:r>
            <a:r>
              <a:rPr lang="en-US" sz="3200" b="1" dirty="0">
                <a:solidFill>
                  <a:srgbClr val="FFC000"/>
                </a:solidFill>
              </a:rPr>
              <a:t>limit</a:t>
            </a:r>
            <a:r>
              <a:rPr lang="en-US" sz="3200" dirty="0">
                <a:solidFill>
                  <a:srgbClr val="FFC000"/>
                </a:solidFill>
              </a:rPr>
              <a:t> price or lower, and a sell </a:t>
            </a:r>
            <a:r>
              <a:rPr lang="en-US" sz="3200" b="1" dirty="0">
                <a:solidFill>
                  <a:srgbClr val="FFC000"/>
                </a:solidFill>
              </a:rPr>
              <a:t>limit order</a:t>
            </a:r>
            <a:r>
              <a:rPr lang="en-US" sz="3200" dirty="0">
                <a:solidFill>
                  <a:srgbClr val="FFC000"/>
                </a:solidFill>
              </a:rPr>
              <a:t> can only be executed at the </a:t>
            </a:r>
            <a:r>
              <a:rPr lang="en-US" sz="3200" b="1" dirty="0">
                <a:solidFill>
                  <a:srgbClr val="FFC000"/>
                </a:solidFill>
              </a:rPr>
              <a:t>limit</a:t>
            </a:r>
            <a:r>
              <a:rPr lang="en-US" sz="3200" dirty="0">
                <a:solidFill>
                  <a:srgbClr val="FFC000"/>
                </a:solidFill>
              </a:rPr>
              <a:t> price or higher. A </a:t>
            </a:r>
            <a:r>
              <a:rPr lang="en-US" sz="3200" b="1" dirty="0">
                <a:solidFill>
                  <a:srgbClr val="FFC000"/>
                </a:solidFill>
              </a:rPr>
              <a:t>limit order</a:t>
            </a:r>
            <a:r>
              <a:rPr lang="en-US" sz="3200" dirty="0">
                <a:solidFill>
                  <a:srgbClr val="FFC000"/>
                </a:solidFill>
              </a:rPr>
              <a:t> is not guaranteed to execute.</a:t>
            </a:r>
          </a:p>
        </p:txBody>
      </p:sp>
    </p:spTree>
    <p:extLst>
      <p:ext uri="{BB962C8B-B14F-4D97-AF65-F5344CB8AC3E}">
        <p14:creationId xmlns:p14="http://schemas.microsoft.com/office/powerpoint/2010/main" val="112863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7C75B7-4FAC-4AA1-B532-A0F3B9FF1EA3}"/>
              </a:ext>
            </a:extLst>
          </p:cNvPr>
          <p:cNvSpPr txBox="1"/>
          <p:nvPr/>
        </p:nvSpPr>
        <p:spPr>
          <a:xfrm>
            <a:off x="1371502" y="742122"/>
            <a:ext cx="4724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Putting It All Together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8142C0-10AE-4A54-8B42-DC8EC5CE1745}"/>
              </a:ext>
            </a:extLst>
          </p:cNvPr>
          <p:cNvSpPr txBox="1"/>
          <p:nvPr/>
        </p:nvSpPr>
        <p:spPr>
          <a:xfrm>
            <a:off x="1696277" y="1868557"/>
            <a:ext cx="7307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Invest In Our Funds For The Long Haul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CE1D7-18DA-4D08-83D7-562CF0E1A188}"/>
              </a:ext>
            </a:extLst>
          </p:cNvPr>
          <p:cNvSpPr txBox="1"/>
          <p:nvPr/>
        </p:nvSpPr>
        <p:spPr>
          <a:xfrm>
            <a:off x="1696277" y="2841104"/>
            <a:ext cx="7448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Buy Stocks When They Are Undervalued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B8D7B2-D4C9-4E09-9E6A-EEA016C9D191}"/>
              </a:ext>
            </a:extLst>
          </p:cNvPr>
          <p:cNvSpPr txBox="1"/>
          <p:nvPr/>
        </p:nvSpPr>
        <p:spPr>
          <a:xfrm>
            <a:off x="1696278" y="3905983"/>
            <a:ext cx="7307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Sale Stocks When They Are Overvalued</a:t>
            </a:r>
          </a:p>
        </p:txBody>
      </p:sp>
    </p:spTree>
    <p:extLst>
      <p:ext uri="{BB962C8B-B14F-4D97-AF65-F5344CB8AC3E}">
        <p14:creationId xmlns:p14="http://schemas.microsoft.com/office/powerpoint/2010/main" val="318844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6D3C1C-F5FC-46B2-B05E-8B4764226B22}"/>
              </a:ext>
            </a:extLst>
          </p:cNvPr>
          <p:cNvSpPr txBox="1"/>
          <p:nvPr/>
        </p:nvSpPr>
        <p:spPr>
          <a:xfrm>
            <a:off x="1020417" y="477079"/>
            <a:ext cx="8362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Where Can I Place An Limit Order?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9EB3C-CA8F-4B3E-B355-70BA01D3DE07}"/>
              </a:ext>
            </a:extLst>
          </p:cNvPr>
          <p:cNvSpPr txBox="1"/>
          <p:nvPr/>
        </p:nvSpPr>
        <p:spPr>
          <a:xfrm>
            <a:off x="3366049" y="1732193"/>
            <a:ext cx="3670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Fidelity</a:t>
            </a:r>
          </a:p>
          <a:p>
            <a:pPr algn="ctr"/>
            <a:r>
              <a:rPr lang="en-US" sz="2800" dirty="0">
                <a:solidFill>
                  <a:srgbClr val="FFC000"/>
                </a:solidFill>
              </a:rPr>
              <a:t>Robinhood</a:t>
            </a:r>
          </a:p>
        </p:txBody>
      </p:sp>
      <p:pic>
        <p:nvPicPr>
          <p:cNvPr id="5" name="Graphic 4" descr="Gauge">
            <a:extLst>
              <a:ext uri="{FF2B5EF4-FFF2-40B4-BE49-F238E27FC236}">
                <a16:creationId xmlns:a16="http://schemas.microsoft.com/office/drawing/2014/main" id="{A51C4919-6724-485A-9985-812EF2742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66049" y="2186655"/>
            <a:ext cx="4005474" cy="400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2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CA45335-3100-4BB8-923D-02940EDBE0B9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Stocks Can Always Be Bought Back When They Are Undervalued Again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Graphic 3" descr="Register">
            <a:extLst>
              <a:ext uri="{FF2B5EF4-FFF2-40B4-BE49-F238E27FC236}">
                <a16:creationId xmlns:a16="http://schemas.microsoft.com/office/drawing/2014/main" id="{840E4B1A-29E4-4A61-B14A-2CB90B141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1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32E252B-AD52-4488-9F97-AE1711309FF9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You For Completing Our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Cash Out On Cannabis Course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2" descr="Star">
            <a:extLst>
              <a:ext uri="{FF2B5EF4-FFF2-40B4-BE49-F238E27FC236}">
                <a16:creationId xmlns:a16="http://schemas.microsoft.com/office/drawing/2014/main" id="{6F0B768E-6C4D-4408-B145-EA4809D04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8AF111-9520-4E60-9901-B1858E9E4ECF}"/>
              </a:ext>
            </a:extLst>
          </p:cNvPr>
          <p:cNvSpPr txBox="1"/>
          <p:nvPr/>
        </p:nvSpPr>
        <p:spPr>
          <a:xfrm>
            <a:off x="4909495" y="5501556"/>
            <a:ext cx="280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www.ccimonecasson.com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2A23C-6799-4AC3-A9B4-455CC2BEBBE6}"/>
              </a:ext>
            </a:extLst>
          </p:cNvPr>
          <p:cNvSpPr txBox="1"/>
          <p:nvPr/>
        </p:nvSpPr>
        <p:spPr>
          <a:xfrm>
            <a:off x="5380319" y="5995112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Cimone Casson</a:t>
            </a:r>
          </a:p>
        </p:txBody>
      </p:sp>
    </p:spTree>
    <p:extLst>
      <p:ext uri="{BB962C8B-B14F-4D97-AF65-F5344CB8AC3E}">
        <p14:creationId xmlns:p14="http://schemas.microsoft.com/office/powerpoint/2010/main" val="37906689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83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Trebuchet MS</vt:lpstr>
      <vt:lpstr>Wingdings 3</vt:lpstr>
      <vt:lpstr>Facet</vt:lpstr>
      <vt:lpstr>Cash Out On Cannabis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 </dc:title>
  <dc:creator>Cimone Casson</dc:creator>
  <cp:lastModifiedBy>Cimone Casson</cp:lastModifiedBy>
  <cp:revision>4</cp:revision>
  <dcterms:created xsi:type="dcterms:W3CDTF">2019-02-21T06:59:38Z</dcterms:created>
  <dcterms:modified xsi:type="dcterms:W3CDTF">2019-03-04T01:00:59Z</dcterms:modified>
</cp:coreProperties>
</file>