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0" r:id="rId4"/>
    <p:sldId id="265" r:id="rId5"/>
    <p:sldId id="257" r:id="rId6"/>
    <p:sldId id="258" r:id="rId7"/>
    <p:sldId id="266" r:id="rId8"/>
    <p:sldId id="268" r:id="rId9"/>
    <p:sldId id="28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E5CB5-987A-45DA-A7AD-35395EC8D431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CCFF5-2F5C-4F2F-A63F-896C16081BC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592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" y="0"/>
            <a:ext cx="9133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1802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8123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2"/>
            <a:ext cx="9166025" cy="1268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68212"/>
            <a:ext cx="6649006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defRPr>
            </a:lvl1pPr>
          </a:lstStyle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8"/>
          </a:xfrm>
        </p:spPr>
        <p:txBody>
          <a:bodyPr/>
          <a:lstStyle>
            <a:lvl1pPr marL="0" indent="0">
              <a:buNone/>
              <a:defRPr sz="3400" b="1"/>
            </a:lvl1pPr>
            <a:lvl2pPr marL="531813" indent="-349250">
              <a:buFont typeface="Wingdings" panose="05000000000000000000" pitchFamily="2" charset="2"/>
              <a:buChar char="§"/>
              <a:defRPr sz="3200"/>
            </a:lvl2pPr>
            <a:lvl3pPr marL="898525" indent="-366713">
              <a:buFont typeface="SimSun" panose="02010600030101010101" pitchFamily="2" charset="-122"/>
              <a:buChar char="-"/>
              <a:defRPr sz="2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8027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423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26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272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776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616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72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136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D6B6-465E-4A39-A266-CF93910A9175}" type="datetimeFigureOut">
              <a:rPr lang="en-SG" smtClean="0"/>
              <a:t>20/4/2018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4E49A-9CDC-4B6D-9012-E6D6C9FB540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776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549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RECEIVE THIS </a:t>
            </a:r>
            <a:br>
              <a:rPr lang="en-US" dirty="0"/>
            </a:br>
            <a:r>
              <a:rPr lang="en-US" dirty="0"/>
              <a:t>NEW BIRTH?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b="0" dirty="0"/>
              <a:t>Admit and Repent</a:t>
            </a:r>
          </a:p>
          <a:p>
            <a:pPr marL="514350" indent="-514350">
              <a:buAutoNum type="arabicParenR"/>
            </a:pPr>
            <a:endParaRPr lang="en-US" b="0" dirty="0"/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en-SG" b="0" dirty="0"/>
              <a:t>Believe</a:t>
            </a:r>
          </a:p>
          <a:p>
            <a:pPr marL="514350" indent="-514350">
              <a:buAutoNum type="arabicParenR"/>
            </a:pPr>
            <a:endParaRPr lang="en-US" b="0" dirty="0"/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en-SG" b="0" dirty="0"/>
              <a:t>Come by Faith</a:t>
            </a:r>
          </a:p>
          <a:p>
            <a:pPr marL="514350" indent="-514350">
              <a:buAutoNum type="arabicParenR"/>
            </a:pPr>
            <a:endParaRPr lang="en-US" dirty="0"/>
          </a:p>
          <a:p>
            <a:endParaRPr lang="en-S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348880"/>
            <a:ext cx="540060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3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8025912" cy="319431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815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27584" y="1484784"/>
            <a:ext cx="7429499" cy="5184576"/>
          </a:xfrm>
        </p:spPr>
        <p:txBody>
          <a:bodyPr>
            <a:normAutofit fontScale="70000" lnSpcReduction="20000"/>
          </a:bodyPr>
          <a:lstStyle/>
          <a:p>
            <a:r>
              <a:rPr lang="en-SG" dirty="0"/>
              <a:t>Average life span 79.5 years (954 months)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Sleeping – 318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Studying – 43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Working – 128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On your phone/</a:t>
            </a:r>
            <a:r>
              <a:rPr lang="en-SG" dirty="0" err="1"/>
              <a:t>Ipad</a:t>
            </a:r>
            <a:r>
              <a:rPr lang="en-SG" dirty="0"/>
              <a:t>/computer – 150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/>
              <a:t>A_______ ,  W_________, F__________</a:t>
            </a:r>
            <a:endParaRPr lang="en-SG" dirty="0"/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Eating – 72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Toilet/bathing – 14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Waiting – 60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Housework – 12 months</a:t>
            </a:r>
          </a:p>
          <a:p>
            <a:pPr marL="809625" lvl="1" indent="-352425">
              <a:buSzPct val="80000"/>
              <a:buFont typeface="Wingdings" panose="05000000000000000000" pitchFamily="2" charset="2"/>
              <a:buChar char="Ø"/>
            </a:pPr>
            <a:r>
              <a:rPr lang="en-SG" dirty="0"/>
              <a:t>Entertainment – 60 months</a:t>
            </a:r>
          </a:p>
          <a:p>
            <a:pPr lvl="1"/>
            <a:endParaRPr lang="en-SG" dirty="0">
              <a:solidFill>
                <a:srgbClr val="0070C0"/>
              </a:solidFill>
            </a:endParaRPr>
          </a:p>
          <a:p>
            <a:pPr marL="457200" lvl="1" indent="0" algn="ctr">
              <a:buNone/>
            </a:pPr>
            <a:r>
              <a:rPr lang="en-SG" sz="4000" dirty="0">
                <a:solidFill>
                  <a:srgbClr val="0070C0"/>
                </a:solidFill>
              </a:rPr>
              <a:t>97 months – 8.1 years left</a:t>
            </a:r>
          </a:p>
          <a:p>
            <a:pPr marL="457200" lvl="1" indent="0" algn="ctr">
              <a:buNone/>
            </a:pPr>
            <a:r>
              <a:rPr lang="en-SG" sz="4000" dirty="0">
                <a:solidFill>
                  <a:srgbClr val="0070C0"/>
                </a:solidFill>
              </a:rPr>
              <a:t>2956 days – 70956 hours</a:t>
            </a:r>
          </a:p>
        </p:txBody>
      </p:sp>
    </p:spTree>
    <p:extLst>
      <p:ext uri="{BB962C8B-B14F-4D97-AF65-F5344CB8AC3E}">
        <p14:creationId xmlns:p14="http://schemas.microsoft.com/office/powerpoint/2010/main" val="142035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4104456" cy="5256584"/>
          </a:xfrm>
        </p:spPr>
      </p:pic>
      <p:sp>
        <p:nvSpPr>
          <p:cNvPr id="5" name="TextBox 4"/>
          <p:cNvSpPr txBox="1"/>
          <p:nvPr/>
        </p:nvSpPr>
        <p:spPr>
          <a:xfrm>
            <a:off x="251520" y="5877272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PHYSICAL BIRTH</a:t>
            </a:r>
            <a:endParaRPr lang="en-SG" sz="40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94256"/>
            <a:ext cx="4410931" cy="54637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4008" y="6029672"/>
            <a:ext cx="449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SPIRITUAL BIRTH</a:t>
            </a:r>
            <a:endParaRPr lang="en-SG" sz="4000" b="1" dirty="0"/>
          </a:p>
        </p:txBody>
      </p:sp>
    </p:spTree>
    <p:extLst>
      <p:ext uri="{BB962C8B-B14F-4D97-AF65-F5344CB8AC3E}">
        <p14:creationId xmlns:p14="http://schemas.microsoft.com/office/powerpoint/2010/main" val="3855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John 1:12-13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SG" b="0" baseline="30000" dirty="0"/>
              <a:t>12</a:t>
            </a:r>
            <a:r>
              <a:rPr lang="en-SG" b="0" dirty="0"/>
              <a:t> But as many as received him, to them </a:t>
            </a:r>
          </a:p>
          <a:p>
            <a:pPr algn="ctr"/>
            <a:r>
              <a:rPr lang="en-SG" b="0" dirty="0"/>
              <a:t>gave he power to become the </a:t>
            </a:r>
            <a:r>
              <a:rPr lang="en-SG" b="0" dirty="0">
                <a:solidFill>
                  <a:srgbClr val="FF0000"/>
                </a:solidFill>
              </a:rPr>
              <a:t>sons of God</a:t>
            </a:r>
            <a:r>
              <a:rPr lang="en-SG" b="0" dirty="0"/>
              <a:t>, </a:t>
            </a:r>
          </a:p>
          <a:p>
            <a:pPr algn="ctr"/>
            <a:r>
              <a:rPr lang="en-SG" b="0" dirty="0"/>
              <a:t>even to them that believe on his name </a:t>
            </a:r>
          </a:p>
          <a:p>
            <a:pPr algn="ctr"/>
            <a:r>
              <a:rPr lang="en-SG" b="0" baseline="30000" dirty="0"/>
              <a:t>13</a:t>
            </a:r>
            <a:r>
              <a:rPr lang="en-SG" b="0" dirty="0"/>
              <a:t> Which were born, </a:t>
            </a:r>
            <a:r>
              <a:rPr lang="en-SG" b="0" dirty="0">
                <a:solidFill>
                  <a:srgbClr val="FF0000"/>
                </a:solidFill>
              </a:rPr>
              <a:t>not of blood</a:t>
            </a:r>
            <a:r>
              <a:rPr lang="en-SG" b="0" dirty="0"/>
              <a:t>, </a:t>
            </a:r>
          </a:p>
          <a:p>
            <a:pPr algn="ctr"/>
            <a:r>
              <a:rPr lang="en-SG" b="0" dirty="0">
                <a:solidFill>
                  <a:srgbClr val="FF0000"/>
                </a:solidFill>
              </a:rPr>
              <a:t>nor of the will of the flesh</a:t>
            </a:r>
          </a:p>
          <a:p>
            <a:pPr algn="ctr"/>
            <a:r>
              <a:rPr lang="en-SG" b="0" dirty="0">
                <a:solidFill>
                  <a:srgbClr val="FF0000"/>
                </a:solidFill>
              </a:rPr>
              <a:t>nor of the will of man</a:t>
            </a:r>
            <a:r>
              <a:rPr lang="en-SG" b="0" dirty="0"/>
              <a:t>,</a:t>
            </a:r>
          </a:p>
          <a:p>
            <a:pPr algn="ctr"/>
            <a:r>
              <a:rPr lang="en-SG" b="0" dirty="0">
                <a:solidFill>
                  <a:srgbClr val="FF0000"/>
                </a:solidFill>
              </a:rPr>
              <a:t>but of God</a:t>
            </a:r>
            <a:r>
              <a:rPr lang="en-SG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36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NEW BIRTH?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SG" b="0" dirty="0"/>
              <a:t>Your Sins are Forgiven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SG" b="0" dirty="0"/>
              <a:t>To become “sons of God” (v13)</a:t>
            </a:r>
          </a:p>
          <a:p>
            <a:pPr marL="514350" indent="-514350">
              <a:buFont typeface="+mj-lt"/>
              <a:buAutoNum type="alphaUcPeriod"/>
            </a:pPr>
            <a:r>
              <a:rPr lang="en-SG" b="0" dirty="0"/>
              <a:t>To have a personal and </a:t>
            </a:r>
            <a:br>
              <a:rPr lang="en-SG" b="0" dirty="0"/>
            </a:br>
            <a:r>
              <a:rPr lang="en-SG" b="0" dirty="0"/>
              <a:t>intimate relationship </a:t>
            </a:r>
            <a:br>
              <a:rPr lang="en-SG" b="0" dirty="0"/>
            </a:br>
            <a:r>
              <a:rPr lang="en-SG" b="0" dirty="0"/>
              <a:t>with God the Father</a:t>
            </a:r>
          </a:p>
          <a:p>
            <a:pPr marL="514350" lvl="0" indent="-514350">
              <a:buFont typeface="+mj-lt"/>
              <a:buAutoNum type="alphaUcPeriod"/>
            </a:pPr>
            <a:endParaRPr lang="en-SG" b="0" dirty="0"/>
          </a:p>
          <a:p>
            <a:pPr marL="514350" lvl="0" indent="-514350">
              <a:buFont typeface="+mj-lt"/>
              <a:buAutoNum type="alphaUcPeriod"/>
            </a:pPr>
            <a:endParaRPr lang="en-SG" b="0" dirty="0"/>
          </a:p>
          <a:p>
            <a:endParaRPr lang="en-S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852936"/>
            <a:ext cx="3024336" cy="36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9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NEED THIS NEW BIRTH?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SG" b="0" dirty="0"/>
              <a:t>Because Sins Separate us from God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SG" b="0" dirty="0"/>
          </a:p>
          <a:p>
            <a:endParaRPr lang="en-SG" b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5360" y="2276872"/>
            <a:ext cx="7064814" cy="5152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3130" y="3954867"/>
            <a:ext cx="2016224" cy="105560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Enemy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(of God)</a:t>
            </a:r>
            <a:endParaRPr lang="en-SG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23578" y="4431920"/>
            <a:ext cx="1080120" cy="0"/>
          </a:xfrm>
          <a:prstGeom prst="straightConnector1">
            <a:avLst/>
          </a:prstGeom>
          <a:ln w="762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21682" y="3665753"/>
            <a:ext cx="2736304" cy="15323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Friend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(at Peace with GOD!)</a:t>
            </a:r>
            <a:endParaRPr lang="en-SG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2564904"/>
            <a:ext cx="433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/>
              <a:t>Jesus said “Peace be with you!”</a:t>
            </a:r>
          </a:p>
          <a:p>
            <a:pPr algn="ctr"/>
            <a:r>
              <a:rPr lang="en-SG" sz="2400" dirty="0"/>
              <a:t>- John 20:19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062" y="2564905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/>
              <a:t>Sins places ENMITY </a:t>
            </a:r>
          </a:p>
          <a:p>
            <a:pPr algn="ctr"/>
            <a:r>
              <a:rPr lang="en-SG" sz="2400" dirty="0"/>
              <a:t>between us and God</a:t>
            </a:r>
          </a:p>
        </p:txBody>
      </p:sp>
      <p:sp>
        <p:nvSpPr>
          <p:cNvPr id="7" name="Rectangle 6"/>
          <p:cNvSpPr/>
          <p:nvPr/>
        </p:nvSpPr>
        <p:spPr>
          <a:xfrm rot="19973802">
            <a:off x="546769" y="3149562"/>
            <a:ext cx="3494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CANCELLED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70" y="5198087"/>
            <a:ext cx="3668590" cy="159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2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6" grpId="0"/>
      <p:bldP spid="1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5104"/>
            <a:ext cx="9036496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NEED THIS NEW BIRTH?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 startAt="2"/>
            </a:pPr>
            <a:r>
              <a:rPr lang="en-SG" b="0" dirty="0"/>
              <a:t>we cannot save ourselves</a:t>
            </a:r>
          </a:p>
          <a:p>
            <a:pPr marL="989013" lvl="1" indent="-457200">
              <a:buFont typeface="Arial" panose="020B0604020202020204" pitchFamily="34" charset="0"/>
              <a:buChar char="•"/>
            </a:pPr>
            <a:r>
              <a:rPr lang="en-SG" dirty="0"/>
              <a:t>born not of blood (v13) - relationship</a:t>
            </a:r>
          </a:p>
          <a:p>
            <a:pPr marL="989013" lvl="1" indent="-457200">
              <a:buFont typeface="Arial" panose="020B0604020202020204" pitchFamily="34" charset="0"/>
              <a:buChar char="•"/>
            </a:pPr>
            <a:r>
              <a:rPr lang="en-SG" dirty="0"/>
              <a:t>nor of will of the flesh (v13) - sinful self</a:t>
            </a:r>
          </a:p>
          <a:p>
            <a:pPr marL="989013" lvl="1" indent="-457200">
              <a:buFont typeface="Arial" panose="020B0604020202020204" pitchFamily="34" charset="0"/>
              <a:buChar char="•"/>
            </a:pPr>
            <a:r>
              <a:rPr lang="en-SG" dirty="0"/>
              <a:t>or will of Man (v13) - decision of others</a:t>
            </a:r>
          </a:p>
          <a:p>
            <a:pPr marL="989013" lvl="1" indent="-457200">
              <a:buFont typeface="Arial" panose="020B0604020202020204" pitchFamily="34" charset="0"/>
              <a:buChar char="•"/>
            </a:pPr>
            <a:r>
              <a:rPr lang="en-SG" dirty="0"/>
              <a:t>But of God (v13)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SG" b="0" dirty="0"/>
          </a:p>
        </p:txBody>
      </p:sp>
    </p:spTree>
    <p:extLst>
      <p:ext uri="{BB962C8B-B14F-4D97-AF65-F5344CB8AC3E}">
        <p14:creationId xmlns:p14="http://schemas.microsoft.com/office/powerpoint/2010/main" val="11416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MAN’S PROBLEM?</a:t>
            </a:r>
            <a:endParaRPr lang="en-S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3744416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42"/>
          <a:stretch/>
        </p:blipFill>
        <p:spPr>
          <a:xfrm>
            <a:off x="4332107" y="1672034"/>
            <a:ext cx="2952328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2"/>
          <a:stretch/>
        </p:blipFill>
        <p:spPr>
          <a:xfrm>
            <a:off x="5292080" y="3617801"/>
            <a:ext cx="3456384" cy="2259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397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241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SimSun</vt:lpstr>
      <vt:lpstr>Andalus</vt:lpstr>
      <vt:lpstr>Arial</vt:lpstr>
      <vt:lpstr>Arial Black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John 1:12-13 (KJV)</vt:lpstr>
      <vt:lpstr>WHAT IS THE NEW BIRTH?</vt:lpstr>
      <vt:lpstr>WHY NEED THIS NEW BIRTH?</vt:lpstr>
      <vt:lpstr>WHY NEED THIS NEW BIRTH?</vt:lpstr>
      <vt:lpstr>WHAT IS MAN’S PROBLEM?</vt:lpstr>
      <vt:lpstr>HOW TO RECEIVE THIS  NEW BIRTH?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ChuaFamily</dc:creator>
  <cp:lastModifiedBy>Andy Chua</cp:lastModifiedBy>
  <cp:revision>44</cp:revision>
  <dcterms:created xsi:type="dcterms:W3CDTF">2013-09-27T02:07:50Z</dcterms:created>
  <dcterms:modified xsi:type="dcterms:W3CDTF">2018-04-20T13:56:04Z</dcterms:modified>
</cp:coreProperties>
</file>