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97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0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43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93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83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54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2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99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48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51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46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14CA8-CC8D-452C-A393-B9DEA7150569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84BB1-0A26-49A4-BF38-95DD91592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155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4652A-2F07-49BB-9194-D370E92F3A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6F708-5642-41FD-8B84-9CBD8ADC25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C3AAE7-2C6E-4592-8D91-459952ABD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440"/>
            <a:ext cx="12192000" cy="42773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AB824B-3979-4FA0-B0DD-C250584A28B8}"/>
              </a:ext>
            </a:extLst>
          </p:cNvPr>
          <p:cNvSpPr txBox="1"/>
          <p:nvPr/>
        </p:nvSpPr>
        <p:spPr>
          <a:xfrm>
            <a:off x="2755758" y="383957"/>
            <a:ext cx="6680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Amazon Training With Chris Turton</a:t>
            </a:r>
          </a:p>
        </p:txBody>
      </p:sp>
    </p:spTree>
    <p:extLst>
      <p:ext uri="{BB962C8B-B14F-4D97-AF65-F5344CB8AC3E}">
        <p14:creationId xmlns:p14="http://schemas.microsoft.com/office/powerpoint/2010/main" val="1697695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34C60-D374-446B-A3A5-FE959EEF4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real costs of running your Amazon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36766-0350-44C4-A6FC-7AA394942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multiple fees involved with Amazon, from the referral fee (</a:t>
            </a:r>
            <a:r>
              <a:rPr lang="en-GB" dirty="0" err="1"/>
              <a:t>eg</a:t>
            </a:r>
            <a:r>
              <a:rPr lang="en-GB" dirty="0"/>
              <a:t> a sale which usually ranges between 10 – 15% depending on your category)</a:t>
            </a:r>
          </a:p>
          <a:p>
            <a:r>
              <a:rPr lang="en-GB" dirty="0"/>
              <a:t>Fees that Amazon may retain if you are doing well</a:t>
            </a:r>
          </a:p>
          <a:p>
            <a:r>
              <a:rPr lang="en-GB" dirty="0"/>
              <a:t>Advertising Fees</a:t>
            </a:r>
          </a:p>
          <a:p>
            <a:r>
              <a:rPr lang="en-GB" dirty="0"/>
              <a:t>Fees if you decide to send stock into Amazon also called Fulfilled by Amazon or FBA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134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51EFE-20FF-4FB5-959B-4D8AE99D3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Amazon Obsession For Customer Service Above ALL Else</a:t>
            </a:r>
          </a:p>
        </p:txBody>
      </p:sp>
    </p:spTree>
    <p:extLst>
      <p:ext uri="{BB962C8B-B14F-4D97-AF65-F5344CB8AC3E}">
        <p14:creationId xmlns:p14="http://schemas.microsoft.com/office/powerpoint/2010/main" val="1151341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51EFE-20FF-4FB5-959B-4D8AE99D3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Amazon Obsession For Customer Service Above ALL Else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0A6C6-20D6-425F-821F-3374DFA11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Whilst this sounds like a fantastic business model, it has some negative impacts on sellers</a:t>
            </a:r>
          </a:p>
          <a:p>
            <a:r>
              <a:rPr lang="en-GB" dirty="0"/>
              <a:t>Amazon typically will go in the customers favour for any decision including disputes on receiving orders and refunds</a:t>
            </a:r>
          </a:p>
          <a:p>
            <a:r>
              <a:rPr lang="en-GB" dirty="0"/>
              <a:t>If you’re an industry with high returns such as clothing think about adding more to your margin to cover returns.</a:t>
            </a:r>
          </a:p>
          <a:p>
            <a:r>
              <a:rPr lang="en-GB" dirty="0"/>
              <a:t>We typically see high return rates for “prime” orders, particularly if you are sending them straight into Amazon under its FBA programme.</a:t>
            </a:r>
          </a:p>
        </p:txBody>
      </p:sp>
    </p:spTree>
    <p:extLst>
      <p:ext uri="{BB962C8B-B14F-4D97-AF65-F5344CB8AC3E}">
        <p14:creationId xmlns:p14="http://schemas.microsoft.com/office/powerpoint/2010/main" val="1251606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51EFE-20FF-4FB5-959B-4D8AE99D3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ROI takes time</a:t>
            </a:r>
          </a:p>
        </p:txBody>
      </p:sp>
    </p:spTree>
    <p:extLst>
      <p:ext uri="{BB962C8B-B14F-4D97-AF65-F5344CB8AC3E}">
        <p14:creationId xmlns:p14="http://schemas.microsoft.com/office/powerpoint/2010/main" val="225112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51EFE-20FF-4FB5-959B-4D8AE99D3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ROI takes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0A6C6-20D6-425F-821F-3374DFA11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 many sellers get into Amazon to make a quick buck</a:t>
            </a:r>
          </a:p>
          <a:p>
            <a:r>
              <a:rPr lang="en-GB" dirty="0"/>
              <a:t>Results take time – typically 3 to 6 months depending on industry</a:t>
            </a:r>
          </a:p>
        </p:txBody>
      </p:sp>
    </p:spTree>
    <p:extLst>
      <p:ext uri="{BB962C8B-B14F-4D97-AF65-F5344CB8AC3E}">
        <p14:creationId xmlns:p14="http://schemas.microsoft.com/office/powerpoint/2010/main" val="420016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D2B87-3667-41E0-A98D-4E474B30A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450" y="291301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Top 6 Things I Knew Before Selling on Amazon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3ED67-C5E8-4E9E-8D86-2E2738297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854" y="215409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35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5EABA-1750-4196-8CA8-A3AFE5279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Understanding the difference between selling on both </a:t>
            </a:r>
            <a:r>
              <a:rPr lang="en-GB" dirty="0" err="1"/>
              <a:t>Ebay</a:t>
            </a:r>
            <a:r>
              <a:rPr lang="en-GB" dirty="0"/>
              <a:t> And Amazon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9DF0E-147A-45C7-8F2C-56418D8EB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55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CF4EE-F377-4690-87D6-F4F03A71A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Understanding the difference between selling on both </a:t>
            </a:r>
            <a:r>
              <a:rPr lang="en-GB" dirty="0" err="1"/>
              <a:t>Ebay</a:t>
            </a:r>
            <a:r>
              <a:rPr lang="en-GB" dirty="0"/>
              <a:t> And Amazon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531A3-43E5-4B58-BECE-9B8F957E1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Ebay</a:t>
            </a:r>
            <a:r>
              <a:rPr lang="en-GB" dirty="0"/>
              <a:t> lists every product individually, on Amazon you are all competing for the same product listing.</a:t>
            </a:r>
          </a:p>
          <a:p>
            <a:r>
              <a:rPr lang="en-GB" dirty="0"/>
              <a:t>With only 1 product listing for one barcode – only 1 seller gets the coveted “</a:t>
            </a:r>
            <a:r>
              <a:rPr lang="en-GB" dirty="0" err="1"/>
              <a:t>buybox</a:t>
            </a:r>
            <a:r>
              <a:rPr lang="en-GB" dirty="0"/>
              <a:t>”, Amazon decide which seller appears next to the “add to cart” option.</a:t>
            </a:r>
          </a:p>
          <a:p>
            <a:r>
              <a:rPr lang="en-GB" dirty="0"/>
              <a:t>Customers have a more “focused” range of products</a:t>
            </a:r>
          </a:p>
          <a:p>
            <a:r>
              <a:rPr lang="en-GB" dirty="0"/>
              <a:t>End of 2019 there are 150 million prime members.</a:t>
            </a:r>
          </a:p>
        </p:txBody>
      </p:sp>
    </p:spTree>
    <p:extLst>
      <p:ext uri="{BB962C8B-B14F-4D97-AF65-F5344CB8AC3E}">
        <p14:creationId xmlns:p14="http://schemas.microsoft.com/office/powerpoint/2010/main" val="3444335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2F36-F7F9-4107-9AA8-BA7BC6604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Lack Of Support From Amazon</a:t>
            </a:r>
          </a:p>
        </p:txBody>
      </p:sp>
    </p:spTree>
    <p:extLst>
      <p:ext uri="{BB962C8B-B14F-4D97-AF65-F5344CB8AC3E}">
        <p14:creationId xmlns:p14="http://schemas.microsoft.com/office/powerpoint/2010/main" val="161507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2F36-F7F9-4107-9AA8-BA7BC6604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Lack Of Support From Amazon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BE969-FF44-47BC-AAA0-6D2E6A8F1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Even though Amazon has a seller support system including live chat, phone and email support, in our experience it is not as good as </a:t>
            </a:r>
            <a:r>
              <a:rPr lang="en-GB" dirty="0" err="1"/>
              <a:t>Ebays</a:t>
            </a:r>
            <a:r>
              <a:rPr lang="en-GB" dirty="0"/>
              <a:t>.</a:t>
            </a:r>
          </a:p>
          <a:p>
            <a:r>
              <a:rPr lang="en-GB" dirty="0"/>
              <a:t>We believe that high pressure on seller support agents means there is sometimes a lack of understanding from their perspective of issues</a:t>
            </a:r>
          </a:p>
          <a:p>
            <a:r>
              <a:rPr lang="en-GB" dirty="0"/>
              <a:t>We pre-empt certain questions and common hurdles to make sure we get answered faster</a:t>
            </a:r>
          </a:p>
        </p:txBody>
      </p:sp>
    </p:spTree>
    <p:extLst>
      <p:ext uri="{BB962C8B-B14F-4D97-AF65-F5344CB8AC3E}">
        <p14:creationId xmlns:p14="http://schemas.microsoft.com/office/powerpoint/2010/main" val="100149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06735-C9E7-4371-9EE2-24FA6E0BF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Understanding Very Strict Rules </a:t>
            </a:r>
          </a:p>
        </p:txBody>
      </p:sp>
    </p:spTree>
    <p:extLst>
      <p:ext uri="{BB962C8B-B14F-4D97-AF65-F5344CB8AC3E}">
        <p14:creationId xmlns:p14="http://schemas.microsoft.com/office/powerpoint/2010/main" val="101054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06735-C9E7-4371-9EE2-24FA6E0BF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Understanding Very Strict Rules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7B85C-4A2C-4782-9960-67F937861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Amazon suspensions are common</a:t>
            </a:r>
          </a:p>
          <a:p>
            <a:r>
              <a:rPr lang="en-GB" dirty="0"/>
              <a:t>From setting up an account, to making a mistake, Amazon are very </a:t>
            </a:r>
            <a:r>
              <a:rPr lang="en-GB" dirty="0" err="1"/>
              <a:t>very</a:t>
            </a:r>
            <a:r>
              <a:rPr lang="en-GB" dirty="0"/>
              <a:t> strict on customers adhering to rules.</a:t>
            </a:r>
          </a:p>
          <a:p>
            <a:r>
              <a:rPr lang="en-GB" dirty="0"/>
              <a:t>You have to roll with the punches!</a:t>
            </a:r>
          </a:p>
        </p:txBody>
      </p:sp>
    </p:spTree>
    <p:extLst>
      <p:ext uri="{BB962C8B-B14F-4D97-AF65-F5344CB8AC3E}">
        <p14:creationId xmlns:p14="http://schemas.microsoft.com/office/powerpoint/2010/main" val="3126613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34C60-D374-446B-A3A5-FE959EEF4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real costs of running your Amazon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36766-0350-44C4-A6FC-7AA394942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294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422</Words>
  <Application>Microsoft Office PowerPoint</Application>
  <PresentationFormat>Widescreen</PresentationFormat>
  <Paragraphs>34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Top 6 Things I Knew Before Selling on Amazon  </vt:lpstr>
      <vt:lpstr>Understanding the difference between selling on both Ebay And Amazon</vt:lpstr>
      <vt:lpstr>Understanding the difference between selling on both Ebay And Amazon</vt:lpstr>
      <vt:lpstr>Lack Of Support From Amazon</vt:lpstr>
      <vt:lpstr>Lack Of Support From Amazon</vt:lpstr>
      <vt:lpstr>Understanding Very Strict Rules </vt:lpstr>
      <vt:lpstr>Understanding Very Strict Rules </vt:lpstr>
      <vt:lpstr>The real costs of running your Amazon Account</vt:lpstr>
      <vt:lpstr>The real costs of running your Amazon Account</vt:lpstr>
      <vt:lpstr>Amazon Obsession For Customer Service Above ALL Else</vt:lpstr>
      <vt:lpstr>Amazon Obsession For Customer Service Above ALL Else</vt:lpstr>
      <vt:lpstr>ROI takes time</vt:lpstr>
      <vt:lpstr>ROI takes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Turton</dc:creator>
  <cp:lastModifiedBy>Ian Turton</cp:lastModifiedBy>
  <cp:revision>12</cp:revision>
  <dcterms:created xsi:type="dcterms:W3CDTF">2020-04-11T17:10:34Z</dcterms:created>
  <dcterms:modified xsi:type="dcterms:W3CDTF">2020-04-13T11:26:52Z</dcterms:modified>
</cp:coreProperties>
</file>