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67"/>
  </p:notesMasterIdLst>
  <p:sldIdLst>
    <p:sldId id="256" r:id="rId3"/>
    <p:sldId id="355" r:id="rId4"/>
    <p:sldId id="356" r:id="rId5"/>
    <p:sldId id="357" r:id="rId6"/>
    <p:sldId id="358" r:id="rId7"/>
    <p:sldId id="359" r:id="rId8"/>
    <p:sldId id="360" r:id="rId9"/>
    <p:sldId id="361" r:id="rId10"/>
    <p:sldId id="362" r:id="rId11"/>
    <p:sldId id="363" r:id="rId12"/>
    <p:sldId id="364" r:id="rId13"/>
    <p:sldId id="365" r:id="rId14"/>
    <p:sldId id="366" r:id="rId15"/>
    <p:sldId id="367" r:id="rId16"/>
    <p:sldId id="368" r:id="rId17"/>
    <p:sldId id="369" r:id="rId18"/>
    <p:sldId id="370" r:id="rId19"/>
    <p:sldId id="371" r:id="rId20"/>
    <p:sldId id="372" r:id="rId21"/>
    <p:sldId id="373" r:id="rId22"/>
    <p:sldId id="374" r:id="rId23"/>
    <p:sldId id="375" r:id="rId24"/>
    <p:sldId id="376" r:id="rId25"/>
    <p:sldId id="377" r:id="rId26"/>
    <p:sldId id="378" r:id="rId27"/>
    <p:sldId id="379" r:id="rId28"/>
    <p:sldId id="380" r:id="rId29"/>
    <p:sldId id="381" r:id="rId30"/>
    <p:sldId id="382" r:id="rId31"/>
    <p:sldId id="383" r:id="rId32"/>
    <p:sldId id="384" r:id="rId33"/>
    <p:sldId id="385" r:id="rId34"/>
    <p:sldId id="386" r:id="rId35"/>
    <p:sldId id="387" r:id="rId36"/>
    <p:sldId id="388" r:id="rId37"/>
    <p:sldId id="389" r:id="rId38"/>
    <p:sldId id="390" r:id="rId39"/>
    <p:sldId id="391" r:id="rId40"/>
    <p:sldId id="392" r:id="rId41"/>
    <p:sldId id="393" r:id="rId42"/>
    <p:sldId id="394" r:id="rId43"/>
    <p:sldId id="395" r:id="rId44"/>
    <p:sldId id="396" r:id="rId45"/>
    <p:sldId id="397" r:id="rId46"/>
    <p:sldId id="398" r:id="rId47"/>
    <p:sldId id="399" r:id="rId48"/>
    <p:sldId id="400" r:id="rId49"/>
    <p:sldId id="401" r:id="rId50"/>
    <p:sldId id="402" r:id="rId51"/>
    <p:sldId id="403" r:id="rId52"/>
    <p:sldId id="404" r:id="rId53"/>
    <p:sldId id="405" r:id="rId54"/>
    <p:sldId id="406" r:id="rId55"/>
    <p:sldId id="407" r:id="rId56"/>
    <p:sldId id="408" r:id="rId57"/>
    <p:sldId id="409" r:id="rId58"/>
    <p:sldId id="410" r:id="rId59"/>
    <p:sldId id="411" r:id="rId60"/>
    <p:sldId id="412" r:id="rId61"/>
    <p:sldId id="413" r:id="rId62"/>
    <p:sldId id="414" r:id="rId63"/>
    <p:sldId id="415" r:id="rId64"/>
    <p:sldId id="416" r:id="rId65"/>
    <p:sldId id="417" r:id="rId6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6653FC8-2CE3-4204-8627-CA689643C807}">
          <p14:sldIdLst>
            <p14:sldId id="256"/>
            <p14:sldId id="355"/>
          </p14:sldIdLst>
        </p14:section>
        <p14:section name="Insurance Risk" id="{EE017B6F-67FD-483C-819A-7C8CC7CF01EC}">
          <p14:sldIdLst>
            <p14:sldId id="356"/>
            <p14:sldId id="357"/>
            <p14:sldId id="358"/>
            <p14:sldId id="359"/>
            <p14:sldId id="360"/>
            <p14:sldId id="361"/>
            <p14:sldId id="362"/>
            <p14:sldId id="363"/>
            <p14:sldId id="364"/>
            <p14:sldId id="365"/>
            <p14:sldId id="366"/>
            <p14:sldId id="367"/>
            <p14:sldId id="368"/>
            <p14:sldId id="369"/>
            <p14:sldId id="370"/>
            <p14:sldId id="371"/>
            <p14:sldId id="372"/>
            <p14:sldId id="373"/>
            <p14:sldId id="374"/>
            <p14:sldId id="375"/>
            <p14:sldId id="376"/>
            <p14:sldId id="377"/>
            <p14:sldId id="378"/>
            <p14:sldId id="379"/>
            <p14:sldId id="380"/>
            <p14:sldId id="381"/>
            <p14:sldId id="382"/>
          </p14:sldIdLst>
        </p14:section>
        <p14:section name="Market Risk" id="{778F9F09-E998-4CE3-8765-788E89F84ED4}">
          <p14:sldIdLst>
            <p14:sldId id="383"/>
            <p14:sldId id="384"/>
            <p14:sldId id="385"/>
            <p14:sldId id="386"/>
            <p14:sldId id="387"/>
            <p14:sldId id="388"/>
            <p14:sldId id="389"/>
            <p14:sldId id="390"/>
            <p14:sldId id="391"/>
            <p14:sldId id="392"/>
            <p14:sldId id="393"/>
            <p14:sldId id="394"/>
            <p14:sldId id="395"/>
            <p14:sldId id="396"/>
            <p14:sldId id="397"/>
            <p14:sldId id="398"/>
            <p14:sldId id="399"/>
            <p14:sldId id="400"/>
            <p14:sldId id="401"/>
            <p14:sldId id="402"/>
            <p14:sldId id="403"/>
            <p14:sldId id="404"/>
          </p14:sldIdLst>
        </p14:section>
        <p14:section name="Credit Risk" id="{F389AF0F-7896-4373-B076-ED477CE75CD5}">
          <p14:sldIdLst>
            <p14:sldId id="405"/>
            <p14:sldId id="406"/>
            <p14:sldId id="407"/>
            <p14:sldId id="408"/>
            <p14:sldId id="409"/>
            <p14:sldId id="410"/>
            <p14:sldId id="411"/>
            <p14:sldId id="412"/>
            <p14:sldId id="413"/>
          </p14:sldIdLst>
        </p14:section>
        <p14:section name="Financing and Liquidity risk" id="{CBC2A5A7-102B-42E6-B01E-EA5C373F4C69}">
          <p14:sldIdLst>
            <p14:sldId id="414"/>
            <p14:sldId id="415"/>
            <p14:sldId id="416"/>
            <p14:sldId id="41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FE"/>
    <a:srgbClr val="FFFFFF"/>
    <a:srgbClr val="222A35"/>
    <a:srgbClr val="000000"/>
    <a:srgbClr val="B4C7E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474" autoAdjust="0"/>
    <p:restoredTop sz="94660"/>
  </p:normalViewPr>
  <p:slideViewPr>
    <p:cSldViewPr snapToGrid="0">
      <p:cViewPr varScale="1">
        <p:scale>
          <a:sx n="79" d="100"/>
          <a:sy n="79" d="100"/>
        </p:scale>
        <p:origin x="96" y="3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61" Type="http://schemas.openxmlformats.org/officeDocument/2006/relationships/slide" Target="slides/slide59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620217-F35E-4548-8B37-93007A429C1E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E85C15D4-22C1-4FEE-948B-999837098F95}">
      <dgm:prSet phldrT="[Text]" custT="1"/>
      <dgm:spPr>
        <a:solidFill>
          <a:srgbClr val="00B050"/>
        </a:solidFill>
      </dgm:spPr>
      <dgm:t>
        <a:bodyPr/>
        <a:lstStyle/>
        <a:p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ความน่าจะเป็น </a:t>
          </a:r>
          <a:r>
            <a:rPr lang="en-US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x </a:t>
          </a:r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ความเสียหาย</a:t>
          </a:r>
          <a:r>
            <a:rPr lang="en-US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 (60%)</a:t>
          </a:r>
        </a:p>
      </dgm:t>
    </dgm:pt>
    <dgm:pt modelId="{A46013BF-CD82-494A-BE94-A927FE248862}" type="parTrans" cxnId="{0C16B8E0-5DAF-4EBA-8DB3-970979623054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4876980-D896-459E-814D-F03241263705}" type="sibTrans" cxnId="{0C16B8E0-5DAF-4EBA-8DB3-970979623054}">
      <dgm:prSet custT="1"/>
      <dgm:spPr/>
      <dgm:t>
        <a:bodyPr/>
        <a:lstStyle/>
        <a:p>
          <a:endParaRPr lang="en-US" sz="16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83060C3-6570-42CD-809A-8125E7FBFE08}">
      <dgm:prSet phldrT="[Text]" custT="1"/>
      <dgm:spPr/>
      <dgm:t>
        <a:bodyPr/>
        <a:lstStyle/>
        <a:p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ค่าใช้จ่ายอื่น ๆ</a:t>
          </a:r>
          <a:r>
            <a:rPr lang="en-US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 (38%)</a:t>
          </a:r>
        </a:p>
      </dgm:t>
    </dgm:pt>
    <dgm:pt modelId="{1A39B6D9-91A6-412E-8380-80AE3093E520}" type="parTrans" cxnId="{EF0F9803-6022-46D3-A363-0E06D96C5221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0EB0B5F-9DB0-4A4A-BAAA-5DC85E76CEDB}" type="sibTrans" cxnId="{EF0F9803-6022-46D3-A363-0E06D96C5221}">
      <dgm:prSet custT="1"/>
      <dgm:spPr/>
      <dgm:t>
        <a:bodyPr/>
        <a:lstStyle/>
        <a:p>
          <a:endParaRPr lang="en-US" sz="16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8FC5EBF6-5FCA-4D7C-8F0A-1676B9740318}">
      <dgm:prSet phldrT="[Text]" custT="1"/>
      <dgm:spPr/>
      <dgm:t>
        <a:bodyPr/>
        <a:lstStyle/>
        <a:p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เบี้ยประกัน</a:t>
          </a:r>
          <a:endParaRPr lang="en-US" sz="24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201651B-6B2C-4373-AABD-29D5A0C7B4C4}" type="parTrans" cxnId="{8D44A750-A533-4011-8B41-FDE645F5A5D3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938D3E8-54CD-4FF1-B549-4CC346B9A13C}" type="sibTrans" cxnId="{8D44A750-A533-4011-8B41-FDE645F5A5D3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E32595E-F696-474F-BF85-BD1577EBC027}">
      <dgm:prSet phldrT="[Text]" custT="1"/>
      <dgm:spPr/>
      <dgm:t>
        <a:bodyPr/>
        <a:lstStyle/>
        <a:p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กำไรของบริษัทประกัน (</a:t>
          </a:r>
          <a:r>
            <a:rPr lang="en-US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2%)</a:t>
          </a:r>
        </a:p>
      </dgm:t>
    </dgm:pt>
    <dgm:pt modelId="{F5CB34BB-9800-4E37-908E-41A88A201BE1}" type="parTrans" cxnId="{9170CBDA-DA1C-4A2E-BF5E-9FB1753C769B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C38A0842-FCF3-45AE-8455-F94A180AC3D4}" type="sibTrans" cxnId="{9170CBDA-DA1C-4A2E-BF5E-9FB1753C769B}">
      <dgm:prSet custT="1"/>
      <dgm:spPr/>
      <dgm:t>
        <a:bodyPr/>
        <a:lstStyle/>
        <a:p>
          <a:endParaRPr lang="en-US" sz="18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EE921B89-E73E-4AC5-B410-C2B9FBD331D2}" type="pres">
      <dgm:prSet presAssocID="{7F620217-F35E-4548-8B37-93007A429C1E}" presName="linearFlow" presStyleCnt="0">
        <dgm:presLayoutVars>
          <dgm:dir/>
          <dgm:resizeHandles val="exact"/>
        </dgm:presLayoutVars>
      </dgm:prSet>
      <dgm:spPr/>
    </dgm:pt>
    <dgm:pt modelId="{B01C2868-C5CC-4957-A286-E674CB134C50}" type="pres">
      <dgm:prSet presAssocID="{E85C15D4-22C1-4FEE-948B-999837098F95}" presName="node" presStyleLbl="node1" presStyleIdx="0" presStyleCnt="4">
        <dgm:presLayoutVars>
          <dgm:bulletEnabled val="1"/>
        </dgm:presLayoutVars>
      </dgm:prSet>
      <dgm:spPr/>
    </dgm:pt>
    <dgm:pt modelId="{556684DE-B8FF-4D1A-9B28-C08D5460EA0A}" type="pres">
      <dgm:prSet presAssocID="{D4876980-D896-459E-814D-F03241263705}" presName="spacerL" presStyleCnt="0"/>
      <dgm:spPr/>
    </dgm:pt>
    <dgm:pt modelId="{86F322A5-1A35-4CB3-93B7-1F8B43ADDFB9}" type="pres">
      <dgm:prSet presAssocID="{D4876980-D896-459E-814D-F03241263705}" presName="sibTrans" presStyleLbl="sibTrans2D1" presStyleIdx="0" presStyleCnt="3"/>
      <dgm:spPr/>
    </dgm:pt>
    <dgm:pt modelId="{2F397CC6-1C48-4B58-939A-48F811D92475}" type="pres">
      <dgm:prSet presAssocID="{D4876980-D896-459E-814D-F03241263705}" presName="spacerR" presStyleCnt="0"/>
      <dgm:spPr/>
    </dgm:pt>
    <dgm:pt modelId="{C6A16E5F-06AB-4BFE-BEF9-C268CC1DCF2B}" type="pres">
      <dgm:prSet presAssocID="{B83060C3-6570-42CD-809A-8125E7FBFE08}" presName="node" presStyleLbl="node1" presStyleIdx="1" presStyleCnt="4">
        <dgm:presLayoutVars>
          <dgm:bulletEnabled val="1"/>
        </dgm:presLayoutVars>
      </dgm:prSet>
      <dgm:spPr/>
    </dgm:pt>
    <dgm:pt modelId="{A5B73393-C316-4819-8FB9-C24FBF99CC90}" type="pres">
      <dgm:prSet presAssocID="{B0EB0B5F-9DB0-4A4A-BAAA-5DC85E76CEDB}" presName="spacerL" presStyleCnt="0"/>
      <dgm:spPr/>
    </dgm:pt>
    <dgm:pt modelId="{751A15C1-BAB7-40BA-872E-ADC8BD885182}" type="pres">
      <dgm:prSet presAssocID="{B0EB0B5F-9DB0-4A4A-BAAA-5DC85E76CEDB}" presName="sibTrans" presStyleLbl="sibTrans2D1" presStyleIdx="1" presStyleCnt="3"/>
      <dgm:spPr/>
    </dgm:pt>
    <dgm:pt modelId="{03489CAC-9453-40FF-B84B-C4080F6002CA}" type="pres">
      <dgm:prSet presAssocID="{B0EB0B5F-9DB0-4A4A-BAAA-5DC85E76CEDB}" presName="spacerR" presStyleCnt="0"/>
      <dgm:spPr/>
    </dgm:pt>
    <dgm:pt modelId="{58C81845-BC50-42CD-90A7-C7EC7E764771}" type="pres">
      <dgm:prSet presAssocID="{4E32595E-F696-474F-BF85-BD1577EBC027}" presName="node" presStyleLbl="node1" presStyleIdx="2" presStyleCnt="4">
        <dgm:presLayoutVars>
          <dgm:bulletEnabled val="1"/>
        </dgm:presLayoutVars>
      </dgm:prSet>
      <dgm:spPr/>
    </dgm:pt>
    <dgm:pt modelId="{2539DA6B-5BE2-4A5A-92A1-9CF7B949AF41}" type="pres">
      <dgm:prSet presAssocID="{C38A0842-FCF3-45AE-8455-F94A180AC3D4}" presName="spacerL" presStyleCnt="0"/>
      <dgm:spPr/>
    </dgm:pt>
    <dgm:pt modelId="{90211E61-E8E5-4829-96AB-1CF7632F8E85}" type="pres">
      <dgm:prSet presAssocID="{C38A0842-FCF3-45AE-8455-F94A180AC3D4}" presName="sibTrans" presStyleLbl="sibTrans2D1" presStyleIdx="2" presStyleCnt="3"/>
      <dgm:spPr/>
    </dgm:pt>
    <dgm:pt modelId="{987BAFFB-3856-428C-AC5F-4F0AAB85635C}" type="pres">
      <dgm:prSet presAssocID="{C38A0842-FCF3-45AE-8455-F94A180AC3D4}" presName="spacerR" presStyleCnt="0"/>
      <dgm:spPr/>
    </dgm:pt>
    <dgm:pt modelId="{40D3B6D4-1E79-4669-A67E-6D8D8C5F4A6E}" type="pres">
      <dgm:prSet presAssocID="{8FC5EBF6-5FCA-4D7C-8F0A-1676B9740318}" presName="node" presStyleLbl="node1" presStyleIdx="3" presStyleCnt="4">
        <dgm:presLayoutVars>
          <dgm:bulletEnabled val="1"/>
        </dgm:presLayoutVars>
      </dgm:prSet>
      <dgm:spPr/>
    </dgm:pt>
  </dgm:ptLst>
  <dgm:cxnLst>
    <dgm:cxn modelId="{EF0F9803-6022-46D3-A363-0E06D96C5221}" srcId="{7F620217-F35E-4548-8B37-93007A429C1E}" destId="{B83060C3-6570-42CD-809A-8125E7FBFE08}" srcOrd="1" destOrd="0" parTransId="{1A39B6D9-91A6-412E-8380-80AE3093E520}" sibTransId="{B0EB0B5F-9DB0-4A4A-BAAA-5DC85E76CEDB}"/>
    <dgm:cxn modelId="{AD0C4209-AECE-4ACE-BB01-41FC50EACC9F}" type="presOf" srcId="{7F620217-F35E-4548-8B37-93007A429C1E}" destId="{EE921B89-E73E-4AC5-B410-C2B9FBD331D2}" srcOrd="0" destOrd="0" presId="urn:microsoft.com/office/officeart/2005/8/layout/equation1"/>
    <dgm:cxn modelId="{DB0E181B-5A8B-43C3-A624-F26AA085B72E}" type="presOf" srcId="{B0EB0B5F-9DB0-4A4A-BAAA-5DC85E76CEDB}" destId="{751A15C1-BAB7-40BA-872E-ADC8BD885182}" srcOrd="0" destOrd="0" presId="urn:microsoft.com/office/officeart/2005/8/layout/equation1"/>
    <dgm:cxn modelId="{1BD83D35-DA63-4A38-B10C-BF394D1A980D}" type="presOf" srcId="{C38A0842-FCF3-45AE-8455-F94A180AC3D4}" destId="{90211E61-E8E5-4829-96AB-1CF7632F8E85}" srcOrd="0" destOrd="0" presId="urn:microsoft.com/office/officeart/2005/8/layout/equation1"/>
    <dgm:cxn modelId="{8D44A750-A533-4011-8B41-FDE645F5A5D3}" srcId="{7F620217-F35E-4548-8B37-93007A429C1E}" destId="{8FC5EBF6-5FCA-4D7C-8F0A-1676B9740318}" srcOrd="3" destOrd="0" parTransId="{A201651B-6B2C-4373-AABD-29D5A0C7B4C4}" sibTransId="{6938D3E8-54CD-4FF1-B549-4CC346B9A13C}"/>
    <dgm:cxn modelId="{D869A67D-06BA-488C-80B4-9EB5D9C08320}" type="presOf" srcId="{4E32595E-F696-474F-BF85-BD1577EBC027}" destId="{58C81845-BC50-42CD-90A7-C7EC7E764771}" srcOrd="0" destOrd="0" presId="urn:microsoft.com/office/officeart/2005/8/layout/equation1"/>
    <dgm:cxn modelId="{A7E6C2A8-A36E-431B-922A-83E01DC94C78}" type="presOf" srcId="{D4876980-D896-459E-814D-F03241263705}" destId="{86F322A5-1A35-4CB3-93B7-1F8B43ADDFB9}" srcOrd="0" destOrd="0" presId="urn:microsoft.com/office/officeart/2005/8/layout/equation1"/>
    <dgm:cxn modelId="{1A37BBBE-58DB-44D9-A2E8-DF674465BC9D}" type="presOf" srcId="{E85C15D4-22C1-4FEE-948B-999837098F95}" destId="{B01C2868-C5CC-4957-A286-E674CB134C50}" srcOrd="0" destOrd="0" presId="urn:microsoft.com/office/officeart/2005/8/layout/equation1"/>
    <dgm:cxn modelId="{9170CBDA-DA1C-4A2E-BF5E-9FB1753C769B}" srcId="{7F620217-F35E-4548-8B37-93007A429C1E}" destId="{4E32595E-F696-474F-BF85-BD1577EBC027}" srcOrd="2" destOrd="0" parTransId="{F5CB34BB-9800-4E37-908E-41A88A201BE1}" sibTransId="{C38A0842-FCF3-45AE-8455-F94A180AC3D4}"/>
    <dgm:cxn modelId="{0C16B8E0-5DAF-4EBA-8DB3-970979623054}" srcId="{7F620217-F35E-4548-8B37-93007A429C1E}" destId="{E85C15D4-22C1-4FEE-948B-999837098F95}" srcOrd="0" destOrd="0" parTransId="{A46013BF-CD82-494A-BE94-A927FE248862}" sibTransId="{D4876980-D896-459E-814D-F03241263705}"/>
    <dgm:cxn modelId="{0558AAEB-C021-446B-B7AF-EE78DC6FB30C}" type="presOf" srcId="{B83060C3-6570-42CD-809A-8125E7FBFE08}" destId="{C6A16E5F-06AB-4BFE-BEF9-C268CC1DCF2B}" srcOrd="0" destOrd="0" presId="urn:microsoft.com/office/officeart/2005/8/layout/equation1"/>
    <dgm:cxn modelId="{9F1CBEF6-AD64-4F47-8D78-4C09E90EA19F}" type="presOf" srcId="{8FC5EBF6-5FCA-4D7C-8F0A-1676B9740318}" destId="{40D3B6D4-1E79-4669-A67E-6D8D8C5F4A6E}" srcOrd="0" destOrd="0" presId="urn:microsoft.com/office/officeart/2005/8/layout/equation1"/>
    <dgm:cxn modelId="{A0E6FC91-59C0-4923-A947-1050FE3B48C3}" type="presParOf" srcId="{EE921B89-E73E-4AC5-B410-C2B9FBD331D2}" destId="{B01C2868-C5CC-4957-A286-E674CB134C50}" srcOrd="0" destOrd="0" presId="urn:microsoft.com/office/officeart/2005/8/layout/equation1"/>
    <dgm:cxn modelId="{75811691-8041-48E0-A06E-FCCF2091CBA4}" type="presParOf" srcId="{EE921B89-E73E-4AC5-B410-C2B9FBD331D2}" destId="{556684DE-B8FF-4D1A-9B28-C08D5460EA0A}" srcOrd="1" destOrd="0" presId="urn:microsoft.com/office/officeart/2005/8/layout/equation1"/>
    <dgm:cxn modelId="{A041CD20-B61F-4A4E-A5FB-E7FD1982D987}" type="presParOf" srcId="{EE921B89-E73E-4AC5-B410-C2B9FBD331D2}" destId="{86F322A5-1A35-4CB3-93B7-1F8B43ADDFB9}" srcOrd="2" destOrd="0" presId="urn:microsoft.com/office/officeart/2005/8/layout/equation1"/>
    <dgm:cxn modelId="{EBCA0D28-734A-4FA7-87F3-019BA07350CF}" type="presParOf" srcId="{EE921B89-E73E-4AC5-B410-C2B9FBD331D2}" destId="{2F397CC6-1C48-4B58-939A-48F811D92475}" srcOrd="3" destOrd="0" presId="urn:microsoft.com/office/officeart/2005/8/layout/equation1"/>
    <dgm:cxn modelId="{7B77E8DF-ADB9-49CB-95EE-A36076619284}" type="presParOf" srcId="{EE921B89-E73E-4AC5-B410-C2B9FBD331D2}" destId="{C6A16E5F-06AB-4BFE-BEF9-C268CC1DCF2B}" srcOrd="4" destOrd="0" presId="urn:microsoft.com/office/officeart/2005/8/layout/equation1"/>
    <dgm:cxn modelId="{1C6824DA-3D92-4677-A1FF-663318733147}" type="presParOf" srcId="{EE921B89-E73E-4AC5-B410-C2B9FBD331D2}" destId="{A5B73393-C316-4819-8FB9-C24FBF99CC90}" srcOrd="5" destOrd="0" presId="urn:microsoft.com/office/officeart/2005/8/layout/equation1"/>
    <dgm:cxn modelId="{AF34AF37-8D6B-4277-A141-A1694B7E8417}" type="presParOf" srcId="{EE921B89-E73E-4AC5-B410-C2B9FBD331D2}" destId="{751A15C1-BAB7-40BA-872E-ADC8BD885182}" srcOrd="6" destOrd="0" presId="urn:microsoft.com/office/officeart/2005/8/layout/equation1"/>
    <dgm:cxn modelId="{E5D6279C-2CDB-4D18-8F64-0918FB8DB5DB}" type="presParOf" srcId="{EE921B89-E73E-4AC5-B410-C2B9FBD331D2}" destId="{03489CAC-9453-40FF-B84B-C4080F6002CA}" srcOrd="7" destOrd="0" presId="urn:microsoft.com/office/officeart/2005/8/layout/equation1"/>
    <dgm:cxn modelId="{5B1E5652-E481-4651-8B12-9DDC4DDC6888}" type="presParOf" srcId="{EE921B89-E73E-4AC5-B410-C2B9FBD331D2}" destId="{58C81845-BC50-42CD-90A7-C7EC7E764771}" srcOrd="8" destOrd="0" presId="urn:microsoft.com/office/officeart/2005/8/layout/equation1"/>
    <dgm:cxn modelId="{8DD03ACB-2901-4558-9952-7A6A7AD1541F}" type="presParOf" srcId="{EE921B89-E73E-4AC5-B410-C2B9FBD331D2}" destId="{2539DA6B-5BE2-4A5A-92A1-9CF7B949AF41}" srcOrd="9" destOrd="0" presId="urn:microsoft.com/office/officeart/2005/8/layout/equation1"/>
    <dgm:cxn modelId="{E863A631-047D-4511-872C-7225A16780CF}" type="presParOf" srcId="{EE921B89-E73E-4AC5-B410-C2B9FBD331D2}" destId="{90211E61-E8E5-4829-96AB-1CF7632F8E85}" srcOrd="10" destOrd="0" presId="urn:microsoft.com/office/officeart/2005/8/layout/equation1"/>
    <dgm:cxn modelId="{35C129B5-F4A7-4682-A7C6-7F2EF93927F1}" type="presParOf" srcId="{EE921B89-E73E-4AC5-B410-C2B9FBD331D2}" destId="{987BAFFB-3856-428C-AC5F-4F0AAB85635C}" srcOrd="11" destOrd="0" presId="urn:microsoft.com/office/officeart/2005/8/layout/equation1"/>
    <dgm:cxn modelId="{58E420E2-7461-41BB-B9A7-F408ACD67614}" type="presParOf" srcId="{EE921B89-E73E-4AC5-B410-C2B9FBD331D2}" destId="{40D3B6D4-1E79-4669-A67E-6D8D8C5F4A6E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/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/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>
        <a:solidFill>
          <a:schemeClr val="accent1"/>
        </a:solidFill>
      </dgm:spPr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/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/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/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/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3D6A1037-DA48-4F12-B6AE-A4A9D1B99C1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Forward / Future</a:t>
          </a:r>
        </a:p>
      </dgm:t>
    </dgm:pt>
    <dgm:pt modelId="{991E6A83-30EC-46CC-9FF0-92453C0C839C}" type="parTrans" cxnId="{7F24FFEF-E40D-4D71-AE0C-4374C5D1574D}">
      <dgm:prSet/>
      <dgm:spPr/>
      <dgm:t>
        <a:bodyPr/>
        <a:lstStyle/>
        <a:p>
          <a:endParaRPr lang="en-US"/>
        </a:p>
      </dgm:t>
    </dgm:pt>
    <dgm:pt modelId="{6D32037C-943C-4CA6-9EE1-9CBE85D28CDB}" type="sibTrans" cxnId="{7F24FFEF-E40D-4D71-AE0C-4374C5D1574D}">
      <dgm:prSet/>
      <dgm:spPr/>
      <dgm:t>
        <a:bodyPr/>
        <a:lstStyle/>
        <a:p>
          <a:endParaRPr lang="en-US"/>
        </a:p>
      </dgm:t>
    </dgm:pt>
    <dgm:pt modelId="{CA89EC7C-A7C7-4C7D-A948-5CFBFCFB185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Option</a:t>
          </a:r>
        </a:p>
      </dgm:t>
    </dgm:pt>
    <dgm:pt modelId="{B33A363E-1082-4590-916D-DB170DF18AA8}" type="parTrans" cxnId="{6EA642B6-D6F0-4B1F-847A-4C3E2300A835}">
      <dgm:prSet/>
      <dgm:spPr/>
      <dgm:t>
        <a:bodyPr/>
        <a:lstStyle/>
        <a:p>
          <a:endParaRPr lang="en-US"/>
        </a:p>
      </dgm:t>
    </dgm:pt>
    <dgm:pt modelId="{8A77DC72-5CB3-46B3-AA0E-52FEA3810301}" type="sibTrans" cxnId="{6EA642B6-D6F0-4B1F-847A-4C3E2300A835}">
      <dgm:prSet/>
      <dgm:spPr/>
      <dgm:t>
        <a:bodyPr/>
        <a:lstStyle/>
        <a:p>
          <a:endParaRPr lang="en-US"/>
        </a:p>
      </dgm:t>
    </dgm:pt>
    <dgm:pt modelId="{2D95C5FF-3645-41FC-871C-14450E8D4D8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Swap</a:t>
          </a:r>
        </a:p>
      </dgm:t>
    </dgm:pt>
    <dgm:pt modelId="{4452A7C8-D1F4-4354-98FE-491E2250C92B}" type="parTrans" cxnId="{D2E29050-1269-4820-B29C-FC002919653D}">
      <dgm:prSet/>
      <dgm:spPr/>
      <dgm:t>
        <a:bodyPr/>
        <a:lstStyle/>
        <a:p>
          <a:endParaRPr lang="en-US"/>
        </a:p>
      </dgm:t>
    </dgm:pt>
    <dgm:pt modelId="{936707FC-4C56-429B-98F1-2A08CAD9997C}" type="sibTrans" cxnId="{D2E29050-1269-4820-B29C-FC002919653D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DCA66C8-D685-4196-862D-41D598987229}" type="pres">
      <dgm:prSet presAssocID="{991E6A83-30EC-46CC-9FF0-92453C0C839C}" presName="Name37" presStyleLbl="parChTrans1D3" presStyleIdx="0" presStyleCnt="3"/>
      <dgm:spPr/>
    </dgm:pt>
    <dgm:pt modelId="{90577B9A-E779-4519-95A0-EC76F5804389}" type="pres">
      <dgm:prSet presAssocID="{3D6A1037-DA48-4F12-B6AE-A4A9D1B99C13}" presName="hierRoot2" presStyleCnt="0">
        <dgm:presLayoutVars>
          <dgm:hierBranch val="init"/>
        </dgm:presLayoutVars>
      </dgm:prSet>
      <dgm:spPr/>
    </dgm:pt>
    <dgm:pt modelId="{A9DFC5E6-733F-4336-86C0-10F29AE75D10}" type="pres">
      <dgm:prSet presAssocID="{3D6A1037-DA48-4F12-B6AE-A4A9D1B99C13}" presName="rootComposite" presStyleCnt="0"/>
      <dgm:spPr/>
    </dgm:pt>
    <dgm:pt modelId="{CF27D3DD-8254-4CBA-A6B9-19685E14A796}" type="pres">
      <dgm:prSet presAssocID="{3D6A1037-DA48-4F12-B6AE-A4A9D1B99C13}" presName="rootText" presStyleLbl="node3" presStyleIdx="0" presStyleCnt="3">
        <dgm:presLayoutVars>
          <dgm:chPref val="3"/>
        </dgm:presLayoutVars>
      </dgm:prSet>
      <dgm:spPr/>
    </dgm:pt>
    <dgm:pt modelId="{2B7B5B19-CDD3-4B7F-A331-28657DA944C1}" type="pres">
      <dgm:prSet presAssocID="{3D6A1037-DA48-4F12-B6AE-A4A9D1B99C13}" presName="rootConnector" presStyleLbl="node3" presStyleIdx="0" presStyleCnt="3"/>
      <dgm:spPr/>
    </dgm:pt>
    <dgm:pt modelId="{93D99FFA-8906-41F3-9D59-E80A1802DC0D}" type="pres">
      <dgm:prSet presAssocID="{3D6A1037-DA48-4F12-B6AE-A4A9D1B99C13}" presName="hierChild4" presStyleCnt="0"/>
      <dgm:spPr/>
    </dgm:pt>
    <dgm:pt modelId="{E7653679-39A1-4804-A1F2-F3FDD47AF9C9}" type="pres">
      <dgm:prSet presAssocID="{3D6A1037-DA48-4F12-B6AE-A4A9D1B99C13}" presName="hierChild5" presStyleCnt="0"/>
      <dgm:spPr/>
    </dgm:pt>
    <dgm:pt modelId="{B60E21B4-385D-4394-A5EE-7EECFA5D18B2}" type="pres">
      <dgm:prSet presAssocID="{B33A363E-1082-4590-916D-DB170DF18AA8}" presName="Name37" presStyleLbl="parChTrans1D3" presStyleIdx="1" presStyleCnt="3"/>
      <dgm:spPr/>
    </dgm:pt>
    <dgm:pt modelId="{558A16E4-27D4-4655-916C-71788FD319E2}" type="pres">
      <dgm:prSet presAssocID="{CA89EC7C-A7C7-4C7D-A948-5CFBFCFB1859}" presName="hierRoot2" presStyleCnt="0">
        <dgm:presLayoutVars>
          <dgm:hierBranch val="init"/>
        </dgm:presLayoutVars>
      </dgm:prSet>
      <dgm:spPr/>
    </dgm:pt>
    <dgm:pt modelId="{2105E280-665F-4165-93C9-A64659540D3F}" type="pres">
      <dgm:prSet presAssocID="{CA89EC7C-A7C7-4C7D-A948-5CFBFCFB1859}" presName="rootComposite" presStyleCnt="0"/>
      <dgm:spPr/>
    </dgm:pt>
    <dgm:pt modelId="{E763DF86-1321-4C2B-A8B7-F90FED0446F7}" type="pres">
      <dgm:prSet presAssocID="{CA89EC7C-A7C7-4C7D-A948-5CFBFCFB1859}" presName="rootText" presStyleLbl="node3" presStyleIdx="1" presStyleCnt="3">
        <dgm:presLayoutVars>
          <dgm:chPref val="3"/>
        </dgm:presLayoutVars>
      </dgm:prSet>
      <dgm:spPr/>
    </dgm:pt>
    <dgm:pt modelId="{D9781BED-DFAF-4AC2-B7E5-F8D52F9C40CF}" type="pres">
      <dgm:prSet presAssocID="{CA89EC7C-A7C7-4C7D-A948-5CFBFCFB1859}" presName="rootConnector" presStyleLbl="node3" presStyleIdx="1" presStyleCnt="3"/>
      <dgm:spPr/>
    </dgm:pt>
    <dgm:pt modelId="{FC378602-400A-47BB-9DC4-EDEC50391F8D}" type="pres">
      <dgm:prSet presAssocID="{CA89EC7C-A7C7-4C7D-A948-5CFBFCFB1859}" presName="hierChild4" presStyleCnt="0"/>
      <dgm:spPr/>
    </dgm:pt>
    <dgm:pt modelId="{88AC1734-2916-48D4-96A5-60C3C6142575}" type="pres">
      <dgm:prSet presAssocID="{CA89EC7C-A7C7-4C7D-A948-5CFBFCFB1859}" presName="hierChild5" presStyleCnt="0"/>
      <dgm:spPr/>
    </dgm:pt>
    <dgm:pt modelId="{539F8DC2-0BAD-4C54-B828-09F0B6F1B55E}" type="pres">
      <dgm:prSet presAssocID="{4452A7C8-D1F4-4354-98FE-491E2250C92B}" presName="Name37" presStyleLbl="parChTrans1D3" presStyleIdx="2" presStyleCnt="3"/>
      <dgm:spPr/>
    </dgm:pt>
    <dgm:pt modelId="{2B90E5E3-05F4-4EC8-B59E-2FE16DBAB898}" type="pres">
      <dgm:prSet presAssocID="{2D95C5FF-3645-41FC-871C-14450E8D4D80}" presName="hierRoot2" presStyleCnt="0">
        <dgm:presLayoutVars>
          <dgm:hierBranch val="init"/>
        </dgm:presLayoutVars>
      </dgm:prSet>
      <dgm:spPr/>
    </dgm:pt>
    <dgm:pt modelId="{E426E7DE-5196-42C2-9004-B5A18678A02D}" type="pres">
      <dgm:prSet presAssocID="{2D95C5FF-3645-41FC-871C-14450E8D4D80}" presName="rootComposite" presStyleCnt="0"/>
      <dgm:spPr/>
    </dgm:pt>
    <dgm:pt modelId="{20A15CA9-0C53-46F9-BF3C-5CA55639EFBB}" type="pres">
      <dgm:prSet presAssocID="{2D95C5FF-3645-41FC-871C-14450E8D4D80}" presName="rootText" presStyleLbl="node3" presStyleIdx="2" presStyleCnt="3">
        <dgm:presLayoutVars>
          <dgm:chPref val="3"/>
        </dgm:presLayoutVars>
      </dgm:prSet>
      <dgm:spPr/>
    </dgm:pt>
    <dgm:pt modelId="{B491FD82-0221-4DCD-B7EC-776955011AD3}" type="pres">
      <dgm:prSet presAssocID="{2D95C5FF-3645-41FC-871C-14450E8D4D80}" presName="rootConnector" presStyleLbl="node3" presStyleIdx="2" presStyleCnt="3"/>
      <dgm:spPr/>
    </dgm:pt>
    <dgm:pt modelId="{552F1D4B-4645-4B83-8AD0-00624A98F64C}" type="pres">
      <dgm:prSet presAssocID="{2D95C5FF-3645-41FC-871C-14450E8D4D80}" presName="hierChild4" presStyleCnt="0"/>
      <dgm:spPr/>
    </dgm:pt>
    <dgm:pt modelId="{B6BAC591-8478-4477-96FA-35782833594B}" type="pres">
      <dgm:prSet presAssocID="{2D95C5FF-3645-41FC-871C-14450E8D4D80}" presName="hierChild5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612E5618-5540-4B75-A6E5-19F63F5C5E95}" type="presOf" srcId="{CA89EC7C-A7C7-4C7D-A948-5CFBFCFB1859}" destId="{E763DF86-1321-4C2B-A8B7-F90FED0446F7}" srcOrd="0" destOrd="0" presId="urn:microsoft.com/office/officeart/2005/8/layout/orgChart1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BFE2FF40-C26D-4BCA-8DE3-7B4252156B6A}" type="presOf" srcId="{2D95C5FF-3645-41FC-871C-14450E8D4D80}" destId="{20A15CA9-0C53-46F9-BF3C-5CA55639EFBB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D2E29050-1269-4820-B29C-FC002919653D}" srcId="{8233FC3F-C870-4523-9B78-B14BC7012635}" destId="{2D95C5FF-3645-41FC-871C-14450E8D4D80}" srcOrd="2" destOrd="0" parTransId="{4452A7C8-D1F4-4354-98FE-491E2250C92B}" sibTransId="{936707FC-4C56-429B-98F1-2A08CAD9997C}"/>
    <dgm:cxn modelId="{93F09173-9E8C-4E8F-8C68-EA74BACF410D}" type="presOf" srcId="{2D95C5FF-3645-41FC-871C-14450E8D4D80}" destId="{B491FD82-0221-4DCD-B7EC-776955011AD3}" srcOrd="1" destOrd="0" presId="urn:microsoft.com/office/officeart/2005/8/layout/orgChart1"/>
    <dgm:cxn modelId="{2C1C0A57-E55B-46B7-B5ED-FBF4AA0EB923}" type="presOf" srcId="{3D6A1037-DA48-4F12-B6AE-A4A9D1B99C13}" destId="{2B7B5B19-CDD3-4B7F-A331-28657DA944C1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8774F593-FE66-4638-B20D-C800CA62FCC7}" type="presOf" srcId="{3D6A1037-DA48-4F12-B6AE-A4A9D1B99C13}" destId="{CF27D3DD-8254-4CBA-A6B9-19685E14A796}" srcOrd="0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6ED23BB0-FEF0-4641-94C7-99B928F19BE2}" type="presOf" srcId="{CA89EC7C-A7C7-4C7D-A948-5CFBFCFB1859}" destId="{D9781BED-DFAF-4AC2-B7E5-F8D52F9C40CF}" srcOrd="1" destOrd="0" presId="urn:microsoft.com/office/officeart/2005/8/layout/orgChart1"/>
    <dgm:cxn modelId="{6EA642B6-D6F0-4B1F-847A-4C3E2300A835}" srcId="{8233FC3F-C870-4523-9B78-B14BC7012635}" destId="{CA89EC7C-A7C7-4C7D-A948-5CFBFCFB1859}" srcOrd="1" destOrd="0" parTransId="{B33A363E-1082-4590-916D-DB170DF18AA8}" sibTransId="{8A77DC72-5CB3-46B3-AA0E-52FEA3810301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22B9F1C8-3E93-469A-9DF0-91AC83E8FAD3}" type="presOf" srcId="{991E6A83-30EC-46CC-9FF0-92453C0C839C}" destId="{1DCA66C8-D685-4196-862D-41D598987229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C727AFE8-3CB2-4BD4-9498-892F60C54A4E}" type="presOf" srcId="{B33A363E-1082-4590-916D-DB170DF18AA8}" destId="{B60E21B4-385D-4394-A5EE-7EECFA5D18B2}" srcOrd="0" destOrd="0" presId="urn:microsoft.com/office/officeart/2005/8/layout/orgChart1"/>
    <dgm:cxn modelId="{8857F6ED-80B0-4A46-BA6F-4DD4A1C58DEB}" type="presOf" srcId="{4452A7C8-D1F4-4354-98FE-491E2250C92B}" destId="{539F8DC2-0BAD-4C54-B828-09F0B6F1B55E}" srcOrd="0" destOrd="0" presId="urn:microsoft.com/office/officeart/2005/8/layout/orgChart1"/>
    <dgm:cxn modelId="{7F24FFEF-E40D-4D71-AE0C-4374C5D1574D}" srcId="{8233FC3F-C870-4523-9B78-B14BC7012635}" destId="{3D6A1037-DA48-4F12-B6AE-A4A9D1B99C13}" srcOrd="0" destOrd="0" parTransId="{991E6A83-30EC-46CC-9FF0-92453C0C839C}" sibTransId="{6D32037C-943C-4CA6-9EE1-9CBE85D28CDB}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9FF4FDD0-3CF6-486C-938A-5C6CF9FED407}" type="presParOf" srcId="{960494A0-E665-479E-8B4C-A52916636AAE}" destId="{1DCA66C8-D685-4196-862D-41D598987229}" srcOrd="0" destOrd="0" presId="urn:microsoft.com/office/officeart/2005/8/layout/orgChart1"/>
    <dgm:cxn modelId="{5511D02D-27B7-4F1D-9955-408C4D674F7C}" type="presParOf" srcId="{960494A0-E665-479E-8B4C-A52916636AAE}" destId="{90577B9A-E779-4519-95A0-EC76F5804389}" srcOrd="1" destOrd="0" presId="urn:microsoft.com/office/officeart/2005/8/layout/orgChart1"/>
    <dgm:cxn modelId="{7F65C5AC-459F-44B3-9AE8-FF8997FDD5E1}" type="presParOf" srcId="{90577B9A-E779-4519-95A0-EC76F5804389}" destId="{A9DFC5E6-733F-4336-86C0-10F29AE75D10}" srcOrd="0" destOrd="0" presId="urn:microsoft.com/office/officeart/2005/8/layout/orgChart1"/>
    <dgm:cxn modelId="{855A1C05-22C7-4656-8784-E227DF795138}" type="presParOf" srcId="{A9DFC5E6-733F-4336-86C0-10F29AE75D10}" destId="{CF27D3DD-8254-4CBA-A6B9-19685E14A796}" srcOrd="0" destOrd="0" presId="urn:microsoft.com/office/officeart/2005/8/layout/orgChart1"/>
    <dgm:cxn modelId="{D0EAC1B4-7948-4B08-B549-EC78C2436E20}" type="presParOf" srcId="{A9DFC5E6-733F-4336-86C0-10F29AE75D10}" destId="{2B7B5B19-CDD3-4B7F-A331-28657DA944C1}" srcOrd="1" destOrd="0" presId="urn:microsoft.com/office/officeart/2005/8/layout/orgChart1"/>
    <dgm:cxn modelId="{8DE885BD-D245-4468-9D53-3E5F6ED880CD}" type="presParOf" srcId="{90577B9A-E779-4519-95A0-EC76F5804389}" destId="{93D99FFA-8906-41F3-9D59-E80A1802DC0D}" srcOrd="1" destOrd="0" presId="urn:microsoft.com/office/officeart/2005/8/layout/orgChart1"/>
    <dgm:cxn modelId="{0D4446F2-3E8C-48A3-96A2-CEFAEE77099E}" type="presParOf" srcId="{90577B9A-E779-4519-95A0-EC76F5804389}" destId="{E7653679-39A1-4804-A1F2-F3FDD47AF9C9}" srcOrd="2" destOrd="0" presId="urn:microsoft.com/office/officeart/2005/8/layout/orgChart1"/>
    <dgm:cxn modelId="{BF090F6C-FE6F-4A22-AC3B-603A52DE154C}" type="presParOf" srcId="{960494A0-E665-479E-8B4C-A52916636AAE}" destId="{B60E21B4-385D-4394-A5EE-7EECFA5D18B2}" srcOrd="2" destOrd="0" presId="urn:microsoft.com/office/officeart/2005/8/layout/orgChart1"/>
    <dgm:cxn modelId="{45AA4839-517B-4899-A327-CA248487E80D}" type="presParOf" srcId="{960494A0-E665-479E-8B4C-A52916636AAE}" destId="{558A16E4-27D4-4655-916C-71788FD319E2}" srcOrd="3" destOrd="0" presId="urn:microsoft.com/office/officeart/2005/8/layout/orgChart1"/>
    <dgm:cxn modelId="{7497DD26-3B7C-4A11-90BB-4C399396692D}" type="presParOf" srcId="{558A16E4-27D4-4655-916C-71788FD319E2}" destId="{2105E280-665F-4165-93C9-A64659540D3F}" srcOrd="0" destOrd="0" presId="urn:microsoft.com/office/officeart/2005/8/layout/orgChart1"/>
    <dgm:cxn modelId="{9B0A8096-4ED7-4872-9B94-F6B1AD676123}" type="presParOf" srcId="{2105E280-665F-4165-93C9-A64659540D3F}" destId="{E763DF86-1321-4C2B-A8B7-F90FED0446F7}" srcOrd="0" destOrd="0" presId="urn:microsoft.com/office/officeart/2005/8/layout/orgChart1"/>
    <dgm:cxn modelId="{F2F74063-A934-4852-93D9-E4F4DA283A4C}" type="presParOf" srcId="{2105E280-665F-4165-93C9-A64659540D3F}" destId="{D9781BED-DFAF-4AC2-B7E5-F8D52F9C40CF}" srcOrd="1" destOrd="0" presId="urn:microsoft.com/office/officeart/2005/8/layout/orgChart1"/>
    <dgm:cxn modelId="{334BFF3D-0335-4A28-A6FB-D805FB9B4E59}" type="presParOf" srcId="{558A16E4-27D4-4655-916C-71788FD319E2}" destId="{FC378602-400A-47BB-9DC4-EDEC50391F8D}" srcOrd="1" destOrd="0" presId="urn:microsoft.com/office/officeart/2005/8/layout/orgChart1"/>
    <dgm:cxn modelId="{A8F25D70-C375-4928-B401-E05A3BECD0EA}" type="presParOf" srcId="{558A16E4-27D4-4655-916C-71788FD319E2}" destId="{88AC1734-2916-48D4-96A5-60C3C6142575}" srcOrd="2" destOrd="0" presId="urn:microsoft.com/office/officeart/2005/8/layout/orgChart1"/>
    <dgm:cxn modelId="{CADC7F00-DDFF-4045-B891-EEB41012140F}" type="presParOf" srcId="{960494A0-E665-479E-8B4C-A52916636AAE}" destId="{539F8DC2-0BAD-4C54-B828-09F0B6F1B55E}" srcOrd="4" destOrd="0" presId="urn:microsoft.com/office/officeart/2005/8/layout/orgChart1"/>
    <dgm:cxn modelId="{074BAF72-5006-40B9-9818-968B012DC731}" type="presParOf" srcId="{960494A0-E665-479E-8B4C-A52916636AAE}" destId="{2B90E5E3-05F4-4EC8-B59E-2FE16DBAB898}" srcOrd="5" destOrd="0" presId="urn:microsoft.com/office/officeart/2005/8/layout/orgChart1"/>
    <dgm:cxn modelId="{6891E434-C739-4F68-AC1F-7C652BEDB841}" type="presParOf" srcId="{2B90E5E3-05F4-4EC8-B59E-2FE16DBAB898}" destId="{E426E7DE-5196-42C2-9004-B5A18678A02D}" srcOrd="0" destOrd="0" presId="urn:microsoft.com/office/officeart/2005/8/layout/orgChart1"/>
    <dgm:cxn modelId="{B0A6187E-503E-4D5E-B702-24556329FD2E}" type="presParOf" srcId="{E426E7DE-5196-42C2-9004-B5A18678A02D}" destId="{20A15CA9-0C53-46F9-BF3C-5CA55639EFBB}" srcOrd="0" destOrd="0" presId="urn:microsoft.com/office/officeart/2005/8/layout/orgChart1"/>
    <dgm:cxn modelId="{22E0FB37-5F2C-454F-ADEE-2EBF39D83D8D}" type="presParOf" srcId="{E426E7DE-5196-42C2-9004-B5A18678A02D}" destId="{B491FD82-0221-4DCD-B7EC-776955011AD3}" srcOrd="1" destOrd="0" presId="urn:microsoft.com/office/officeart/2005/8/layout/orgChart1"/>
    <dgm:cxn modelId="{B596FD95-C00D-4AE8-B782-630DADD44FC4}" type="presParOf" srcId="{2B90E5E3-05F4-4EC8-B59E-2FE16DBAB898}" destId="{552F1D4B-4645-4B83-8AD0-00624A98F64C}" srcOrd="1" destOrd="0" presId="urn:microsoft.com/office/officeart/2005/8/layout/orgChart1"/>
    <dgm:cxn modelId="{89CDFB5B-16E4-4E2C-8C50-35C42BDBCC2B}" type="presParOf" srcId="{2B90E5E3-05F4-4EC8-B59E-2FE16DBAB898}" destId="{B6BAC591-8478-4477-96FA-35782833594B}" srcOrd="2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/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/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3D6A1037-DA48-4F12-B6AE-A4A9D1B99C13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Forward / Future</a:t>
          </a:r>
        </a:p>
      </dgm:t>
    </dgm:pt>
    <dgm:pt modelId="{991E6A83-30EC-46CC-9FF0-92453C0C839C}" type="parTrans" cxnId="{7F24FFEF-E40D-4D71-AE0C-4374C5D1574D}">
      <dgm:prSet/>
      <dgm:spPr/>
      <dgm:t>
        <a:bodyPr/>
        <a:lstStyle/>
        <a:p>
          <a:endParaRPr lang="en-US"/>
        </a:p>
      </dgm:t>
    </dgm:pt>
    <dgm:pt modelId="{6D32037C-943C-4CA6-9EE1-9CBE85D28CDB}" type="sibTrans" cxnId="{7F24FFEF-E40D-4D71-AE0C-4374C5D1574D}">
      <dgm:prSet/>
      <dgm:spPr/>
      <dgm:t>
        <a:bodyPr/>
        <a:lstStyle/>
        <a:p>
          <a:endParaRPr lang="en-US"/>
        </a:p>
      </dgm:t>
    </dgm:pt>
    <dgm:pt modelId="{CA89EC7C-A7C7-4C7D-A948-5CFBFCFB185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Option</a:t>
          </a:r>
        </a:p>
      </dgm:t>
    </dgm:pt>
    <dgm:pt modelId="{B33A363E-1082-4590-916D-DB170DF18AA8}" type="parTrans" cxnId="{6EA642B6-D6F0-4B1F-847A-4C3E2300A835}">
      <dgm:prSet/>
      <dgm:spPr/>
      <dgm:t>
        <a:bodyPr/>
        <a:lstStyle/>
        <a:p>
          <a:endParaRPr lang="en-US"/>
        </a:p>
      </dgm:t>
    </dgm:pt>
    <dgm:pt modelId="{8A77DC72-5CB3-46B3-AA0E-52FEA3810301}" type="sibTrans" cxnId="{6EA642B6-D6F0-4B1F-847A-4C3E2300A835}">
      <dgm:prSet/>
      <dgm:spPr/>
      <dgm:t>
        <a:bodyPr/>
        <a:lstStyle/>
        <a:p>
          <a:endParaRPr lang="en-US"/>
        </a:p>
      </dgm:t>
    </dgm:pt>
    <dgm:pt modelId="{2D95C5FF-3645-41FC-871C-14450E8D4D8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Swap</a:t>
          </a:r>
        </a:p>
      </dgm:t>
    </dgm:pt>
    <dgm:pt modelId="{4452A7C8-D1F4-4354-98FE-491E2250C92B}" type="parTrans" cxnId="{D2E29050-1269-4820-B29C-FC002919653D}">
      <dgm:prSet/>
      <dgm:spPr/>
      <dgm:t>
        <a:bodyPr/>
        <a:lstStyle/>
        <a:p>
          <a:endParaRPr lang="en-US"/>
        </a:p>
      </dgm:t>
    </dgm:pt>
    <dgm:pt modelId="{936707FC-4C56-429B-98F1-2A08CAD9997C}" type="sibTrans" cxnId="{D2E29050-1269-4820-B29C-FC002919653D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DCA66C8-D685-4196-862D-41D598987229}" type="pres">
      <dgm:prSet presAssocID="{991E6A83-30EC-46CC-9FF0-92453C0C839C}" presName="Name37" presStyleLbl="parChTrans1D3" presStyleIdx="0" presStyleCnt="3"/>
      <dgm:spPr/>
    </dgm:pt>
    <dgm:pt modelId="{90577B9A-E779-4519-95A0-EC76F5804389}" type="pres">
      <dgm:prSet presAssocID="{3D6A1037-DA48-4F12-B6AE-A4A9D1B99C13}" presName="hierRoot2" presStyleCnt="0">
        <dgm:presLayoutVars>
          <dgm:hierBranch val="init"/>
        </dgm:presLayoutVars>
      </dgm:prSet>
      <dgm:spPr/>
    </dgm:pt>
    <dgm:pt modelId="{A9DFC5E6-733F-4336-86C0-10F29AE75D10}" type="pres">
      <dgm:prSet presAssocID="{3D6A1037-DA48-4F12-B6AE-A4A9D1B99C13}" presName="rootComposite" presStyleCnt="0"/>
      <dgm:spPr/>
    </dgm:pt>
    <dgm:pt modelId="{CF27D3DD-8254-4CBA-A6B9-19685E14A796}" type="pres">
      <dgm:prSet presAssocID="{3D6A1037-DA48-4F12-B6AE-A4A9D1B99C13}" presName="rootText" presStyleLbl="node3" presStyleIdx="0" presStyleCnt="3">
        <dgm:presLayoutVars>
          <dgm:chPref val="3"/>
        </dgm:presLayoutVars>
      </dgm:prSet>
      <dgm:spPr/>
    </dgm:pt>
    <dgm:pt modelId="{2B7B5B19-CDD3-4B7F-A331-28657DA944C1}" type="pres">
      <dgm:prSet presAssocID="{3D6A1037-DA48-4F12-B6AE-A4A9D1B99C13}" presName="rootConnector" presStyleLbl="node3" presStyleIdx="0" presStyleCnt="3"/>
      <dgm:spPr/>
    </dgm:pt>
    <dgm:pt modelId="{93D99FFA-8906-41F3-9D59-E80A1802DC0D}" type="pres">
      <dgm:prSet presAssocID="{3D6A1037-DA48-4F12-B6AE-A4A9D1B99C13}" presName="hierChild4" presStyleCnt="0"/>
      <dgm:spPr/>
    </dgm:pt>
    <dgm:pt modelId="{E7653679-39A1-4804-A1F2-F3FDD47AF9C9}" type="pres">
      <dgm:prSet presAssocID="{3D6A1037-DA48-4F12-B6AE-A4A9D1B99C13}" presName="hierChild5" presStyleCnt="0"/>
      <dgm:spPr/>
    </dgm:pt>
    <dgm:pt modelId="{B60E21B4-385D-4394-A5EE-7EECFA5D18B2}" type="pres">
      <dgm:prSet presAssocID="{B33A363E-1082-4590-916D-DB170DF18AA8}" presName="Name37" presStyleLbl="parChTrans1D3" presStyleIdx="1" presStyleCnt="3"/>
      <dgm:spPr/>
    </dgm:pt>
    <dgm:pt modelId="{558A16E4-27D4-4655-916C-71788FD319E2}" type="pres">
      <dgm:prSet presAssocID="{CA89EC7C-A7C7-4C7D-A948-5CFBFCFB1859}" presName="hierRoot2" presStyleCnt="0">
        <dgm:presLayoutVars>
          <dgm:hierBranch val="init"/>
        </dgm:presLayoutVars>
      </dgm:prSet>
      <dgm:spPr/>
    </dgm:pt>
    <dgm:pt modelId="{2105E280-665F-4165-93C9-A64659540D3F}" type="pres">
      <dgm:prSet presAssocID="{CA89EC7C-A7C7-4C7D-A948-5CFBFCFB1859}" presName="rootComposite" presStyleCnt="0"/>
      <dgm:spPr/>
    </dgm:pt>
    <dgm:pt modelId="{E763DF86-1321-4C2B-A8B7-F90FED0446F7}" type="pres">
      <dgm:prSet presAssocID="{CA89EC7C-A7C7-4C7D-A948-5CFBFCFB1859}" presName="rootText" presStyleLbl="node3" presStyleIdx="1" presStyleCnt="3">
        <dgm:presLayoutVars>
          <dgm:chPref val="3"/>
        </dgm:presLayoutVars>
      </dgm:prSet>
      <dgm:spPr/>
    </dgm:pt>
    <dgm:pt modelId="{D9781BED-DFAF-4AC2-B7E5-F8D52F9C40CF}" type="pres">
      <dgm:prSet presAssocID="{CA89EC7C-A7C7-4C7D-A948-5CFBFCFB1859}" presName="rootConnector" presStyleLbl="node3" presStyleIdx="1" presStyleCnt="3"/>
      <dgm:spPr/>
    </dgm:pt>
    <dgm:pt modelId="{FC378602-400A-47BB-9DC4-EDEC50391F8D}" type="pres">
      <dgm:prSet presAssocID="{CA89EC7C-A7C7-4C7D-A948-5CFBFCFB1859}" presName="hierChild4" presStyleCnt="0"/>
      <dgm:spPr/>
    </dgm:pt>
    <dgm:pt modelId="{88AC1734-2916-48D4-96A5-60C3C6142575}" type="pres">
      <dgm:prSet presAssocID="{CA89EC7C-A7C7-4C7D-A948-5CFBFCFB1859}" presName="hierChild5" presStyleCnt="0"/>
      <dgm:spPr/>
    </dgm:pt>
    <dgm:pt modelId="{539F8DC2-0BAD-4C54-B828-09F0B6F1B55E}" type="pres">
      <dgm:prSet presAssocID="{4452A7C8-D1F4-4354-98FE-491E2250C92B}" presName="Name37" presStyleLbl="parChTrans1D3" presStyleIdx="2" presStyleCnt="3"/>
      <dgm:spPr/>
    </dgm:pt>
    <dgm:pt modelId="{2B90E5E3-05F4-4EC8-B59E-2FE16DBAB898}" type="pres">
      <dgm:prSet presAssocID="{2D95C5FF-3645-41FC-871C-14450E8D4D80}" presName="hierRoot2" presStyleCnt="0">
        <dgm:presLayoutVars>
          <dgm:hierBranch val="init"/>
        </dgm:presLayoutVars>
      </dgm:prSet>
      <dgm:spPr/>
    </dgm:pt>
    <dgm:pt modelId="{E426E7DE-5196-42C2-9004-B5A18678A02D}" type="pres">
      <dgm:prSet presAssocID="{2D95C5FF-3645-41FC-871C-14450E8D4D80}" presName="rootComposite" presStyleCnt="0"/>
      <dgm:spPr/>
    </dgm:pt>
    <dgm:pt modelId="{20A15CA9-0C53-46F9-BF3C-5CA55639EFBB}" type="pres">
      <dgm:prSet presAssocID="{2D95C5FF-3645-41FC-871C-14450E8D4D80}" presName="rootText" presStyleLbl="node3" presStyleIdx="2" presStyleCnt="3">
        <dgm:presLayoutVars>
          <dgm:chPref val="3"/>
        </dgm:presLayoutVars>
      </dgm:prSet>
      <dgm:spPr/>
    </dgm:pt>
    <dgm:pt modelId="{B491FD82-0221-4DCD-B7EC-776955011AD3}" type="pres">
      <dgm:prSet presAssocID="{2D95C5FF-3645-41FC-871C-14450E8D4D80}" presName="rootConnector" presStyleLbl="node3" presStyleIdx="2" presStyleCnt="3"/>
      <dgm:spPr/>
    </dgm:pt>
    <dgm:pt modelId="{552F1D4B-4645-4B83-8AD0-00624A98F64C}" type="pres">
      <dgm:prSet presAssocID="{2D95C5FF-3645-41FC-871C-14450E8D4D80}" presName="hierChild4" presStyleCnt="0"/>
      <dgm:spPr/>
    </dgm:pt>
    <dgm:pt modelId="{B6BAC591-8478-4477-96FA-35782833594B}" type="pres">
      <dgm:prSet presAssocID="{2D95C5FF-3645-41FC-871C-14450E8D4D80}" presName="hierChild5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612E5618-5540-4B75-A6E5-19F63F5C5E95}" type="presOf" srcId="{CA89EC7C-A7C7-4C7D-A948-5CFBFCFB1859}" destId="{E763DF86-1321-4C2B-A8B7-F90FED0446F7}" srcOrd="0" destOrd="0" presId="urn:microsoft.com/office/officeart/2005/8/layout/orgChart1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BFE2FF40-C26D-4BCA-8DE3-7B4252156B6A}" type="presOf" srcId="{2D95C5FF-3645-41FC-871C-14450E8D4D80}" destId="{20A15CA9-0C53-46F9-BF3C-5CA55639EFBB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D2E29050-1269-4820-B29C-FC002919653D}" srcId="{8233FC3F-C870-4523-9B78-B14BC7012635}" destId="{2D95C5FF-3645-41FC-871C-14450E8D4D80}" srcOrd="2" destOrd="0" parTransId="{4452A7C8-D1F4-4354-98FE-491E2250C92B}" sibTransId="{936707FC-4C56-429B-98F1-2A08CAD9997C}"/>
    <dgm:cxn modelId="{93F09173-9E8C-4E8F-8C68-EA74BACF410D}" type="presOf" srcId="{2D95C5FF-3645-41FC-871C-14450E8D4D80}" destId="{B491FD82-0221-4DCD-B7EC-776955011AD3}" srcOrd="1" destOrd="0" presId="urn:microsoft.com/office/officeart/2005/8/layout/orgChart1"/>
    <dgm:cxn modelId="{2C1C0A57-E55B-46B7-B5ED-FBF4AA0EB923}" type="presOf" srcId="{3D6A1037-DA48-4F12-B6AE-A4A9D1B99C13}" destId="{2B7B5B19-CDD3-4B7F-A331-28657DA944C1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8774F593-FE66-4638-B20D-C800CA62FCC7}" type="presOf" srcId="{3D6A1037-DA48-4F12-B6AE-A4A9D1B99C13}" destId="{CF27D3DD-8254-4CBA-A6B9-19685E14A796}" srcOrd="0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6ED23BB0-FEF0-4641-94C7-99B928F19BE2}" type="presOf" srcId="{CA89EC7C-A7C7-4C7D-A948-5CFBFCFB1859}" destId="{D9781BED-DFAF-4AC2-B7E5-F8D52F9C40CF}" srcOrd="1" destOrd="0" presId="urn:microsoft.com/office/officeart/2005/8/layout/orgChart1"/>
    <dgm:cxn modelId="{6EA642B6-D6F0-4B1F-847A-4C3E2300A835}" srcId="{8233FC3F-C870-4523-9B78-B14BC7012635}" destId="{CA89EC7C-A7C7-4C7D-A948-5CFBFCFB1859}" srcOrd="1" destOrd="0" parTransId="{B33A363E-1082-4590-916D-DB170DF18AA8}" sibTransId="{8A77DC72-5CB3-46B3-AA0E-52FEA3810301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22B9F1C8-3E93-469A-9DF0-91AC83E8FAD3}" type="presOf" srcId="{991E6A83-30EC-46CC-9FF0-92453C0C839C}" destId="{1DCA66C8-D685-4196-862D-41D598987229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C727AFE8-3CB2-4BD4-9498-892F60C54A4E}" type="presOf" srcId="{B33A363E-1082-4590-916D-DB170DF18AA8}" destId="{B60E21B4-385D-4394-A5EE-7EECFA5D18B2}" srcOrd="0" destOrd="0" presId="urn:microsoft.com/office/officeart/2005/8/layout/orgChart1"/>
    <dgm:cxn modelId="{8857F6ED-80B0-4A46-BA6F-4DD4A1C58DEB}" type="presOf" srcId="{4452A7C8-D1F4-4354-98FE-491E2250C92B}" destId="{539F8DC2-0BAD-4C54-B828-09F0B6F1B55E}" srcOrd="0" destOrd="0" presId="urn:microsoft.com/office/officeart/2005/8/layout/orgChart1"/>
    <dgm:cxn modelId="{7F24FFEF-E40D-4D71-AE0C-4374C5D1574D}" srcId="{8233FC3F-C870-4523-9B78-B14BC7012635}" destId="{3D6A1037-DA48-4F12-B6AE-A4A9D1B99C13}" srcOrd="0" destOrd="0" parTransId="{991E6A83-30EC-46CC-9FF0-92453C0C839C}" sibTransId="{6D32037C-943C-4CA6-9EE1-9CBE85D28CDB}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9FF4FDD0-3CF6-486C-938A-5C6CF9FED407}" type="presParOf" srcId="{960494A0-E665-479E-8B4C-A52916636AAE}" destId="{1DCA66C8-D685-4196-862D-41D598987229}" srcOrd="0" destOrd="0" presId="urn:microsoft.com/office/officeart/2005/8/layout/orgChart1"/>
    <dgm:cxn modelId="{5511D02D-27B7-4F1D-9955-408C4D674F7C}" type="presParOf" srcId="{960494A0-E665-479E-8B4C-A52916636AAE}" destId="{90577B9A-E779-4519-95A0-EC76F5804389}" srcOrd="1" destOrd="0" presId="urn:microsoft.com/office/officeart/2005/8/layout/orgChart1"/>
    <dgm:cxn modelId="{7F65C5AC-459F-44B3-9AE8-FF8997FDD5E1}" type="presParOf" srcId="{90577B9A-E779-4519-95A0-EC76F5804389}" destId="{A9DFC5E6-733F-4336-86C0-10F29AE75D10}" srcOrd="0" destOrd="0" presId="urn:microsoft.com/office/officeart/2005/8/layout/orgChart1"/>
    <dgm:cxn modelId="{855A1C05-22C7-4656-8784-E227DF795138}" type="presParOf" srcId="{A9DFC5E6-733F-4336-86C0-10F29AE75D10}" destId="{CF27D3DD-8254-4CBA-A6B9-19685E14A796}" srcOrd="0" destOrd="0" presId="urn:microsoft.com/office/officeart/2005/8/layout/orgChart1"/>
    <dgm:cxn modelId="{D0EAC1B4-7948-4B08-B549-EC78C2436E20}" type="presParOf" srcId="{A9DFC5E6-733F-4336-86C0-10F29AE75D10}" destId="{2B7B5B19-CDD3-4B7F-A331-28657DA944C1}" srcOrd="1" destOrd="0" presId="urn:microsoft.com/office/officeart/2005/8/layout/orgChart1"/>
    <dgm:cxn modelId="{8DE885BD-D245-4468-9D53-3E5F6ED880CD}" type="presParOf" srcId="{90577B9A-E779-4519-95A0-EC76F5804389}" destId="{93D99FFA-8906-41F3-9D59-E80A1802DC0D}" srcOrd="1" destOrd="0" presId="urn:microsoft.com/office/officeart/2005/8/layout/orgChart1"/>
    <dgm:cxn modelId="{0D4446F2-3E8C-48A3-96A2-CEFAEE77099E}" type="presParOf" srcId="{90577B9A-E779-4519-95A0-EC76F5804389}" destId="{E7653679-39A1-4804-A1F2-F3FDD47AF9C9}" srcOrd="2" destOrd="0" presId="urn:microsoft.com/office/officeart/2005/8/layout/orgChart1"/>
    <dgm:cxn modelId="{BF090F6C-FE6F-4A22-AC3B-603A52DE154C}" type="presParOf" srcId="{960494A0-E665-479E-8B4C-A52916636AAE}" destId="{B60E21B4-385D-4394-A5EE-7EECFA5D18B2}" srcOrd="2" destOrd="0" presId="urn:microsoft.com/office/officeart/2005/8/layout/orgChart1"/>
    <dgm:cxn modelId="{45AA4839-517B-4899-A327-CA248487E80D}" type="presParOf" srcId="{960494A0-E665-479E-8B4C-A52916636AAE}" destId="{558A16E4-27D4-4655-916C-71788FD319E2}" srcOrd="3" destOrd="0" presId="urn:microsoft.com/office/officeart/2005/8/layout/orgChart1"/>
    <dgm:cxn modelId="{7497DD26-3B7C-4A11-90BB-4C399396692D}" type="presParOf" srcId="{558A16E4-27D4-4655-916C-71788FD319E2}" destId="{2105E280-665F-4165-93C9-A64659540D3F}" srcOrd="0" destOrd="0" presId="urn:microsoft.com/office/officeart/2005/8/layout/orgChart1"/>
    <dgm:cxn modelId="{9B0A8096-4ED7-4872-9B94-F6B1AD676123}" type="presParOf" srcId="{2105E280-665F-4165-93C9-A64659540D3F}" destId="{E763DF86-1321-4C2B-A8B7-F90FED0446F7}" srcOrd="0" destOrd="0" presId="urn:microsoft.com/office/officeart/2005/8/layout/orgChart1"/>
    <dgm:cxn modelId="{F2F74063-A934-4852-93D9-E4F4DA283A4C}" type="presParOf" srcId="{2105E280-665F-4165-93C9-A64659540D3F}" destId="{D9781BED-DFAF-4AC2-B7E5-F8D52F9C40CF}" srcOrd="1" destOrd="0" presId="urn:microsoft.com/office/officeart/2005/8/layout/orgChart1"/>
    <dgm:cxn modelId="{334BFF3D-0335-4A28-A6FB-D805FB9B4E59}" type="presParOf" srcId="{558A16E4-27D4-4655-916C-71788FD319E2}" destId="{FC378602-400A-47BB-9DC4-EDEC50391F8D}" srcOrd="1" destOrd="0" presId="urn:microsoft.com/office/officeart/2005/8/layout/orgChart1"/>
    <dgm:cxn modelId="{A8F25D70-C375-4928-B401-E05A3BECD0EA}" type="presParOf" srcId="{558A16E4-27D4-4655-916C-71788FD319E2}" destId="{88AC1734-2916-48D4-96A5-60C3C6142575}" srcOrd="2" destOrd="0" presId="urn:microsoft.com/office/officeart/2005/8/layout/orgChart1"/>
    <dgm:cxn modelId="{CADC7F00-DDFF-4045-B891-EEB41012140F}" type="presParOf" srcId="{960494A0-E665-479E-8B4C-A52916636AAE}" destId="{539F8DC2-0BAD-4C54-B828-09F0B6F1B55E}" srcOrd="4" destOrd="0" presId="urn:microsoft.com/office/officeart/2005/8/layout/orgChart1"/>
    <dgm:cxn modelId="{074BAF72-5006-40B9-9818-968B012DC731}" type="presParOf" srcId="{960494A0-E665-479E-8B4C-A52916636AAE}" destId="{2B90E5E3-05F4-4EC8-B59E-2FE16DBAB898}" srcOrd="5" destOrd="0" presId="urn:microsoft.com/office/officeart/2005/8/layout/orgChart1"/>
    <dgm:cxn modelId="{6891E434-C739-4F68-AC1F-7C652BEDB841}" type="presParOf" srcId="{2B90E5E3-05F4-4EC8-B59E-2FE16DBAB898}" destId="{E426E7DE-5196-42C2-9004-B5A18678A02D}" srcOrd="0" destOrd="0" presId="urn:microsoft.com/office/officeart/2005/8/layout/orgChart1"/>
    <dgm:cxn modelId="{B0A6187E-503E-4D5E-B702-24556329FD2E}" type="presParOf" srcId="{E426E7DE-5196-42C2-9004-B5A18678A02D}" destId="{20A15CA9-0C53-46F9-BF3C-5CA55639EFBB}" srcOrd="0" destOrd="0" presId="urn:microsoft.com/office/officeart/2005/8/layout/orgChart1"/>
    <dgm:cxn modelId="{22E0FB37-5F2C-454F-ADEE-2EBF39D83D8D}" type="presParOf" srcId="{E426E7DE-5196-42C2-9004-B5A18678A02D}" destId="{B491FD82-0221-4DCD-B7EC-776955011AD3}" srcOrd="1" destOrd="0" presId="urn:microsoft.com/office/officeart/2005/8/layout/orgChart1"/>
    <dgm:cxn modelId="{B596FD95-C00D-4AE8-B782-630DADD44FC4}" type="presParOf" srcId="{2B90E5E3-05F4-4EC8-B59E-2FE16DBAB898}" destId="{552F1D4B-4645-4B83-8AD0-00624A98F64C}" srcOrd="1" destOrd="0" presId="urn:microsoft.com/office/officeart/2005/8/layout/orgChart1"/>
    <dgm:cxn modelId="{89CDFB5B-16E4-4E2C-8C50-35C42BDBCC2B}" type="presParOf" srcId="{2B90E5E3-05F4-4EC8-B59E-2FE16DBAB898}" destId="{B6BAC591-8478-4477-96FA-35782833594B}" srcOrd="2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/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/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3D6A1037-DA48-4F12-B6AE-A4A9D1B99C1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Forward / Future</a:t>
          </a:r>
        </a:p>
      </dgm:t>
    </dgm:pt>
    <dgm:pt modelId="{991E6A83-30EC-46CC-9FF0-92453C0C839C}" type="parTrans" cxnId="{7F24FFEF-E40D-4D71-AE0C-4374C5D1574D}">
      <dgm:prSet/>
      <dgm:spPr/>
      <dgm:t>
        <a:bodyPr/>
        <a:lstStyle/>
        <a:p>
          <a:endParaRPr lang="en-US"/>
        </a:p>
      </dgm:t>
    </dgm:pt>
    <dgm:pt modelId="{6D32037C-943C-4CA6-9EE1-9CBE85D28CDB}" type="sibTrans" cxnId="{7F24FFEF-E40D-4D71-AE0C-4374C5D1574D}">
      <dgm:prSet/>
      <dgm:spPr/>
      <dgm:t>
        <a:bodyPr/>
        <a:lstStyle/>
        <a:p>
          <a:endParaRPr lang="en-US"/>
        </a:p>
      </dgm:t>
    </dgm:pt>
    <dgm:pt modelId="{CA89EC7C-A7C7-4C7D-A948-5CFBFCFB1859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Option</a:t>
          </a:r>
        </a:p>
      </dgm:t>
    </dgm:pt>
    <dgm:pt modelId="{B33A363E-1082-4590-916D-DB170DF18AA8}" type="parTrans" cxnId="{6EA642B6-D6F0-4B1F-847A-4C3E2300A835}">
      <dgm:prSet/>
      <dgm:spPr/>
      <dgm:t>
        <a:bodyPr/>
        <a:lstStyle/>
        <a:p>
          <a:endParaRPr lang="en-US"/>
        </a:p>
      </dgm:t>
    </dgm:pt>
    <dgm:pt modelId="{8A77DC72-5CB3-46B3-AA0E-52FEA3810301}" type="sibTrans" cxnId="{6EA642B6-D6F0-4B1F-847A-4C3E2300A835}">
      <dgm:prSet/>
      <dgm:spPr/>
      <dgm:t>
        <a:bodyPr/>
        <a:lstStyle/>
        <a:p>
          <a:endParaRPr lang="en-US"/>
        </a:p>
      </dgm:t>
    </dgm:pt>
    <dgm:pt modelId="{2D95C5FF-3645-41FC-871C-14450E8D4D80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Swap</a:t>
          </a:r>
        </a:p>
      </dgm:t>
    </dgm:pt>
    <dgm:pt modelId="{4452A7C8-D1F4-4354-98FE-491E2250C92B}" type="parTrans" cxnId="{D2E29050-1269-4820-B29C-FC002919653D}">
      <dgm:prSet/>
      <dgm:spPr/>
      <dgm:t>
        <a:bodyPr/>
        <a:lstStyle/>
        <a:p>
          <a:endParaRPr lang="en-US"/>
        </a:p>
      </dgm:t>
    </dgm:pt>
    <dgm:pt modelId="{936707FC-4C56-429B-98F1-2A08CAD9997C}" type="sibTrans" cxnId="{D2E29050-1269-4820-B29C-FC002919653D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DCA66C8-D685-4196-862D-41D598987229}" type="pres">
      <dgm:prSet presAssocID="{991E6A83-30EC-46CC-9FF0-92453C0C839C}" presName="Name37" presStyleLbl="parChTrans1D3" presStyleIdx="0" presStyleCnt="3"/>
      <dgm:spPr/>
    </dgm:pt>
    <dgm:pt modelId="{90577B9A-E779-4519-95A0-EC76F5804389}" type="pres">
      <dgm:prSet presAssocID="{3D6A1037-DA48-4F12-B6AE-A4A9D1B99C13}" presName="hierRoot2" presStyleCnt="0">
        <dgm:presLayoutVars>
          <dgm:hierBranch val="init"/>
        </dgm:presLayoutVars>
      </dgm:prSet>
      <dgm:spPr/>
    </dgm:pt>
    <dgm:pt modelId="{A9DFC5E6-733F-4336-86C0-10F29AE75D10}" type="pres">
      <dgm:prSet presAssocID="{3D6A1037-DA48-4F12-B6AE-A4A9D1B99C13}" presName="rootComposite" presStyleCnt="0"/>
      <dgm:spPr/>
    </dgm:pt>
    <dgm:pt modelId="{CF27D3DD-8254-4CBA-A6B9-19685E14A796}" type="pres">
      <dgm:prSet presAssocID="{3D6A1037-DA48-4F12-B6AE-A4A9D1B99C13}" presName="rootText" presStyleLbl="node3" presStyleIdx="0" presStyleCnt="3">
        <dgm:presLayoutVars>
          <dgm:chPref val="3"/>
        </dgm:presLayoutVars>
      </dgm:prSet>
      <dgm:spPr/>
    </dgm:pt>
    <dgm:pt modelId="{2B7B5B19-CDD3-4B7F-A331-28657DA944C1}" type="pres">
      <dgm:prSet presAssocID="{3D6A1037-DA48-4F12-B6AE-A4A9D1B99C13}" presName="rootConnector" presStyleLbl="node3" presStyleIdx="0" presStyleCnt="3"/>
      <dgm:spPr/>
    </dgm:pt>
    <dgm:pt modelId="{93D99FFA-8906-41F3-9D59-E80A1802DC0D}" type="pres">
      <dgm:prSet presAssocID="{3D6A1037-DA48-4F12-B6AE-A4A9D1B99C13}" presName="hierChild4" presStyleCnt="0"/>
      <dgm:spPr/>
    </dgm:pt>
    <dgm:pt modelId="{E7653679-39A1-4804-A1F2-F3FDD47AF9C9}" type="pres">
      <dgm:prSet presAssocID="{3D6A1037-DA48-4F12-B6AE-A4A9D1B99C13}" presName="hierChild5" presStyleCnt="0"/>
      <dgm:spPr/>
    </dgm:pt>
    <dgm:pt modelId="{B60E21B4-385D-4394-A5EE-7EECFA5D18B2}" type="pres">
      <dgm:prSet presAssocID="{B33A363E-1082-4590-916D-DB170DF18AA8}" presName="Name37" presStyleLbl="parChTrans1D3" presStyleIdx="1" presStyleCnt="3"/>
      <dgm:spPr/>
    </dgm:pt>
    <dgm:pt modelId="{558A16E4-27D4-4655-916C-71788FD319E2}" type="pres">
      <dgm:prSet presAssocID="{CA89EC7C-A7C7-4C7D-A948-5CFBFCFB1859}" presName="hierRoot2" presStyleCnt="0">
        <dgm:presLayoutVars>
          <dgm:hierBranch val="init"/>
        </dgm:presLayoutVars>
      </dgm:prSet>
      <dgm:spPr/>
    </dgm:pt>
    <dgm:pt modelId="{2105E280-665F-4165-93C9-A64659540D3F}" type="pres">
      <dgm:prSet presAssocID="{CA89EC7C-A7C7-4C7D-A948-5CFBFCFB1859}" presName="rootComposite" presStyleCnt="0"/>
      <dgm:spPr/>
    </dgm:pt>
    <dgm:pt modelId="{E763DF86-1321-4C2B-A8B7-F90FED0446F7}" type="pres">
      <dgm:prSet presAssocID="{CA89EC7C-A7C7-4C7D-A948-5CFBFCFB1859}" presName="rootText" presStyleLbl="node3" presStyleIdx="1" presStyleCnt="3">
        <dgm:presLayoutVars>
          <dgm:chPref val="3"/>
        </dgm:presLayoutVars>
      </dgm:prSet>
      <dgm:spPr/>
    </dgm:pt>
    <dgm:pt modelId="{D9781BED-DFAF-4AC2-B7E5-F8D52F9C40CF}" type="pres">
      <dgm:prSet presAssocID="{CA89EC7C-A7C7-4C7D-A948-5CFBFCFB1859}" presName="rootConnector" presStyleLbl="node3" presStyleIdx="1" presStyleCnt="3"/>
      <dgm:spPr/>
    </dgm:pt>
    <dgm:pt modelId="{FC378602-400A-47BB-9DC4-EDEC50391F8D}" type="pres">
      <dgm:prSet presAssocID="{CA89EC7C-A7C7-4C7D-A948-5CFBFCFB1859}" presName="hierChild4" presStyleCnt="0"/>
      <dgm:spPr/>
    </dgm:pt>
    <dgm:pt modelId="{88AC1734-2916-48D4-96A5-60C3C6142575}" type="pres">
      <dgm:prSet presAssocID="{CA89EC7C-A7C7-4C7D-A948-5CFBFCFB1859}" presName="hierChild5" presStyleCnt="0"/>
      <dgm:spPr/>
    </dgm:pt>
    <dgm:pt modelId="{539F8DC2-0BAD-4C54-B828-09F0B6F1B55E}" type="pres">
      <dgm:prSet presAssocID="{4452A7C8-D1F4-4354-98FE-491E2250C92B}" presName="Name37" presStyleLbl="parChTrans1D3" presStyleIdx="2" presStyleCnt="3"/>
      <dgm:spPr/>
    </dgm:pt>
    <dgm:pt modelId="{2B90E5E3-05F4-4EC8-B59E-2FE16DBAB898}" type="pres">
      <dgm:prSet presAssocID="{2D95C5FF-3645-41FC-871C-14450E8D4D80}" presName="hierRoot2" presStyleCnt="0">
        <dgm:presLayoutVars>
          <dgm:hierBranch val="init"/>
        </dgm:presLayoutVars>
      </dgm:prSet>
      <dgm:spPr/>
    </dgm:pt>
    <dgm:pt modelId="{E426E7DE-5196-42C2-9004-B5A18678A02D}" type="pres">
      <dgm:prSet presAssocID="{2D95C5FF-3645-41FC-871C-14450E8D4D80}" presName="rootComposite" presStyleCnt="0"/>
      <dgm:spPr/>
    </dgm:pt>
    <dgm:pt modelId="{20A15CA9-0C53-46F9-BF3C-5CA55639EFBB}" type="pres">
      <dgm:prSet presAssocID="{2D95C5FF-3645-41FC-871C-14450E8D4D80}" presName="rootText" presStyleLbl="node3" presStyleIdx="2" presStyleCnt="3">
        <dgm:presLayoutVars>
          <dgm:chPref val="3"/>
        </dgm:presLayoutVars>
      </dgm:prSet>
      <dgm:spPr/>
    </dgm:pt>
    <dgm:pt modelId="{B491FD82-0221-4DCD-B7EC-776955011AD3}" type="pres">
      <dgm:prSet presAssocID="{2D95C5FF-3645-41FC-871C-14450E8D4D80}" presName="rootConnector" presStyleLbl="node3" presStyleIdx="2" presStyleCnt="3"/>
      <dgm:spPr/>
    </dgm:pt>
    <dgm:pt modelId="{552F1D4B-4645-4B83-8AD0-00624A98F64C}" type="pres">
      <dgm:prSet presAssocID="{2D95C5FF-3645-41FC-871C-14450E8D4D80}" presName="hierChild4" presStyleCnt="0"/>
      <dgm:spPr/>
    </dgm:pt>
    <dgm:pt modelId="{B6BAC591-8478-4477-96FA-35782833594B}" type="pres">
      <dgm:prSet presAssocID="{2D95C5FF-3645-41FC-871C-14450E8D4D80}" presName="hierChild5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612E5618-5540-4B75-A6E5-19F63F5C5E95}" type="presOf" srcId="{CA89EC7C-A7C7-4C7D-A948-5CFBFCFB1859}" destId="{E763DF86-1321-4C2B-A8B7-F90FED0446F7}" srcOrd="0" destOrd="0" presId="urn:microsoft.com/office/officeart/2005/8/layout/orgChart1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BFE2FF40-C26D-4BCA-8DE3-7B4252156B6A}" type="presOf" srcId="{2D95C5FF-3645-41FC-871C-14450E8D4D80}" destId="{20A15CA9-0C53-46F9-BF3C-5CA55639EFBB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D2E29050-1269-4820-B29C-FC002919653D}" srcId="{8233FC3F-C870-4523-9B78-B14BC7012635}" destId="{2D95C5FF-3645-41FC-871C-14450E8D4D80}" srcOrd="2" destOrd="0" parTransId="{4452A7C8-D1F4-4354-98FE-491E2250C92B}" sibTransId="{936707FC-4C56-429B-98F1-2A08CAD9997C}"/>
    <dgm:cxn modelId="{93F09173-9E8C-4E8F-8C68-EA74BACF410D}" type="presOf" srcId="{2D95C5FF-3645-41FC-871C-14450E8D4D80}" destId="{B491FD82-0221-4DCD-B7EC-776955011AD3}" srcOrd="1" destOrd="0" presId="urn:microsoft.com/office/officeart/2005/8/layout/orgChart1"/>
    <dgm:cxn modelId="{2C1C0A57-E55B-46B7-B5ED-FBF4AA0EB923}" type="presOf" srcId="{3D6A1037-DA48-4F12-B6AE-A4A9D1B99C13}" destId="{2B7B5B19-CDD3-4B7F-A331-28657DA944C1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8774F593-FE66-4638-B20D-C800CA62FCC7}" type="presOf" srcId="{3D6A1037-DA48-4F12-B6AE-A4A9D1B99C13}" destId="{CF27D3DD-8254-4CBA-A6B9-19685E14A796}" srcOrd="0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6ED23BB0-FEF0-4641-94C7-99B928F19BE2}" type="presOf" srcId="{CA89EC7C-A7C7-4C7D-A948-5CFBFCFB1859}" destId="{D9781BED-DFAF-4AC2-B7E5-F8D52F9C40CF}" srcOrd="1" destOrd="0" presId="urn:microsoft.com/office/officeart/2005/8/layout/orgChart1"/>
    <dgm:cxn modelId="{6EA642B6-D6F0-4B1F-847A-4C3E2300A835}" srcId="{8233FC3F-C870-4523-9B78-B14BC7012635}" destId="{CA89EC7C-A7C7-4C7D-A948-5CFBFCFB1859}" srcOrd="1" destOrd="0" parTransId="{B33A363E-1082-4590-916D-DB170DF18AA8}" sibTransId="{8A77DC72-5CB3-46B3-AA0E-52FEA3810301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22B9F1C8-3E93-469A-9DF0-91AC83E8FAD3}" type="presOf" srcId="{991E6A83-30EC-46CC-9FF0-92453C0C839C}" destId="{1DCA66C8-D685-4196-862D-41D598987229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C727AFE8-3CB2-4BD4-9498-892F60C54A4E}" type="presOf" srcId="{B33A363E-1082-4590-916D-DB170DF18AA8}" destId="{B60E21B4-385D-4394-A5EE-7EECFA5D18B2}" srcOrd="0" destOrd="0" presId="urn:microsoft.com/office/officeart/2005/8/layout/orgChart1"/>
    <dgm:cxn modelId="{8857F6ED-80B0-4A46-BA6F-4DD4A1C58DEB}" type="presOf" srcId="{4452A7C8-D1F4-4354-98FE-491E2250C92B}" destId="{539F8DC2-0BAD-4C54-B828-09F0B6F1B55E}" srcOrd="0" destOrd="0" presId="urn:microsoft.com/office/officeart/2005/8/layout/orgChart1"/>
    <dgm:cxn modelId="{7F24FFEF-E40D-4D71-AE0C-4374C5D1574D}" srcId="{8233FC3F-C870-4523-9B78-B14BC7012635}" destId="{3D6A1037-DA48-4F12-B6AE-A4A9D1B99C13}" srcOrd="0" destOrd="0" parTransId="{991E6A83-30EC-46CC-9FF0-92453C0C839C}" sibTransId="{6D32037C-943C-4CA6-9EE1-9CBE85D28CDB}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9FF4FDD0-3CF6-486C-938A-5C6CF9FED407}" type="presParOf" srcId="{960494A0-E665-479E-8B4C-A52916636AAE}" destId="{1DCA66C8-D685-4196-862D-41D598987229}" srcOrd="0" destOrd="0" presId="urn:microsoft.com/office/officeart/2005/8/layout/orgChart1"/>
    <dgm:cxn modelId="{5511D02D-27B7-4F1D-9955-408C4D674F7C}" type="presParOf" srcId="{960494A0-E665-479E-8B4C-A52916636AAE}" destId="{90577B9A-E779-4519-95A0-EC76F5804389}" srcOrd="1" destOrd="0" presId="urn:microsoft.com/office/officeart/2005/8/layout/orgChart1"/>
    <dgm:cxn modelId="{7F65C5AC-459F-44B3-9AE8-FF8997FDD5E1}" type="presParOf" srcId="{90577B9A-E779-4519-95A0-EC76F5804389}" destId="{A9DFC5E6-733F-4336-86C0-10F29AE75D10}" srcOrd="0" destOrd="0" presId="urn:microsoft.com/office/officeart/2005/8/layout/orgChart1"/>
    <dgm:cxn modelId="{855A1C05-22C7-4656-8784-E227DF795138}" type="presParOf" srcId="{A9DFC5E6-733F-4336-86C0-10F29AE75D10}" destId="{CF27D3DD-8254-4CBA-A6B9-19685E14A796}" srcOrd="0" destOrd="0" presId="urn:microsoft.com/office/officeart/2005/8/layout/orgChart1"/>
    <dgm:cxn modelId="{D0EAC1B4-7948-4B08-B549-EC78C2436E20}" type="presParOf" srcId="{A9DFC5E6-733F-4336-86C0-10F29AE75D10}" destId="{2B7B5B19-CDD3-4B7F-A331-28657DA944C1}" srcOrd="1" destOrd="0" presId="urn:microsoft.com/office/officeart/2005/8/layout/orgChart1"/>
    <dgm:cxn modelId="{8DE885BD-D245-4468-9D53-3E5F6ED880CD}" type="presParOf" srcId="{90577B9A-E779-4519-95A0-EC76F5804389}" destId="{93D99FFA-8906-41F3-9D59-E80A1802DC0D}" srcOrd="1" destOrd="0" presId="urn:microsoft.com/office/officeart/2005/8/layout/orgChart1"/>
    <dgm:cxn modelId="{0D4446F2-3E8C-48A3-96A2-CEFAEE77099E}" type="presParOf" srcId="{90577B9A-E779-4519-95A0-EC76F5804389}" destId="{E7653679-39A1-4804-A1F2-F3FDD47AF9C9}" srcOrd="2" destOrd="0" presId="urn:microsoft.com/office/officeart/2005/8/layout/orgChart1"/>
    <dgm:cxn modelId="{BF090F6C-FE6F-4A22-AC3B-603A52DE154C}" type="presParOf" srcId="{960494A0-E665-479E-8B4C-A52916636AAE}" destId="{B60E21B4-385D-4394-A5EE-7EECFA5D18B2}" srcOrd="2" destOrd="0" presId="urn:microsoft.com/office/officeart/2005/8/layout/orgChart1"/>
    <dgm:cxn modelId="{45AA4839-517B-4899-A327-CA248487E80D}" type="presParOf" srcId="{960494A0-E665-479E-8B4C-A52916636AAE}" destId="{558A16E4-27D4-4655-916C-71788FD319E2}" srcOrd="3" destOrd="0" presId="urn:microsoft.com/office/officeart/2005/8/layout/orgChart1"/>
    <dgm:cxn modelId="{7497DD26-3B7C-4A11-90BB-4C399396692D}" type="presParOf" srcId="{558A16E4-27D4-4655-916C-71788FD319E2}" destId="{2105E280-665F-4165-93C9-A64659540D3F}" srcOrd="0" destOrd="0" presId="urn:microsoft.com/office/officeart/2005/8/layout/orgChart1"/>
    <dgm:cxn modelId="{9B0A8096-4ED7-4872-9B94-F6B1AD676123}" type="presParOf" srcId="{2105E280-665F-4165-93C9-A64659540D3F}" destId="{E763DF86-1321-4C2B-A8B7-F90FED0446F7}" srcOrd="0" destOrd="0" presId="urn:microsoft.com/office/officeart/2005/8/layout/orgChart1"/>
    <dgm:cxn modelId="{F2F74063-A934-4852-93D9-E4F4DA283A4C}" type="presParOf" srcId="{2105E280-665F-4165-93C9-A64659540D3F}" destId="{D9781BED-DFAF-4AC2-B7E5-F8D52F9C40CF}" srcOrd="1" destOrd="0" presId="urn:microsoft.com/office/officeart/2005/8/layout/orgChart1"/>
    <dgm:cxn modelId="{334BFF3D-0335-4A28-A6FB-D805FB9B4E59}" type="presParOf" srcId="{558A16E4-27D4-4655-916C-71788FD319E2}" destId="{FC378602-400A-47BB-9DC4-EDEC50391F8D}" srcOrd="1" destOrd="0" presId="urn:microsoft.com/office/officeart/2005/8/layout/orgChart1"/>
    <dgm:cxn modelId="{A8F25D70-C375-4928-B401-E05A3BECD0EA}" type="presParOf" srcId="{558A16E4-27D4-4655-916C-71788FD319E2}" destId="{88AC1734-2916-48D4-96A5-60C3C6142575}" srcOrd="2" destOrd="0" presId="urn:microsoft.com/office/officeart/2005/8/layout/orgChart1"/>
    <dgm:cxn modelId="{CADC7F00-DDFF-4045-B891-EEB41012140F}" type="presParOf" srcId="{960494A0-E665-479E-8B4C-A52916636AAE}" destId="{539F8DC2-0BAD-4C54-B828-09F0B6F1B55E}" srcOrd="4" destOrd="0" presId="urn:microsoft.com/office/officeart/2005/8/layout/orgChart1"/>
    <dgm:cxn modelId="{074BAF72-5006-40B9-9818-968B012DC731}" type="presParOf" srcId="{960494A0-E665-479E-8B4C-A52916636AAE}" destId="{2B90E5E3-05F4-4EC8-B59E-2FE16DBAB898}" srcOrd="5" destOrd="0" presId="urn:microsoft.com/office/officeart/2005/8/layout/orgChart1"/>
    <dgm:cxn modelId="{6891E434-C739-4F68-AC1F-7C652BEDB841}" type="presParOf" srcId="{2B90E5E3-05F4-4EC8-B59E-2FE16DBAB898}" destId="{E426E7DE-5196-42C2-9004-B5A18678A02D}" srcOrd="0" destOrd="0" presId="urn:microsoft.com/office/officeart/2005/8/layout/orgChart1"/>
    <dgm:cxn modelId="{B0A6187E-503E-4D5E-B702-24556329FD2E}" type="presParOf" srcId="{E426E7DE-5196-42C2-9004-B5A18678A02D}" destId="{20A15CA9-0C53-46F9-BF3C-5CA55639EFBB}" srcOrd="0" destOrd="0" presId="urn:microsoft.com/office/officeart/2005/8/layout/orgChart1"/>
    <dgm:cxn modelId="{22E0FB37-5F2C-454F-ADEE-2EBF39D83D8D}" type="presParOf" srcId="{E426E7DE-5196-42C2-9004-B5A18678A02D}" destId="{B491FD82-0221-4DCD-B7EC-776955011AD3}" srcOrd="1" destOrd="0" presId="urn:microsoft.com/office/officeart/2005/8/layout/orgChart1"/>
    <dgm:cxn modelId="{B596FD95-C00D-4AE8-B782-630DADD44FC4}" type="presParOf" srcId="{2B90E5E3-05F4-4EC8-B59E-2FE16DBAB898}" destId="{552F1D4B-4645-4B83-8AD0-00624A98F64C}" srcOrd="1" destOrd="0" presId="urn:microsoft.com/office/officeart/2005/8/layout/orgChart1"/>
    <dgm:cxn modelId="{89CDFB5B-16E4-4E2C-8C50-35C42BDBCC2B}" type="presParOf" srcId="{2B90E5E3-05F4-4EC8-B59E-2FE16DBAB898}" destId="{B6BAC591-8478-4477-96FA-35782833594B}" srcOrd="2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BF1F27B-9F00-4913-AE1F-218CA185FB13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D0988E-3D77-4C91-A475-BA753609239B}">
      <dgm:prSet phldrT="[Text]"/>
      <dgm:spPr/>
      <dgm:t>
        <a:bodyPr/>
        <a:lstStyle/>
        <a:p>
          <a:r>
            <a:rPr lang="en-US" dirty="0"/>
            <a:t>Insurance</a:t>
          </a:r>
        </a:p>
      </dgm:t>
    </dgm:pt>
    <dgm:pt modelId="{82934BE5-C9F5-4B05-87CD-552851F259D9}" type="parTrans" cxnId="{698B1FC9-59BF-46CF-A37A-46050F891424}">
      <dgm:prSet/>
      <dgm:spPr/>
      <dgm:t>
        <a:bodyPr/>
        <a:lstStyle/>
        <a:p>
          <a:endParaRPr lang="en-US"/>
        </a:p>
      </dgm:t>
    </dgm:pt>
    <dgm:pt modelId="{5674B6C8-3A0F-41FE-B6BD-32FF06087F59}" type="sibTrans" cxnId="{698B1FC9-59BF-46CF-A37A-46050F891424}">
      <dgm:prSet/>
      <dgm:spPr/>
      <dgm:t>
        <a:bodyPr/>
        <a:lstStyle/>
        <a:p>
          <a:endParaRPr lang="en-US"/>
        </a:p>
      </dgm:t>
    </dgm:pt>
    <dgm:pt modelId="{AE90BC77-531A-409A-AD2A-0806E03BBDD1}">
      <dgm:prSet phldrT="[Text]"/>
      <dgm:spPr/>
      <dgm:t>
        <a:bodyPr/>
        <a:lstStyle/>
        <a:p>
          <a:r>
            <a:rPr lang="en-US" dirty="0"/>
            <a:t>Alternative Risk Transfer</a:t>
          </a:r>
        </a:p>
      </dgm:t>
    </dgm:pt>
    <dgm:pt modelId="{7CA73B42-5D02-4106-997D-4914A1713278}" type="parTrans" cxnId="{975CF120-436F-4A26-B6DD-E477EBA61F5D}">
      <dgm:prSet/>
      <dgm:spPr/>
      <dgm:t>
        <a:bodyPr/>
        <a:lstStyle/>
        <a:p>
          <a:endParaRPr lang="en-US"/>
        </a:p>
      </dgm:t>
    </dgm:pt>
    <dgm:pt modelId="{1DA59C03-9B66-4365-8B5F-526F2F567C10}" type="sibTrans" cxnId="{975CF120-436F-4A26-B6DD-E477EBA61F5D}">
      <dgm:prSet/>
      <dgm:spPr/>
      <dgm:t>
        <a:bodyPr/>
        <a:lstStyle/>
        <a:p>
          <a:endParaRPr lang="en-US"/>
        </a:p>
      </dgm:t>
    </dgm:pt>
    <dgm:pt modelId="{E4D85C2E-6194-494E-9C4A-ABCF0B5A5F24}" type="pres">
      <dgm:prSet presAssocID="{8BF1F27B-9F00-4913-AE1F-218CA185FB13}" presName="cycle" presStyleCnt="0">
        <dgm:presLayoutVars>
          <dgm:dir/>
          <dgm:resizeHandles val="exact"/>
        </dgm:presLayoutVars>
      </dgm:prSet>
      <dgm:spPr/>
    </dgm:pt>
    <dgm:pt modelId="{A008B9E1-F1B7-460A-A464-A89B8AF83916}" type="pres">
      <dgm:prSet presAssocID="{35D0988E-3D77-4C91-A475-BA753609239B}" presName="arrow" presStyleLbl="node1" presStyleIdx="0" presStyleCnt="2">
        <dgm:presLayoutVars>
          <dgm:bulletEnabled val="1"/>
        </dgm:presLayoutVars>
      </dgm:prSet>
      <dgm:spPr/>
    </dgm:pt>
    <dgm:pt modelId="{E3F6FACB-E907-466F-B860-5D6455D06A4D}" type="pres">
      <dgm:prSet presAssocID="{AE90BC77-531A-409A-AD2A-0806E03BBDD1}" presName="arrow" presStyleLbl="node1" presStyleIdx="1" presStyleCnt="2">
        <dgm:presLayoutVars>
          <dgm:bulletEnabled val="1"/>
        </dgm:presLayoutVars>
      </dgm:prSet>
      <dgm:spPr/>
    </dgm:pt>
  </dgm:ptLst>
  <dgm:cxnLst>
    <dgm:cxn modelId="{DEB5E71D-024F-41BC-8922-823EB760801B}" type="presOf" srcId="{8BF1F27B-9F00-4913-AE1F-218CA185FB13}" destId="{E4D85C2E-6194-494E-9C4A-ABCF0B5A5F24}" srcOrd="0" destOrd="0" presId="urn:microsoft.com/office/officeart/2005/8/layout/arrow1"/>
    <dgm:cxn modelId="{975CF120-436F-4A26-B6DD-E477EBA61F5D}" srcId="{8BF1F27B-9F00-4913-AE1F-218CA185FB13}" destId="{AE90BC77-531A-409A-AD2A-0806E03BBDD1}" srcOrd="1" destOrd="0" parTransId="{7CA73B42-5D02-4106-997D-4914A1713278}" sibTransId="{1DA59C03-9B66-4365-8B5F-526F2F567C10}"/>
    <dgm:cxn modelId="{263C2725-1D82-41AC-8557-FD3C24B2826B}" type="presOf" srcId="{35D0988E-3D77-4C91-A475-BA753609239B}" destId="{A008B9E1-F1B7-460A-A464-A89B8AF83916}" srcOrd="0" destOrd="0" presId="urn:microsoft.com/office/officeart/2005/8/layout/arrow1"/>
    <dgm:cxn modelId="{88B8EE2B-01C9-4890-8797-2D9B1DB8C656}" type="presOf" srcId="{AE90BC77-531A-409A-AD2A-0806E03BBDD1}" destId="{E3F6FACB-E907-466F-B860-5D6455D06A4D}" srcOrd="0" destOrd="0" presId="urn:microsoft.com/office/officeart/2005/8/layout/arrow1"/>
    <dgm:cxn modelId="{698B1FC9-59BF-46CF-A37A-46050F891424}" srcId="{8BF1F27B-9F00-4913-AE1F-218CA185FB13}" destId="{35D0988E-3D77-4C91-A475-BA753609239B}" srcOrd="0" destOrd="0" parTransId="{82934BE5-C9F5-4B05-87CD-552851F259D9}" sibTransId="{5674B6C8-3A0F-41FE-B6BD-32FF06087F59}"/>
    <dgm:cxn modelId="{19F84E24-A205-4103-B12A-96AE2A5BB18A}" type="presParOf" srcId="{E4D85C2E-6194-494E-9C4A-ABCF0B5A5F24}" destId="{A008B9E1-F1B7-460A-A464-A89B8AF83916}" srcOrd="0" destOrd="0" presId="urn:microsoft.com/office/officeart/2005/8/layout/arrow1"/>
    <dgm:cxn modelId="{89F94D50-9853-44F8-9622-40A25A716597}" type="presParOf" srcId="{E4D85C2E-6194-494E-9C4A-ABCF0B5A5F24}" destId="{E3F6FACB-E907-466F-B860-5D6455D06A4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/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/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3D6A1037-DA48-4F12-B6AE-A4A9D1B99C13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Forward / Future</a:t>
          </a:r>
        </a:p>
      </dgm:t>
    </dgm:pt>
    <dgm:pt modelId="{991E6A83-30EC-46CC-9FF0-92453C0C839C}" type="parTrans" cxnId="{7F24FFEF-E40D-4D71-AE0C-4374C5D1574D}">
      <dgm:prSet/>
      <dgm:spPr/>
      <dgm:t>
        <a:bodyPr/>
        <a:lstStyle/>
        <a:p>
          <a:endParaRPr lang="en-US"/>
        </a:p>
      </dgm:t>
    </dgm:pt>
    <dgm:pt modelId="{6D32037C-943C-4CA6-9EE1-9CBE85D28CDB}" type="sibTrans" cxnId="{7F24FFEF-E40D-4D71-AE0C-4374C5D1574D}">
      <dgm:prSet/>
      <dgm:spPr/>
      <dgm:t>
        <a:bodyPr/>
        <a:lstStyle/>
        <a:p>
          <a:endParaRPr lang="en-US"/>
        </a:p>
      </dgm:t>
    </dgm:pt>
    <dgm:pt modelId="{CA89EC7C-A7C7-4C7D-A948-5CFBFCFB1859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Option</a:t>
          </a:r>
        </a:p>
      </dgm:t>
    </dgm:pt>
    <dgm:pt modelId="{B33A363E-1082-4590-916D-DB170DF18AA8}" type="parTrans" cxnId="{6EA642B6-D6F0-4B1F-847A-4C3E2300A835}">
      <dgm:prSet/>
      <dgm:spPr/>
      <dgm:t>
        <a:bodyPr/>
        <a:lstStyle/>
        <a:p>
          <a:endParaRPr lang="en-US"/>
        </a:p>
      </dgm:t>
    </dgm:pt>
    <dgm:pt modelId="{8A77DC72-5CB3-46B3-AA0E-52FEA3810301}" type="sibTrans" cxnId="{6EA642B6-D6F0-4B1F-847A-4C3E2300A835}">
      <dgm:prSet/>
      <dgm:spPr/>
      <dgm:t>
        <a:bodyPr/>
        <a:lstStyle/>
        <a:p>
          <a:endParaRPr lang="en-US"/>
        </a:p>
      </dgm:t>
    </dgm:pt>
    <dgm:pt modelId="{2D95C5FF-3645-41FC-871C-14450E8D4D80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>
              <a:solidFill>
                <a:schemeClr val="tx1"/>
              </a:solidFill>
            </a:rPr>
            <a:t>Swap</a:t>
          </a:r>
        </a:p>
      </dgm:t>
    </dgm:pt>
    <dgm:pt modelId="{4452A7C8-D1F4-4354-98FE-491E2250C92B}" type="parTrans" cxnId="{D2E29050-1269-4820-B29C-FC002919653D}">
      <dgm:prSet/>
      <dgm:spPr/>
      <dgm:t>
        <a:bodyPr/>
        <a:lstStyle/>
        <a:p>
          <a:endParaRPr lang="en-US"/>
        </a:p>
      </dgm:t>
    </dgm:pt>
    <dgm:pt modelId="{936707FC-4C56-429B-98F1-2A08CAD9997C}" type="sibTrans" cxnId="{D2E29050-1269-4820-B29C-FC002919653D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DCA66C8-D685-4196-862D-41D598987229}" type="pres">
      <dgm:prSet presAssocID="{991E6A83-30EC-46CC-9FF0-92453C0C839C}" presName="Name37" presStyleLbl="parChTrans1D3" presStyleIdx="0" presStyleCnt="3"/>
      <dgm:spPr/>
    </dgm:pt>
    <dgm:pt modelId="{90577B9A-E779-4519-95A0-EC76F5804389}" type="pres">
      <dgm:prSet presAssocID="{3D6A1037-DA48-4F12-B6AE-A4A9D1B99C13}" presName="hierRoot2" presStyleCnt="0">
        <dgm:presLayoutVars>
          <dgm:hierBranch val="init"/>
        </dgm:presLayoutVars>
      </dgm:prSet>
      <dgm:spPr/>
    </dgm:pt>
    <dgm:pt modelId="{A9DFC5E6-733F-4336-86C0-10F29AE75D10}" type="pres">
      <dgm:prSet presAssocID="{3D6A1037-DA48-4F12-B6AE-A4A9D1B99C13}" presName="rootComposite" presStyleCnt="0"/>
      <dgm:spPr/>
    </dgm:pt>
    <dgm:pt modelId="{CF27D3DD-8254-4CBA-A6B9-19685E14A796}" type="pres">
      <dgm:prSet presAssocID="{3D6A1037-DA48-4F12-B6AE-A4A9D1B99C13}" presName="rootText" presStyleLbl="node3" presStyleIdx="0" presStyleCnt="3">
        <dgm:presLayoutVars>
          <dgm:chPref val="3"/>
        </dgm:presLayoutVars>
      </dgm:prSet>
      <dgm:spPr/>
    </dgm:pt>
    <dgm:pt modelId="{2B7B5B19-CDD3-4B7F-A331-28657DA944C1}" type="pres">
      <dgm:prSet presAssocID="{3D6A1037-DA48-4F12-B6AE-A4A9D1B99C13}" presName="rootConnector" presStyleLbl="node3" presStyleIdx="0" presStyleCnt="3"/>
      <dgm:spPr/>
    </dgm:pt>
    <dgm:pt modelId="{93D99FFA-8906-41F3-9D59-E80A1802DC0D}" type="pres">
      <dgm:prSet presAssocID="{3D6A1037-DA48-4F12-B6AE-A4A9D1B99C13}" presName="hierChild4" presStyleCnt="0"/>
      <dgm:spPr/>
    </dgm:pt>
    <dgm:pt modelId="{E7653679-39A1-4804-A1F2-F3FDD47AF9C9}" type="pres">
      <dgm:prSet presAssocID="{3D6A1037-DA48-4F12-B6AE-A4A9D1B99C13}" presName="hierChild5" presStyleCnt="0"/>
      <dgm:spPr/>
    </dgm:pt>
    <dgm:pt modelId="{B60E21B4-385D-4394-A5EE-7EECFA5D18B2}" type="pres">
      <dgm:prSet presAssocID="{B33A363E-1082-4590-916D-DB170DF18AA8}" presName="Name37" presStyleLbl="parChTrans1D3" presStyleIdx="1" presStyleCnt="3"/>
      <dgm:spPr/>
    </dgm:pt>
    <dgm:pt modelId="{558A16E4-27D4-4655-916C-71788FD319E2}" type="pres">
      <dgm:prSet presAssocID="{CA89EC7C-A7C7-4C7D-A948-5CFBFCFB1859}" presName="hierRoot2" presStyleCnt="0">
        <dgm:presLayoutVars>
          <dgm:hierBranch val="init"/>
        </dgm:presLayoutVars>
      </dgm:prSet>
      <dgm:spPr/>
    </dgm:pt>
    <dgm:pt modelId="{2105E280-665F-4165-93C9-A64659540D3F}" type="pres">
      <dgm:prSet presAssocID="{CA89EC7C-A7C7-4C7D-A948-5CFBFCFB1859}" presName="rootComposite" presStyleCnt="0"/>
      <dgm:spPr/>
    </dgm:pt>
    <dgm:pt modelId="{E763DF86-1321-4C2B-A8B7-F90FED0446F7}" type="pres">
      <dgm:prSet presAssocID="{CA89EC7C-A7C7-4C7D-A948-5CFBFCFB1859}" presName="rootText" presStyleLbl="node3" presStyleIdx="1" presStyleCnt="3">
        <dgm:presLayoutVars>
          <dgm:chPref val="3"/>
        </dgm:presLayoutVars>
      </dgm:prSet>
      <dgm:spPr/>
    </dgm:pt>
    <dgm:pt modelId="{D9781BED-DFAF-4AC2-B7E5-F8D52F9C40CF}" type="pres">
      <dgm:prSet presAssocID="{CA89EC7C-A7C7-4C7D-A948-5CFBFCFB1859}" presName="rootConnector" presStyleLbl="node3" presStyleIdx="1" presStyleCnt="3"/>
      <dgm:spPr/>
    </dgm:pt>
    <dgm:pt modelId="{FC378602-400A-47BB-9DC4-EDEC50391F8D}" type="pres">
      <dgm:prSet presAssocID="{CA89EC7C-A7C7-4C7D-A948-5CFBFCFB1859}" presName="hierChild4" presStyleCnt="0"/>
      <dgm:spPr/>
    </dgm:pt>
    <dgm:pt modelId="{88AC1734-2916-48D4-96A5-60C3C6142575}" type="pres">
      <dgm:prSet presAssocID="{CA89EC7C-A7C7-4C7D-A948-5CFBFCFB1859}" presName="hierChild5" presStyleCnt="0"/>
      <dgm:spPr/>
    </dgm:pt>
    <dgm:pt modelId="{539F8DC2-0BAD-4C54-B828-09F0B6F1B55E}" type="pres">
      <dgm:prSet presAssocID="{4452A7C8-D1F4-4354-98FE-491E2250C92B}" presName="Name37" presStyleLbl="parChTrans1D3" presStyleIdx="2" presStyleCnt="3"/>
      <dgm:spPr/>
    </dgm:pt>
    <dgm:pt modelId="{2B90E5E3-05F4-4EC8-B59E-2FE16DBAB898}" type="pres">
      <dgm:prSet presAssocID="{2D95C5FF-3645-41FC-871C-14450E8D4D80}" presName="hierRoot2" presStyleCnt="0">
        <dgm:presLayoutVars>
          <dgm:hierBranch val="init"/>
        </dgm:presLayoutVars>
      </dgm:prSet>
      <dgm:spPr/>
    </dgm:pt>
    <dgm:pt modelId="{E426E7DE-5196-42C2-9004-B5A18678A02D}" type="pres">
      <dgm:prSet presAssocID="{2D95C5FF-3645-41FC-871C-14450E8D4D80}" presName="rootComposite" presStyleCnt="0"/>
      <dgm:spPr/>
    </dgm:pt>
    <dgm:pt modelId="{20A15CA9-0C53-46F9-BF3C-5CA55639EFBB}" type="pres">
      <dgm:prSet presAssocID="{2D95C5FF-3645-41FC-871C-14450E8D4D80}" presName="rootText" presStyleLbl="node3" presStyleIdx="2" presStyleCnt="3">
        <dgm:presLayoutVars>
          <dgm:chPref val="3"/>
        </dgm:presLayoutVars>
      </dgm:prSet>
      <dgm:spPr/>
    </dgm:pt>
    <dgm:pt modelId="{B491FD82-0221-4DCD-B7EC-776955011AD3}" type="pres">
      <dgm:prSet presAssocID="{2D95C5FF-3645-41FC-871C-14450E8D4D80}" presName="rootConnector" presStyleLbl="node3" presStyleIdx="2" presStyleCnt="3"/>
      <dgm:spPr/>
    </dgm:pt>
    <dgm:pt modelId="{552F1D4B-4645-4B83-8AD0-00624A98F64C}" type="pres">
      <dgm:prSet presAssocID="{2D95C5FF-3645-41FC-871C-14450E8D4D80}" presName="hierChild4" presStyleCnt="0"/>
      <dgm:spPr/>
    </dgm:pt>
    <dgm:pt modelId="{B6BAC591-8478-4477-96FA-35782833594B}" type="pres">
      <dgm:prSet presAssocID="{2D95C5FF-3645-41FC-871C-14450E8D4D80}" presName="hierChild5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612E5618-5540-4B75-A6E5-19F63F5C5E95}" type="presOf" srcId="{CA89EC7C-A7C7-4C7D-A948-5CFBFCFB1859}" destId="{E763DF86-1321-4C2B-A8B7-F90FED0446F7}" srcOrd="0" destOrd="0" presId="urn:microsoft.com/office/officeart/2005/8/layout/orgChart1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BFE2FF40-C26D-4BCA-8DE3-7B4252156B6A}" type="presOf" srcId="{2D95C5FF-3645-41FC-871C-14450E8D4D80}" destId="{20A15CA9-0C53-46F9-BF3C-5CA55639EFBB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D2E29050-1269-4820-B29C-FC002919653D}" srcId="{8233FC3F-C870-4523-9B78-B14BC7012635}" destId="{2D95C5FF-3645-41FC-871C-14450E8D4D80}" srcOrd="2" destOrd="0" parTransId="{4452A7C8-D1F4-4354-98FE-491E2250C92B}" sibTransId="{936707FC-4C56-429B-98F1-2A08CAD9997C}"/>
    <dgm:cxn modelId="{93F09173-9E8C-4E8F-8C68-EA74BACF410D}" type="presOf" srcId="{2D95C5FF-3645-41FC-871C-14450E8D4D80}" destId="{B491FD82-0221-4DCD-B7EC-776955011AD3}" srcOrd="1" destOrd="0" presId="urn:microsoft.com/office/officeart/2005/8/layout/orgChart1"/>
    <dgm:cxn modelId="{2C1C0A57-E55B-46B7-B5ED-FBF4AA0EB923}" type="presOf" srcId="{3D6A1037-DA48-4F12-B6AE-A4A9D1B99C13}" destId="{2B7B5B19-CDD3-4B7F-A331-28657DA944C1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8774F593-FE66-4638-B20D-C800CA62FCC7}" type="presOf" srcId="{3D6A1037-DA48-4F12-B6AE-A4A9D1B99C13}" destId="{CF27D3DD-8254-4CBA-A6B9-19685E14A796}" srcOrd="0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6ED23BB0-FEF0-4641-94C7-99B928F19BE2}" type="presOf" srcId="{CA89EC7C-A7C7-4C7D-A948-5CFBFCFB1859}" destId="{D9781BED-DFAF-4AC2-B7E5-F8D52F9C40CF}" srcOrd="1" destOrd="0" presId="urn:microsoft.com/office/officeart/2005/8/layout/orgChart1"/>
    <dgm:cxn modelId="{6EA642B6-D6F0-4B1F-847A-4C3E2300A835}" srcId="{8233FC3F-C870-4523-9B78-B14BC7012635}" destId="{CA89EC7C-A7C7-4C7D-A948-5CFBFCFB1859}" srcOrd="1" destOrd="0" parTransId="{B33A363E-1082-4590-916D-DB170DF18AA8}" sibTransId="{8A77DC72-5CB3-46B3-AA0E-52FEA3810301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22B9F1C8-3E93-469A-9DF0-91AC83E8FAD3}" type="presOf" srcId="{991E6A83-30EC-46CC-9FF0-92453C0C839C}" destId="{1DCA66C8-D685-4196-862D-41D598987229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C727AFE8-3CB2-4BD4-9498-892F60C54A4E}" type="presOf" srcId="{B33A363E-1082-4590-916D-DB170DF18AA8}" destId="{B60E21B4-385D-4394-A5EE-7EECFA5D18B2}" srcOrd="0" destOrd="0" presId="urn:microsoft.com/office/officeart/2005/8/layout/orgChart1"/>
    <dgm:cxn modelId="{8857F6ED-80B0-4A46-BA6F-4DD4A1C58DEB}" type="presOf" srcId="{4452A7C8-D1F4-4354-98FE-491E2250C92B}" destId="{539F8DC2-0BAD-4C54-B828-09F0B6F1B55E}" srcOrd="0" destOrd="0" presId="urn:microsoft.com/office/officeart/2005/8/layout/orgChart1"/>
    <dgm:cxn modelId="{7F24FFEF-E40D-4D71-AE0C-4374C5D1574D}" srcId="{8233FC3F-C870-4523-9B78-B14BC7012635}" destId="{3D6A1037-DA48-4F12-B6AE-A4A9D1B99C13}" srcOrd="0" destOrd="0" parTransId="{991E6A83-30EC-46CC-9FF0-92453C0C839C}" sibTransId="{6D32037C-943C-4CA6-9EE1-9CBE85D28CDB}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9FF4FDD0-3CF6-486C-938A-5C6CF9FED407}" type="presParOf" srcId="{960494A0-E665-479E-8B4C-A52916636AAE}" destId="{1DCA66C8-D685-4196-862D-41D598987229}" srcOrd="0" destOrd="0" presId="urn:microsoft.com/office/officeart/2005/8/layout/orgChart1"/>
    <dgm:cxn modelId="{5511D02D-27B7-4F1D-9955-408C4D674F7C}" type="presParOf" srcId="{960494A0-E665-479E-8B4C-A52916636AAE}" destId="{90577B9A-E779-4519-95A0-EC76F5804389}" srcOrd="1" destOrd="0" presId="urn:microsoft.com/office/officeart/2005/8/layout/orgChart1"/>
    <dgm:cxn modelId="{7F65C5AC-459F-44B3-9AE8-FF8997FDD5E1}" type="presParOf" srcId="{90577B9A-E779-4519-95A0-EC76F5804389}" destId="{A9DFC5E6-733F-4336-86C0-10F29AE75D10}" srcOrd="0" destOrd="0" presId="urn:microsoft.com/office/officeart/2005/8/layout/orgChart1"/>
    <dgm:cxn modelId="{855A1C05-22C7-4656-8784-E227DF795138}" type="presParOf" srcId="{A9DFC5E6-733F-4336-86C0-10F29AE75D10}" destId="{CF27D3DD-8254-4CBA-A6B9-19685E14A796}" srcOrd="0" destOrd="0" presId="urn:microsoft.com/office/officeart/2005/8/layout/orgChart1"/>
    <dgm:cxn modelId="{D0EAC1B4-7948-4B08-B549-EC78C2436E20}" type="presParOf" srcId="{A9DFC5E6-733F-4336-86C0-10F29AE75D10}" destId="{2B7B5B19-CDD3-4B7F-A331-28657DA944C1}" srcOrd="1" destOrd="0" presId="urn:microsoft.com/office/officeart/2005/8/layout/orgChart1"/>
    <dgm:cxn modelId="{8DE885BD-D245-4468-9D53-3E5F6ED880CD}" type="presParOf" srcId="{90577B9A-E779-4519-95A0-EC76F5804389}" destId="{93D99FFA-8906-41F3-9D59-E80A1802DC0D}" srcOrd="1" destOrd="0" presId="urn:microsoft.com/office/officeart/2005/8/layout/orgChart1"/>
    <dgm:cxn modelId="{0D4446F2-3E8C-48A3-96A2-CEFAEE77099E}" type="presParOf" srcId="{90577B9A-E779-4519-95A0-EC76F5804389}" destId="{E7653679-39A1-4804-A1F2-F3FDD47AF9C9}" srcOrd="2" destOrd="0" presId="urn:microsoft.com/office/officeart/2005/8/layout/orgChart1"/>
    <dgm:cxn modelId="{BF090F6C-FE6F-4A22-AC3B-603A52DE154C}" type="presParOf" srcId="{960494A0-E665-479E-8B4C-A52916636AAE}" destId="{B60E21B4-385D-4394-A5EE-7EECFA5D18B2}" srcOrd="2" destOrd="0" presId="urn:microsoft.com/office/officeart/2005/8/layout/orgChart1"/>
    <dgm:cxn modelId="{45AA4839-517B-4899-A327-CA248487E80D}" type="presParOf" srcId="{960494A0-E665-479E-8B4C-A52916636AAE}" destId="{558A16E4-27D4-4655-916C-71788FD319E2}" srcOrd="3" destOrd="0" presId="urn:microsoft.com/office/officeart/2005/8/layout/orgChart1"/>
    <dgm:cxn modelId="{7497DD26-3B7C-4A11-90BB-4C399396692D}" type="presParOf" srcId="{558A16E4-27D4-4655-916C-71788FD319E2}" destId="{2105E280-665F-4165-93C9-A64659540D3F}" srcOrd="0" destOrd="0" presId="urn:microsoft.com/office/officeart/2005/8/layout/orgChart1"/>
    <dgm:cxn modelId="{9B0A8096-4ED7-4872-9B94-F6B1AD676123}" type="presParOf" srcId="{2105E280-665F-4165-93C9-A64659540D3F}" destId="{E763DF86-1321-4C2B-A8B7-F90FED0446F7}" srcOrd="0" destOrd="0" presId="urn:microsoft.com/office/officeart/2005/8/layout/orgChart1"/>
    <dgm:cxn modelId="{F2F74063-A934-4852-93D9-E4F4DA283A4C}" type="presParOf" srcId="{2105E280-665F-4165-93C9-A64659540D3F}" destId="{D9781BED-DFAF-4AC2-B7E5-F8D52F9C40CF}" srcOrd="1" destOrd="0" presId="urn:microsoft.com/office/officeart/2005/8/layout/orgChart1"/>
    <dgm:cxn modelId="{334BFF3D-0335-4A28-A6FB-D805FB9B4E59}" type="presParOf" srcId="{558A16E4-27D4-4655-916C-71788FD319E2}" destId="{FC378602-400A-47BB-9DC4-EDEC50391F8D}" srcOrd="1" destOrd="0" presId="urn:microsoft.com/office/officeart/2005/8/layout/orgChart1"/>
    <dgm:cxn modelId="{A8F25D70-C375-4928-B401-E05A3BECD0EA}" type="presParOf" srcId="{558A16E4-27D4-4655-916C-71788FD319E2}" destId="{88AC1734-2916-48D4-96A5-60C3C6142575}" srcOrd="2" destOrd="0" presId="urn:microsoft.com/office/officeart/2005/8/layout/orgChart1"/>
    <dgm:cxn modelId="{CADC7F00-DDFF-4045-B891-EEB41012140F}" type="presParOf" srcId="{960494A0-E665-479E-8B4C-A52916636AAE}" destId="{539F8DC2-0BAD-4C54-B828-09F0B6F1B55E}" srcOrd="4" destOrd="0" presId="urn:microsoft.com/office/officeart/2005/8/layout/orgChart1"/>
    <dgm:cxn modelId="{074BAF72-5006-40B9-9818-968B012DC731}" type="presParOf" srcId="{960494A0-E665-479E-8B4C-A52916636AAE}" destId="{2B90E5E3-05F4-4EC8-B59E-2FE16DBAB898}" srcOrd="5" destOrd="0" presId="urn:microsoft.com/office/officeart/2005/8/layout/orgChart1"/>
    <dgm:cxn modelId="{6891E434-C739-4F68-AC1F-7C652BEDB841}" type="presParOf" srcId="{2B90E5E3-05F4-4EC8-B59E-2FE16DBAB898}" destId="{E426E7DE-5196-42C2-9004-B5A18678A02D}" srcOrd="0" destOrd="0" presId="urn:microsoft.com/office/officeart/2005/8/layout/orgChart1"/>
    <dgm:cxn modelId="{B0A6187E-503E-4D5E-B702-24556329FD2E}" type="presParOf" srcId="{E426E7DE-5196-42C2-9004-B5A18678A02D}" destId="{20A15CA9-0C53-46F9-BF3C-5CA55639EFBB}" srcOrd="0" destOrd="0" presId="urn:microsoft.com/office/officeart/2005/8/layout/orgChart1"/>
    <dgm:cxn modelId="{22E0FB37-5F2C-454F-ADEE-2EBF39D83D8D}" type="presParOf" srcId="{E426E7DE-5196-42C2-9004-B5A18678A02D}" destId="{B491FD82-0221-4DCD-B7EC-776955011AD3}" srcOrd="1" destOrd="0" presId="urn:microsoft.com/office/officeart/2005/8/layout/orgChart1"/>
    <dgm:cxn modelId="{B596FD95-C00D-4AE8-B782-630DADD44FC4}" type="presParOf" srcId="{2B90E5E3-05F4-4EC8-B59E-2FE16DBAB898}" destId="{552F1D4B-4645-4B83-8AD0-00624A98F64C}" srcOrd="1" destOrd="0" presId="urn:microsoft.com/office/officeart/2005/8/layout/orgChart1"/>
    <dgm:cxn modelId="{89CDFB5B-16E4-4E2C-8C50-35C42BDBCC2B}" type="presParOf" srcId="{2B90E5E3-05F4-4EC8-B59E-2FE16DBAB898}" destId="{B6BAC591-8478-4477-96FA-35782833594B}" srcOrd="2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/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/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FFC870D9-BE1B-4BC7-83A4-C230E0962FD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57F71E-4440-4E5F-BAEC-4B548849954F}">
      <dgm:prSet phldrT="[Text]" custT="1"/>
      <dgm:spPr/>
      <dgm:t>
        <a:bodyPr/>
        <a:lstStyle/>
        <a:p>
          <a:r>
            <a:rPr lang="en-US" sz="4800" dirty="0"/>
            <a:t>Strategies</a:t>
          </a:r>
        </a:p>
      </dgm:t>
    </dgm:pt>
    <dgm:pt modelId="{54C2D20A-9219-4A8C-84F9-02E3B5A47F1A}" type="parTrans" cxnId="{7EF2D995-7118-44CA-8E88-370A06F240CB}">
      <dgm:prSet/>
      <dgm:spPr/>
      <dgm:t>
        <a:bodyPr/>
        <a:lstStyle/>
        <a:p>
          <a:endParaRPr lang="en-US" sz="1400"/>
        </a:p>
      </dgm:t>
    </dgm:pt>
    <dgm:pt modelId="{2922A991-5C3B-4CBF-97BC-E9DFCE15D6C7}" type="sibTrans" cxnId="{7EF2D995-7118-44CA-8E88-370A06F240CB}">
      <dgm:prSet/>
      <dgm:spPr/>
      <dgm:t>
        <a:bodyPr/>
        <a:lstStyle/>
        <a:p>
          <a:endParaRPr lang="en-US" sz="1400"/>
        </a:p>
      </dgm:t>
    </dgm:pt>
    <dgm:pt modelId="{0F69C231-E60A-4DEC-BB7D-38D4B2596C53}">
      <dgm:prSet phldrT="[Text]" custT="1"/>
      <dgm:spPr/>
      <dgm:t>
        <a:bodyPr/>
        <a:lstStyle/>
        <a:p>
          <a:r>
            <a:rPr lang="en-US" sz="4800" dirty="0"/>
            <a:t>Risk Mitigation</a:t>
          </a:r>
        </a:p>
      </dgm:t>
    </dgm:pt>
    <dgm:pt modelId="{ED19F5CC-BBFA-4297-8CE4-2CB79910ACEF}" type="parTrans" cxnId="{080614B5-351F-4A7A-8256-EB51D7F53E5F}">
      <dgm:prSet/>
      <dgm:spPr/>
      <dgm:t>
        <a:bodyPr/>
        <a:lstStyle/>
        <a:p>
          <a:endParaRPr lang="en-US" sz="1400"/>
        </a:p>
      </dgm:t>
    </dgm:pt>
    <dgm:pt modelId="{088DF48F-1C0F-4F3B-AB88-B96D28023403}" type="sibTrans" cxnId="{080614B5-351F-4A7A-8256-EB51D7F53E5F}">
      <dgm:prSet/>
      <dgm:spPr/>
      <dgm:t>
        <a:bodyPr/>
        <a:lstStyle/>
        <a:p>
          <a:endParaRPr lang="en-US" sz="1400"/>
        </a:p>
      </dgm:t>
    </dgm:pt>
    <dgm:pt modelId="{1483C128-6AF7-4549-8041-ACF1C0C87D43}">
      <dgm:prSet phldrT="[Text]" custT="1"/>
      <dgm:spPr/>
      <dgm:t>
        <a:bodyPr/>
        <a:lstStyle/>
        <a:p>
          <a:r>
            <a:rPr lang="en-US" sz="4800" dirty="0"/>
            <a:t>Risk Transfer</a:t>
          </a:r>
        </a:p>
      </dgm:t>
    </dgm:pt>
    <dgm:pt modelId="{B84E46EC-B1E8-450B-8BDD-D108701E79F1}" type="parTrans" cxnId="{82DC6250-02B9-40DF-9303-09B677718018}">
      <dgm:prSet/>
      <dgm:spPr/>
      <dgm:t>
        <a:bodyPr/>
        <a:lstStyle/>
        <a:p>
          <a:endParaRPr lang="en-US" sz="1400"/>
        </a:p>
      </dgm:t>
    </dgm:pt>
    <dgm:pt modelId="{5297D2F5-671D-467C-B7B1-98C1CC93345D}" type="sibTrans" cxnId="{82DC6250-02B9-40DF-9303-09B677718018}">
      <dgm:prSet/>
      <dgm:spPr/>
      <dgm:t>
        <a:bodyPr/>
        <a:lstStyle/>
        <a:p>
          <a:endParaRPr lang="en-US" sz="1400"/>
        </a:p>
      </dgm:t>
    </dgm:pt>
    <dgm:pt modelId="{96FD205B-C301-41CC-AFB1-5D7570AAEDD2}">
      <dgm:prSet phldrT="[Text]" custT="1"/>
      <dgm:spPr/>
      <dgm:t>
        <a:bodyPr/>
        <a:lstStyle/>
        <a:p>
          <a:r>
            <a:rPr lang="en-US" sz="4800" dirty="0"/>
            <a:t>Retention</a:t>
          </a:r>
        </a:p>
      </dgm:t>
    </dgm:pt>
    <dgm:pt modelId="{24187A57-4DBB-4B99-A982-73BB424CCEFD}" type="parTrans" cxnId="{BA322C89-C8ED-4294-86CE-29690795AF8E}">
      <dgm:prSet/>
      <dgm:spPr/>
      <dgm:t>
        <a:bodyPr/>
        <a:lstStyle/>
        <a:p>
          <a:endParaRPr lang="en-US" sz="1400"/>
        </a:p>
      </dgm:t>
    </dgm:pt>
    <dgm:pt modelId="{D5368355-32F1-40D1-9BDF-B1365916EE9D}" type="sibTrans" cxnId="{BA322C89-C8ED-4294-86CE-29690795AF8E}">
      <dgm:prSet/>
      <dgm:spPr/>
      <dgm:t>
        <a:bodyPr/>
        <a:lstStyle/>
        <a:p>
          <a:endParaRPr lang="en-US" sz="1400"/>
        </a:p>
      </dgm:t>
    </dgm:pt>
    <dgm:pt modelId="{7857D54A-1A67-42BC-B68E-C7250F3B02D1}" type="pres">
      <dgm:prSet presAssocID="{FFC870D9-BE1B-4BC7-83A4-C230E0962F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7DB6C01-C476-4478-BBF9-EF265CF7C8B5}" type="pres">
      <dgm:prSet presAssocID="{4057F71E-4440-4E5F-BAEC-4B548849954F}" presName="hierRoot1" presStyleCnt="0">
        <dgm:presLayoutVars>
          <dgm:hierBranch val="init"/>
        </dgm:presLayoutVars>
      </dgm:prSet>
      <dgm:spPr/>
    </dgm:pt>
    <dgm:pt modelId="{701C2FD2-9BBD-4CC3-90F1-D8BED05C7F06}" type="pres">
      <dgm:prSet presAssocID="{4057F71E-4440-4E5F-BAEC-4B548849954F}" presName="rootComposite1" presStyleCnt="0"/>
      <dgm:spPr/>
    </dgm:pt>
    <dgm:pt modelId="{5F93EB49-F420-4B35-B9CC-9D1FFA06A10F}" type="pres">
      <dgm:prSet presAssocID="{4057F71E-4440-4E5F-BAEC-4B548849954F}" presName="rootText1" presStyleLbl="node0" presStyleIdx="0" presStyleCnt="1">
        <dgm:presLayoutVars>
          <dgm:chPref val="3"/>
        </dgm:presLayoutVars>
      </dgm:prSet>
      <dgm:spPr/>
    </dgm:pt>
    <dgm:pt modelId="{00A74630-0759-4BFF-80D5-98255B3F7E9E}" type="pres">
      <dgm:prSet presAssocID="{4057F71E-4440-4E5F-BAEC-4B548849954F}" presName="rootConnector1" presStyleLbl="node1" presStyleIdx="0" presStyleCnt="0"/>
      <dgm:spPr/>
    </dgm:pt>
    <dgm:pt modelId="{1558183A-E358-49F7-B69F-D6554072D007}" type="pres">
      <dgm:prSet presAssocID="{4057F71E-4440-4E5F-BAEC-4B548849954F}" presName="hierChild2" presStyleCnt="0"/>
      <dgm:spPr/>
    </dgm:pt>
    <dgm:pt modelId="{50840C95-DEED-498C-B2FD-6E90B5469FC7}" type="pres">
      <dgm:prSet presAssocID="{24187A57-4DBB-4B99-A982-73BB424CCEFD}" presName="Name37" presStyleLbl="parChTrans1D2" presStyleIdx="0" presStyleCnt="3"/>
      <dgm:spPr/>
    </dgm:pt>
    <dgm:pt modelId="{EFC2FEB8-CA33-4EB5-B329-85F7F8BB0EDD}" type="pres">
      <dgm:prSet presAssocID="{96FD205B-C301-41CC-AFB1-5D7570AAEDD2}" presName="hierRoot2" presStyleCnt="0">
        <dgm:presLayoutVars>
          <dgm:hierBranch val="init"/>
        </dgm:presLayoutVars>
      </dgm:prSet>
      <dgm:spPr/>
    </dgm:pt>
    <dgm:pt modelId="{FD026D91-BACC-479B-B364-67ECF1EE6CFC}" type="pres">
      <dgm:prSet presAssocID="{96FD205B-C301-41CC-AFB1-5D7570AAEDD2}" presName="rootComposite" presStyleCnt="0"/>
      <dgm:spPr/>
    </dgm:pt>
    <dgm:pt modelId="{F3B53E2A-8669-4830-B018-6E772D310B8C}" type="pres">
      <dgm:prSet presAssocID="{96FD205B-C301-41CC-AFB1-5D7570AAEDD2}" presName="rootText" presStyleLbl="node2" presStyleIdx="0" presStyleCnt="3">
        <dgm:presLayoutVars>
          <dgm:chPref val="3"/>
        </dgm:presLayoutVars>
      </dgm:prSet>
      <dgm:spPr/>
    </dgm:pt>
    <dgm:pt modelId="{BB4A69D4-EAED-4DBC-B7DB-F8B462D1F6A2}" type="pres">
      <dgm:prSet presAssocID="{96FD205B-C301-41CC-AFB1-5D7570AAEDD2}" presName="rootConnector" presStyleLbl="node2" presStyleIdx="0" presStyleCnt="3"/>
      <dgm:spPr/>
    </dgm:pt>
    <dgm:pt modelId="{C239157C-67BC-4E36-A8B8-123774297647}" type="pres">
      <dgm:prSet presAssocID="{96FD205B-C301-41CC-AFB1-5D7570AAEDD2}" presName="hierChild4" presStyleCnt="0"/>
      <dgm:spPr/>
    </dgm:pt>
    <dgm:pt modelId="{8046D0A3-D827-4696-8500-9755A1FD3842}" type="pres">
      <dgm:prSet presAssocID="{96FD205B-C301-41CC-AFB1-5D7570AAEDD2}" presName="hierChild5" presStyleCnt="0"/>
      <dgm:spPr/>
    </dgm:pt>
    <dgm:pt modelId="{876D3FEC-2C08-484A-B5C4-9B18DACB0EC9}" type="pres">
      <dgm:prSet presAssocID="{ED19F5CC-BBFA-4297-8CE4-2CB79910ACEF}" presName="Name37" presStyleLbl="parChTrans1D2" presStyleIdx="1" presStyleCnt="3"/>
      <dgm:spPr/>
    </dgm:pt>
    <dgm:pt modelId="{44D3CE8D-39FE-4D21-9235-0CDD9F9C9722}" type="pres">
      <dgm:prSet presAssocID="{0F69C231-E60A-4DEC-BB7D-38D4B2596C53}" presName="hierRoot2" presStyleCnt="0">
        <dgm:presLayoutVars>
          <dgm:hierBranch val="init"/>
        </dgm:presLayoutVars>
      </dgm:prSet>
      <dgm:spPr/>
    </dgm:pt>
    <dgm:pt modelId="{5E4B55A2-8AFC-49C0-812F-04FCF8BC054A}" type="pres">
      <dgm:prSet presAssocID="{0F69C231-E60A-4DEC-BB7D-38D4B2596C53}" presName="rootComposite" presStyleCnt="0"/>
      <dgm:spPr/>
    </dgm:pt>
    <dgm:pt modelId="{F6AA9166-626B-42B8-A7A9-644EF348698D}" type="pres">
      <dgm:prSet presAssocID="{0F69C231-E60A-4DEC-BB7D-38D4B2596C53}" presName="rootText" presStyleLbl="node2" presStyleIdx="1" presStyleCnt="3">
        <dgm:presLayoutVars>
          <dgm:chPref val="3"/>
        </dgm:presLayoutVars>
      </dgm:prSet>
      <dgm:spPr/>
    </dgm:pt>
    <dgm:pt modelId="{1CCAC125-E394-48D7-B8A8-09DD7CE6E811}" type="pres">
      <dgm:prSet presAssocID="{0F69C231-E60A-4DEC-BB7D-38D4B2596C53}" presName="rootConnector" presStyleLbl="node2" presStyleIdx="1" presStyleCnt="3"/>
      <dgm:spPr/>
    </dgm:pt>
    <dgm:pt modelId="{41FE9C94-BB17-4DDE-B6D6-A58B9F0A2B7F}" type="pres">
      <dgm:prSet presAssocID="{0F69C231-E60A-4DEC-BB7D-38D4B2596C53}" presName="hierChild4" presStyleCnt="0"/>
      <dgm:spPr/>
    </dgm:pt>
    <dgm:pt modelId="{09FB8A24-4B5A-45FF-BEED-92E9F43E6D0D}" type="pres">
      <dgm:prSet presAssocID="{0F69C231-E60A-4DEC-BB7D-38D4B2596C53}" presName="hierChild5" presStyleCnt="0"/>
      <dgm:spPr/>
    </dgm:pt>
    <dgm:pt modelId="{6A240081-3E67-4DD8-A9A9-B01C57F2F1D0}" type="pres">
      <dgm:prSet presAssocID="{B84E46EC-B1E8-450B-8BDD-D108701E79F1}" presName="Name37" presStyleLbl="parChTrans1D2" presStyleIdx="2" presStyleCnt="3"/>
      <dgm:spPr/>
    </dgm:pt>
    <dgm:pt modelId="{AE55BC7D-98E8-4C22-BFBE-A4666384BDA5}" type="pres">
      <dgm:prSet presAssocID="{1483C128-6AF7-4549-8041-ACF1C0C87D43}" presName="hierRoot2" presStyleCnt="0">
        <dgm:presLayoutVars>
          <dgm:hierBranch val="init"/>
        </dgm:presLayoutVars>
      </dgm:prSet>
      <dgm:spPr/>
    </dgm:pt>
    <dgm:pt modelId="{81EE9FF9-DE66-40A6-8C7F-710E9EAE90C0}" type="pres">
      <dgm:prSet presAssocID="{1483C128-6AF7-4549-8041-ACF1C0C87D43}" presName="rootComposite" presStyleCnt="0"/>
      <dgm:spPr/>
    </dgm:pt>
    <dgm:pt modelId="{57D2EC47-7B35-4DBB-938D-FD9B2A45F8C1}" type="pres">
      <dgm:prSet presAssocID="{1483C128-6AF7-4549-8041-ACF1C0C87D43}" presName="rootText" presStyleLbl="node2" presStyleIdx="2" presStyleCnt="3">
        <dgm:presLayoutVars>
          <dgm:chPref val="3"/>
        </dgm:presLayoutVars>
      </dgm:prSet>
      <dgm:spPr/>
    </dgm:pt>
    <dgm:pt modelId="{FFBB9F30-2627-4592-AA07-BB85B00FAEA2}" type="pres">
      <dgm:prSet presAssocID="{1483C128-6AF7-4549-8041-ACF1C0C87D43}" presName="rootConnector" presStyleLbl="node2" presStyleIdx="2" presStyleCnt="3"/>
      <dgm:spPr/>
    </dgm:pt>
    <dgm:pt modelId="{241F9FFF-4AD0-46F6-A85D-D2A5516DB1A4}" type="pres">
      <dgm:prSet presAssocID="{1483C128-6AF7-4549-8041-ACF1C0C87D43}" presName="hierChild4" presStyleCnt="0"/>
      <dgm:spPr/>
    </dgm:pt>
    <dgm:pt modelId="{5D371673-2AA5-40D4-A268-D3DAB9844B69}" type="pres">
      <dgm:prSet presAssocID="{1483C128-6AF7-4549-8041-ACF1C0C87D43}" presName="hierChild5" presStyleCnt="0"/>
      <dgm:spPr/>
    </dgm:pt>
    <dgm:pt modelId="{660FDAC2-2270-422F-86AB-8D1A9595DD74}" type="pres">
      <dgm:prSet presAssocID="{4057F71E-4440-4E5F-BAEC-4B548849954F}" presName="hierChild3" presStyleCnt="0"/>
      <dgm:spPr/>
    </dgm:pt>
  </dgm:ptLst>
  <dgm:cxnLst>
    <dgm:cxn modelId="{4FA4810C-A91D-472C-8F22-9D6EF1073BB2}" type="presOf" srcId="{1483C128-6AF7-4549-8041-ACF1C0C87D43}" destId="{57D2EC47-7B35-4DBB-938D-FD9B2A45F8C1}" srcOrd="0" destOrd="0" presId="urn:microsoft.com/office/officeart/2005/8/layout/orgChart1"/>
    <dgm:cxn modelId="{6E0C8D23-B9D9-41B8-96BA-FDD57533D178}" type="presOf" srcId="{96FD205B-C301-41CC-AFB1-5D7570AAEDD2}" destId="{F3B53E2A-8669-4830-B018-6E772D310B8C}" srcOrd="0" destOrd="0" presId="urn:microsoft.com/office/officeart/2005/8/layout/orgChart1"/>
    <dgm:cxn modelId="{5200693B-FC5A-465B-9CE7-89BC2F5199BA}" type="presOf" srcId="{96FD205B-C301-41CC-AFB1-5D7570AAEDD2}" destId="{BB4A69D4-EAED-4DBC-B7DB-F8B462D1F6A2}" srcOrd="1" destOrd="0" presId="urn:microsoft.com/office/officeart/2005/8/layout/orgChart1"/>
    <dgm:cxn modelId="{82DC6250-02B9-40DF-9303-09B677718018}" srcId="{4057F71E-4440-4E5F-BAEC-4B548849954F}" destId="{1483C128-6AF7-4549-8041-ACF1C0C87D43}" srcOrd="2" destOrd="0" parTransId="{B84E46EC-B1E8-450B-8BDD-D108701E79F1}" sibTransId="{5297D2F5-671D-467C-B7B1-98C1CC93345D}"/>
    <dgm:cxn modelId="{BA322C89-C8ED-4294-86CE-29690795AF8E}" srcId="{4057F71E-4440-4E5F-BAEC-4B548849954F}" destId="{96FD205B-C301-41CC-AFB1-5D7570AAEDD2}" srcOrd="0" destOrd="0" parTransId="{24187A57-4DBB-4B99-A982-73BB424CCEFD}" sibTransId="{D5368355-32F1-40D1-9BDF-B1365916EE9D}"/>
    <dgm:cxn modelId="{DEA36A8E-2757-41DE-AA8A-36230FC41E46}" type="presOf" srcId="{ED19F5CC-BBFA-4297-8CE4-2CB79910ACEF}" destId="{876D3FEC-2C08-484A-B5C4-9B18DACB0EC9}" srcOrd="0" destOrd="0" presId="urn:microsoft.com/office/officeart/2005/8/layout/orgChart1"/>
    <dgm:cxn modelId="{3DF20A91-C133-4DDE-B3B2-A9246D26B7F1}" type="presOf" srcId="{0F69C231-E60A-4DEC-BB7D-38D4B2596C53}" destId="{1CCAC125-E394-48D7-B8A8-09DD7CE6E811}" srcOrd="1" destOrd="0" presId="urn:microsoft.com/office/officeart/2005/8/layout/orgChart1"/>
    <dgm:cxn modelId="{3A3D4E93-25DA-449D-A258-0EFFE612A8C3}" type="presOf" srcId="{4057F71E-4440-4E5F-BAEC-4B548849954F}" destId="{00A74630-0759-4BFF-80D5-98255B3F7E9E}" srcOrd="1" destOrd="0" presId="urn:microsoft.com/office/officeart/2005/8/layout/orgChart1"/>
    <dgm:cxn modelId="{7EF2D995-7118-44CA-8E88-370A06F240CB}" srcId="{FFC870D9-BE1B-4BC7-83A4-C230E0962FD8}" destId="{4057F71E-4440-4E5F-BAEC-4B548849954F}" srcOrd="0" destOrd="0" parTransId="{54C2D20A-9219-4A8C-84F9-02E3B5A47F1A}" sibTransId="{2922A991-5C3B-4CBF-97BC-E9DFCE15D6C7}"/>
    <dgm:cxn modelId="{080614B5-351F-4A7A-8256-EB51D7F53E5F}" srcId="{4057F71E-4440-4E5F-BAEC-4B548849954F}" destId="{0F69C231-E60A-4DEC-BB7D-38D4B2596C53}" srcOrd="1" destOrd="0" parTransId="{ED19F5CC-BBFA-4297-8CE4-2CB79910ACEF}" sibTransId="{088DF48F-1C0F-4F3B-AB88-B96D28023403}"/>
    <dgm:cxn modelId="{917ECFB8-39FD-42CD-AC45-171074AF907A}" type="presOf" srcId="{0F69C231-E60A-4DEC-BB7D-38D4B2596C53}" destId="{F6AA9166-626B-42B8-A7A9-644EF348698D}" srcOrd="0" destOrd="0" presId="urn:microsoft.com/office/officeart/2005/8/layout/orgChart1"/>
    <dgm:cxn modelId="{8D01C5BA-8CAE-48C1-8D83-6536DCCD430A}" type="presOf" srcId="{24187A57-4DBB-4B99-A982-73BB424CCEFD}" destId="{50840C95-DEED-498C-B2FD-6E90B5469FC7}" srcOrd="0" destOrd="0" presId="urn:microsoft.com/office/officeart/2005/8/layout/orgChart1"/>
    <dgm:cxn modelId="{A117E6BE-9673-4213-889C-760E4C3584D9}" type="presOf" srcId="{1483C128-6AF7-4549-8041-ACF1C0C87D43}" destId="{FFBB9F30-2627-4592-AA07-BB85B00FAEA2}" srcOrd="1" destOrd="0" presId="urn:microsoft.com/office/officeart/2005/8/layout/orgChart1"/>
    <dgm:cxn modelId="{0106EBC2-F3C1-45CB-8331-B84E8F29A63C}" type="presOf" srcId="{4057F71E-4440-4E5F-BAEC-4B548849954F}" destId="{5F93EB49-F420-4B35-B9CC-9D1FFA06A10F}" srcOrd="0" destOrd="0" presId="urn:microsoft.com/office/officeart/2005/8/layout/orgChart1"/>
    <dgm:cxn modelId="{6EE041CA-F313-436C-9772-3A40CB47B246}" type="presOf" srcId="{FFC870D9-BE1B-4BC7-83A4-C230E0962FD8}" destId="{7857D54A-1A67-42BC-B68E-C7250F3B02D1}" srcOrd="0" destOrd="0" presId="urn:microsoft.com/office/officeart/2005/8/layout/orgChart1"/>
    <dgm:cxn modelId="{206672FB-5CA8-495A-B249-F5AF14DF46D9}" type="presOf" srcId="{B84E46EC-B1E8-450B-8BDD-D108701E79F1}" destId="{6A240081-3E67-4DD8-A9A9-B01C57F2F1D0}" srcOrd="0" destOrd="0" presId="urn:microsoft.com/office/officeart/2005/8/layout/orgChart1"/>
    <dgm:cxn modelId="{9A99CB46-AC44-4C9F-A018-AD675A518EB0}" type="presParOf" srcId="{7857D54A-1A67-42BC-B68E-C7250F3B02D1}" destId="{87DB6C01-C476-4478-BBF9-EF265CF7C8B5}" srcOrd="0" destOrd="0" presId="urn:microsoft.com/office/officeart/2005/8/layout/orgChart1"/>
    <dgm:cxn modelId="{18F347BA-75CF-41A6-9A86-85A45960CB74}" type="presParOf" srcId="{87DB6C01-C476-4478-BBF9-EF265CF7C8B5}" destId="{701C2FD2-9BBD-4CC3-90F1-D8BED05C7F06}" srcOrd="0" destOrd="0" presId="urn:microsoft.com/office/officeart/2005/8/layout/orgChart1"/>
    <dgm:cxn modelId="{4F9CA873-432C-474A-B76D-7B5B608FDEFC}" type="presParOf" srcId="{701C2FD2-9BBD-4CC3-90F1-D8BED05C7F06}" destId="{5F93EB49-F420-4B35-B9CC-9D1FFA06A10F}" srcOrd="0" destOrd="0" presId="urn:microsoft.com/office/officeart/2005/8/layout/orgChart1"/>
    <dgm:cxn modelId="{281AC397-C9EE-497C-A3EB-2CDC0584A182}" type="presParOf" srcId="{701C2FD2-9BBD-4CC3-90F1-D8BED05C7F06}" destId="{00A74630-0759-4BFF-80D5-98255B3F7E9E}" srcOrd="1" destOrd="0" presId="urn:microsoft.com/office/officeart/2005/8/layout/orgChart1"/>
    <dgm:cxn modelId="{AE8AE9F2-3B31-4443-A842-FF685D8E0E13}" type="presParOf" srcId="{87DB6C01-C476-4478-BBF9-EF265CF7C8B5}" destId="{1558183A-E358-49F7-B69F-D6554072D007}" srcOrd="1" destOrd="0" presId="urn:microsoft.com/office/officeart/2005/8/layout/orgChart1"/>
    <dgm:cxn modelId="{DF3623EE-BB1A-41B5-BD61-A861689E975E}" type="presParOf" srcId="{1558183A-E358-49F7-B69F-D6554072D007}" destId="{50840C95-DEED-498C-B2FD-6E90B5469FC7}" srcOrd="0" destOrd="0" presId="urn:microsoft.com/office/officeart/2005/8/layout/orgChart1"/>
    <dgm:cxn modelId="{D548DCE2-230F-4B31-8D08-38553AAB4EF1}" type="presParOf" srcId="{1558183A-E358-49F7-B69F-D6554072D007}" destId="{EFC2FEB8-CA33-4EB5-B329-85F7F8BB0EDD}" srcOrd="1" destOrd="0" presId="urn:microsoft.com/office/officeart/2005/8/layout/orgChart1"/>
    <dgm:cxn modelId="{D5603D3E-8E98-42F6-9FC1-A431D4A76793}" type="presParOf" srcId="{EFC2FEB8-CA33-4EB5-B329-85F7F8BB0EDD}" destId="{FD026D91-BACC-479B-B364-67ECF1EE6CFC}" srcOrd="0" destOrd="0" presId="urn:microsoft.com/office/officeart/2005/8/layout/orgChart1"/>
    <dgm:cxn modelId="{731D0CD0-F314-4EDD-B699-F80F16CF1FC9}" type="presParOf" srcId="{FD026D91-BACC-479B-B364-67ECF1EE6CFC}" destId="{F3B53E2A-8669-4830-B018-6E772D310B8C}" srcOrd="0" destOrd="0" presId="urn:microsoft.com/office/officeart/2005/8/layout/orgChart1"/>
    <dgm:cxn modelId="{117F3256-8180-4EBA-9883-267FC7827526}" type="presParOf" srcId="{FD026D91-BACC-479B-B364-67ECF1EE6CFC}" destId="{BB4A69D4-EAED-4DBC-B7DB-F8B462D1F6A2}" srcOrd="1" destOrd="0" presId="urn:microsoft.com/office/officeart/2005/8/layout/orgChart1"/>
    <dgm:cxn modelId="{46D18E40-AAD1-4EC7-9745-AEA313B7C5D4}" type="presParOf" srcId="{EFC2FEB8-CA33-4EB5-B329-85F7F8BB0EDD}" destId="{C239157C-67BC-4E36-A8B8-123774297647}" srcOrd="1" destOrd="0" presId="urn:microsoft.com/office/officeart/2005/8/layout/orgChart1"/>
    <dgm:cxn modelId="{DD3272AD-593F-422B-A98F-E5FDB494C457}" type="presParOf" srcId="{EFC2FEB8-CA33-4EB5-B329-85F7F8BB0EDD}" destId="{8046D0A3-D827-4696-8500-9755A1FD3842}" srcOrd="2" destOrd="0" presId="urn:microsoft.com/office/officeart/2005/8/layout/orgChart1"/>
    <dgm:cxn modelId="{52622B3D-6AF1-4B4D-ADF2-E70692BC148B}" type="presParOf" srcId="{1558183A-E358-49F7-B69F-D6554072D007}" destId="{876D3FEC-2C08-484A-B5C4-9B18DACB0EC9}" srcOrd="2" destOrd="0" presId="urn:microsoft.com/office/officeart/2005/8/layout/orgChart1"/>
    <dgm:cxn modelId="{6EA27405-58F6-46EC-9C0E-9BA632334638}" type="presParOf" srcId="{1558183A-E358-49F7-B69F-D6554072D007}" destId="{44D3CE8D-39FE-4D21-9235-0CDD9F9C9722}" srcOrd="3" destOrd="0" presId="urn:microsoft.com/office/officeart/2005/8/layout/orgChart1"/>
    <dgm:cxn modelId="{7BE785DE-CF29-42BD-AD8B-0AA3CB151DBB}" type="presParOf" srcId="{44D3CE8D-39FE-4D21-9235-0CDD9F9C9722}" destId="{5E4B55A2-8AFC-49C0-812F-04FCF8BC054A}" srcOrd="0" destOrd="0" presId="urn:microsoft.com/office/officeart/2005/8/layout/orgChart1"/>
    <dgm:cxn modelId="{36608396-62DF-4D69-B442-115F86B061EC}" type="presParOf" srcId="{5E4B55A2-8AFC-49C0-812F-04FCF8BC054A}" destId="{F6AA9166-626B-42B8-A7A9-644EF348698D}" srcOrd="0" destOrd="0" presId="urn:microsoft.com/office/officeart/2005/8/layout/orgChart1"/>
    <dgm:cxn modelId="{0F7F3BD5-0947-4BF8-981B-7AF3C946E773}" type="presParOf" srcId="{5E4B55A2-8AFC-49C0-812F-04FCF8BC054A}" destId="{1CCAC125-E394-48D7-B8A8-09DD7CE6E811}" srcOrd="1" destOrd="0" presId="urn:microsoft.com/office/officeart/2005/8/layout/orgChart1"/>
    <dgm:cxn modelId="{A3384EE7-0A95-4221-A948-4930FAE940ED}" type="presParOf" srcId="{44D3CE8D-39FE-4D21-9235-0CDD9F9C9722}" destId="{41FE9C94-BB17-4DDE-B6D6-A58B9F0A2B7F}" srcOrd="1" destOrd="0" presId="urn:microsoft.com/office/officeart/2005/8/layout/orgChart1"/>
    <dgm:cxn modelId="{5D4A1924-6F4E-4E41-92AF-05A9B5902A85}" type="presParOf" srcId="{44D3CE8D-39FE-4D21-9235-0CDD9F9C9722}" destId="{09FB8A24-4B5A-45FF-BEED-92E9F43E6D0D}" srcOrd="2" destOrd="0" presId="urn:microsoft.com/office/officeart/2005/8/layout/orgChart1"/>
    <dgm:cxn modelId="{06497387-48CD-480A-93C7-C26450B5642C}" type="presParOf" srcId="{1558183A-E358-49F7-B69F-D6554072D007}" destId="{6A240081-3E67-4DD8-A9A9-B01C57F2F1D0}" srcOrd="4" destOrd="0" presId="urn:microsoft.com/office/officeart/2005/8/layout/orgChart1"/>
    <dgm:cxn modelId="{25913BE1-B1DF-4579-85C9-CCFEE75D551E}" type="presParOf" srcId="{1558183A-E358-49F7-B69F-D6554072D007}" destId="{AE55BC7D-98E8-4C22-BFBE-A4666384BDA5}" srcOrd="5" destOrd="0" presId="urn:microsoft.com/office/officeart/2005/8/layout/orgChart1"/>
    <dgm:cxn modelId="{A5C42E30-2C92-4F61-8C2F-D7ACE8789255}" type="presParOf" srcId="{AE55BC7D-98E8-4C22-BFBE-A4666384BDA5}" destId="{81EE9FF9-DE66-40A6-8C7F-710E9EAE90C0}" srcOrd="0" destOrd="0" presId="urn:microsoft.com/office/officeart/2005/8/layout/orgChart1"/>
    <dgm:cxn modelId="{14EC9F04-04D9-42FE-A7A1-F365DA898908}" type="presParOf" srcId="{81EE9FF9-DE66-40A6-8C7F-710E9EAE90C0}" destId="{57D2EC47-7B35-4DBB-938D-FD9B2A45F8C1}" srcOrd="0" destOrd="0" presId="urn:microsoft.com/office/officeart/2005/8/layout/orgChart1"/>
    <dgm:cxn modelId="{105CBE11-488D-4C65-B087-84833089B8BF}" type="presParOf" srcId="{81EE9FF9-DE66-40A6-8C7F-710E9EAE90C0}" destId="{FFBB9F30-2627-4592-AA07-BB85B00FAEA2}" srcOrd="1" destOrd="0" presId="urn:microsoft.com/office/officeart/2005/8/layout/orgChart1"/>
    <dgm:cxn modelId="{93F64BF4-C6F9-4747-BBDD-0CFCA68C9959}" type="presParOf" srcId="{AE55BC7D-98E8-4C22-BFBE-A4666384BDA5}" destId="{241F9FFF-4AD0-46F6-A85D-D2A5516DB1A4}" srcOrd="1" destOrd="0" presId="urn:microsoft.com/office/officeart/2005/8/layout/orgChart1"/>
    <dgm:cxn modelId="{F0F0497E-469B-4B46-BCF0-2C941E1E8B2F}" type="presParOf" srcId="{AE55BC7D-98E8-4C22-BFBE-A4666384BDA5}" destId="{5D371673-2AA5-40D4-A268-D3DAB9844B69}" srcOrd="2" destOrd="0" presId="urn:microsoft.com/office/officeart/2005/8/layout/orgChart1"/>
    <dgm:cxn modelId="{D0229DB5-BB5D-445B-81C7-0D0706EA9910}" type="presParOf" srcId="{87DB6C01-C476-4478-BBF9-EF265CF7C8B5}" destId="{660FDAC2-2270-422F-86AB-8D1A9595DD7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FC870D9-BE1B-4BC7-83A4-C230E0962FD8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057F71E-4440-4E5F-BAEC-4B548849954F}">
      <dgm:prSet phldrT="[Text]" custT="1"/>
      <dgm:spPr/>
      <dgm:t>
        <a:bodyPr/>
        <a:lstStyle/>
        <a:p>
          <a:r>
            <a:rPr lang="en-US" sz="4800" dirty="0"/>
            <a:t>Strategies</a:t>
          </a:r>
        </a:p>
      </dgm:t>
    </dgm:pt>
    <dgm:pt modelId="{54C2D20A-9219-4A8C-84F9-02E3B5A47F1A}" type="parTrans" cxnId="{7EF2D995-7118-44CA-8E88-370A06F240CB}">
      <dgm:prSet/>
      <dgm:spPr/>
      <dgm:t>
        <a:bodyPr/>
        <a:lstStyle/>
        <a:p>
          <a:endParaRPr lang="en-US" sz="1400"/>
        </a:p>
      </dgm:t>
    </dgm:pt>
    <dgm:pt modelId="{2922A991-5C3B-4CBF-97BC-E9DFCE15D6C7}" type="sibTrans" cxnId="{7EF2D995-7118-44CA-8E88-370A06F240CB}">
      <dgm:prSet/>
      <dgm:spPr/>
      <dgm:t>
        <a:bodyPr/>
        <a:lstStyle/>
        <a:p>
          <a:endParaRPr lang="en-US" sz="1400"/>
        </a:p>
      </dgm:t>
    </dgm:pt>
    <dgm:pt modelId="{0F69C231-E60A-4DEC-BB7D-38D4B2596C53}">
      <dgm:prSet phldrT="[Text]" custT="1"/>
      <dgm:spPr/>
      <dgm:t>
        <a:bodyPr/>
        <a:lstStyle/>
        <a:p>
          <a:r>
            <a:rPr lang="en-US" sz="4800" dirty="0"/>
            <a:t>Risk Mitigation</a:t>
          </a:r>
        </a:p>
      </dgm:t>
    </dgm:pt>
    <dgm:pt modelId="{ED19F5CC-BBFA-4297-8CE4-2CB79910ACEF}" type="parTrans" cxnId="{080614B5-351F-4A7A-8256-EB51D7F53E5F}">
      <dgm:prSet/>
      <dgm:spPr/>
      <dgm:t>
        <a:bodyPr/>
        <a:lstStyle/>
        <a:p>
          <a:endParaRPr lang="en-US" sz="1400"/>
        </a:p>
      </dgm:t>
    </dgm:pt>
    <dgm:pt modelId="{088DF48F-1C0F-4F3B-AB88-B96D28023403}" type="sibTrans" cxnId="{080614B5-351F-4A7A-8256-EB51D7F53E5F}">
      <dgm:prSet/>
      <dgm:spPr/>
      <dgm:t>
        <a:bodyPr/>
        <a:lstStyle/>
        <a:p>
          <a:endParaRPr lang="en-US" sz="1400"/>
        </a:p>
      </dgm:t>
    </dgm:pt>
    <dgm:pt modelId="{1483C128-6AF7-4549-8041-ACF1C0C87D43}">
      <dgm:prSet phldrT="[Text]" custT="1"/>
      <dgm:spPr/>
      <dgm:t>
        <a:bodyPr/>
        <a:lstStyle/>
        <a:p>
          <a:r>
            <a:rPr lang="en-US" sz="4800" dirty="0"/>
            <a:t>Risk Transfer</a:t>
          </a:r>
        </a:p>
      </dgm:t>
    </dgm:pt>
    <dgm:pt modelId="{B84E46EC-B1E8-450B-8BDD-D108701E79F1}" type="parTrans" cxnId="{82DC6250-02B9-40DF-9303-09B677718018}">
      <dgm:prSet/>
      <dgm:spPr/>
      <dgm:t>
        <a:bodyPr/>
        <a:lstStyle/>
        <a:p>
          <a:endParaRPr lang="en-US" sz="1400"/>
        </a:p>
      </dgm:t>
    </dgm:pt>
    <dgm:pt modelId="{5297D2F5-671D-467C-B7B1-98C1CC93345D}" type="sibTrans" cxnId="{82DC6250-02B9-40DF-9303-09B677718018}">
      <dgm:prSet/>
      <dgm:spPr/>
      <dgm:t>
        <a:bodyPr/>
        <a:lstStyle/>
        <a:p>
          <a:endParaRPr lang="en-US" sz="1400"/>
        </a:p>
      </dgm:t>
    </dgm:pt>
    <dgm:pt modelId="{96FD205B-C301-41CC-AFB1-5D7570AAEDD2}">
      <dgm:prSet phldrT="[Text]" custT="1"/>
      <dgm:spPr/>
      <dgm:t>
        <a:bodyPr/>
        <a:lstStyle/>
        <a:p>
          <a:r>
            <a:rPr lang="en-US" sz="4800" dirty="0"/>
            <a:t>Retention</a:t>
          </a:r>
        </a:p>
      </dgm:t>
    </dgm:pt>
    <dgm:pt modelId="{24187A57-4DBB-4B99-A982-73BB424CCEFD}" type="parTrans" cxnId="{BA322C89-C8ED-4294-86CE-29690795AF8E}">
      <dgm:prSet/>
      <dgm:spPr/>
      <dgm:t>
        <a:bodyPr/>
        <a:lstStyle/>
        <a:p>
          <a:endParaRPr lang="en-US" sz="1400"/>
        </a:p>
      </dgm:t>
    </dgm:pt>
    <dgm:pt modelId="{D5368355-32F1-40D1-9BDF-B1365916EE9D}" type="sibTrans" cxnId="{BA322C89-C8ED-4294-86CE-29690795AF8E}">
      <dgm:prSet/>
      <dgm:spPr/>
      <dgm:t>
        <a:bodyPr/>
        <a:lstStyle/>
        <a:p>
          <a:endParaRPr lang="en-US" sz="1400"/>
        </a:p>
      </dgm:t>
    </dgm:pt>
    <dgm:pt modelId="{7857D54A-1A67-42BC-B68E-C7250F3B02D1}" type="pres">
      <dgm:prSet presAssocID="{FFC870D9-BE1B-4BC7-83A4-C230E0962FD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87DB6C01-C476-4478-BBF9-EF265CF7C8B5}" type="pres">
      <dgm:prSet presAssocID="{4057F71E-4440-4E5F-BAEC-4B548849954F}" presName="hierRoot1" presStyleCnt="0">
        <dgm:presLayoutVars>
          <dgm:hierBranch val="init"/>
        </dgm:presLayoutVars>
      </dgm:prSet>
      <dgm:spPr/>
    </dgm:pt>
    <dgm:pt modelId="{701C2FD2-9BBD-4CC3-90F1-D8BED05C7F06}" type="pres">
      <dgm:prSet presAssocID="{4057F71E-4440-4E5F-BAEC-4B548849954F}" presName="rootComposite1" presStyleCnt="0"/>
      <dgm:spPr/>
    </dgm:pt>
    <dgm:pt modelId="{5F93EB49-F420-4B35-B9CC-9D1FFA06A10F}" type="pres">
      <dgm:prSet presAssocID="{4057F71E-4440-4E5F-BAEC-4B548849954F}" presName="rootText1" presStyleLbl="node0" presStyleIdx="0" presStyleCnt="1">
        <dgm:presLayoutVars>
          <dgm:chPref val="3"/>
        </dgm:presLayoutVars>
      </dgm:prSet>
      <dgm:spPr/>
    </dgm:pt>
    <dgm:pt modelId="{00A74630-0759-4BFF-80D5-98255B3F7E9E}" type="pres">
      <dgm:prSet presAssocID="{4057F71E-4440-4E5F-BAEC-4B548849954F}" presName="rootConnector1" presStyleLbl="node1" presStyleIdx="0" presStyleCnt="0"/>
      <dgm:spPr/>
    </dgm:pt>
    <dgm:pt modelId="{1558183A-E358-49F7-B69F-D6554072D007}" type="pres">
      <dgm:prSet presAssocID="{4057F71E-4440-4E5F-BAEC-4B548849954F}" presName="hierChild2" presStyleCnt="0"/>
      <dgm:spPr/>
    </dgm:pt>
    <dgm:pt modelId="{50840C95-DEED-498C-B2FD-6E90B5469FC7}" type="pres">
      <dgm:prSet presAssocID="{24187A57-4DBB-4B99-A982-73BB424CCEFD}" presName="Name37" presStyleLbl="parChTrans1D2" presStyleIdx="0" presStyleCnt="3"/>
      <dgm:spPr/>
    </dgm:pt>
    <dgm:pt modelId="{EFC2FEB8-CA33-4EB5-B329-85F7F8BB0EDD}" type="pres">
      <dgm:prSet presAssocID="{96FD205B-C301-41CC-AFB1-5D7570AAEDD2}" presName="hierRoot2" presStyleCnt="0">
        <dgm:presLayoutVars>
          <dgm:hierBranch val="init"/>
        </dgm:presLayoutVars>
      </dgm:prSet>
      <dgm:spPr/>
    </dgm:pt>
    <dgm:pt modelId="{FD026D91-BACC-479B-B364-67ECF1EE6CFC}" type="pres">
      <dgm:prSet presAssocID="{96FD205B-C301-41CC-AFB1-5D7570AAEDD2}" presName="rootComposite" presStyleCnt="0"/>
      <dgm:spPr/>
    </dgm:pt>
    <dgm:pt modelId="{F3B53E2A-8669-4830-B018-6E772D310B8C}" type="pres">
      <dgm:prSet presAssocID="{96FD205B-C301-41CC-AFB1-5D7570AAEDD2}" presName="rootText" presStyleLbl="node2" presStyleIdx="0" presStyleCnt="3">
        <dgm:presLayoutVars>
          <dgm:chPref val="3"/>
        </dgm:presLayoutVars>
      </dgm:prSet>
      <dgm:spPr/>
    </dgm:pt>
    <dgm:pt modelId="{BB4A69D4-EAED-4DBC-B7DB-F8B462D1F6A2}" type="pres">
      <dgm:prSet presAssocID="{96FD205B-C301-41CC-AFB1-5D7570AAEDD2}" presName="rootConnector" presStyleLbl="node2" presStyleIdx="0" presStyleCnt="3"/>
      <dgm:spPr/>
    </dgm:pt>
    <dgm:pt modelId="{C239157C-67BC-4E36-A8B8-123774297647}" type="pres">
      <dgm:prSet presAssocID="{96FD205B-C301-41CC-AFB1-5D7570AAEDD2}" presName="hierChild4" presStyleCnt="0"/>
      <dgm:spPr/>
    </dgm:pt>
    <dgm:pt modelId="{8046D0A3-D827-4696-8500-9755A1FD3842}" type="pres">
      <dgm:prSet presAssocID="{96FD205B-C301-41CC-AFB1-5D7570AAEDD2}" presName="hierChild5" presStyleCnt="0"/>
      <dgm:spPr/>
    </dgm:pt>
    <dgm:pt modelId="{876D3FEC-2C08-484A-B5C4-9B18DACB0EC9}" type="pres">
      <dgm:prSet presAssocID="{ED19F5CC-BBFA-4297-8CE4-2CB79910ACEF}" presName="Name37" presStyleLbl="parChTrans1D2" presStyleIdx="1" presStyleCnt="3"/>
      <dgm:spPr/>
    </dgm:pt>
    <dgm:pt modelId="{44D3CE8D-39FE-4D21-9235-0CDD9F9C9722}" type="pres">
      <dgm:prSet presAssocID="{0F69C231-E60A-4DEC-BB7D-38D4B2596C53}" presName="hierRoot2" presStyleCnt="0">
        <dgm:presLayoutVars>
          <dgm:hierBranch val="init"/>
        </dgm:presLayoutVars>
      </dgm:prSet>
      <dgm:spPr/>
    </dgm:pt>
    <dgm:pt modelId="{5E4B55A2-8AFC-49C0-812F-04FCF8BC054A}" type="pres">
      <dgm:prSet presAssocID="{0F69C231-E60A-4DEC-BB7D-38D4B2596C53}" presName="rootComposite" presStyleCnt="0"/>
      <dgm:spPr/>
    </dgm:pt>
    <dgm:pt modelId="{F6AA9166-626B-42B8-A7A9-644EF348698D}" type="pres">
      <dgm:prSet presAssocID="{0F69C231-E60A-4DEC-BB7D-38D4B2596C53}" presName="rootText" presStyleLbl="node2" presStyleIdx="1" presStyleCnt="3">
        <dgm:presLayoutVars>
          <dgm:chPref val="3"/>
        </dgm:presLayoutVars>
      </dgm:prSet>
      <dgm:spPr/>
    </dgm:pt>
    <dgm:pt modelId="{1CCAC125-E394-48D7-B8A8-09DD7CE6E811}" type="pres">
      <dgm:prSet presAssocID="{0F69C231-E60A-4DEC-BB7D-38D4B2596C53}" presName="rootConnector" presStyleLbl="node2" presStyleIdx="1" presStyleCnt="3"/>
      <dgm:spPr/>
    </dgm:pt>
    <dgm:pt modelId="{41FE9C94-BB17-4DDE-B6D6-A58B9F0A2B7F}" type="pres">
      <dgm:prSet presAssocID="{0F69C231-E60A-4DEC-BB7D-38D4B2596C53}" presName="hierChild4" presStyleCnt="0"/>
      <dgm:spPr/>
    </dgm:pt>
    <dgm:pt modelId="{09FB8A24-4B5A-45FF-BEED-92E9F43E6D0D}" type="pres">
      <dgm:prSet presAssocID="{0F69C231-E60A-4DEC-BB7D-38D4B2596C53}" presName="hierChild5" presStyleCnt="0"/>
      <dgm:spPr/>
    </dgm:pt>
    <dgm:pt modelId="{6A240081-3E67-4DD8-A9A9-B01C57F2F1D0}" type="pres">
      <dgm:prSet presAssocID="{B84E46EC-B1E8-450B-8BDD-D108701E79F1}" presName="Name37" presStyleLbl="parChTrans1D2" presStyleIdx="2" presStyleCnt="3"/>
      <dgm:spPr/>
    </dgm:pt>
    <dgm:pt modelId="{AE55BC7D-98E8-4C22-BFBE-A4666384BDA5}" type="pres">
      <dgm:prSet presAssocID="{1483C128-6AF7-4549-8041-ACF1C0C87D43}" presName="hierRoot2" presStyleCnt="0">
        <dgm:presLayoutVars>
          <dgm:hierBranch val="init"/>
        </dgm:presLayoutVars>
      </dgm:prSet>
      <dgm:spPr/>
    </dgm:pt>
    <dgm:pt modelId="{81EE9FF9-DE66-40A6-8C7F-710E9EAE90C0}" type="pres">
      <dgm:prSet presAssocID="{1483C128-6AF7-4549-8041-ACF1C0C87D43}" presName="rootComposite" presStyleCnt="0"/>
      <dgm:spPr/>
    </dgm:pt>
    <dgm:pt modelId="{57D2EC47-7B35-4DBB-938D-FD9B2A45F8C1}" type="pres">
      <dgm:prSet presAssocID="{1483C128-6AF7-4549-8041-ACF1C0C87D43}" presName="rootText" presStyleLbl="node2" presStyleIdx="2" presStyleCnt="3">
        <dgm:presLayoutVars>
          <dgm:chPref val="3"/>
        </dgm:presLayoutVars>
      </dgm:prSet>
      <dgm:spPr/>
    </dgm:pt>
    <dgm:pt modelId="{FFBB9F30-2627-4592-AA07-BB85B00FAEA2}" type="pres">
      <dgm:prSet presAssocID="{1483C128-6AF7-4549-8041-ACF1C0C87D43}" presName="rootConnector" presStyleLbl="node2" presStyleIdx="2" presStyleCnt="3"/>
      <dgm:spPr/>
    </dgm:pt>
    <dgm:pt modelId="{241F9FFF-4AD0-46F6-A85D-D2A5516DB1A4}" type="pres">
      <dgm:prSet presAssocID="{1483C128-6AF7-4549-8041-ACF1C0C87D43}" presName="hierChild4" presStyleCnt="0"/>
      <dgm:spPr/>
    </dgm:pt>
    <dgm:pt modelId="{5D371673-2AA5-40D4-A268-D3DAB9844B69}" type="pres">
      <dgm:prSet presAssocID="{1483C128-6AF7-4549-8041-ACF1C0C87D43}" presName="hierChild5" presStyleCnt="0"/>
      <dgm:spPr/>
    </dgm:pt>
    <dgm:pt modelId="{660FDAC2-2270-422F-86AB-8D1A9595DD74}" type="pres">
      <dgm:prSet presAssocID="{4057F71E-4440-4E5F-BAEC-4B548849954F}" presName="hierChild3" presStyleCnt="0"/>
      <dgm:spPr/>
    </dgm:pt>
  </dgm:ptLst>
  <dgm:cxnLst>
    <dgm:cxn modelId="{4FA4810C-A91D-472C-8F22-9D6EF1073BB2}" type="presOf" srcId="{1483C128-6AF7-4549-8041-ACF1C0C87D43}" destId="{57D2EC47-7B35-4DBB-938D-FD9B2A45F8C1}" srcOrd="0" destOrd="0" presId="urn:microsoft.com/office/officeart/2005/8/layout/orgChart1"/>
    <dgm:cxn modelId="{6E0C8D23-B9D9-41B8-96BA-FDD57533D178}" type="presOf" srcId="{96FD205B-C301-41CC-AFB1-5D7570AAEDD2}" destId="{F3B53E2A-8669-4830-B018-6E772D310B8C}" srcOrd="0" destOrd="0" presId="urn:microsoft.com/office/officeart/2005/8/layout/orgChart1"/>
    <dgm:cxn modelId="{5200693B-FC5A-465B-9CE7-89BC2F5199BA}" type="presOf" srcId="{96FD205B-C301-41CC-AFB1-5D7570AAEDD2}" destId="{BB4A69D4-EAED-4DBC-B7DB-F8B462D1F6A2}" srcOrd="1" destOrd="0" presId="urn:microsoft.com/office/officeart/2005/8/layout/orgChart1"/>
    <dgm:cxn modelId="{82DC6250-02B9-40DF-9303-09B677718018}" srcId="{4057F71E-4440-4E5F-BAEC-4B548849954F}" destId="{1483C128-6AF7-4549-8041-ACF1C0C87D43}" srcOrd="2" destOrd="0" parTransId="{B84E46EC-B1E8-450B-8BDD-D108701E79F1}" sibTransId="{5297D2F5-671D-467C-B7B1-98C1CC93345D}"/>
    <dgm:cxn modelId="{BA322C89-C8ED-4294-86CE-29690795AF8E}" srcId="{4057F71E-4440-4E5F-BAEC-4B548849954F}" destId="{96FD205B-C301-41CC-AFB1-5D7570AAEDD2}" srcOrd="0" destOrd="0" parTransId="{24187A57-4DBB-4B99-A982-73BB424CCEFD}" sibTransId="{D5368355-32F1-40D1-9BDF-B1365916EE9D}"/>
    <dgm:cxn modelId="{DEA36A8E-2757-41DE-AA8A-36230FC41E46}" type="presOf" srcId="{ED19F5CC-BBFA-4297-8CE4-2CB79910ACEF}" destId="{876D3FEC-2C08-484A-B5C4-9B18DACB0EC9}" srcOrd="0" destOrd="0" presId="urn:microsoft.com/office/officeart/2005/8/layout/orgChart1"/>
    <dgm:cxn modelId="{3DF20A91-C133-4DDE-B3B2-A9246D26B7F1}" type="presOf" srcId="{0F69C231-E60A-4DEC-BB7D-38D4B2596C53}" destId="{1CCAC125-E394-48D7-B8A8-09DD7CE6E811}" srcOrd="1" destOrd="0" presId="urn:microsoft.com/office/officeart/2005/8/layout/orgChart1"/>
    <dgm:cxn modelId="{3A3D4E93-25DA-449D-A258-0EFFE612A8C3}" type="presOf" srcId="{4057F71E-4440-4E5F-BAEC-4B548849954F}" destId="{00A74630-0759-4BFF-80D5-98255B3F7E9E}" srcOrd="1" destOrd="0" presId="urn:microsoft.com/office/officeart/2005/8/layout/orgChart1"/>
    <dgm:cxn modelId="{7EF2D995-7118-44CA-8E88-370A06F240CB}" srcId="{FFC870D9-BE1B-4BC7-83A4-C230E0962FD8}" destId="{4057F71E-4440-4E5F-BAEC-4B548849954F}" srcOrd="0" destOrd="0" parTransId="{54C2D20A-9219-4A8C-84F9-02E3B5A47F1A}" sibTransId="{2922A991-5C3B-4CBF-97BC-E9DFCE15D6C7}"/>
    <dgm:cxn modelId="{080614B5-351F-4A7A-8256-EB51D7F53E5F}" srcId="{4057F71E-4440-4E5F-BAEC-4B548849954F}" destId="{0F69C231-E60A-4DEC-BB7D-38D4B2596C53}" srcOrd="1" destOrd="0" parTransId="{ED19F5CC-BBFA-4297-8CE4-2CB79910ACEF}" sibTransId="{088DF48F-1C0F-4F3B-AB88-B96D28023403}"/>
    <dgm:cxn modelId="{917ECFB8-39FD-42CD-AC45-171074AF907A}" type="presOf" srcId="{0F69C231-E60A-4DEC-BB7D-38D4B2596C53}" destId="{F6AA9166-626B-42B8-A7A9-644EF348698D}" srcOrd="0" destOrd="0" presId="urn:microsoft.com/office/officeart/2005/8/layout/orgChart1"/>
    <dgm:cxn modelId="{8D01C5BA-8CAE-48C1-8D83-6536DCCD430A}" type="presOf" srcId="{24187A57-4DBB-4B99-A982-73BB424CCEFD}" destId="{50840C95-DEED-498C-B2FD-6E90B5469FC7}" srcOrd="0" destOrd="0" presId="urn:microsoft.com/office/officeart/2005/8/layout/orgChart1"/>
    <dgm:cxn modelId="{A117E6BE-9673-4213-889C-760E4C3584D9}" type="presOf" srcId="{1483C128-6AF7-4549-8041-ACF1C0C87D43}" destId="{FFBB9F30-2627-4592-AA07-BB85B00FAEA2}" srcOrd="1" destOrd="0" presId="urn:microsoft.com/office/officeart/2005/8/layout/orgChart1"/>
    <dgm:cxn modelId="{0106EBC2-F3C1-45CB-8331-B84E8F29A63C}" type="presOf" srcId="{4057F71E-4440-4E5F-BAEC-4B548849954F}" destId="{5F93EB49-F420-4B35-B9CC-9D1FFA06A10F}" srcOrd="0" destOrd="0" presId="urn:microsoft.com/office/officeart/2005/8/layout/orgChart1"/>
    <dgm:cxn modelId="{6EE041CA-F313-436C-9772-3A40CB47B246}" type="presOf" srcId="{FFC870D9-BE1B-4BC7-83A4-C230E0962FD8}" destId="{7857D54A-1A67-42BC-B68E-C7250F3B02D1}" srcOrd="0" destOrd="0" presId="urn:microsoft.com/office/officeart/2005/8/layout/orgChart1"/>
    <dgm:cxn modelId="{206672FB-5CA8-495A-B249-F5AF14DF46D9}" type="presOf" srcId="{B84E46EC-B1E8-450B-8BDD-D108701E79F1}" destId="{6A240081-3E67-4DD8-A9A9-B01C57F2F1D0}" srcOrd="0" destOrd="0" presId="urn:microsoft.com/office/officeart/2005/8/layout/orgChart1"/>
    <dgm:cxn modelId="{9A99CB46-AC44-4C9F-A018-AD675A518EB0}" type="presParOf" srcId="{7857D54A-1A67-42BC-B68E-C7250F3B02D1}" destId="{87DB6C01-C476-4478-BBF9-EF265CF7C8B5}" srcOrd="0" destOrd="0" presId="urn:microsoft.com/office/officeart/2005/8/layout/orgChart1"/>
    <dgm:cxn modelId="{18F347BA-75CF-41A6-9A86-85A45960CB74}" type="presParOf" srcId="{87DB6C01-C476-4478-BBF9-EF265CF7C8B5}" destId="{701C2FD2-9BBD-4CC3-90F1-D8BED05C7F06}" srcOrd="0" destOrd="0" presId="urn:microsoft.com/office/officeart/2005/8/layout/orgChart1"/>
    <dgm:cxn modelId="{4F9CA873-432C-474A-B76D-7B5B608FDEFC}" type="presParOf" srcId="{701C2FD2-9BBD-4CC3-90F1-D8BED05C7F06}" destId="{5F93EB49-F420-4B35-B9CC-9D1FFA06A10F}" srcOrd="0" destOrd="0" presId="urn:microsoft.com/office/officeart/2005/8/layout/orgChart1"/>
    <dgm:cxn modelId="{281AC397-C9EE-497C-A3EB-2CDC0584A182}" type="presParOf" srcId="{701C2FD2-9BBD-4CC3-90F1-D8BED05C7F06}" destId="{00A74630-0759-4BFF-80D5-98255B3F7E9E}" srcOrd="1" destOrd="0" presId="urn:microsoft.com/office/officeart/2005/8/layout/orgChart1"/>
    <dgm:cxn modelId="{AE8AE9F2-3B31-4443-A842-FF685D8E0E13}" type="presParOf" srcId="{87DB6C01-C476-4478-BBF9-EF265CF7C8B5}" destId="{1558183A-E358-49F7-B69F-D6554072D007}" srcOrd="1" destOrd="0" presId="urn:microsoft.com/office/officeart/2005/8/layout/orgChart1"/>
    <dgm:cxn modelId="{DF3623EE-BB1A-41B5-BD61-A861689E975E}" type="presParOf" srcId="{1558183A-E358-49F7-B69F-D6554072D007}" destId="{50840C95-DEED-498C-B2FD-6E90B5469FC7}" srcOrd="0" destOrd="0" presId="urn:microsoft.com/office/officeart/2005/8/layout/orgChart1"/>
    <dgm:cxn modelId="{D548DCE2-230F-4B31-8D08-38553AAB4EF1}" type="presParOf" srcId="{1558183A-E358-49F7-B69F-D6554072D007}" destId="{EFC2FEB8-CA33-4EB5-B329-85F7F8BB0EDD}" srcOrd="1" destOrd="0" presId="urn:microsoft.com/office/officeart/2005/8/layout/orgChart1"/>
    <dgm:cxn modelId="{D5603D3E-8E98-42F6-9FC1-A431D4A76793}" type="presParOf" srcId="{EFC2FEB8-CA33-4EB5-B329-85F7F8BB0EDD}" destId="{FD026D91-BACC-479B-B364-67ECF1EE6CFC}" srcOrd="0" destOrd="0" presId="urn:microsoft.com/office/officeart/2005/8/layout/orgChart1"/>
    <dgm:cxn modelId="{731D0CD0-F314-4EDD-B699-F80F16CF1FC9}" type="presParOf" srcId="{FD026D91-BACC-479B-B364-67ECF1EE6CFC}" destId="{F3B53E2A-8669-4830-B018-6E772D310B8C}" srcOrd="0" destOrd="0" presId="urn:microsoft.com/office/officeart/2005/8/layout/orgChart1"/>
    <dgm:cxn modelId="{117F3256-8180-4EBA-9883-267FC7827526}" type="presParOf" srcId="{FD026D91-BACC-479B-B364-67ECF1EE6CFC}" destId="{BB4A69D4-EAED-4DBC-B7DB-F8B462D1F6A2}" srcOrd="1" destOrd="0" presId="urn:microsoft.com/office/officeart/2005/8/layout/orgChart1"/>
    <dgm:cxn modelId="{46D18E40-AAD1-4EC7-9745-AEA313B7C5D4}" type="presParOf" srcId="{EFC2FEB8-CA33-4EB5-B329-85F7F8BB0EDD}" destId="{C239157C-67BC-4E36-A8B8-123774297647}" srcOrd="1" destOrd="0" presId="urn:microsoft.com/office/officeart/2005/8/layout/orgChart1"/>
    <dgm:cxn modelId="{DD3272AD-593F-422B-A98F-E5FDB494C457}" type="presParOf" srcId="{EFC2FEB8-CA33-4EB5-B329-85F7F8BB0EDD}" destId="{8046D0A3-D827-4696-8500-9755A1FD3842}" srcOrd="2" destOrd="0" presId="urn:microsoft.com/office/officeart/2005/8/layout/orgChart1"/>
    <dgm:cxn modelId="{52622B3D-6AF1-4B4D-ADF2-E70692BC148B}" type="presParOf" srcId="{1558183A-E358-49F7-B69F-D6554072D007}" destId="{876D3FEC-2C08-484A-B5C4-9B18DACB0EC9}" srcOrd="2" destOrd="0" presId="urn:microsoft.com/office/officeart/2005/8/layout/orgChart1"/>
    <dgm:cxn modelId="{6EA27405-58F6-46EC-9C0E-9BA632334638}" type="presParOf" srcId="{1558183A-E358-49F7-B69F-D6554072D007}" destId="{44D3CE8D-39FE-4D21-9235-0CDD9F9C9722}" srcOrd="3" destOrd="0" presId="urn:microsoft.com/office/officeart/2005/8/layout/orgChart1"/>
    <dgm:cxn modelId="{7BE785DE-CF29-42BD-AD8B-0AA3CB151DBB}" type="presParOf" srcId="{44D3CE8D-39FE-4D21-9235-0CDD9F9C9722}" destId="{5E4B55A2-8AFC-49C0-812F-04FCF8BC054A}" srcOrd="0" destOrd="0" presId="urn:microsoft.com/office/officeart/2005/8/layout/orgChart1"/>
    <dgm:cxn modelId="{36608396-62DF-4D69-B442-115F86B061EC}" type="presParOf" srcId="{5E4B55A2-8AFC-49C0-812F-04FCF8BC054A}" destId="{F6AA9166-626B-42B8-A7A9-644EF348698D}" srcOrd="0" destOrd="0" presId="urn:microsoft.com/office/officeart/2005/8/layout/orgChart1"/>
    <dgm:cxn modelId="{0F7F3BD5-0947-4BF8-981B-7AF3C946E773}" type="presParOf" srcId="{5E4B55A2-8AFC-49C0-812F-04FCF8BC054A}" destId="{1CCAC125-E394-48D7-B8A8-09DD7CE6E811}" srcOrd="1" destOrd="0" presId="urn:microsoft.com/office/officeart/2005/8/layout/orgChart1"/>
    <dgm:cxn modelId="{A3384EE7-0A95-4221-A948-4930FAE940ED}" type="presParOf" srcId="{44D3CE8D-39FE-4D21-9235-0CDD9F9C9722}" destId="{41FE9C94-BB17-4DDE-B6D6-A58B9F0A2B7F}" srcOrd="1" destOrd="0" presId="urn:microsoft.com/office/officeart/2005/8/layout/orgChart1"/>
    <dgm:cxn modelId="{5D4A1924-6F4E-4E41-92AF-05A9B5902A85}" type="presParOf" srcId="{44D3CE8D-39FE-4D21-9235-0CDD9F9C9722}" destId="{09FB8A24-4B5A-45FF-BEED-92E9F43E6D0D}" srcOrd="2" destOrd="0" presId="urn:microsoft.com/office/officeart/2005/8/layout/orgChart1"/>
    <dgm:cxn modelId="{06497387-48CD-480A-93C7-C26450B5642C}" type="presParOf" srcId="{1558183A-E358-49F7-B69F-D6554072D007}" destId="{6A240081-3E67-4DD8-A9A9-B01C57F2F1D0}" srcOrd="4" destOrd="0" presId="urn:microsoft.com/office/officeart/2005/8/layout/orgChart1"/>
    <dgm:cxn modelId="{25913BE1-B1DF-4579-85C9-CCFEE75D551E}" type="presParOf" srcId="{1558183A-E358-49F7-B69F-D6554072D007}" destId="{AE55BC7D-98E8-4C22-BFBE-A4666384BDA5}" srcOrd="5" destOrd="0" presId="urn:microsoft.com/office/officeart/2005/8/layout/orgChart1"/>
    <dgm:cxn modelId="{A5C42E30-2C92-4F61-8C2F-D7ACE8789255}" type="presParOf" srcId="{AE55BC7D-98E8-4C22-BFBE-A4666384BDA5}" destId="{81EE9FF9-DE66-40A6-8C7F-710E9EAE90C0}" srcOrd="0" destOrd="0" presId="urn:microsoft.com/office/officeart/2005/8/layout/orgChart1"/>
    <dgm:cxn modelId="{14EC9F04-04D9-42FE-A7A1-F365DA898908}" type="presParOf" srcId="{81EE9FF9-DE66-40A6-8C7F-710E9EAE90C0}" destId="{57D2EC47-7B35-4DBB-938D-FD9B2A45F8C1}" srcOrd="0" destOrd="0" presId="urn:microsoft.com/office/officeart/2005/8/layout/orgChart1"/>
    <dgm:cxn modelId="{105CBE11-488D-4C65-B087-84833089B8BF}" type="presParOf" srcId="{81EE9FF9-DE66-40A6-8C7F-710E9EAE90C0}" destId="{FFBB9F30-2627-4592-AA07-BB85B00FAEA2}" srcOrd="1" destOrd="0" presId="urn:microsoft.com/office/officeart/2005/8/layout/orgChart1"/>
    <dgm:cxn modelId="{93F64BF4-C6F9-4747-BBDD-0CFCA68C9959}" type="presParOf" srcId="{AE55BC7D-98E8-4C22-BFBE-A4666384BDA5}" destId="{241F9FFF-4AD0-46F6-A85D-D2A5516DB1A4}" srcOrd="1" destOrd="0" presId="urn:microsoft.com/office/officeart/2005/8/layout/orgChart1"/>
    <dgm:cxn modelId="{F0F0497E-469B-4B46-BCF0-2C941E1E8B2F}" type="presParOf" srcId="{AE55BC7D-98E8-4C22-BFBE-A4666384BDA5}" destId="{5D371673-2AA5-40D4-A268-D3DAB9844B69}" srcOrd="2" destOrd="0" presId="urn:microsoft.com/office/officeart/2005/8/layout/orgChart1"/>
    <dgm:cxn modelId="{D0229DB5-BB5D-445B-81C7-0D0706EA9910}" type="presParOf" srcId="{87DB6C01-C476-4478-BBF9-EF265CF7C8B5}" destId="{660FDAC2-2270-422F-86AB-8D1A9595DD7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7F620217-F35E-4548-8B37-93007A429C1E}" type="doc">
      <dgm:prSet loTypeId="urn:microsoft.com/office/officeart/2005/8/layout/equation1" loCatId="relationship" qsTypeId="urn:microsoft.com/office/officeart/2005/8/quickstyle/simple1" qsCatId="simple" csTypeId="urn:microsoft.com/office/officeart/2005/8/colors/accent1_2" csCatId="accent1" phldr="1"/>
      <dgm:spPr/>
    </dgm:pt>
    <dgm:pt modelId="{E85C15D4-22C1-4FEE-948B-999837098F95}">
      <dgm:prSet phldrT="[Text]" custT="1"/>
      <dgm:spPr>
        <a:solidFill>
          <a:srgbClr val="00B050"/>
        </a:solidFill>
      </dgm:spPr>
      <dgm:t>
        <a:bodyPr/>
        <a:lstStyle/>
        <a:p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ความน่าจะเป็น </a:t>
          </a:r>
          <a:r>
            <a:rPr lang="en-US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x </a:t>
          </a:r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ความเสียหาย</a:t>
          </a:r>
          <a:r>
            <a:rPr lang="en-US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 (60%)</a:t>
          </a:r>
        </a:p>
      </dgm:t>
    </dgm:pt>
    <dgm:pt modelId="{A46013BF-CD82-494A-BE94-A927FE248862}" type="parTrans" cxnId="{0C16B8E0-5DAF-4EBA-8DB3-970979623054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D4876980-D896-459E-814D-F03241263705}" type="sibTrans" cxnId="{0C16B8E0-5DAF-4EBA-8DB3-970979623054}">
      <dgm:prSet custT="1"/>
      <dgm:spPr/>
      <dgm:t>
        <a:bodyPr/>
        <a:lstStyle/>
        <a:p>
          <a:endParaRPr lang="en-US" sz="16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83060C3-6570-42CD-809A-8125E7FBFE08}">
      <dgm:prSet phldrT="[Text]" custT="1"/>
      <dgm:spPr/>
      <dgm:t>
        <a:bodyPr/>
        <a:lstStyle/>
        <a:p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ค่าใช้จ่ายอื่น ๆ</a:t>
          </a:r>
          <a:r>
            <a:rPr lang="en-US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 (38%)</a:t>
          </a:r>
        </a:p>
      </dgm:t>
    </dgm:pt>
    <dgm:pt modelId="{1A39B6D9-91A6-412E-8380-80AE3093E520}" type="parTrans" cxnId="{EF0F9803-6022-46D3-A363-0E06D96C5221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B0EB0B5F-9DB0-4A4A-BAAA-5DC85E76CEDB}" type="sibTrans" cxnId="{EF0F9803-6022-46D3-A363-0E06D96C5221}">
      <dgm:prSet custT="1"/>
      <dgm:spPr/>
      <dgm:t>
        <a:bodyPr/>
        <a:lstStyle/>
        <a:p>
          <a:endParaRPr lang="en-US" sz="16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8FC5EBF6-5FCA-4D7C-8F0A-1676B9740318}">
      <dgm:prSet phldrT="[Text]" custT="1"/>
      <dgm:spPr/>
      <dgm:t>
        <a:bodyPr/>
        <a:lstStyle/>
        <a:p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เบี้ยประกัน</a:t>
          </a:r>
          <a:endParaRPr lang="en-US" sz="24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A201651B-6B2C-4373-AABD-29D5A0C7B4C4}" type="parTrans" cxnId="{8D44A750-A533-4011-8B41-FDE645F5A5D3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6938D3E8-54CD-4FF1-B549-4CC346B9A13C}" type="sibTrans" cxnId="{8D44A750-A533-4011-8B41-FDE645F5A5D3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4E32595E-F696-474F-BF85-BD1577EBC027}">
      <dgm:prSet phldrT="[Text]" custT="1"/>
      <dgm:spPr/>
      <dgm:t>
        <a:bodyPr/>
        <a:lstStyle/>
        <a:p>
          <a:r>
            <a:rPr lang="th-TH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กำไรของบริษัทประกัน (</a:t>
          </a:r>
          <a:r>
            <a:rPr lang="en-US" sz="2400" dirty="0">
              <a:latin typeface="Browallia New" panose="020B0604020202020204" pitchFamily="34" charset="-34"/>
              <a:cs typeface="Browallia New" panose="020B0604020202020204" pitchFamily="34" charset="-34"/>
            </a:rPr>
            <a:t>2%)</a:t>
          </a:r>
        </a:p>
      </dgm:t>
    </dgm:pt>
    <dgm:pt modelId="{F5CB34BB-9800-4E37-908E-41A88A201BE1}" type="parTrans" cxnId="{9170CBDA-DA1C-4A2E-BF5E-9FB1753C769B}">
      <dgm:prSet/>
      <dgm:spPr/>
      <dgm:t>
        <a:bodyPr/>
        <a:lstStyle/>
        <a:p>
          <a:endParaRPr lang="en-US" sz="20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C38A0842-FCF3-45AE-8455-F94A180AC3D4}" type="sibTrans" cxnId="{9170CBDA-DA1C-4A2E-BF5E-9FB1753C769B}">
      <dgm:prSet custT="1"/>
      <dgm:spPr/>
      <dgm:t>
        <a:bodyPr/>
        <a:lstStyle/>
        <a:p>
          <a:endParaRPr lang="en-US" sz="1800">
            <a:latin typeface="Browallia New" panose="020B0604020202020204" pitchFamily="34" charset="-34"/>
            <a:cs typeface="Browallia New" panose="020B0604020202020204" pitchFamily="34" charset="-34"/>
          </a:endParaRPr>
        </a:p>
      </dgm:t>
    </dgm:pt>
    <dgm:pt modelId="{EE921B89-E73E-4AC5-B410-C2B9FBD331D2}" type="pres">
      <dgm:prSet presAssocID="{7F620217-F35E-4548-8B37-93007A429C1E}" presName="linearFlow" presStyleCnt="0">
        <dgm:presLayoutVars>
          <dgm:dir/>
          <dgm:resizeHandles val="exact"/>
        </dgm:presLayoutVars>
      </dgm:prSet>
      <dgm:spPr/>
    </dgm:pt>
    <dgm:pt modelId="{B01C2868-C5CC-4957-A286-E674CB134C50}" type="pres">
      <dgm:prSet presAssocID="{E85C15D4-22C1-4FEE-948B-999837098F95}" presName="node" presStyleLbl="node1" presStyleIdx="0" presStyleCnt="4">
        <dgm:presLayoutVars>
          <dgm:bulletEnabled val="1"/>
        </dgm:presLayoutVars>
      </dgm:prSet>
      <dgm:spPr/>
    </dgm:pt>
    <dgm:pt modelId="{556684DE-B8FF-4D1A-9B28-C08D5460EA0A}" type="pres">
      <dgm:prSet presAssocID="{D4876980-D896-459E-814D-F03241263705}" presName="spacerL" presStyleCnt="0"/>
      <dgm:spPr/>
    </dgm:pt>
    <dgm:pt modelId="{86F322A5-1A35-4CB3-93B7-1F8B43ADDFB9}" type="pres">
      <dgm:prSet presAssocID="{D4876980-D896-459E-814D-F03241263705}" presName="sibTrans" presStyleLbl="sibTrans2D1" presStyleIdx="0" presStyleCnt="3"/>
      <dgm:spPr/>
    </dgm:pt>
    <dgm:pt modelId="{2F397CC6-1C48-4B58-939A-48F811D92475}" type="pres">
      <dgm:prSet presAssocID="{D4876980-D896-459E-814D-F03241263705}" presName="spacerR" presStyleCnt="0"/>
      <dgm:spPr/>
    </dgm:pt>
    <dgm:pt modelId="{C6A16E5F-06AB-4BFE-BEF9-C268CC1DCF2B}" type="pres">
      <dgm:prSet presAssocID="{B83060C3-6570-42CD-809A-8125E7FBFE08}" presName="node" presStyleLbl="node1" presStyleIdx="1" presStyleCnt="4">
        <dgm:presLayoutVars>
          <dgm:bulletEnabled val="1"/>
        </dgm:presLayoutVars>
      </dgm:prSet>
      <dgm:spPr/>
    </dgm:pt>
    <dgm:pt modelId="{A5B73393-C316-4819-8FB9-C24FBF99CC90}" type="pres">
      <dgm:prSet presAssocID="{B0EB0B5F-9DB0-4A4A-BAAA-5DC85E76CEDB}" presName="spacerL" presStyleCnt="0"/>
      <dgm:spPr/>
    </dgm:pt>
    <dgm:pt modelId="{751A15C1-BAB7-40BA-872E-ADC8BD885182}" type="pres">
      <dgm:prSet presAssocID="{B0EB0B5F-9DB0-4A4A-BAAA-5DC85E76CEDB}" presName="sibTrans" presStyleLbl="sibTrans2D1" presStyleIdx="1" presStyleCnt="3"/>
      <dgm:spPr/>
    </dgm:pt>
    <dgm:pt modelId="{03489CAC-9453-40FF-B84B-C4080F6002CA}" type="pres">
      <dgm:prSet presAssocID="{B0EB0B5F-9DB0-4A4A-BAAA-5DC85E76CEDB}" presName="spacerR" presStyleCnt="0"/>
      <dgm:spPr/>
    </dgm:pt>
    <dgm:pt modelId="{58C81845-BC50-42CD-90A7-C7EC7E764771}" type="pres">
      <dgm:prSet presAssocID="{4E32595E-F696-474F-BF85-BD1577EBC027}" presName="node" presStyleLbl="node1" presStyleIdx="2" presStyleCnt="4">
        <dgm:presLayoutVars>
          <dgm:bulletEnabled val="1"/>
        </dgm:presLayoutVars>
      </dgm:prSet>
      <dgm:spPr/>
    </dgm:pt>
    <dgm:pt modelId="{2539DA6B-5BE2-4A5A-92A1-9CF7B949AF41}" type="pres">
      <dgm:prSet presAssocID="{C38A0842-FCF3-45AE-8455-F94A180AC3D4}" presName="spacerL" presStyleCnt="0"/>
      <dgm:spPr/>
    </dgm:pt>
    <dgm:pt modelId="{90211E61-E8E5-4829-96AB-1CF7632F8E85}" type="pres">
      <dgm:prSet presAssocID="{C38A0842-FCF3-45AE-8455-F94A180AC3D4}" presName="sibTrans" presStyleLbl="sibTrans2D1" presStyleIdx="2" presStyleCnt="3"/>
      <dgm:spPr/>
    </dgm:pt>
    <dgm:pt modelId="{987BAFFB-3856-428C-AC5F-4F0AAB85635C}" type="pres">
      <dgm:prSet presAssocID="{C38A0842-FCF3-45AE-8455-F94A180AC3D4}" presName="spacerR" presStyleCnt="0"/>
      <dgm:spPr/>
    </dgm:pt>
    <dgm:pt modelId="{40D3B6D4-1E79-4669-A67E-6D8D8C5F4A6E}" type="pres">
      <dgm:prSet presAssocID="{8FC5EBF6-5FCA-4D7C-8F0A-1676B9740318}" presName="node" presStyleLbl="node1" presStyleIdx="3" presStyleCnt="4">
        <dgm:presLayoutVars>
          <dgm:bulletEnabled val="1"/>
        </dgm:presLayoutVars>
      </dgm:prSet>
      <dgm:spPr/>
    </dgm:pt>
  </dgm:ptLst>
  <dgm:cxnLst>
    <dgm:cxn modelId="{EF0F9803-6022-46D3-A363-0E06D96C5221}" srcId="{7F620217-F35E-4548-8B37-93007A429C1E}" destId="{B83060C3-6570-42CD-809A-8125E7FBFE08}" srcOrd="1" destOrd="0" parTransId="{1A39B6D9-91A6-412E-8380-80AE3093E520}" sibTransId="{B0EB0B5F-9DB0-4A4A-BAAA-5DC85E76CEDB}"/>
    <dgm:cxn modelId="{AD0C4209-AECE-4ACE-BB01-41FC50EACC9F}" type="presOf" srcId="{7F620217-F35E-4548-8B37-93007A429C1E}" destId="{EE921B89-E73E-4AC5-B410-C2B9FBD331D2}" srcOrd="0" destOrd="0" presId="urn:microsoft.com/office/officeart/2005/8/layout/equation1"/>
    <dgm:cxn modelId="{DB0E181B-5A8B-43C3-A624-F26AA085B72E}" type="presOf" srcId="{B0EB0B5F-9DB0-4A4A-BAAA-5DC85E76CEDB}" destId="{751A15C1-BAB7-40BA-872E-ADC8BD885182}" srcOrd="0" destOrd="0" presId="urn:microsoft.com/office/officeart/2005/8/layout/equation1"/>
    <dgm:cxn modelId="{1BD83D35-DA63-4A38-B10C-BF394D1A980D}" type="presOf" srcId="{C38A0842-FCF3-45AE-8455-F94A180AC3D4}" destId="{90211E61-E8E5-4829-96AB-1CF7632F8E85}" srcOrd="0" destOrd="0" presId="urn:microsoft.com/office/officeart/2005/8/layout/equation1"/>
    <dgm:cxn modelId="{8D44A750-A533-4011-8B41-FDE645F5A5D3}" srcId="{7F620217-F35E-4548-8B37-93007A429C1E}" destId="{8FC5EBF6-5FCA-4D7C-8F0A-1676B9740318}" srcOrd="3" destOrd="0" parTransId="{A201651B-6B2C-4373-AABD-29D5A0C7B4C4}" sibTransId="{6938D3E8-54CD-4FF1-B549-4CC346B9A13C}"/>
    <dgm:cxn modelId="{D869A67D-06BA-488C-80B4-9EB5D9C08320}" type="presOf" srcId="{4E32595E-F696-474F-BF85-BD1577EBC027}" destId="{58C81845-BC50-42CD-90A7-C7EC7E764771}" srcOrd="0" destOrd="0" presId="urn:microsoft.com/office/officeart/2005/8/layout/equation1"/>
    <dgm:cxn modelId="{A7E6C2A8-A36E-431B-922A-83E01DC94C78}" type="presOf" srcId="{D4876980-D896-459E-814D-F03241263705}" destId="{86F322A5-1A35-4CB3-93B7-1F8B43ADDFB9}" srcOrd="0" destOrd="0" presId="urn:microsoft.com/office/officeart/2005/8/layout/equation1"/>
    <dgm:cxn modelId="{1A37BBBE-58DB-44D9-A2E8-DF674465BC9D}" type="presOf" srcId="{E85C15D4-22C1-4FEE-948B-999837098F95}" destId="{B01C2868-C5CC-4957-A286-E674CB134C50}" srcOrd="0" destOrd="0" presId="urn:microsoft.com/office/officeart/2005/8/layout/equation1"/>
    <dgm:cxn modelId="{9170CBDA-DA1C-4A2E-BF5E-9FB1753C769B}" srcId="{7F620217-F35E-4548-8B37-93007A429C1E}" destId="{4E32595E-F696-474F-BF85-BD1577EBC027}" srcOrd="2" destOrd="0" parTransId="{F5CB34BB-9800-4E37-908E-41A88A201BE1}" sibTransId="{C38A0842-FCF3-45AE-8455-F94A180AC3D4}"/>
    <dgm:cxn modelId="{0C16B8E0-5DAF-4EBA-8DB3-970979623054}" srcId="{7F620217-F35E-4548-8B37-93007A429C1E}" destId="{E85C15D4-22C1-4FEE-948B-999837098F95}" srcOrd="0" destOrd="0" parTransId="{A46013BF-CD82-494A-BE94-A927FE248862}" sibTransId="{D4876980-D896-459E-814D-F03241263705}"/>
    <dgm:cxn modelId="{0558AAEB-C021-446B-B7AF-EE78DC6FB30C}" type="presOf" srcId="{B83060C3-6570-42CD-809A-8125E7FBFE08}" destId="{C6A16E5F-06AB-4BFE-BEF9-C268CC1DCF2B}" srcOrd="0" destOrd="0" presId="urn:microsoft.com/office/officeart/2005/8/layout/equation1"/>
    <dgm:cxn modelId="{9F1CBEF6-AD64-4F47-8D78-4C09E90EA19F}" type="presOf" srcId="{8FC5EBF6-5FCA-4D7C-8F0A-1676B9740318}" destId="{40D3B6D4-1E79-4669-A67E-6D8D8C5F4A6E}" srcOrd="0" destOrd="0" presId="urn:microsoft.com/office/officeart/2005/8/layout/equation1"/>
    <dgm:cxn modelId="{A0E6FC91-59C0-4923-A947-1050FE3B48C3}" type="presParOf" srcId="{EE921B89-E73E-4AC5-B410-C2B9FBD331D2}" destId="{B01C2868-C5CC-4957-A286-E674CB134C50}" srcOrd="0" destOrd="0" presId="urn:microsoft.com/office/officeart/2005/8/layout/equation1"/>
    <dgm:cxn modelId="{75811691-8041-48E0-A06E-FCCF2091CBA4}" type="presParOf" srcId="{EE921B89-E73E-4AC5-B410-C2B9FBD331D2}" destId="{556684DE-B8FF-4D1A-9B28-C08D5460EA0A}" srcOrd="1" destOrd="0" presId="urn:microsoft.com/office/officeart/2005/8/layout/equation1"/>
    <dgm:cxn modelId="{A041CD20-B61F-4A4E-A5FB-E7FD1982D987}" type="presParOf" srcId="{EE921B89-E73E-4AC5-B410-C2B9FBD331D2}" destId="{86F322A5-1A35-4CB3-93B7-1F8B43ADDFB9}" srcOrd="2" destOrd="0" presId="urn:microsoft.com/office/officeart/2005/8/layout/equation1"/>
    <dgm:cxn modelId="{EBCA0D28-734A-4FA7-87F3-019BA07350CF}" type="presParOf" srcId="{EE921B89-E73E-4AC5-B410-C2B9FBD331D2}" destId="{2F397CC6-1C48-4B58-939A-48F811D92475}" srcOrd="3" destOrd="0" presId="urn:microsoft.com/office/officeart/2005/8/layout/equation1"/>
    <dgm:cxn modelId="{7B77E8DF-ADB9-49CB-95EE-A36076619284}" type="presParOf" srcId="{EE921B89-E73E-4AC5-B410-C2B9FBD331D2}" destId="{C6A16E5F-06AB-4BFE-BEF9-C268CC1DCF2B}" srcOrd="4" destOrd="0" presId="urn:microsoft.com/office/officeart/2005/8/layout/equation1"/>
    <dgm:cxn modelId="{1C6824DA-3D92-4677-A1FF-663318733147}" type="presParOf" srcId="{EE921B89-E73E-4AC5-B410-C2B9FBD331D2}" destId="{A5B73393-C316-4819-8FB9-C24FBF99CC90}" srcOrd="5" destOrd="0" presId="urn:microsoft.com/office/officeart/2005/8/layout/equation1"/>
    <dgm:cxn modelId="{AF34AF37-8D6B-4277-A141-A1694B7E8417}" type="presParOf" srcId="{EE921B89-E73E-4AC5-B410-C2B9FBD331D2}" destId="{751A15C1-BAB7-40BA-872E-ADC8BD885182}" srcOrd="6" destOrd="0" presId="urn:microsoft.com/office/officeart/2005/8/layout/equation1"/>
    <dgm:cxn modelId="{E5D6279C-2CDB-4D18-8F64-0918FB8DB5DB}" type="presParOf" srcId="{EE921B89-E73E-4AC5-B410-C2B9FBD331D2}" destId="{03489CAC-9453-40FF-B84B-C4080F6002CA}" srcOrd="7" destOrd="0" presId="urn:microsoft.com/office/officeart/2005/8/layout/equation1"/>
    <dgm:cxn modelId="{5B1E5652-E481-4651-8B12-9DDC4DDC6888}" type="presParOf" srcId="{EE921B89-E73E-4AC5-B410-C2B9FBD331D2}" destId="{58C81845-BC50-42CD-90A7-C7EC7E764771}" srcOrd="8" destOrd="0" presId="urn:microsoft.com/office/officeart/2005/8/layout/equation1"/>
    <dgm:cxn modelId="{8DD03ACB-2901-4558-9952-7A6A7AD1541F}" type="presParOf" srcId="{EE921B89-E73E-4AC5-B410-C2B9FBD331D2}" destId="{2539DA6B-5BE2-4A5A-92A1-9CF7B949AF41}" srcOrd="9" destOrd="0" presId="urn:microsoft.com/office/officeart/2005/8/layout/equation1"/>
    <dgm:cxn modelId="{E863A631-047D-4511-872C-7225A16780CF}" type="presParOf" srcId="{EE921B89-E73E-4AC5-B410-C2B9FBD331D2}" destId="{90211E61-E8E5-4829-96AB-1CF7632F8E85}" srcOrd="10" destOrd="0" presId="urn:microsoft.com/office/officeart/2005/8/layout/equation1"/>
    <dgm:cxn modelId="{35C129B5-F4A7-4682-A7C6-7F2EF93927F1}" type="presParOf" srcId="{EE921B89-E73E-4AC5-B410-C2B9FBD331D2}" destId="{987BAFFB-3856-428C-AC5F-4F0AAB85635C}" srcOrd="11" destOrd="0" presId="urn:microsoft.com/office/officeart/2005/8/layout/equation1"/>
    <dgm:cxn modelId="{58E420E2-7461-41BB-B9A7-F408ACD67614}" type="presParOf" srcId="{EE921B89-E73E-4AC5-B410-C2B9FBD331D2}" destId="{40D3B6D4-1E79-4669-A67E-6D8D8C5F4A6E}" srcOrd="12" destOrd="0" presId="urn:microsoft.com/office/officeart/2005/8/layout/equatio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8737586-3357-4414-AB39-F3EA485D183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EA85B4-C1F7-4C87-9026-12A0B81B3731}">
      <dgm:prSet phldrT="[Text]"/>
      <dgm:spPr/>
      <dgm:t>
        <a:bodyPr/>
        <a:lstStyle/>
        <a:p>
          <a:r>
            <a:rPr lang="en-US" dirty="0"/>
            <a:t>ART</a:t>
          </a:r>
        </a:p>
      </dgm:t>
    </dgm:pt>
    <dgm:pt modelId="{3FC59337-B7B5-4373-94FE-7F3A9814C113}" type="parTrans" cxnId="{5B460CF6-2D81-4A4F-8705-0F3CA3AAAA6A}">
      <dgm:prSet/>
      <dgm:spPr/>
      <dgm:t>
        <a:bodyPr/>
        <a:lstStyle/>
        <a:p>
          <a:endParaRPr lang="en-US"/>
        </a:p>
      </dgm:t>
    </dgm:pt>
    <dgm:pt modelId="{EFEB5317-A5EF-422D-9F3F-D4B32C5B37FE}" type="sibTrans" cxnId="{5B460CF6-2D81-4A4F-8705-0F3CA3AAAA6A}">
      <dgm:prSet/>
      <dgm:spPr/>
      <dgm:t>
        <a:bodyPr/>
        <a:lstStyle/>
        <a:p>
          <a:endParaRPr lang="en-US"/>
        </a:p>
      </dgm:t>
    </dgm:pt>
    <dgm:pt modelId="{CD6AD033-8131-408D-8A04-D8A6D9B3C61E}">
      <dgm:prSet phldrT="[Text]"/>
      <dgm:spPr/>
      <dgm:t>
        <a:bodyPr/>
        <a:lstStyle/>
        <a:p>
          <a:r>
            <a:rPr lang="en-US" dirty="0"/>
            <a:t>Captive Insurance</a:t>
          </a:r>
        </a:p>
      </dgm:t>
    </dgm:pt>
    <dgm:pt modelId="{21197692-7B35-4CA2-868B-6234249B2DC0}" type="parTrans" cxnId="{53889AC8-F41D-4E6A-B86C-64ADA8046EE5}">
      <dgm:prSet/>
      <dgm:spPr/>
      <dgm:t>
        <a:bodyPr/>
        <a:lstStyle/>
        <a:p>
          <a:endParaRPr lang="en-US"/>
        </a:p>
      </dgm:t>
    </dgm:pt>
    <dgm:pt modelId="{CC126B2E-BAB7-40AA-BB9A-F7C31844DF33}" type="sibTrans" cxnId="{53889AC8-F41D-4E6A-B86C-64ADA8046EE5}">
      <dgm:prSet/>
      <dgm:spPr/>
      <dgm:t>
        <a:bodyPr/>
        <a:lstStyle/>
        <a:p>
          <a:endParaRPr lang="en-US"/>
        </a:p>
      </dgm:t>
    </dgm:pt>
    <dgm:pt modelId="{E1143153-98E5-44C7-AE51-406A3CF77554}">
      <dgm:prSet phldrT="[Text]"/>
      <dgm:spPr/>
      <dgm:t>
        <a:bodyPr/>
        <a:lstStyle/>
        <a:p>
          <a:r>
            <a:rPr lang="en-US" dirty="0"/>
            <a:t>Multi-Trigger Product</a:t>
          </a:r>
        </a:p>
      </dgm:t>
    </dgm:pt>
    <dgm:pt modelId="{CF5ABAAC-DBEC-450B-8281-435328C153E1}" type="parTrans" cxnId="{928A0FFB-09CF-4477-A29E-A983F01390BA}">
      <dgm:prSet/>
      <dgm:spPr/>
      <dgm:t>
        <a:bodyPr/>
        <a:lstStyle/>
        <a:p>
          <a:endParaRPr lang="en-US"/>
        </a:p>
      </dgm:t>
    </dgm:pt>
    <dgm:pt modelId="{86A96DEA-A96F-45FB-A6F4-4B3063B6383E}" type="sibTrans" cxnId="{928A0FFB-09CF-4477-A29E-A983F01390BA}">
      <dgm:prSet/>
      <dgm:spPr/>
      <dgm:t>
        <a:bodyPr/>
        <a:lstStyle/>
        <a:p>
          <a:endParaRPr lang="en-US"/>
        </a:p>
      </dgm:t>
    </dgm:pt>
    <dgm:pt modelId="{E82AED4C-365F-496A-AEB4-F89EC19B6E8E}">
      <dgm:prSet phldrT="[Text]"/>
      <dgm:spPr/>
      <dgm:t>
        <a:bodyPr/>
        <a:lstStyle/>
        <a:p>
          <a:r>
            <a:rPr lang="en-US" dirty="0"/>
            <a:t>Cat Bond</a:t>
          </a:r>
        </a:p>
      </dgm:t>
    </dgm:pt>
    <dgm:pt modelId="{AA4C44C8-6B53-4F38-9171-5BDC63C26AE6}" type="parTrans" cxnId="{7796356F-F795-4604-AFAB-81CE41F28BDC}">
      <dgm:prSet/>
      <dgm:spPr/>
      <dgm:t>
        <a:bodyPr/>
        <a:lstStyle/>
        <a:p>
          <a:endParaRPr lang="en-US"/>
        </a:p>
      </dgm:t>
    </dgm:pt>
    <dgm:pt modelId="{601E2172-DF7E-4254-B7A5-BBDC79E50DDB}" type="sibTrans" cxnId="{7796356F-F795-4604-AFAB-81CE41F28BDC}">
      <dgm:prSet/>
      <dgm:spPr/>
      <dgm:t>
        <a:bodyPr/>
        <a:lstStyle/>
        <a:p>
          <a:endParaRPr lang="en-US"/>
        </a:p>
      </dgm:t>
    </dgm:pt>
    <dgm:pt modelId="{786C4880-D261-4833-945B-24136EF0AFBC}" type="pres">
      <dgm:prSet presAssocID="{78737586-3357-4414-AB39-F3EA485D18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67201BD-38E7-4165-89BB-290DAD0F552E}" type="pres">
      <dgm:prSet presAssocID="{9DEA85B4-C1F7-4C87-9026-12A0B81B3731}" presName="hierRoot1" presStyleCnt="0">
        <dgm:presLayoutVars>
          <dgm:hierBranch val="init"/>
        </dgm:presLayoutVars>
      </dgm:prSet>
      <dgm:spPr/>
    </dgm:pt>
    <dgm:pt modelId="{5088F18B-3834-4D74-A061-6B6492EFE01B}" type="pres">
      <dgm:prSet presAssocID="{9DEA85B4-C1F7-4C87-9026-12A0B81B3731}" presName="rootComposite1" presStyleCnt="0"/>
      <dgm:spPr/>
    </dgm:pt>
    <dgm:pt modelId="{6DECD59D-089E-43F8-8760-D672AD6B4B27}" type="pres">
      <dgm:prSet presAssocID="{9DEA85B4-C1F7-4C87-9026-12A0B81B3731}" presName="rootText1" presStyleLbl="node0" presStyleIdx="0" presStyleCnt="1">
        <dgm:presLayoutVars>
          <dgm:chPref val="3"/>
        </dgm:presLayoutVars>
      </dgm:prSet>
      <dgm:spPr/>
    </dgm:pt>
    <dgm:pt modelId="{56E3B7CF-D3DE-41CA-996B-335B332566E3}" type="pres">
      <dgm:prSet presAssocID="{9DEA85B4-C1F7-4C87-9026-12A0B81B3731}" presName="rootConnector1" presStyleLbl="node1" presStyleIdx="0" presStyleCnt="0"/>
      <dgm:spPr/>
    </dgm:pt>
    <dgm:pt modelId="{961390E3-731B-48C6-AC70-C893C3032066}" type="pres">
      <dgm:prSet presAssocID="{9DEA85B4-C1F7-4C87-9026-12A0B81B3731}" presName="hierChild2" presStyleCnt="0"/>
      <dgm:spPr/>
    </dgm:pt>
    <dgm:pt modelId="{0A7D33CD-2DE8-4B6A-A31B-B18447966EAC}" type="pres">
      <dgm:prSet presAssocID="{21197692-7B35-4CA2-868B-6234249B2DC0}" presName="Name37" presStyleLbl="parChTrans1D2" presStyleIdx="0" presStyleCnt="3"/>
      <dgm:spPr/>
    </dgm:pt>
    <dgm:pt modelId="{C446ED33-095C-4EF5-BDEE-51C8FDE939E3}" type="pres">
      <dgm:prSet presAssocID="{CD6AD033-8131-408D-8A04-D8A6D9B3C61E}" presName="hierRoot2" presStyleCnt="0">
        <dgm:presLayoutVars>
          <dgm:hierBranch val="init"/>
        </dgm:presLayoutVars>
      </dgm:prSet>
      <dgm:spPr/>
    </dgm:pt>
    <dgm:pt modelId="{A90FD072-3FB2-495D-B066-D931920E9ACB}" type="pres">
      <dgm:prSet presAssocID="{CD6AD033-8131-408D-8A04-D8A6D9B3C61E}" presName="rootComposite" presStyleCnt="0"/>
      <dgm:spPr/>
    </dgm:pt>
    <dgm:pt modelId="{0680B4FB-84C8-4680-B51A-5D1C3D940B0F}" type="pres">
      <dgm:prSet presAssocID="{CD6AD033-8131-408D-8A04-D8A6D9B3C61E}" presName="rootText" presStyleLbl="node2" presStyleIdx="0" presStyleCnt="3">
        <dgm:presLayoutVars>
          <dgm:chPref val="3"/>
        </dgm:presLayoutVars>
      </dgm:prSet>
      <dgm:spPr/>
    </dgm:pt>
    <dgm:pt modelId="{536105BC-4BA0-45B8-A2AB-F13520118990}" type="pres">
      <dgm:prSet presAssocID="{CD6AD033-8131-408D-8A04-D8A6D9B3C61E}" presName="rootConnector" presStyleLbl="node2" presStyleIdx="0" presStyleCnt="3"/>
      <dgm:spPr/>
    </dgm:pt>
    <dgm:pt modelId="{58FE42E8-3548-4DC0-B3C1-2BD456E64791}" type="pres">
      <dgm:prSet presAssocID="{CD6AD033-8131-408D-8A04-D8A6D9B3C61E}" presName="hierChild4" presStyleCnt="0"/>
      <dgm:spPr/>
    </dgm:pt>
    <dgm:pt modelId="{8FC33FE1-E9DC-406D-9A06-9FCB38CFEAE5}" type="pres">
      <dgm:prSet presAssocID="{CD6AD033-8131-408D-8A04-D8A6D9B3C61E}" presName="hierChild5" presStyleCnt="0"/>
      <dgm:spPr/>
    </dgm:pt>
    <dgm:pt modelId="{169525E7-E0F0-4A62-93BB-30FD3019664B}" type="pres">
      <dgm:prSet presAssocID="{CF5ABAAC-DBEC-450B-8281-435328C153E1}" presName="Name37" presStyleLbl="parChTrans1D2" presStyleIdx="1" presStyleCnt="3"/>
      <dgm:spPr/>
    </dgm:pt>
    <dgm:pt modelId="{ABBC897E-7659-44B2-9F2F-66C894ECC8B4}" type="pres">
      <dgm:prSet presAssocID="{E1143153-98E5-44C7-AE51-406A3CF77554}" presName="hierRoot2" presStyleCnt="0">
        <dgm:presLayoutVars>
          <dgm:hierBranch val="init"/>
        </dgm:presLayoutVars>
      </dgm:prSet>
      <dgm:spPr/>
    </dgm:pt>
    <dgm:pt modelId="{78993F88-ADC9-42FA-9362-EFA86F2C24B6}" type="pres">
      <dgm:prSet presAssocID="{E1143153-98E5-44C7-AE51-406A3CF77554}" presName="rootComposite" presStyleCnt="0"/>
      <dgm:spPr/>
    </dgm:pt>
    <dgm:pt modelId="{3F8F0941-851E-49CE-A296-167DFD03EB12}" type="pres">
      <dgm:prSet presAssocID="{E1143153-98E5-44C7-AE51-406A3CF77554}" presName="rootText" presStyleLbl="node2" presStyleIdx="1" presStyleCnt="3">
        <dgm:presLayoutVars>
          <dgm:chPref val="3"/>
        </dgm:presLayoutVars>
      </dgm:prSet>
      <dgm:spPr/>
    </dgm:pt>
    <dgm:pt modelId="{5F9835B5-1A33-471C-8EBF-91F22554B3A9}" type="pres">
      <dgm:prSet presAssocID="{E1143153-98E5-44C7-AE51-406A3CF77554}" presName="rootConnector" presStyleLbl="node2" presStyleIdx="1" presStyleCnt="3"/>
      <dgm:spPr/>
    </dgm:pt>
    <dgm:pt modelId="{07E52493-7B16-48E1-AAA1-E59CC47BDFAC}" type="pres">
      <dgm:prSet presAssocID="{E1143153-98E5-44C7-AE51-406A3CF77554}" presName="hierChild4" presStyleCnt="0"/>
      <dgm:spPr/>
    </dgm:pt>
    <dgm:pt modelId="{AE69DD7B-5B39-4F7A-A3C1-2783C78BFCA7}" type="pres">
      <dgm:prSet presAssocID="{E1143153-98E5-44C7-AE51-406A3CF77554}" presName="hierChild5" presStyleCnt="0"/>
      <dgm:spPr/>
    </dgm:pt>
    <dgm:pt modelId="{372D9E10-F45C-4649-B118-D0B1AC15FD2F}" type="pres">
      <dgm:prSet presAssocID="{AA4C44C8-6B53-4F38-9171-5BDC63C26AE6}" presName="Name37" presStyleLbl="parChTrans1D2" presStyleIdx="2" presStyleCnt="3"/>
      <dgm:spPr/>
    </dgm:pt>
    <dgm:pt modelId="{F464AA56-EAFB-4FE2-B9D5-67A299377809}" type="pres">
      <dgm:prSet presAssocID="{E82AED4C-365F-496A-AEB4-F89EC19B6E8E}" presName="hierRoot2" presStyleCnt="0">
        <dgm:presLayoutVars>
          <dgm:hierBranch val="init"/>
        </dgm:presLayoutVars>
      </dgm:prSet>
      <dgm:spPr/>
    </dgm:pt>
    <dgm:pt modelId="{FC1375E8-8BF0-4A71-A315-D274A8E21C2F}" type="pres">
      <dgm:prSet presAssocID="{E82AED4C-365F-496A-AEB4-F89EC19B6E8E}" presName="rootComposite" presStyleCnt="0"/>
      <dgm:spPr/>
    </dgm:pt>
    <dgm:pt modelId="{9C1AC43E-3A02-4B3F-9940-AC399FAC3038}" type="pres">
      <dgm:prSet presAssocID="{E82AED4C-365F-496A-AEB4-F89EC19B6E8E}" presName="rootText" presStyleLbl="node2" presStyleIdx="2" presStyleCnt="3">
        <dgm:presLayoutVars>
          <dgm:chPref val="3"/>
        </dgm:presLayoutVars>
      </dgm:prSet>
      <dgm:spPr/>
    </dgm:pt>
    <dgm:pt modelId="{EDE3ADD2-7F46-4B6F-B0D8-04E5F08149D9}" type="pres">
      <dgm:prSet presAssocID="{E82AED4C-365F-496A-AEB4-F89EC19B6E8E}" presName="rootConnector" presStyleLbl="node2" presStyleIdx="2" presStyleCnt="3"/>
      <dgm:spPr/>
    </dgm:pt>
    <dgm:pt modelId="{AE1392F9-E9A0-4766-8FD2-D05A67F02735}" type="pres">
      <dgm:prSet presAssocID="{E82AED4C-365F-496A-AEB4-F89EC19B6E8E}" presName="hierChild4" presStyleCnt="0"/>
      <dgm:spPr/>
    </dgm:pt>
    <dgm:pt modelId="{A915C4C8-C455-479C-B36D-0E8297933E2A}" type="pres">
      <dgm:prSet presAssocID="{E82AED4C-365F-496A-AEB4-F89EC19B6E8E}" presName="hierChild5" presStyleCnt="0"/>
      <dgm:spPr/>
    </dgm:pt>
    <dgm:pt modelId="{680C1464-5CD4-4431-AE8A-A2DCF213B917}" type="pres">
      <dgm:prSet presAssocID="{9DEA85B4-C1F7-4C87-9026-12A0B81B3731}" presName="hierChild3" presStyleCnt="0"/>
      <dgm:spPr/>
    </dgm:pt>
  </dgm:ptLst>
  <dgm:cxnLst>
    <dgm:cxn modelId="{9D055E02-0365-4290-B177-EEB5E4245204}" type="presOf" srcId="{E1143153-98E5-44C7-AE51-406A3CF77554}" destId="{3F8F0941-851E-49CE-A296-167DFD03EB12}" srcOrd="0" destOrd="0" presId="urn:microsoft.com/office/officeart/2005/8/layout/orgChart1"/>
    <dgm:cxn modelId="{16975302-1004-4998-8461-C9268BACC1CB}" type="presOf" srcId="{CD6AD033-8131-408D-8A04-D8A6D9B3C61E}" destId="{0680B4FB-84C8-4680-B51A-5D1C3D940B0F}" srcOrd="0" destOrd="0" presId="urn:microsoft.com/office/officeart/2005/8/layout/orgChart1"/>
    <dgm:cxn modelId="{5C510E0D-2FDF-4EE1-A77B-44286024E638}" type="presOf" srcId="{E82AED4C-365F-496A-AEB4-F89EC19B6E8E}" destId="{9C1AC43E-3A02-4B3F-9940-AC399FAC3038}" srcOrd="0" destOrd="0" presId="urn:microsoft.com/office/officeart/2005/8/layout/orgChart1"/>
    <dgm:cxn modelId="{5D85B318-A802-4E78-A51C-3F65AF64D240}" type="presOf" srcId="{9DEA85B4-C1F7-4C87-9026-12A0B81B3731}" destId="{56E3B7CF-D3DE-41CA-996B-335B332566E3}" srcOrd="1" destOrd="0" presId="urn:microsoft.com/office/officeart/2005/8/layout/orgChart1"/>
    <dgm:cxn modelId="{48922B1E-915C-46BE-9232-4D612495E9CF}" type="presOf" srcId="{CF5ABAAC-DBEC-450B-8281-435328C153E1}" destId="{169525E7-E0F0-4A62-93BB-30FD3019664B}" srcOrd="0" destOrd="0" presId="urn:microsoft.com/office/officeart/2005/8/layout/orgChart1"/>
    <dgm:cxn modelId="{1C886228-4818-4B52-9396-C5F7E8CB599A}" type="presOf" srcId="{78737586-3357-4414-AB39-F3EA485D183B}" destId="{786C4880-D261-4833-945B-24136EF0AFBC}" srcOrd="0" destOrd="0" presId="urn:microsoft.com/office/officeart/2005/8/layout/orgChart1"/>
    <dgm:cxn modelId="{142A3A69-FA98-459F-86DC-0972AE6AAF1E}" type="presOf" srcId="{AA4C44C8-6B53-4F38-9171-5BDC63C26AE6}" destId="{372D9E10-F45C-4649-B118-D0B1AC15FD2F}" srcOrd="0" destOrd="0" presId="urn:microsoft.com/office/officeart/2005/8/layout/orgChart1"/>
    <dgm:cxn modelId="{7796356F-F795-4604-AFAB-81CE41F28BDC}" srcId="{9DEA85B4-C1F7-4C87-9026-12A0B81B3731}" destId="{E82AED4C-365F-496A-AEB4-F89EC19B6E8E}" srcOrd="2" destOrd="0" parTransId="{AA4C44C8-6B53-4F38-9171-5BDC63C26AE6}" sibTransId="{601E2172-DF7E-4254-B7A5-BBDC79E50DDB}"/>
    <dgm:cxn modelId="{40876B74-BB16-415E-AA11-5FFB8EAA913B}" type="presOf" srcId="{21197692-7B35-4CA2-868B-6234249B2DC0}" destId="{0A7D33CD-2DE8-4B6A-A31B-B18447966EAC}" srcOrd="0" destOrd="0" presId="urn:microsoft.com/office/officeart/2005/8/layout/orgChart1"/>
    <dgm:cxn modelId="{2482B8A7-115C-4498-BEF4-9E11A51E0330}" type="presOf" srcId="{9DEA85B4-C1F7-4C87-9026-12A0B81B3731}" destId="{6DECD59D-089E-43F8-8760-D672AD6B4B27}" srcOrd="0" destOrd="0" presId="urn:microsoft.com/office/officeart/2005/8/layout/orgChart1"/>
    <dgm:cxn modelId="{53889AC8-F41D-4E6A-B86C-64ADA8046EE5}" srcId="{9DEA85B4-C1F7-4C87-9026-12A0B81B3731}" destId="{CD6AD033-8131-408D-8A04-D8A6D9B3C61E}" srcOrd="0" destOrd="0" parTransId="{21197692-7B35-4CA2-868B-6234249B2DC0}" sibTransId="{CC126B2E-BAB7-40AA-BB9A-F7C31844DF33}"/>
    <dgm:cxn modelId="{2832B7C9-FECB-4478-8836-AE0FE3750487}" type="presOf" srcId="{E1143153-98E5-44C7-AE51-406A3CF77554}" destId="{5F9835B5-1A33-471C-8EBF-91F22554B3A9}" srcOrd="1" destOrd="0" presId="urn:microsoft.com/office/officeart/2005/8/layout/orgChart1"/>
    <dgm:cxn modelId="{5807C0DD-BF33-496C-AC2D-81275764C787}" type="presOf" srcId="{E82AED4C-365F-496A-AEB4-F89EC19B6E8E}" destId="{EDE3ADD2-7F46-4B6F-B0D8-04E5F08149D9}" srcOrd="1" destOrd="0" presId="urn:microsoft.com/office/officeart/2005/8/layout/orgChart1"/>
    <dgm:cxn modelId="{5B460CF6-2D81-4A4F-8705-0F3CA3AAAA6A}" srcId="{78737586-3357-4414-AB39-F3EA485D183B}" destId="{9DEA85B4-C1F7-4C87-9026-12A0B81B3731}" srcOrd="0" destOrd="0" parTransId="{3FC59337-B7B5-4373-94FE-7F3A9814C113}" sibTransId="{EFEB5317-A5EF-422D-9F3F-D4B32C5B37FE}"/>
    <dgm:cxn modelId="{6ED259F8-E7F0-4335-BB1D-1CD56E22BDCA}" type="presOf" srcId="{CD6AD033-8131-408D-8A04-D8A6D9B3C61E}" destId="{536105BC-4BA0-45B8-A2AB-F13520118990}" srcOrd="1" destOrd="0" presId="urn:microsoft.com/office/officeart/2005/8/layout/orgChart1"/>
    <dgm:cxn modelId="{928A0FFB-09CF-4477-A29E-A983F01390BA}" srcId="{9DEA85B4-C1F7-4C87-9026-12A0B81B3731}" destId="{E1143153-98E5-44C7-AE51-406A3CF77554}" srcOrd="1" destOrd="0" parTransId="{CF5ABAAC-DBEC-450B-8281-435328C153E1}" sibTransId="{86A96DEA-A96F-45FB-A6F4-4B3063B6383E}"/>
    <dgm:cxn modelId="{44FF71AA-8427-4A76-8334-99527254450C}" type="presParOf" srcId="{786C4880-D261-4833-945B-24136EF0AFBC}" destId="{367201BD-38E7-4165-89BB-290DAD0F552E}" srcOrd="0" destOrd="0" presId="urn:microsoft.com/office/officeart/2005/8/layout/orgChart1"/>
    <dgm:cxn modelId="{7FA03E8B-630E-456F-88C7-04BFA214FCBE}" type="presParOf" srcId="{367201BD-38E7-4165-89BB-290DAD0F552E}" destId="{5088F18B-3834-4D74-A061-6B6492EFE01B}" srcOrd="0" destOrd="0" presId="urn:microsoft.com/office/officeart/2005/8/layout/orgChart1"/>
    <dgm:cxn modelId="{7BA59931-9F8B-43E5-B9E8-3022C8A522D2}" type="presParOf" srcId="{5088F18B-3834-4D74-A061-6B6492EFE01B}" destId="{6DECD59D-089E-43F8-8760-D672AD6B4B27}" srcOrd="0" destOrd="0" presId="urn:microsoft.com/office/officeart/2005/8/layout/orgChart1"/>
    <dgm:cxn modelId="{2C910995-319E-4783-BB4D-1B41B2424E77}" type="presParOf" srcId="{5088F18B-3834-4D74-A061-6B6492EFE01B}" destId="{56E3B7CF-D3DE-41CA-996B-335B332566E3}" srcOrd="1" destOrd="0" presId="urn:microsoft.com/office/officeart/2005/8/layout/orgChart1"/>
    <dgm:cxn modelId="{FD211598-BB1F-4636-A5D8-BE955BB91171}" type="presParOf" srcId="{367201BD-38E7-4165-89BB-290DAD0F552E}" destId="{961390E3-731B-48C6-AC70-C893C3032066}" srcOrd="1" destOrd="0" presId="urn:microsoft.com/office/officeart/2005/8/layout/orgChart1"/>
    <dgm:cxn modelId="{AC564CEC-6CC8-4C3E-BAE8-ABD51AE4CA57}" type="presParOf" srcId="{961390E3-731B-48C6-AC70-C893C3032066}" destId="{0A7D33CD-2DE8-4B6A-A31B-B18447966EAC}" srcOrd="0" destOrd="0" presId="urn:microsoft.com/office/officeart/2005/8/layout/orgChart1"/>
    <dgm:cxn modelId="{25A636B9-26D3-4E50-80DD-56F7B1F80A1C}" type="presParOf" srcId="{961390E3-731B-48C6-AC70-C893C3032066}" destId="{C446ED33-095C-4EF5-BDEE-51C8FDE939E3}" srcOrd="1" destOrd="0" presId="urn:microsoft.com/office/officeart/2005/8/layout/orgChart1"/>
    <dgm:cxn modelId="{A1CDBA42-C2BA-4773-8435-CB0BEB5EFF2F}" type="presParOf" srcId="{C446ED33-095C-4EF5-BDEE-51C8FDE939E3}" destId="{A90FD072-3FB2-495D-B066-D931920E9ACB}" srcOrd="0" destOrd="0" presId="urn:microsoft.com/office/officeart/2005/8/layout/orgChart1"/>
    <dgm:cxn modelId="{0D0EA201-8163-4F62-B16C-8F5C9ED918D4}" type="presParOf" srcId="{A90FD072-3FB2-495D-B066-D931920E9ACB}" destId="{0680B4FB-84C8-4680-B51A-5D1C3D940B0F}" srcOrd="0" destOrd="0" presId="urn:microsoft.com/office/officeart/2005/8/layout/orgChart1"/>
    <dgm:cxn modelId="{FA4CC1D8-3947-469D-B5A9-8FFE486C3658}" type="presParOf" srcId="{A90FD072-3FB2-495D-B066-D931920E9ACB}" destId="{536105BC-4BA0-45B8-A2AB-F13520118990}" srcOrd="1" destOrd="0" presId="urn:microsoft.com/office/officeart/2005/8/layout/orgChart1"/>
    <dgm:cxn modelId="{66387E58-8503-4B64-A3DE-EEA5DE293E0D}" type="presParOf" srcId="{C446ED33-095C-4EF5-BDEE-51C8FDE939E3}" destId="{58FE42E8-3548-4DC0-B3C1-2BD456E64791}" srcOrd="1" destOrd="0" presId="urn:microsoft.com/office/officeart/2005/8/layout/orgChart1"/>
    <dgm:cxn modelId="{F53A7A04-240E-443F-BC9D-B5B818DCB8DB}" type="presParOf" srcId="{C446ED33-095C-4EF5-BDEE-51C8FDE939E3}" destId="{8FC33FE1-E9DC-406D-9A06-9FCB38CFEAE5}" srcOrd="2" destOrd="0" presId="urn:microsoft.com/office/officeart/2005/8/layout/orgChart1"/>
    <dgm:cxn modelId="{EFCCEC6B-BB65-48AA-A0DA-8509C8283170}" type="presParOf" srcId="{961390E3-731B-48C6-AC70-C893C3032066}" destId="{169525E7-E0F0-4A62-93BB-30FD3019664B}" srcOrd="2" destOrd="0" presId="urn:microsoft.com/office/officeart/2005/8/layout/orgChart1"/>
    <dgm:cxn modelId="{7F284642-C6DC-422E-9020-995F7FA00EC7}" type="presParOf" srcId="{961390E3-731B-48C6-AC70-C893C3032066}" destId="{ABBC897E-7659-44B2-9F2F-66C894ECC8B4}" srcOrd="3" destOrd="0" presId="urn:microsoft.com/office/officeart/2005/8/layout/orgChart1"/>
    <dgm:cxn modelId="{FF9D3805-4159-4FB2-83F8-699C9901AB28}" type="presParOf" srcId="{ABBC897E-7659-44B2-9F2F-66C894ECC8B4}" destId="{78993F88-ADC9-42FA-9362-EFA86F2C24B6}" srcOrd="0" destOrd="0" presId="urn:microsoft.com/office/officeart/2005/8/layout/orgChart1"/>
    <dgm:cxn modelId="{A2DC5B07-CDF4-4400-82C1-4074C72EB10D}" type="presParOf" srcId="{78993F88-ADC9-42FA-9362-EFA86F2C24B6}" destId="{3F8F0941-851E-49CE-A296-167DFD03EB12}" srcOrd="0" destOrd="0" presId="urn:microsoft.com/office/officeart/2005/8/layout/orgChart1"/>
    <dgm:cxn modelId="{A78568E1-3AD6-413D-BB08-795F14ADA91E}" type="presParOf" srcId="{78993F88-ADC9-42FA-9362-EFA86F2C24B6}" destId="{5F9835B5-1A33-471C-8EBF-91F22554B3A9}" srcOrd="1" destOrd="0" presId="urn:microsoft.com/office/officeart/2005/8/layout/orgChart1"/>
    <dgm:cxn modelId="{FD160CC7-C2DC-4645-90FA-1465568B8D3E}" type="presParOf" srcId="{ABBC897E-7659-44B2-9F2F-66C894ECC8B4}" destId="{07E52493-7B16-48E1-AAA1-E59CC47BDFAC}" srcOrd="1" destOrd="0" presId="urn:microsoft.com/office/officeart/2005/8/layout/orgChart1"/>
    <dgm:cxn modelId="{3EFF29BA-4F92-4087-8AFC-4CC20FC17A25}" type="presParOf" srcId="{ABBC897E-7659-44B2-9F2F-66C894ECC8B4}" destId="{AE69DD7B-5B39-4F7A-A3C1-2783C78BFCA7}" srcOrd="2" destOrd="0" presId="urn:microsoft.com/office/officeart/2005/8/layout/orgChart1"/>
    <dgm:cxn modelId="{4E5B9882-05C9-47AE-88DC-CD63CEF12DDD}" type="presParOf" srcId="{961390E3-731B-48C6-AC70-C893C3032066}" destId="{372D9E10-F45C-4649-B118-D0B1AC15FD2F}" srcOrd="4" destOrd="0" presId="urn:microsoft.com/office/officeart/2005/8/layout/orgChart1"/>
    <dgm:cxn modelId="{3A815D1A-F0DD-48B4-9320-C0677574CBD5}" type="presParOf" srcId="{961390E3-731B-48C6-AC70-C893C3032066}" destId="{F464AA56-EAFB-4FE2-B9D5-67A299377809}" srcOrd="5" destOrd="0" presId="urn:microsoft.com/office/officeart/2005/8/layout/orgChart1"/>
    <dgm:cxn modelId="{FE7BBAC7-F8D1-4C75-87F5-DD5B4E56F5E6}" type="presParOf" srcId="{F464AA56-EAFB-4FE2-B9D5-67A299377809}" destId="{FC1375E8-8BF0-4A71-A315-D274A8E21C2F}" srcOrd="0" destOrd="0" presId="urn:microsoft.com/office/officeart/2005/8/layout/orgChart1"/>
    <dgm:cxn modelId="{51E467FB-8311-4B39-8CA8-44AAEB059E30}" type="presParOf" srcId="{FC1375E8-8BF0-4A71-A315-D274A8E21C2F}" destId="{9C1AC43E-3A02-4B3F-9940-AC399FAC3038}" srcOrd="0" destOrd="0" presId="urn:microsoft.com/office/officeart/2005/8/layout/orgChart1"/>
    <dgm:cxn modelId="{F7AA55B9-8023-4342-8D97-7600C7C55E7A}" type="presParOf" srcId="{FC1375E8-8BF0-4A71-A315-D274A8E21C2F}" destId="{EDE3ADD2-7F46-4B6F-B0D8-04E5F08149D9}" srcOrd="1" destOrd="0" presId="urn:microsoft.com/office/officeart/2005/8/layout/orgChart1"/>
    <dgm:cxn modelId="{36F6F2C0-307C-4EF3-90CC-95609208E0D4}" type="presParOf" srcId="{F464AA56-EAFB-4FE2-B9D5-67A299377809}" destId="{AE1392F9-E9A0-4766-8FD2-D05A67F02735}" srcOrd="1" destOrd="0" presId="urn:microsoft.com/office/officeart/2005/8/layout/orgChart1"/>
    <dgm:cxn modelId="{2C6BAE18-1B10-404A-AB69-0183B572C2CF}" type="presParOf" srcId="{F464AA56-EAFB-4FE2-B9D5-67A299377809}" destId="{A915C4C8-C455-479C-B36D-0E8297933E2A}" srcOrd="2" destOrd="0" presId="urn:microsoft.com/office/officeart/2005/8/layout/orgChart1"/>
    <dgm:cxn modelId="{80347AB1-B877-4478-93EA-74C01644671E}" type="presParOf" srcId="{367201BD-38E7-4165-89BB-290DAD0F552E}" destId="{680C1464-5CD4-4431-AE8A-A2DCF213B9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8737586-3357-4414-AB39-F3EA485D183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EA85B4-C1F7-4C87-9026-12A0B81B3731}">
      <dgm:prSet phldrT="[Text]"/>
      <dgm:spPr/>
      <dgm:t>
        <a:bodyPr/>
        <a:lstStyle/>
        <a:p>
          <a:r>
            <a:rPr lang="en-US" dirty="0"/>
            <a:t>ART</a:t>
          </a:r>
        </a:p>
      </dgm:t>
    </dgm:pt>
    <dgm:pt modelId="{3FC59337-B7B5-4373-94FE-7F3A9814C113}" type="parTrans" cxnId="{5B460CF6-2D81-4A4F-8705-0F3CA3AAAA6A}">
      <dgm:prSet/>
      <dgm:spPr/>
      <dgm:t>
        <a:bodyPr/>
        <a:lstStyle/>
        <a:p>
          <a:endParaRPr lang="en-US"/>
        </a:p>
      </dgm:t>
    </dgm:pt>
    <dgm:pt modelId="{EFEB5317-A5EF-422D-9F3F-D4B32C5B37FE}" type="sibTrans" cxnId="{5B460CF6-2D81-4A4F-8705-0F3CA3AAAA6A}">
      <dgm:prSet/>
      <dgm:spPr/>
      <dgm:t>
        <a:bodyPr/>
        <a:lstStyle/>
        <a:p>
          <a:endParaRPr lang="en-US"/>
        </a:p>
      </dgm:t>
    </dgm:pt>
    <dgm:pt modelId="{CD6AD033-8131-408D-8A04-D8A6D9B3C61E}">
      <dgm:prSet phldrT="[Text]"/>
      <dgm:spPr/>
      <dgm:t>
        <a:bodyPr/>
        <a:lstStyle/>
        <a:p>
          <a:r>
            <a:rPr lang="en-US" dirty="0"/>
            <a:t>Captive Insurance</a:t>
          </a:r>
        </a:p>
      </dgm:t>
    </dgm:pt>
    <dgm:pt modelId="{21197692-7B35-4CA2-868B-6234249B2DC0}" type="parTrans" cxnId="{53889AC8-F41D-4E6A-B86C-64ADA8046EE5}">
      <dgm:prSet/>
      <dgm:spPr/>
      <dgm:t>
        <a:bodyPr/>
        <a:lstStyle/>
        <a:p>
          <a:endParaRPr lang="en-US"/>
        </a:p>
      </dgm:t>
    </dgm:pt>
    <dgm:pt modelId="{CC126B2E-BAB7-40AA-BB9A-F7C31844DF33}" type="sibTrans" cxnId="{53889AC8-F41D-4E6A-B86C-64ADA8046EE5}">
      <dgm:prSet/>
      <dgm:spPr/>
      <dgm:t>
        <a:bodyPr/>
        <a:lstStyle/>
        <a:p>
          <a:endParaRPr lang="en-US"/>
        </a:p>
      </dgm:t>
    </dgm:pt>
    <dgm:pt modelId="{E1143153-98E5-44C7-AE51-406A3CF77554}">
      <dgm:prSet phldrT="[Text]"/>
      <dgm:spPr/>
      <dgm:t>
        <a:bodyPr/>
        <a:lstStyle/>
        <a:p>
          <a:r>
            <a:rPr lang="en-US" dirty="0"/>
            <a:t>Multi-Trigger Product</a:t>
          </a:r>
        </a:p>
      </dgm:t>
    </dgm:pt>
    <dgm:pt modelId="{CF5ABAAC-DBEC-450B-8281-435328C153E1}" type="parTrans" cxnId="{928A0FFB-09CF-4477-A29E-A983F01390BA}">
      <dgm:prSet/>
      <dgm:spPr/>
      <dgm:t>
        <a:bodyPr/>
        <a:lstStyle/>
        <a:p>
          <a:endParaRPr lang="en-US"/>
        </a:p>
      </dgm:t>
    </dgm:pt>
    <dgm:pt modelId="{86A96DEA-A96F-45FB-A6F4-4B3063B6383E}" type="sibTrans" cxnId="{928A0FFB-09CF-4477-A29E-A983F01390BA}">
      <dgm:prSet/>
      <dgm:spPr/>
      <dgm:t>
        <a:bodyPr/>
        <a:lstStyle/>
        <a:p>
          <a:endParaRPr lang="en-US"/>
        </a:p>
      </dgm:t>
    </dgm:pt>
    <dgm:pt modelId="{E82AED4C-365F-496A-AEB4-F89EC19B6E8E}">
      <dgm:prSet phldrT="[Text]"/>
      <dgm:spPr/>
      <dgm:t>
        <a:bodyPr/>
        <a:lstStyle/>
        <a:p>
          <a:r>
            <a:rPr lang="en-US" dirty="0"/>
            <a:t>Cat Bond</a:t>
          </a:r>
        </a:p>
      </dgm:t>
    </dgm:pt>
    <dgm:pt modelId="{AA4C44C8-6B53-4F38-9171-5BDC63C26AE6}" type="parTrans" cxnId="{7796356F-F795-4604-AFAB-81CE41F28BDC}">
      <dgm:prSet/>
      <dgm:spPr/>
      <dgm:t>
        <a:bodyPr/>
        <a:lstStyle/>
        <a:p>
          <a:endParaRPr lang="en-US"/>
        </a:p>
      </dgm:t>
    </dgm:pt>
    <dgm:pt modelId="{601E2172-DF7E-4254-B7A5-BBDC79E50DDB}" type="sibTrans" cxnId="{7796356F-F795-4604-AFAB-81CE41F28BDC}">
      <dgm:prSet/>
      <dgm:spPr/>
      <dgm:t>
        <a:bodyPr/>
        <a:lstStyle/>
        <a:p>
          <a:endParaRPr lang="en-US"/>
        </a:p>
      </dgm:t>
    </dgm:pt>
    <dgm:pt modelId="{786C4880-D261-4833-945B-24136EF0AFBC}" type="pres">
      <dgm:prSet presAssocID="{78737586-3357-4414-AB39-F3EA485D18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67201BD-38E7-4165-89BB-290DAD0F552E}" type="pres">
      <dgm:prSet presAssocID="{9DEA85B4-C1F7-4C87-9026-12A0B81B3731}" presName="hierRoot1" presStyleCnt="0">
        <dgm:presLayoutVars>
          <dgm:hierBranch val="init"/>
        </dgm:presLayoutVars>
      </dgm:prSet>
      <dgm:spPr/>
    </dgm:pt>
    <dgm:pt modelId="{5088F18B-3834-4D74-A061-6B6492EFE01B}" type="pres">
      <dgm:prSet presAssocID="{9DEA85B4-C1F7-4C87-9026-12A0B81B3731}" presName="rootComposite1" presStyleCnt="0"/>
      <dgm:spPr/>
    </dgm:pt>
    <dgm:pt modelId="{6DECD59D-089E-43F8-8760-D672AD6B4B27}" type="pres">
      <dgm:prSet presAssocID="{9DEA85B4-C1F7-4C87-9026-12A0B81B3731}" presName="rootText1" presStyleLbl="node0" presStyleIdx="0" presStyleCnt="1">
        <dgm:presLayoutVars>
          <dgm:chPref val="3"/>
        </dgm:presLayoutVars>
      </dgm:prSet>
      <dgm:spPr/>
    </dgm:pt>
    <dgm:pt modelId="{56E3B7CF-D3DE-41CA-996B-335B332566E3}" type="pres">
      <dgm:prSet presAssocID="{9DEA85B4-C1F7-4C87-9026-12A0B81B3731}" presName="rootConnector1" presStyleLbl="node1" presStyleIdx="0" presStyleCnt="0"/>
      <dgm:spPr/>
    </dgm:pt>
    <dgm:pt modelId="{961390E3-731B-48C6-AC70-C893C3032066}" type="pres">
      <dgm:prSet presAssocID="{9DEA85B4-C1F7-4C87-9026-12A0B81B3731}" presName="hierChild2" presStyleCnt="0"/>
      <dgm:spPr/>
    </dgm:pt>
    <dgm:pt modelId="{0A7D33CD-2DE8-4B6A-A31B-B18447966EAC}" type="pres">
      <dgm:prSet presAssocID="{21197692-7B35-4CA2-868B-6234249B2DC0}" presName="Name37" presStyleLbl="parChTrans1D2" presStyleIdx="0" presStyleCnt="3"/>
      <dgm:spPr/>
    </dgm:pt>
    <dgm:pt modelId="{C446ED33-095C-4EF5-BDEE-51C8FDE939E3}" type="pres">
      <dgm:prSet presAssocID="{CD6AD033-8131-408D-8A04-D8A6D9B3C61E}" presName="hierRoot2" presStyleCnt="0">
        <dgm:presLayoutVars>
          <dgm:hierBranch val="init"/>
        </dgm:presLayoutVars>
      </dgm:prSet>
      <dgm:spPr/>
    </dgm:pt>
    <dgm:pt modelId="{A90FD072-3FB2-495D-B066-D931920E9ACB}" type="pres">
      <dgm:prSet presAssocID="{CD6AD033-8131-408D-8A04-D8A6D9B3C61E}" presName="rootComposite" presStyleCnt="0"/>
      <dgm:spPr/>
    </dgm:pt>
    <dgm:pt modelId="{0680B4FB-84C8-4680-B51A-5D1C3D940B0F}" type="pres">
      <dgm:prSet presAssocID="{CD6AD033-8131-408D-8A04-D8A6D9B3C61E}" presName="rootText" presStyleLbl="node2" presStyleIdx="0" presStyleCnt="3">
        <dgm:presLayoutVars>
          <dgm:chPref val="3"/>
        </dgm:presLayoutVars>
      </dgm:prSet>
      <dgm:spPr/>
    </dgm:pt>
    <dgm:pt modelId="{536105BC-4BA0-45B8-A2AB-F13520118990}" type="pres">
      <dgm:prSet presAssocID="{CD6AD033-8131-408D-8A04-D8A6D9B3C61E}" presName="rootConnector" presStyleLbl="node2" presStyleIdx="0" presStyleCnt="3"/>
      <dgm:spPr/>
    </dgm:pt>
    <dgm:pt modelId="{58FE42E8-3548-4DC0-B3C1-2BD456E64791}" type="pres">
      <dgm:prSet presAssocID="{CD6AD033-8131-408D-8A04-D8A6D9B3C61E}" presName="hierChild4" presStyleCnt="0"/>
      <dgm:spPr/>
    </dgm:pt>
    <dgm:pt modelId="{8FC33FE1-E9DC-406D-9A06-9FCB38CFEAE5}" type="pres">
      <dgm:prSet presAssocID="{CD6AD033-8131-408D-8A04-D8A6D9B3C61E}" presName="hierChild5" presStyleCnt="0"/>
      <dgm:spPr/>
    </dgm:pt>
    <dgm:pt modelId="{169525E7-E0F0-4A62-93BB-30FD3019664B}" type="pres">
      <dgm:prSet presAssocID="{CF5ABAAC-DBEC-450B-8281-435328C153E1}" presName="Name37" presStyleLbl="parChTrans1D2" presStyleIdx="1" presStyleCnt="3"/>
      <dgm:spPr/>
    </dgm:pt>
    <dgm:pt modelId="{ABBC897E-7659-44B2-9F2F-66C894ECC8B4}" type="pres">
      <dgm:prSet presAssocID="{E1143153-98E5-44C7-AE51-406A3CF77554}" presName="hierRoot2" presStyleCnt="0">
        <dgm:presLayoutVars>
          <dgm:hierBranch val="init"/>
        </dgm:presLayoutVars>
      </dgm:prSet>
      <dgm:spPr/>
    </dgm:pt>
    <dgm:pt modelId="{78993F88-ADC9-42FA-9362-EFA86F2C24B6}" type="pres">
      <dgm:prSet presAssocID="{E1143153-98E5-44C7-AE51-406A3CF77554}" presName="rootComposite" presStyleCnt="0"/>
      <dgm:spPr/>
    </dgm:pt>
    <dgm:pt modelId="{3F8F0941-851E-49CE-A296-167DFD03EB12}" type="pres">
      <dgm:prSet presAssocID="{E1143153-98E5-44C7-AE51-406A3CF77554}" presName="rootText" presStyleLbl="node2" presStyleIdx="1" presStyleCnt="3">
        <dgm:presLayoutVars>
          <dgm:chPref val="3"/>
        </dgm:presLayoutVars>
      </dgm:prSet>
      <dgm:spPr/>
    </dgm:pt>
    <dgm:pt modelId="{5F9835B5-1A33-471C-8EBF-91F22554B3A9}" type="pres">
      <dgm:prSet presAssocID="{E1143153-98E5-44C7-AE51-406A3CF77554}" presName="rootConnector" presStyleLbl="node2" presStyleIdx="1" presStyleCnt="3"/>
      <dgm:spPr/>
    </dgm:pt>
    <dgm:pt modelId="{07E52493-7B16-48E1-AAA1-E59CC47BDFAC}" type="pres">
      <dgm:prSet presAssocID="{E1143153-98E5-44C7-AE51-406A3CF77554}" presName="hierChild4" presStyleCnt="0"/>
      <dgm:spPr/>
    </dgm:pt>
    <dgm:pt modelId="{AE69DD7B-5B39-4F7A-A3C1-2783C78BFCA7}" type="pres">
      <dgm:prSet presAssocID="{E1143153-98E5-44C7-AE51-406A3CF77554}" presName="hierChild5" presStyleCnt="0"/>
      <dgm:spPr/>
    </dgm:pt>
    <dgm:pt modelId="{372D9E10-F45C-4649-B118-D0B1AC15FD2F}" type="pres">
      <dgm:prSet presAssocID="{AA4C44C8-6B53-4F38-9171-5BDC63C26AE6}" presName="Name37" presStyleLbl="parChTrans1D2" presStyleIdx="2" presStyleCnt="3"/>
      <dgm:spPr/>
    </dgm:pt>
    <dgm:pt modelId="{F464AA56-EAFB-4FE2-B9D5-67A299377809}" type="pres">
      <dgm:prSet presAssocID="{E82AED4C-365F-496A-AEB4-F89EC19B6E8E}" presName="hierRoot2" presStyleCnt="0">
        <dgm:presLayoutVars>
          <dgm:hierBranch val="init"/>
        </dgm:presLayoutVars>
      </dgm:prSet>
      <dgm:spPr/>
    </dgm:pt>
    <dgm:pt modelId="{FC1375E8-8BF0-4A71-A315-D274A8E21C2F}" type="pres">
      <dgm:prSet presAssocID="{E82AED4C-365F-496A-AEB4-F89EC19B6E8E}" presName="rootComposite" presStyleCnt="0"/>
      <dgm:spPr/>
    </dgm:pt>
    <dgm:pt modelId="{9C1AC43E-3A02-4B3F-9940-AC399FAC3038}" type="pres">
      <dgm:prSet presAssocID="{E82AED4C-365F-496A-AEB4-F89EC19B6E8E}" presName="rootText" presStyleLbl="node2" presStyleIdx="2" presStyleCnt="3">
        <dgm:presLayoutVars>
          <dgm:chPref val="3"/>
        </dgm:presLayoutVars>
      </dgm:prSet>
      <dgm:spPr/>
    </dgm:pt>
    <dgm:pt modelId="{EDE3ADD2-7F46-4B6F-B0D8-04E5F08149D9}" type="pres">
      <dgm:prSet presAssocID="{E82AED4C-365F-496A-AEB4-F89EC19B6E8E}" presName="rootConnector" presStyleLbl="node2" presStyleIdx="2" presStyleCnt="3"/>
      <dgm:spPr/>
    </dgm:pt>
    <dgm:pt modelId="{AE1392F9-E9A0-4766-8FD2-D05A67F02735}" type="pres">
      <dgm:prSet presAssocID="{E82AED4C-365F-496A-AEB4-F89EC19B6E8E}" presName="hierChild4" presStyleCnt="0"/>
      <dgm:spPr/>
    </dgm:pt>
    <dgm:pt modelId="{A915C4C8-C455-479C-B36D-0E8297933E2A}" type="pres">
      <dgm:prSet presAssocID="{E82AED4C-365F-496A-AEB4-F89EC19B6E8E}" presName="hierChild5" presStyleCnt="0"/>
      <dgm:spPr/>
    </dgm:pt>
    <dgm:pt modelId="{680C1464-5CD4-4431-AE8A-A2DCF213B917}" type="pres">
      <dgm:prSet presAssocID="{9DEA85B4-C1F7-4C87-9026-12A0B81B3731}" presName="hierChild3" presStyleCnt="0"/>
      <dgm:spPr/>
    </dgm:pt>
  </dgm:ptLst>
  <dgm:cxnLst>
    <dgm:cxn modelId="{9D055E02-0365-4290-B177-EEB5E4245204}" type="presOf" srcId="{E1143153-98E5-44C7-AE51-406A3CF77554}" destId="{3F8F0941-851E-49CE-A296-167DFD03EB12}" srcOrd="0" destOrd="0" presId="urn:microsoft.com/office/officeart/2005/8/layout/orgChart1"/>
    <dgm:cxn modelId="{16975302-1004-4998-8461-C9268BACC1CB}" type="presOf" srcId="{CD6AD033-8131-408D-8A04-D8A6D9B3C61E}" destId="{0680B4FB-84C8-4680-B51A-5D1C3D940B0F}" srcOrd="0" destOrd="0" presId="urn:microsoft.com/office/officeart/2005/8/layout/orgChart1"/>
    <dgm:cxn modelId="{5C510E0D-2FDF-4EE1-A77B-44286024E638}" type="presOf" srcId="{E82AED4C-365F-496A-AEB4-F89EC19B6E8E}" destId="{9C1AC43E-3A02-4B3F-9940-AC399FAC3038}" srcOrd="0" destOrd="0" presId="urn:microsoft.com/office/officeart/2005/8/layout/orgChart1"/>
    <dgm:cxn modelId="{5D85B318-A802-4E78-A51C-3F65AF64D240}" type="presOf" srcId="{9DEA85B4-C1F7-4C87-9026-12A0B81B3731}" destId="{56E3B7CF-D3DE-41CA-996B-335B332566E3}" srcOrd="1" destOrd="0" presId="urn:microsoft.com/office/officeart/2005/8/layout/orgChart1"/>
    <dgm:cxn modelId="{48922B1E-915C-46BE-9232-4D612495E9CF}" type="presOf" srcId="{CF5ABAAC-DBEC-450B-8281-435328C153E1}" destId="{169525E7-E0F0-4A62-93BB-30FD3019664B}" srcOrd="0" destOrd="0" presId="urn:microsoft.com/office/officeart/2005/8/layout/orgChart1"/>
    <dgm:cxn modelId="{1C886228-4818-4B52-9396-C5F7E8CB599A}" type="presOf" srcId="{78737586-3357-4414-AB39-F3EA485D183B}" destId="{786C4880-D261-4833-945B-24136EF0AFBC}" srcOrd="0" destOrd="0" presId="urn:microsoft.com/office/officeart/2005/8/layout/orgChart1"/>
    <dgm:cxn modelId="{142A3A69-FA98-459F-86DC-0972AE6AAF1E}" type="presOf" srcId="{AA4C44C8-6B53-4F38-9171-5BDC63C26AE6}" destId="{372D9E10-F45C-4649-B118-D0B1AC15FD2F}" srcOrd="0" destOrd="0" presId="urn:microsoft.com/office/officeart/2005/8/layout/orgChart1"/>
    <dgm:cxn modelId="{7796356F-F795-4604-AFAB-81CE41F28BDC}" srcId="{9DEA85B4-C1F7-4C87-9026-12A0B81B3731}" destId="{E82AED4C-365F-496A-AEB4-F89EC19B6E8E}" srcOrd="2" destOrd="0" parTransId="{AA4C44C8-6B53-4F38-9171-5BDC63C26AE6}" sibTransId="{601E2172-DF7E-4254-B7A5-BBDC79E50DDB}"/>
    <dgm:cxn modelId="{40876B74-BB16-415E-AA11-5FFB8EAA913B}" type="presOf" srcId="{21197692-7B35-4CA2-868B-6234249B2DC0}" destId="{0A7D33CD-2DE8-4B6A-A31B-B18447966EAC}" srcOrd="0" destOrd="0" presId="urn:microsoft.com/office/officeart/2005/8/layout/orgChart1"/>
    <dgm:cxn modelId="{2482B8A7-115C-4498-BEF4-9E11A51E0330}" type="presOf" srcId="{9DEA85B4-C1F7-4C87-9026-12A0B81B3731}" destId="{6DECD59D-089E-43F8-8760-D672AD6B4B27}" srcOrd="0" destOrd="0" presId="urn:microsoft.com/office/officeart/2005/8/layout/orgChart1"/>
    <dgm:cxn modelId="{53889AC8-F41D-4E6A-B86C-64ADA8046EE5}" srcId="{9DEA85B4-C1F7-4C87-9026-12A0B81B3731}" destId="{CD6AD033-8131-408D-8A04-D8A6D9B3C61E}" srcOrd="0" destOrd="0" parTransId="{21197692-7B35-4CA2-868B-6234249B2DC0}" sibTransId="{CC126B2E-BAB7-40AA-BB9A-F7C31844DF33}"/>
    <dgm:cxn modelId="{2832B7C9-FECB-4478-8836-AE0FE3750487}" type="presOf" srcId="{E1143153-98E5-44C7-AE51-406A3CF77554}" destId="{5F9835B5-1A33-471C-8EBF-91F22554B3A9}" srcOrd="1" destOrd="0" presId="urn:microsoft.com/office/officeart/2005/8/layout/orgChart1"/>
    <dgm:cxn modelId="{5807C0DD-BF33-496C-AC2D-81275764C787}" type="presOf" srcId="{E82AED4C-365F-496A-AEB4-F89EC19B6E8E}" destId="{EDE3ADD2-7F46-4B6F-B0D8-04E5F08149D9}" srcOrd="1" destOrd="0" presId="urn:microsoft.com/office/officeart/2005/8/layout/orgChart1"/>
    <dgm:cxn modelId="{5B460CF6-2D81-4A4F-8705-0F3CA3AAAA6A}" srcId="{78737586-3357-4414-AB39-F3EA485D183B}" destId="{9DEA85B4-C1F7-4C87-9026-12A0B81B3731}" srcOrd="0" destOrd="0" parTransId="{3FC59337-B7B5-4373-94FE-7F3A9814C113}" sibTransId="{EFEB5317-A5EF-422D-9F3F-D4B32C5B37FE}"/>
    <dgm:cxn modelId="{6ED259F8-E7F0-4335-BB1D-1CD56E22BDCA}" type="presOf" srcId="{CD6AD033-8131-408D-8A04-D8A6D9B3C61E}" destId="{536105BC-4BA0-45B8-A2AB-F13520118990}" srcOrd="1" destOrd="0" presId="urn:microsoft.com/office/officeart/2005/8/layout/orgChart1"/>
    <dgm:cxn modelId="{928A0FFB-09CF-4477-A29E-A983F01390BA}" srcId="{9DEA85B4-C1F7-4C87-9026-12A0B81B3731}" destId="{E1143153-98E5-44C7-AE51-406A3CF77554}" srcOrd="1" destOrd="0" parTransId="{CF5ABAAC-DBEC-450B-8281-435328C153E1}" sibTransId="{86A96DEA-A96F-45FB-A6F4-4B3063B6383E}"/>
    <dgm:cxn modelId="{44FF71AA-8427-4A76-8334-99527254450C}" type="presParOf" srcId="{786C4880-D261-4833-945B-24136EF0AFBC}" destId="{367201BD-38E7-4165-89BB-290DAD0F552E}" srcOrd="0" destOrd="0" presId="urn:microsoft.com/office/officeart/2005/8/layout/orgChart1"/>
    <dgm:cxn modelId="{7FA03E8B-630E-456F-88C7-04BFA214FCBE}" type="presParOf" srcId="{367201BD-38E7-4165-89BB-290DAD0F552E}" destId="{5088F18B-3834-4D74-A061-6B6492EFE01B}" srcOrd="0" destOrd="0" presId="urn:microsoft.com/office/officeart/2005/8/layout/orgChart1"/>
    <dgm:cxn modelId="{7BA59931-9F8B-43E5-B9E8-3022C8A522D2}" type="presParOf" srcId="{5088F18B-3834-4D74-A061-6B6492EFE01B}" destId="{6DECD59D-089E-43F8-8760-D672AD6B4B27}" srcOrd="0" destOrd="0" presId="urn:microsoft.com/office/officeart/2005/8/layout/orgChart1"/>
    <dgm:cxn modelId="{2C910995-319E-4783-BB4D-1B41B2424E77}" type="presParOf" srcId="{5088F18B-3834-4D74-A061-6B6492EFE01B}" destId="{56E3B7CF-D3DE-41CA-996B-335B332566E3}" srcOrd="1" destOrd="0" presId="urn:microsoft.com/office/officeart/2005/8/layout/orgChart1"/>
    <dgm:cxn modelId="{FD211598-BB1F-4636-A5D8-BE955BB91171}" type="presParOf" srcId="{367201BD-38E7-4165-89BB-290DAD0F552E}" destId="{961390E3-731B-48C6-AC70-C893C3032066}" srcOrd="1" destOrd="0" presId="urn:microsoft.com/office/officeart/2005/8/layout/orgChart1"/>
    <dgm:cxn modelId="{AC564CEC-6CC8-4C3E-BAE8-ABD51AE4CA57}" type="presParOf" srcId="{961390E3-731B-48C6-AC70-C893C3032066}" destId="{0A7D33CD-2DE8-4B6A-A31B-B18447966EAC}" srcOrd="0" destOrd="0" presId="urn:microsoft.com/office/officeart/2005/8/layout/orgChart1"/>
    <dgm:cxn modelId="{25A636B9-26D3-4E50-80DD-56F7B1F80A1C}" type="presParOf" srcId="{961390E3-731B-48C6-AC70-C893C3032066}" destId="{C446ED33-095C-4EF5-BDEE-51C8FDE939E3}" srcOrd="1" destOrd="0" presId="urn:microsoft.com/office/officeart/2005/8/layout/orgChart1"/>
    <dgm:cxn modelId="{A1CDBA42-C2BA-4773-8435-CB0BEB5EFF2F}" type="presParOf" srcId="{C446ED33-095C-4EF5-BDEE-51C8FDE939E3}" destId="{A90FD072-3FB2-495D-B066-D931920E9ACB}" srcOrd="0" destOrd="0" presId="urn:microsoft.com/office/officeart/2005/8/layout/orgChart1"/>
    <dgm:cxn modelId="{0D0EA201-8163-4F62-B16C-8F5C9ED918D4}" type="presParOf" srcId="{A90FD072-3FB2-495D-B066-D931920E9ACB}" destId="{0680B4FB-84C8-4680-B51A-5D1C3D940B0F}" srcOrd="0" destOrd="0" presId="urn:microsoft.com/office/officeart/2005/8/layout/orgChart1"/>
    <dgm:cxn modelId="{FA4CC1D8-3947-469D-B5A9-8FFE486C3658}" type="presParOf" srcId="{A90FD072-3FB2-495D-B066-D931920E9ACB}" destId="{536105BC-4BA0-45B8-A2AB-F13520118990}" srcOrd="1" destOrd="0" presId="urn:microsoft.com/office/officeart/2005/8/layout/orgChart1"/>
    <dgm:cxn modelId="{66387E58-8503-4B64-A3DE-EEA5DE293E0D}" type="presParOf" srcId="{C446ED33-095C-4EF5-BDEE-51C8FDE939E3}" destId="{58FE42E8-3548-4DC0-B3C1-2BD456E64791}" srcOrd="1" destOrd="0" presId="urn:microsoft.com/office/officeart/2005/8/layout/orgChart1"/>
    <dgm:cxn modelId="{F53A7A04-240E-443F-BC9D-B5B818DCB8DB}" type="presParOf" srcId="{C446ED33-095C-4EF5-BDEE-51C8FDE939E3}" destId="{8FC33FE1-E9DC-406D-9A06-9FCB38CFEAE5}" srcOrd="2" destOrd="0" presId="urn:microsoft.com/office/officeart/2005/8/layout/orgChart1"/>
    <dgm:cxn modelId="{EFCCEC6B-BB65-48AA-A0DA-8509C8283170}" type="presParOf" srcId="{961390E3-731B-48C6-AC70-C893C3032066}" destId="{169525E7-E0F0-4A62-93BB-30FD3019664B}" srcOrd="2" destOrd="0" presId="urn:microsoft.com/office/officeart/2005/8/layout/orgChart1"/>
    <dgm:cxn modelId="{7F284642-C6DC-422E-9020-995F7FA00EC7}" type="presParOf" srcId="{961390E3-731B-48C6-AC70-C893C3032066}" destId="{ABBC897E-7659-44B2-9F2F-66C894ECC8B4}" srcOrd="3" destOrd="0" presId="urn:microsoft.com/office/officeart/2005/8/layout/orgChart1"/>
    <dgm:cxn modelId="{FF9D3805-4159-4FB2-83F8-699C9901AB28}" type="presParOf" srcId="{ABBC897E-7659-44B2-9F2F-66C894ECC8B4}" destId="{78993F88-ADC9-42FA-9362-EFA86F2C24B6}" srcOrd="0" destOrd="0" presId="urn:microsoft.com/office/officeart/2005/8/layout/orgChart1"/>
    <dgm:cxn modelId="{A2DC5B07-CDF4-4400-82C1-4074C72EB10D}" type="presParOf" srcId="{78993F88-ADC9-42FA-9362-EFA86F2C24B6}" destId="{3F8F0941-851E-49CE-A296-167DFD03EB12}" srcOrd="0" destOrd="0" presId="urn:microsoft.com/office/officeart/2005/8/layout/orgChart1"/>
    <dgm:cxn modelId="{A78568E1-3AD6-413D-BB08-795F14ADA91E}" type="presParOf" srcId="{78993F88-ADC9-42FA-9362-EFA86F2C24B6}" destId="{5F9835B5-1A33-471C-8EBF-91F22554B3A9}" srcOrd="1" destOrd="0" presId="urn:microsoft.com/office/officeart/2005/8/layout/orgChart1"/>
    <dgm:cxn modelId="{FD160CC7-C2DC-4645-90FA-1465568B8D3E}" type="presParOf" srcId="{ABBC897E-7659-44B2-9F2F-66C894ECC8B4}" destId="{07E52493-7B16-48E1-AAA1-E59CC47BDFAC}" srcOrd="1" destOrd="0" presId="urn:microsoft.com/office/officeart/2005/8/layout/orgChart1"/>
    <dgm:cxn modelId="{3EFF29BA-4F92-4087-8AFC-4CC20FC17A25}" type="presParOf" srcId="{ABBC897E-7659-44B2-9F2F-66C894ECC8B4}" destId="{AE69DD7B-5B39-4F7A-A3C1-2783C78BFCA7}" srcOrd="2" destOrd="0" presId="urn:microsoft.com/office/officeart/2005/8/layout/orgChart1"/>
    <dgm:cxn modelId="{4E5B9882-05C9-47AE-88DC-CD63CEF12DDD}" type="presParOf" srcId="{961390E3-731B-48C6-AC70-C893C3032066}" destId="{372D9E10-F45C-4649-B118-D0B1AC15FD2F}" srcOrd="4" destOrd="0" presId="urn:microsoft.com/office/officeart/2005/8/layout/orgChart1"/>
    <dgm:cxn modelId="{3A815D1A-F0DD-48B4-9320-C0677574CBD5}" type="presParOf" srcId="{961390E3-731B-48C6-AC70-C893C3032066}" destId="{F464AA56-EAFB-4FE2-B9D5-67A299377809}" srcOrd="5" destOrd="0" presId="urn:microsoft.com/office/officeart/2005/8/layout/orgChart1"/>
    <dgm:cxn modelId="{FE7BBAC7-F8D1-4C75-87F5-DD5B4E56F5E6}" type="presParOf" srcId="{F464AA56-EAFB-4FE2-B9D5-67A299377809}" destId="{FC1375E8-8BF0-4A71-A315-D274A8E21C2F}" srcOrd="0" destOrd="0" presId="urn:microsoft.com/office/officeart/2005/8/layout/orgChart1"/>
    <dgm:cxn modelId="{51E467FB-8311-4B39-8CA8-44AAEB059E30}" type="presParOf" srcId="{FC1375E8-8BF0-4A71-A315-D274A8E21C2F}" destId="{9C1AC43E-3A02-4B3F-9940-AC399FAC3038}" srcOrd="0" destOrd="0" presId="urn:microsoft.com/office/officeart/2005/8/layout/orgChart1"/>
    <dgm:cxn modelId="{F7AA55B9-8023-4342-8D97-7600C7C55E7A}" type="presParOf" srcId="{FC1375E8-8BF0-4A71-A315-D274A8E21C2F}" destId="{EDE3ADD2-7F46-4B6F-B0D8-04E5F08149D9}" srcOrd="1" destOrd="0" presId="urn:microsoft.com/office/officeart/2005/8/layout/orgChart1"/>
    <dgm:cxn modelId="{36F6F2C0-307C-4EF3-90CC-95609208E0D4}" type="presParOf" srcId="{F464AA56-EAFB-4FE2-B9D5-67A299377809}" destId="{AE1392F9-E9A0-4766-8FD2-D05A67F02735}" srcOrd="1" destOrd="0" presId="urn:microsoft.com/office/officeart/2005/8/layout/orgChart1"/>
    <dgm:cxn modelId="{2C6BAE18-1B10-404A-AB69-0183B572C2CF}" type="presParOf" srcId="{F464AA56-EAFB-4FE2-B9D5-67A299377809}" destId="{A915C4C8-C455-479C-B36D-0E8297933E2A}" srcOrd="2" destOrd="0" presId="urn:microsoft.com/office/officeart/2005/8/layout/orgChart1"/>
    <dgm:cxn modelId="{80347AB1-B877-4478-93EA-74C01644671E}" type="presParOf" srcId="{367201BD-38E7-4165-89BB-290DAD0F552E}" destId="{680C1464-5CD4-4431-AE8A-A2DCF213B9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8737586-3357-4414-AB39-F3EA485D183B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DEA85B4-C1F7-4C87-9026-12A0B81B3731}">
      <dgm:prSet phldrT="[Text]"/>
      <dgm:spPr/>
      <dgm:t>
        <a:bodyPr/>
        <a:lstStyle/>
        <a:p>
          <a:r>
            <a:rPr lang="en-US" dirty="0"/>
            <a:t>ART</a:t>
          </a:r>
        </a:p>
      </dgm:t>
    </dgm:pt>
    <dgm:pt modelId="{3FC59337-B7B5-4373-94FE-7F3A9814C113}" type="parTrans" cxnId="{5B460CF6-2D81-4A4F-8705-0F3CA3AAAA6A}">
      <dgm:prSet/>
      <dgm:spPr/>
      <dgm:t>
        <a:bodyPr/>
        <a:lstStyle/>
        <a:p>
          <a:endParaRPr lang="en-US"/>
        </a:p>
      </dgm:t>
    </dgm:pt>
    <dgm:pt modelId="{EFEB5317-A5EF-422D-9F3F-D4B32C5B37FE}" type="sibTrans" cxnId="{5B460CF6-2D81-4A4F-8705-0F3CA3AAAA6A}">
      <dgm:prSet/>
      <dgm:spPr/>
      <dgm:t>
        <a:bodyPr/>
        <a:lstStyle/>
        <a:p>
          <a:endParaRPr lang="en-US"/>
        </a:p>
      </dgm:t>
    </dgm:pt>
    <dgm:pt modelId="{CD6AD033-8131-408D-8A04-D8A6D9B3C61E}">
      <dgm:prSet phldrT="[Text]"/>
      <dgm:spPr/>
      <dgm:t>
        <a:bodyPr/>
        <a:lstStyle/>
        <a:p>
          <a:r>
            <a:rPr lang="en-US" dirty="0"/>
            <a:t>Captive Insurance</a:t>
          </a:r>
        </a:p>
      </dgm:t>
    </dgm:pt>
    <dgm:pt modelId="{21197692-7B35-4CA2-868B-6234249B2DC0}" type="parTrans" cxnId="{53889AC8-F41D-4E6A-B86C-64ADA8046EE5}">
      <dgm:prSet/>
      <dgm:spPr/>
      <dgm:t>
        <a:bodyPr/>
        <a:lstStyle/>
        <a:p>
          <a:endParaRPr lang="en-US"/>
        </a:p>
      </dgm:t>
    </dgm:pt>
    <dgm:pt modelId="{CC126B2E-BAB7-40AA-BB9A-F7C31844DF33}" type="sibTrans" cxnId="{53889AC8-F41D-4E6A-B86C-64ADA8046EE5}">
      <dgm:prSet/>
      <dgm:spPr/>
      <dgm:t>
        <a:bodyPr/>
        <a:lstStyle/>
        <a:p>
          <a:endParaRPr lang="en-US"/>
        </a:p>
      </dgm:t>
    </dgm:pt>
    <dgm:pt modelId="{E1143153-98E5-44C7-AE51-406A3CF77554}">
      <dgm:prSet phldrT="[Text]"/>
      <dgm:spPr/>
      <dgm:t>
        <a:bodyPr/>
        <a:lstStyle/>
        <a:p>
          <a:r>
            <a:rPr lang="en-US" dirty="0"/>
            <a:t>Multi-Trigger Product</a:t>
          </a:r>
        </a:p>
      </dgm:t>
    </dgm:pt>
    <dgm:pt modelId="{CF5ABAAC-DBEC-450B-8281-435328C153E1}" type="parTrans" cxnId="{928A0FFB-09CF-4477-A29E-A983F01390BA}">
      <dgm:prSet/>
      <dgm:spPr/>
      <dgm:t>
        <a:bodyPr/>
        <a:lstStyle/>
        <a:p>
          <a:endParaRPr lang="en-US"/>
        </a:p>
      </dgm:t>
    </dgm:pt>
    <dgm:pt modelId="{86A96DEA-A96F-45FB-A6F4-4B3063B6383E}" type="sibTrans" cxnId="{928A0FFB-09CF-4477-A29E-A983F01390BA}">
      <dgm:prSet/>
      <dgm:spPr/>
      <dgm:t>
        <a:bodyPr/>
        <a:lstStyle/>
        <a:p>
          <a:endParaRPr lang="en-US"/>
        </a:p>
      </dgm:t>
    </dgm:pt>
    <dgm:pt modelId="{E82AED4C-365F-496A-AEB4-F89EC19B6E8E}">
      <dgm:prSet phldrT="[Text]"/>
      <dgm:spPr/>
      <dgm:t>
        <a:bodyPr/>
        <a:lstStyle/>
        <a:p>
          <a:r>
            <a:rPr lang="en-US" dirty="0"/>
            <a:t>Cat Bond</a:t>
          </a:r>
        </a:p>
      </dgm:t>
    </dgm:pt>
    <dgm:pt modelId="{AA4C44C8-6B53-4F38-9171-5BDC63C26AE6}" type="parTrans" cxnId="{7796356F-F795-4604-AFAB-81CE41F28BDC}">
      <dgm:prSet/>
      <dgm:spPr/>
      <dgm:t>
        <a:bodyPr/>
        <a:lstStyle/>
        <a:p>
          <a:endParaRPr lang="en-US"/>
        </a:p>
      </dgm:t>
    </dgm:pt>
    <dgm:pt modelId="{601E2172-DF7E-4254-B7A5-BBDC79E50DDB}" type="sibTrans" cxnId="{7796356F-F795-4604-AFAB-81CE41F28BDC}">
      <dgm:prSet/>
      <dgm:spPr/>
      <dgm:t>
        <a:bodyPr/>
        <a:lstStyle/>
        <a:p>
          <a:endParaRPr lang="en-US"/>
        </a:p>
      </dgm:t>
    </dgm:pt>
    <dgm:pt modelId="{786C4880-D261-4833-945B-24136EF0AFBC}" type="pres">
      <dgm:prSet presAssocID="{78737586-3357-4414-AB39-F3EA485D183B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367201BD-38E7-4165-89BB-290DAD0F552E}" type="pres">
      <dgm:prSet presAssocID="{9DEA85B4-C1F7-4C87-9026-12A0B81B3731}" presName="hierRoot1" presStyleCnt="0">
        <dgm:presLayoutVars>
          <dgm:hierBranch val="init"/>
        </dgm:presLayoutVars>
      </dgm:prSet>
      <dgm:spPr/>
    </dgm:pt>
    <dgm:pt modelId="{5088F18B-3834-4D74-A061-6B6492EFE01B}" type="pres">
      <dgm:prSet presAssocID="{9DEA85B4-C1F7-4C87-9026-12A0B81B3731}" presName="rootComposite1" presStyleCnt="0"/>
      <dgm:spPr/>
    </dgm:pt>
    <dgm:pt modelId="{6DECD59D-089E-43F8-8760-D672AD6B4B27}" type="pres">
      <dgm:prSet presAssocID="{9DEA85B4-C1F7-4C87-9026-12A0B81B3731}" presName="rootText1" presStyleLbl="node0" presStyleIdx="0" presStyleCnt="1">
        <dgm:presLayoutVars>
          <dgm:chPref val="3"/>
        </dgm:presLayoutVars>
      </dgm:prSet>
      <dgm:spPr/>
    </dgm:pt>
    <dgm:pt modelId="{56E3B7CF-D3DE-41CA-996B-335B332566E3}" type="pres">
      <dgm:prSet presAssocID="{9DEA85B4-C1F7-4C87-9026-12A0B81B3731}" presName="rootConnector1" presStyleLbl="node1" presStyleIdx="0" presStyleCnt="0"/>
      <dgm:spPr/>
    </dgm:pt>
    <dgm:pt modelId="{961390E3-731B-48C6-AC70-C893C3032066}" type="pres">
      <dgm:prSet presAssocID="{9DEA85B4-C1F7-4C87-9026-12A0B81B3731}" presName="hierChild2" presStyleCnt="0"/>
      <dgm:spPr/>
    </dgm:pt>
    <dgm:pt modelId="{0A7D33CD-2DE8-4B6A-A31B-B18447966EAC}" type="pres">
      <dgm:prSet presAssocID="{21197692-7B35-4CA2-868B-6234249B2DC0}" presName="Name37" presStyleLbl="parChTrans1D2" presStyleIdx="0" presStyleCnt="3"/>
      <dgm:spPr/>
    </dgm:pt>
    <dgm:pt modelId="{C446ED33-095C-4EF5-BDEE-51C8FDE939E3}" type="pres">
      <dgm:prSet presAssocID="{CD6AD033-8131-408D-8A04-D8A6D9B3C61E}" presName="hierRoot2" presStyleCnt="0">
        <dgm:presLayoutVars>
          <dgm:hierBranch val="init"/>
        </dgm:presLayoutVars>
      </dgm:prSet>
      <dgm:spPr/>
    </dgm:pt>
    <dgm:pt modelId="{A90FD072-3FB2-495D-B066-D931920E9ACB}" type="pres">
      <dgm:prSet presAssocID="{CD6AD033-8131-408D-8A04-D8A6D9B3C61E}" presName="rootComposite" presStyleCnt="0"/>
      <dgm:spPr/>
    </dgm:pt>
    <dgm:pt modelId="{0680B4FB-84C8-4680-B51A-5D1C3D940B0F}" type="pres">
      <dgm:prSet presAssocID="{CD6AD033-8131-408D-8A04-D8A6D9B3C61E}" presName="rootText" presStyleLbl="node2" presStyleIdx="0" presStyleCnt="3">
        <dgm:presLayoutVars>
          <dgm:chPref val="3"/>
        </dgm:presLayoutVars>
      </dgm:prSet>
      <dgm:spPr/>
    </dgm:pt>
    <dgm:pt modelId="{536105BC-4BA0-45B8-A2AB-F13520118990}" type="pres">
      <dgm:prSet presAssocID="{CD6AD033-8131-408D-8A04-D8A6D9B3C61E}" presName="rootConnector" presStyleLbl="node2" presStyleIdx="0" presStyleCnt="3"/>
      <dgm:spPr/>
    </dgm:pt>
    <dgm:pt modelId="{58FE42E8-3548-4DC0-B3C1-2BD456E64791}" type="pres">
      <dgm:prSet presAssocID="{CD6AD033-8131-408D-8A04-D8A6D9B3C61E}" presName="hierChild4" presStyleCnt="0"/>
      <dgm:spPr/>
    </dgm:pt>
    <dgm:pt modelId="{8FC33FE1-E9DC-406D-9A06-9FCB38CFEAE5}" type="pres">
      <dgm:prSet presAssocID="{CD6AD033-8131-408D-8A04-D8A6D9B3C61E}" presName="hierChild5" presStyleCnt="0"/>
      <dgm:spPr/>
    </dgm:pt>
    <dgm:pt modelId="{169525E7-E0F0-4A62-93BB-30FD3019664B}" type="pres">
      <dgm:prSet presAssocID="{CF5ABAAC-DBEC-450B-8281-435328C153E1}" presName="Name37" presStyleLbl="parChTrans1D2" presStyleIdx="1" presStyleCnt="3"/>
      <dgm:spPr/>
    </dgm:pt>
    <dgm:pt modelId="{ABBC897E-7659-44B2-9F2F-66C894ECC8B4}" type="pres">
      <dgm:prSet presAssocID="{E1143153-98E5-44C7-AE51-406A3CF77554}" presName="hierRoot2" presStyleCnt="0">
        <dgm:presLayoutVars>
          <dgm:hierBranch val="init"/>
        </dgm:presLayoutVars>
      </dgm:prSet>
      <dgm:spPr/>
    </dgm:pt>
    <dgm:pt modelId="{78993F88-ADC9-42FA-9362-EFA86F2C24B6}" type="pres">
      <dgm:prSet presAssocID="{E1143153-98E5-44C7-AE51-406A3CF77554}" presName="rootComposite" presStyleCnt="0"/>
      <dgm:spPr/>
    </dgm:pt>
    <dgm:pt modelId="{3F8F0941-851E-49CE-A296-167DFD03EB12}" type="pres">
      <dgm:prSet presAssocID="{E1143153-98E5-44C7-AE51-406A3CF77554}" presName="rootText" presStyleLbl="node2" presStyleIdx="1" presStyleCnt="3">
        <dgm:presLayoutVars>
          <dgm:chPref val="3"/>
        </dgm:presLayoutVars>
      </dgm:prSet>
      <dgm:spPr/>
    </dgm:pt>
    <dgm:pt modelId="{5F9835B5-1A33-471C-8EBF-91F22554B3A9}" type="pres">
      <dgm:prSet presAssocID="{E1143153-98E5-44C7-AE51-406A3CF77554}" presName="rootConnector" presStyleLbl="node2" presStyleIdx="1" presStyleCnt="3"/>
      <dgm:spPr/>
    </dgm:pt>
    <dgm:pt modelId="{07E52493-7B16-48E1-AAA1-E59CC47BDFAC}" type="pres">
      <dgm:prSet presAssocID="{E1143153-98E5-44C7-AE51-406A3CF77554}" presName="hierChild4" presStyleCnt="0"/>
      <dgm:spPr/>
    </dgm:pt>
    <dgm:pt modelId="{AE69DD7B-5B39-4F7A-A3C1-2783C78BFCA7}" type="pres">
      <dgm:prSet presAssocID="{E1143153-98E5-44C7-AE51-406A3CF77554}" presName="hierChild5" presStyleCnt="0"/>
      <dgm:spPr/>
    </dgm:pt>
    <dgm:pt modelId="{372D9E10-F45C-4649-B118-D0B1AC15FD2F}" type="pres">
      <dgm:prSet presAssocID="{AA4C44C8-6B53-4F38-9171-5BDC63C26AE6}" presName="Name37" presStyleLbl="parChTrans1D2" presStyleIdx="2" presStyleCnt="3"/>
      <dgm:spPr/>
    </dgm:pt>
    <dgm:pt modelId="{F464AA56-EAFB-4FE2-B9D5-67A299377809}" type="pres">
      <dgm:prSet presAssocID="{E82AED4C-365F-496A-AEB4-F89EC19B6E8E}" presName="hierRoot2" presStyleCnt="0">
        <dgm:presLayoutVars>
          <dgm:hierBranch val="init"/>
        </dgm:presLayoutVars>
      </dgm:prSet>
      <dgm:spPr/>
    </dgm:pt>
    <dgm:pt modelId="{FC1375E8-8BF0-4A71-A315-D274A8E21C2F}" type="pres">
      <dgm:prSet presAssocID="{E82AED4C-365F-496A-AEB4-F89EC19B6E8E}" presName="rootComposite" presStyleCnt="0"/>
      <dgm:spPr/>
    </dgm:pt>
    <dgm:pt modelId="{9C1AC43E-3A02-4B3F-9940-AC399FAC3038}" type="pres">
      <dgm:prSet presAssocID="{E82AED4C-365F-496A-AEB4-F89EC19B6E8E}" presName="rootText" presStyleLbl="node2" presStyleIdx="2" presStyleCnt="3">
        <dgm:presLayoutVars>
          <dgm:chPref val="3"/>
        </dgm:presLayoutVars>
      </dgm:prSet>
      <dgm:spPr/>
    </dgm:pt>
    <dgm:pt modelId="{EDE3ADD2-7F46-4B6F-B0D8-04E5F08149D9}" type="pres">
      <dgm:prSet presAssocID="{E82AED4C-365F-496A-AEB4-F89EC19B6E8E}" presName="rootConnector" presStyleLbl="node2" presStyleIdx="2" presStyleCnt="3"/>
      <dgm:spPr/>
    </dgm:pt>
    <dgm:pt modelId="{AE1392F9-E9A0-4766-8FD2-D05A67F02735}" type="pres">
      <dgm:prSet presAssocID="{E82AED4C-365F-496A-AEB4-F89EC19B6E8E}" presName="hierChild4" presStyleCnt="0"/>
      <dgm:spPr/>
    </dgm:pt>
    <dgm:pt modelId="{A915C4C8-C455-479C-B36D-0E8297933E2A}" type="pres">
      <dgm:prSet presAssocID="{E82AED4C-365F-496A-AEB4-F89EC19B6E8E}" presName="hierChild5" presStyleCnt="0"/>
      <dgm:spPr/>
    </dgm:pt>
    <dgm:pt modelId="{680C1464-5CD4-4431-AE8A-A2DCF213B917}" type="pres">
      <dgm:prSet presAssocID="{9DEA85B4-C1F7-4C87-9026-12A0B81B3731}" presName="hierChild3" presStyleCnt="0"/>
      <dgm:spPr/>
    </dgm:pt>
  </dgm:ptLst>
  <dgm:cxnLst>
    <dgm:cxn modelId="{9D055E02-0365-4290-B177-EEB5E4245204}" type="presOf" srcId="{E1143153-98E5-44C7-AE51-406A3CF77554}" destId="{3F8F0941-851E-49CE-A296-167DFD03EB12}" srcOrd="0" destOrd="0" presId="urn:microsoft.com/office/officeart/2005/8/layout/orgChart1"/>
    <dgm:cxn modelId="{16975302-1004-4998-8461-C9268BACC1CB}" type="presOf" srcId="{CD6AD033-8131-408D-8A04-D8A6D9B3C61E}" destId="{0680B4FB-84C8-4680-B51A-5D1C3D940B0F}" srcOrd="0" destOrd="0" presId="urn:microsoft.com/office/officeart/2005/8/layout/orgChart1"/>
    <dgm:cxn modelId="{5C510E0D-2FDF-4EE1-A77B-44286024E638}" type="presOf" srcId="{E82AED4C-365F-496A-AEB4-F89EC19B6E8E}" destId="{9C1AC43E-3A02-4B3F-9940-AC399FAC3038}" srcOrd="0" destOrd="0" presId="urn:microsoft.com/office/officeart/2005/8/layout/orgChart1"/>
    <dgm:cxn modelId="{5D85B318-A802-4E78-A51C-3F65AF64D240}" type="presOf" srcId="{9DEA85B4-C1F7-4C87-9026-12A0B81B3731}" destId="{56E3B7CF-D3DE-41CA-996B-335B332566E3}" srcOrd="1" destOrd="0" presId="urn:microsoft.com/office/officeart/2005/8/layout/orgChart1"/>
    <dgm:cxn modelId="{48922B1E-915C-46BE-9232-4D612495E9CF}" type="presOf" srcId="{CF5ABAAC-DBEC-450B-8281-435328C153E1}" destId="{169525E7-E0F0-4A62-93BB-30FD3019664B}" srcOrd="0" destOrd="0" presId="urn:microsoft.com/office/officeart/2005/8/layout/orgChart1"/>
    <dgm:cxn modelId="{1C886228-4818-4B52-9396-C5F7E8CB599A}" type="presOf" srcId="{78737586-3357-4414-AB39-F3EA485D183B}" destId="{786C4880-D261-4833-945B-24136EF0AFBC}" srcOrd="0" destOrd="0" presId="urn:microsoft.com/office/officeart/2005/8/layout/orgChart1"/>
    <dgm:cxn modelId="{142A3A69-FA98-459F-86DC-0972AE6AAF1E}" type="presOf" srcId="{AA4C44C8-6B53-4F38-9171-5BDC63C26AE6}" destId="{372D9E10-F45C-4649-B118-D0B1AC15FD2F}" srcOrd="0" destOrd="0" presId="urn:microsoft.com/office/officeart/2005/8/layout/orgChart1"/>
    <dgm:cxn modelId="{7796356F-F795-4604-AFAB-81CE41F28BDC}" srcId="{9DEA85B4-C1F7-4C87-9026-12A0B81B3731}" destId="{E82AED4C-365F-496A-AEB4-F89EC19B6E8E}" srcOrd="2" destOrd="0" parTransId="{AA4C44C8-6B53-4F38-9171-5BDC63C26AE6}" sibTransId="{601E2172-DF7E-4254-B7A5-BBDC79E50DDB}"/>
    <dgm:cxn modelId="{40876B74-BB16-415E-AA11-5FFB8EAA913B}" type="presOf" srcId="{21197692-7B35-4CA2-868B-6234249B2DC0}" destId="{0A7D33CD-2DE8-4B6A-A31B-B18447966EAC}" srcOrd="0" destOrd="0" presId="urn:microsoft.com/office/officeart/2005/8/layout/orgChart1"/>
    <dgm:cxn modelId="{2482B8A7-115C-4498-BEF4-9E11A51E0330}" type="presOf" srcId="{9DEA85B4-C1F7-4C87-9026-12A0B81B3731}" destId="{6DECD59D-089E-43F8-8760-D672AD6B4B27}" srcOrd="0" destOrd="0" presId="urn:microsoft.com/office/officeart/2005/8/layout/orgChart1"/>
    <dgm:cxn modelId="{53889AC8-F41D-4E6A-B86C-64ADA8046EE5}" srcId="{9DEA85B4-C1F7-4C87-9026-12A0B81B3731}" destId="{CD6AD033-8131-408D-8A04-D8A6D9B3C61E}" srcOrd="0" destOrd="0" parTransId="{21197692-7B35-4CA2-868B-6234249B2DC0}" sibTransId="{CC126B2E-BAB7-40AA-BB9A-F7C31844DF33}"/>
    <dgm:cxn modelId="{2832B7C9-FECB-4478-8836-AE0FE3750487}" type="presOf" srcId="{E1143153-98E5-44C7-AE51-406A3CF77554}" destId="{5F9835B5-1A33-471C-8EBF-91F22554B3A9}" srcOrd="1" destOrd="0" presId="urn:microsoft.com/office/officeart/2005/8/layout/orgChart1"/>
    <dgm:cxn modelId="{5807C0DD-BF33-496C-AC2D-81275764C787}" type="presOf" srcId="{E82AED4C-365F-496A-AEB4-F89EC19B6E8E}" destId="{EDE3ADD2-7F46-4B6F-B0D8-04E5F08149D9}" srcOrd="1" destOrd="0" presId="urn:microsoft.com/office/officeart/2005/8/layout/orgChart1"/>
    <dgm:cxn modelId="{5B460CF6-2D81-4A4F-8705-0F3CA3AAAA6A}" srcId="{78737586-3357-4414-AB39-F3EA485D183B}" destId="{9DEA85B4-C1F7-4C87-9026-12A0B81B3731}" srcOrd="0" destOrd="0" parTransId="{3FC59337-B7B5-4373-94FE-7F3A9814C113}" sibTransId="{EFEB5317-A5EF-422D-9F3F-D4B32C5B37FE}"/>
    <dgm:cxn modelId="{6ED259F8-E7F0-4335-BB1D-1CD56E22BDCA}" type="presOf" srcId="{CD6AD033-8131-408D-8A04-D8A6D9B3C61E}" destId="{536105BC-4BA0-45B8-A2AB-F13520118990}" srcOrd="1" destOrd="0" presId="urn:microsoft.com/office/officeart/2005/8/layout/orgChart1"/>
    <dgm:cxn modelId="{928A0FFB-09CF-4477-A29E-A983F01390BA}" srcId="{9DEA85B4-C1F7-4C87-9026-12A0B81B3731}" destId="{E1143153-98E5-44C7-AE51-406A3CF77554}" srcOrd="1" destOrd="0" parTransId="{CF5ABAAC-DBEC-450B-8281-435328C153E1}" sibTransId="{86A96DEA-A96F-45FB-A6F4-4B3063B6383E}"/>
    <dgm:cxn modelId="{44FF71AA-8427-4A76-8334-99527254450C}" type="presParOf" srcId="{786C4880-D261-4833-945B-24136EF0AFBC}" destId="{367201BD-38E7-4165-89BB-290DAD0F552E}" srcOrd="0" destOrd="0" presId="urn:microsoft.com/office/officeart/2005/8/layout/orgChart1"/>
    <dgm:cxn modelId="{7FA03E8B-630E-456F-88C7-04BFA214FCBE}" type="presParOf" srcId="{367201BD-38E7-4165-89BB-290DAD0F552E}" destId="{5088F18B-3834-4D74-A061-6B6492EFE01B}" srcOrd="0" destOrd="0" presId="urn:microsoft.com/office/officeart/2005/8/layout/orgChart1"/>
    <dgm:cxn modelId="{7BA59931-9F8B-43E5-B9E8-3022C8A522D2}" type="presParOf" srcId="{5088F18B-3834-4D74-A061-6B6492EFE01B}" destId="{6DECD59D-089E-43F8-8760-D672AD6B4B27}" srcOrd="0" destOrd="0" presId="urn:microsoft.com/office/officeart/2005/8/layout/orgChart1"/>
    <dgm:cxn modelId="{2C910995-319E-4783-BB4D-1B41B2424E77}" type="presParOf" srcId="{5088F18B-3834-4D74-A061-6B6492EFE01B}" destId="{56E3B7CF-D3DE-41CA-996B-335B332566E3}" srcOrd="1" destOrd="0" presId="urn:microsoft.com/office/officeart/2005/8/layout/orgChart1"/>
    <dgm:cxn modelId="{FD211598-BB1F-4636-A5D8-BE955BB91171}" type="presParOf" srcId="{367201BD-38E7-4165-89BB-290DAD0F552E}" destId="{961390E3-731B-48C6-AC70-C893C3032066}" srcOrd="1" destOrd="0" presId="urn:microsoft.com/office/officeart/2005/8/layout/orgChart1"/>
    <dgm:cxn modelId="{AC564CEC-6CC8-4C3E-BAE8-ABD51AE4CA57}" type="presParOf" srcId="{961390E3-731B-48C6-AC70-C893C3032066}" destId="{0A7D33CD-2DE8-4B6A-A31B-B18447966EAC}" srcOrd="0" destOrd="0" presId="urn:microsoft.com/office/officeart/2005/8/layout/orgChart1"/>
    <dgm:cxn modelId="{25A636B9-26D3-4E50-80DD-56F7B1F80A1C}" type="presParOf" srcId="{961390E3-731B-48C6-AC70-C893C3032066}" destId="{C446ED33-095C-4EF5-BDEE-51C8FDE939E3}" srcOrd="1" destOrd="0" presId="urn:microsoft.com/office/officeart/2005/8/layout/orgChart1"/>
    <dgm:cxn modelId="{A1CDBA42-C2BA-4773-8435-CB0BEB5EFF2F}" type="presParOf" srcId="{C446ED33-095C-4EF5-BDEE-51C8FDE939E3}" destId="{A90FD072-3FB2-495D-B066-D931920E9ACB}" srcOrd="0" destOrd="0" presId="urn:microsoft.com/office/officeart/2005/8/layout/orgChart1"/>
    <dgm:cxn modelId="{0D0EA201-8163-4F62-B16C-8F5C9ED918D4}" type="presParOf" srcId="{A90FD072-3FB2-495D-B066-D931920E9ACB}" destId="{0680B4FB-84C8-4680-B51A-5D1C3D940B0F}" srcOrd="0" destOrd="0" presId="urn:microsoft.com/office/officeart/2005/8/layout/orgChart1"/>
    <dgm:cxn modelId="{FA4CC1D8-3947-469D-B5A9-8FFE486C3658}" type="presParOf" srcId="{A90FD072-3FB2-495D-B066-D931920E9ACB}" destId="{536105BC-4BA0-45B8-A2AB-F13520118990}" srcOrd="1" destOrd="0" presId="urn:microsoft.com/office/officeart/2005/8/layout/orgChart1"/>
    <dgm:cxn modelId="{66387E58-8503-4B64-A3DE-EEA5DE293E0D}" type="presParOf" srcId="{C446ED33-095C-4EF5-BDEE-51C8FDE939E3}" destId="{58FE42E8-3548-4DC0-B3C1-2BD456E64791}" srcOrd="1" destOrd="0" presId="urn:microsoft.com/office/officeart/2005/8/layout/orgChart1"/>
    <dgm:cxn modelId="{F53A7A04-240E-443F-BC9D-B5B818DCB8DB}" type="presParOf" srcId="{C446ED33-095C-4EF5-BDEE-51C8FDE939E3}" destId="{8FC33FE1-E9DC-406D-9A06-9FCB38CFEAE5}" srcOrd="2" destOrd="0" presId="urn:microsoft.com/office/officeart/2005/8/layout/orgChart1"/>
    <dgm:cxn modelId="{EFCCEC6B-BB65-48AA-A0DA-8509C8283170}" type="presParOf" srcId="{961390E3-731B-48C6-AC70-C893C3032066}" destId="{169525E7-E0F0-4A62-93BB-30FD3019664B}" srcOrd="2" destOrd="0" presId="urn:microsoft.com/office/officeart/2005/8/layout/orgChart1"/>
    <dgm:cxn modelId="{7F284642-C6DC-422E-9020-995F7FA00EC7}" type="presParOf" srcId="{961390E3-731B-48C6-AC70-C893C3032066}" destId="{ABBC897E-7659-44B2-9F2F-66C894ECC8B4}" srcOrd="3" destOrd="0" presId="urn:microsoft.com/office/officeart/2005/8/layout/orgChart1"/>
    <dgm:cxn modelId="{FF9D3805-4159-4FB2-83F8-699C9901AB28}" type="presParOf" srcId="{ABBC897E-7659-44B2-9F2F-66C894ECC8B4}" destId="{78993F88-ADC9-42FA-9362-EFA86F2C24B6}" srcOrd="0" destOrd="0" presId="urn:microsoft.com/office/officeart/2005/8/layout/orgChart1"/>
    <dgm:cxn modelId="{A2DC5B07-CDF4-4400-82C1-4074C72EB10D}" type="presParOf" srcId="{78993F88-ADC9-42FA-9362-EFA86F2C24B6}" destId="{3F8F0941-851E-49CE-A296-167DFD03EB12}" srcOrd="0" destOrd="0" presId="urn:microsoft.com/office/officeart/2005/8/layout/orgChart1"/>
    <dgm:cxn modelId="{A78568E1-3AD6-413D-BB08-795F14ADA91E}" type="presParOf" srcId="{78993F88-ADC9-42FA-9362-EFA86F2C24B6}" destId="{5F9835B5-1A33-471C-8EBF-91F22554B3A9}" srcOrd="1" destOrd="0" presId="urn:microsoft.com/office/officeart/2005/8/layout/orgChart1"/>
    <dgm:cxn modelId="{FD160CC7-C2DC-4645-90FA-1465568B8D3E}" type="presParOf" srcId="{ABBC897E-7659-44B2-9F2F-66C894ECC8B4}" destId="{07E52493-7B16-48E1-AAA1-E59CC47BDFAC}" srcOrd="1" destOrd="0" presId="urn:microsoft.com/office/officeart/2005/8/layout/orgChart1"/>
    <dgm:cxn modelId="{3EFF29BA-4F92-4087-8AFC-4CC20FC17A25}" type="presParOf" srcId="{ABBC897E-7659-44B2-9F2F-66C894ECC8B4}" destId="{AE69DD7B-5B39-4F7A-A3C1-2783C78BFCA7}" srcOrd="2" destOrd="0" presId="urn:microsoft.com/office/officeart/2005/8/layout/orgChart1"/>
    <dgm:cxn modelId="{4E5B9882-05C9-47AE-88DC-CD63CEF12DDD}" type="presParOf" srcId="{961390E3-731B-48C6-AC70-C893C3032066}" destId="{372D9E10-F45C-4649-B118-D0B1AC15FD2F}" srcOrd="4" destOrd="0" presId="urn:microsoft.com/office/officeart/2005/8/layout/orgChart1"/>
    <dgm:cxn modelId="{3A815D1A-F0DD-48B4-9320-C0677574CBD5}" type="presParOf" srcId="{961390E3-731B-48C6-AC70-C893C3032066}" destId="{F464AA56-EAFB-4FE2-B9D5-67A299377809}" srcOrd="5" destOrd="0" presId="urn:microsoft.com/office/officeart/2005/8/layout/orgChart1"/>
    <dgm:cxn modelId="{FE7BBAC7-F8D1-4C75-87F5-DD5B4E56F5E6}" type="presParOf" srcId="{F464AA56-EAFB-4FE2-B9D5-67A299377809}" destId="{FC1375E8-8BF0-4A71-A315-D274A8E21C2F}" srcOrd="0" destOrd="0" presId="urn:microsoft.com/office/officeart/2005/8/layout/orgChart1"/>
    <dgm:cxn modelId="{51E467FB-8311-4B39-8CA8-44AAEB059E30}" type="presParOf" srcId="{FC1375E8-8BF0-4A71-A315-D274A8E21C2F}" destId="{9C1AC43E-3A02-4B3F-9940-AC399FAC3038}" srcOrd="0" destOrd="0" presId="urn:microsoft.com/office/officeart/2005/8/layout/orgChart1"/>
    <dgm:cxn modelId="{F7AA55B9-8023-4342-8D97-7600C7C55E7A}" type="presParOf" srcId="{FC1375E8-8BF0-4A71-A315-D274A8E21C2F}" destId="{EDE3ADD2-7F46-4B6F-B0D8-04E5F08149D9}" srcOrd="1" destOrd="0" presId="urn:microsoft.com/office/officeart/2005/8/layout/orgChart1"/>
    <dgm:cxn modelId="{36F6F2C0-307C-4EF3-90CC-95609208E0D4}" type="presParOf" srcId="{F464AA56-EAFB-4FE2-B9D5-67A299377809}" destId="{AE1392F9-E9A0-4766-8FD2-D05A67F02735}" srcOrd="1" destOrd="0" presId="urn:microsoft.com/office/officeart/2005/8/layout/orgChart1"/>
    <dgm:cxn modelId="{2C6BAE18-1B10-404A-AB69-0183B572C2CF}" type="presParOf" srcId="{F464AA56-EAFB-4FE2-B9D5-67A299377809}" destId="{A915C4C8-C455-479C-B36D-0E8297933E2A}" srcOrd="2" destOrd="0" presId="urn:microsoft.com/office/officeart/2005/8/layout/orgChart1"/>
    <dgm:cxn modelId="{80347AB1-B877-4478-93EA-74C01644671E}" type="presParOf" srcId="{367201BD-38E7-4165-89BB-290DAD0F552E}" destId="{680C1464-5CD4-4431-AE8A-A2DCF213B917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BF1F27B-9F00-4913-AE1F-218CA185FB13}" type="doc">
      <dgm:prSet loTypeId="urn:microsoft.com/office/officeart/2005/8/layout/arrow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5D0988E-3D77-4C91-A475-BA753609239B}">
      <dgm:prSet phldrT="[Text]"/>
      <dgm:spPr/>
      <dgm:t>
        <a:bodyPr/>
        <a:lstStyle/>
        <a:p>
          <a:r>
            <a:rPr lang="en-US" dirty="0"/>
            <a:t>Insurance</a:t>
          </a:r>
        </a:p>
      </dgm:t>
    </dgm:pt>
    <dgm:pt modelId="{82934BE5-C9F5-4B05-87CD-552851F259D9}" type="parTrans" cxnId="{698B1FC9-59BF-46CF-A37A-46050F891424}">
      <dgm:prSet/>
      <dgm:spPr/>
      <dgm:t>
        <a:bodyPr/>
        <a:lstStyle/>
        <a:p>
          <a:endParaRPr lang="en-US"/>
        </a:p>
      </dgm:t>
    </dgm:pt>
    <dgm:pt modelId="{5674B6C8-3A0F-41FE-B6BD-32FF06087F59}" type="sibTrans" cxnId="{698B1FC9-59BF-46CF-A37A-46050F891424}">
      <dgm:prSet/>
      <dgm:spPr/>
      <dgm:t>
        <a:bodyPr/>
        <a:lstStyle/>
        <a:p>
          <a:endParaRPr lang="en-US"/>
        </a:p>
      </dgm:t>
    </dgm:pt>
    <dgm:pt modelId="{AE90BC77-531A-409A-AD2A-0806E03BBDD1}">
      <dgm:prSet phldrT="[Text]"/>
      <dgm:spPr/>
      <dgm:t>
        <a:bodyPr/>
        <a:lstStyle/>
        <a:p>
          <a:r>
            <a:rPr lang="en-US" dirty="0"/>
            <a:t>Alternative Risk Transfer</a:t>
          </a:r>
        </a:p>
      </dgm:t>
    </dgm:pt>
    <dgm:pt modelId="{7CA73B42-5D02-4106-997D-4914A1713278}" type="parTrans" cxnId="{975CF120-436F-4A26-B6DD-E477EBA61F5D}">
      <dgm:prSet/>
      <dgm:spPr/>
      <dgm:t>
        <a:bodyPr/>
        <a:lstStyle/>
        <a:p>
          <a:endParaRPr lang="en-US"/>
        </a:p>
      </dgm:t>
    </dgm:pt>
    <dgm:pt modelId="{1DA59C03-9B66-4365-8B5F-526F2F567C10}" type="sibTrans" cxnId="{975CF120-436F-4A26-B6DD-E477EBA61F5D}">
      <dgm:prSet/>
      <dgm:spPr/>
      <dgm:t>
        <a:bodyPr/>
        <a:lstStyle/>
        <a:p>
          <a:endParaRPr lang="en-US"/>
        </a:p>
      </dgm:t>
    </dgm:pt>
    <dgm:pt modelId="{E4D85C2E-6194-494E-9C4A-ABCF0B5A5F24}" type="pres">
      <dgm:prSet presAssocID="{8BF1F27B-9F00-4913-AE1F-218CA185FB13}" presName="cycle" presStyleCnt="0">
        <dgm:presLayoutVars>
          <dgm:dir/>
          <dgm:resizeHandles val="exact"/>
        </dgm:presLayoutVars>
      </dgm:prSet>
      <dgm:spPr/>
    </dgm:pt>
    <dgm:pt modelId="{A008B9E1-F1B7-460A-A464-A89B8AF83916}" type="pres">
      <dgm:prSet presAssocID="{35D0988E-3D77-4C91-A475-BA753609239B}" presName="arrow" presStyleLbl="node1" presStyleIdx="0" presStyleCnt="2">
        <dgm:presLayoutVars>
          <dgm:bulletEnabled val="1"/>
        </dgm:presLayoutVars>
      </dgm:prSet>
      <dgm:spPr/>
    </dgm:pt>
    <dgm:pt modelId="{E3F6FACB-E907-466F-B860-5D6455D06A4D}" type="pres">
      <dgm:prSet presAssocID="{AE90BC77-531A-409A-AD2A-0806E03BBDD1}" presName="arrow" presStyleLbl="node1" presStyleIdx="1" presStyleCnt="2">
        <dgm:presLayoutVars>
          <dgm:bulletEnabled val="1"/>
        </dgm:presLayoutVars>
      </dgm:prSet>
      <dgm:spPr/>
    </dgm:pt>
  </dgm:ptLst>
  <dgm:cxnLst>
    <dgm:cxn modelId="{DEB5E71D-024F-41BC-8922-823EB760801B}" type="presOf" srcId="{8BF1F27B-9F00-4913-AE1F-218CA185FB13}" destId="{E4D85C2E-6194-494E-9C4A-ABCF0B5A5F24}" srcOrd="0" destOrd="0" presId="urn:microsoft.com/office/officeart/2005/8/layout/arrow1"/>
    <dgm:cxn modelId="{975CF120-436F-4A26-B6DD-E477EBA61F5D}" srcId="{8BF1F27B-9F00-4913-AE1F-218CA185FB13}" destId="{AE90BC77-531A-409A-AD2A-0806E03BBDD1}" srcOrd="1" destOrd="0" parTransId="{7CA73B42-5D02-4106-997D-4914A1713278}" sibTransId="{1DA59C03-9B66-4365-8B5F-526F2F567C10}"/>
    <dgm:cxn modelId="{263C2725-1D82-41AC-8557-FD3C24B2826B}" type="presOf" srcId="{35D0988E-3D77-4C91-A475-BA753609239B}" destId="{A008B9E1-F1B7-460A-A464-A89B8AF83916}" srcOrd="0" destOrd="0" presId="urn:microsoft.com/office/officeart/2005/8/layout/arrow1"/>
    <dgm:cxn modelId="{88B8EE2B-01C9-4890-8797-2D9B1DB8C656}" type="presOf" srcId="{AE90BC77-531A-409A-AD2A-0806E03BBDD1}" destId="{E3F6FACB-E907-466F-B860-5D6455D06A4D}" srcOrd="0" destOrd="0" presId="urn:microsoft.com/office/officeart/2005/8/layout/arrow1"/>
    <dgm:cxn modelId="{698B1FC9-59BF-46CF-A37A-46050F891424}" srcId="{8BF1F27B-9F00-4913-AE1F-218CA185FB13}" destId="{35D0988E-3D77-4C91-A475-BA753609239B}" srcOrd="0" destOrd="0" parTransId="{82934BE5-C9F5-4B05-87CD-552851F259D9}" sibTransId="{5674B6C8-3A0F-41FE-B6BD-32FF06087F59}"/>
    <dgm:cxn modelId="{19F84E24-A205-4103-B12A-96AE2A5BB18A}" type="presParOf" srcId="{E4D85C2E-6194-494E-9C4A-ABCF0B5A5F24}" destId="{A008B9E1-F1B7-460A-A464-A89B8AF83916}" srcOrd="0" destOrd="0" presId="urn:microsoft.com/office/officeart/2005/8/layout/arrow1"/>
    <dgm:cxn modelId="{89F94D50-9853-44F8-9622-40A25A716597}" type="presParOf" srcId="{E4D85C2E-6194-494E-9C4A-ABCF0B5A5F24}" destId="{E3F6FACB-E907-466F-B860-5D6455D06A4D}" srcOrd="1" destOrd="0" presId="urn:microsoft.com/office/officeart/2005/8/layout/arrow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/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/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BAC2DFD-C9DF-4F6B-AEBF-7ED0982C3687}" type="doc">
      <dgm:prSet loTypeId="urn:microsoft.com/office/officeart/2005/8/layout/equation2" loCatId="relationship" qsTypeId="urn:microsoft.com/office/officeart/2005/8/quickstyle/simple1" qsCatId="simple" csTypeId="urn:microsoft.com/office/officeart/2005/8/colors/accent1_2" csCatId="accent1" phldr="1"/>
      <dgm:spPr/>
    </dgm:pt>
    <dgm:pt modelId="{6C5CFEFD-C96C-4033-B8BD-B647444BE858}">
      <dgm:prSet phldrT="[Text]" custT="1"/>
      <dgm:spPr/>
      <dgm:t>
        <a:bodyPr/>
        <a:lstStyle/>
        <a:p>
          <a:r>
            <a:rPr lang="en-US" sz="2000" dirty="0"/>
            <a:t>Investment Risk</a:t>
          </a:r>
        </a:p>
      </dgm:t>
    </dgm:pt>
    <dgm:pt modelId="{7FFBC3A9-3FC4-4475-998D-FA94A339253E}" type="parTrans" cxnId="{0DEBC5E4-22E8-459A-A05D-7AB0D4C06459}">
      <dgm:prSet/>
      <dgm:spPr/>
      <dgm:t>
        <a:bodyPr/>
        <a:lstStyle/>
        <a:p>
          <a:endParaRPr lang="en-US"/>
        </a:p>
      </dgm:t>
    </dgm:pt>
    <dgm:pt modelId="{63391D02-6A7C-4C5A-B54B-AF58F3DFEE53}" type="sibTrans" cxnId="{0DEBC5E4-22E8-459A-A05D-7AB0D4C06459}">
      <dgm:prSet/>
      <dgm:spPr/>
      <dgm:t>
        <a:bodyPr/>
        <a:lstStyle/>
        <a:p>
          <a:endParaRPr lang="en-US"/>
        </a:p>
      </dgm:t>
    </dgm:pt>
    <dgm:pt modelId="{398717A5-A756-4B62-B472-EF02F444A744}">
      <dgm:prSet phldrT="[Text]" custT="1"/>
      <dgm:spPr/>
      <dgm:t>
        <a:bodyPr/>
        <a:lstStyle/>
        <a:p>
          <a:r>
            <a:rPr lang="en-US" sz="2000" dirty="0"/>
            <a:t>Diversification</a:t>
          </a:r>
        </a:p>
      </dgm:t>
    </dgm:pt>
    <dgm:pt modelId="{4081C901-FB27-4279-907F-5D1ADC4D1F97}" type="parTrans" cxnId="{6BB020B6-3F9D-4C1D-A839-08DA07E0EEBE}">
      <dgm:prSet/>
      <dgm:spPr/>
      <dgm:t>
        <a:bodyPr/>
        <a:lstStyle/>
        <a:p>
          <a:endParaRPr lang="en-US"/>
        </a:p>
      </dgm:t>
    </dgm:pt>
    <dgm:pt modelId="{51549155-BF04-44A3-946B-5EF959AFD80E}" type="sibTrans" cxnId="{6BB020B6-3F9D-4C1D-A839-08DA07E0EEBE}">
      <dgm:prSet/>
      <dgm:spPr/>
      <dgm:t>
        <a:bodyPr/>
        <a:lstStyle/>
        <a:p>
          <a:endParaRPr lang="en-US"/>
        </a:p>
      </dgm:t>
    </dgm:pt>
    <dgm:pt modelId="{317B287D-4E2A-45EC-9C6D-AC8ED420C69B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/>
            <a:t>Systematic Risk</a:t>
          </a:r>
        </a:p>
        <a:p>
          <a:r>
            <a:rPr lang="th-TH" dirty="0"/>
            <a:t>(รับไว้เองหรือเอาไปจัดการต่อ)</a:t>
          </a:r>
          <a:endParaRPr lang="en-US" dirty="0"/>
        </a:p>
      </dgm:t>
    </dgm:pt>
    <dgm:pt modelId="{8165712A-A37A-47BA-B759-F323C44E8B76}" type="parTrans" cxnId="{23372510-6D04-4B7A-B61F-941631F1B509}">
      <dgm:prSet/>
      <dgm:spPr/>
      <dgm:t>
        <a:bodyPr/>
        <a:lstStyle/>
        <a:p>
          <a:endParaRPr lang="en-US"/>
        </a:p>
      </dgm:t>
    </dgm:pt>
    <dgm:pt modelId="{610A6C0F-A84C-4520-B2B7-09D7C3A009A5}" type="sibTrans" cxnId="{23372510-6D04-4B7A-B61F-941631F1B509}">
      <dgm:prSet/>
      <dgm:spPr/>
      <dgm:t>
        <a:bodyPr/>
        <a:lstStyle/>
        <a:p>
          <a:endParaRPr lang="en-US"/>
        </a:p>
      </dgm:t>
    </dgm:pt>
    <dgm:pt modelId="{1C06C60A-2D3E-40A3-9739-DCEA02830C05}" type="pres">
      <dgm:prSet presAssocID="{ABAC2DFD-C9DF-4F6B-AEBF-7ED0982C3687}" presName="Name0" presStyleCnt="0">
        <dgm:presLayoutVars>
          <dgm:dir/>
          <dgm:resizeHandles val="exact"/>
        </dgm:presLayoutVars>
      </dgm:prSet>
      <dgm:spPr/>
    </dgm:pt>
    <dgm:pt modelId="{0526B502-EB98-4C62-87BF-FE6B401BFDF5}" type="pres">
      <dgm:prSet presAssocID="{ABAC2DFD-C9DF-4F6B-AEBF-7ED0982C3687}" presName="vNodes" presStyleCnt="0"/>
      <dgm:spPr/>
    </dgm:pt>
    <dgm:pt modelId="{988480A8-BFE1-4747-9306-B7FC8FBDB686}" type="pres">
      <dgm:prSet presAssocID="{6C5CFEFD-C96C-4033-B8BD-B647444BE858}" presName="node" presStyleLbl="node1" presStyleIdx="0" presStyleCnt="3">
        <dgm:presLayoutVars>
          <dgm:bulletEnabled val="1"/>
        </dgm:presLayoutVars>
      </dgm:prSet>
      <dgm:spPr/>
    </dgm:pt>
    <dgm:pt modelId="{7E926EBF-333F-4403-83AF-2E08A7A48551}" type="pres">
      <dgm:prSet presAssocID="{63391D02-6A7C-4C5A-B54B-AF58F3DFEE53}" presName="spacerT" presStyleCnt="0"/>
      <dgm:spPr/>
    </dgm:pt>
    <dgm:pt modelId="{1C9131C9-486B-4971-8621-5E7DCD2312C4}" type="pres">
      <dgm:prSet presAssocID="{63391D02-6A7C-4C5A-B54B-AF58F3DFEE53}" presName="sibTrans" presStyleLbl="sibTrans2D1" presStyleIdx="0" presStyleCnt="2"/>
      <dgm:spPr/>
    </dgm:pt>
    <dgm:pt modelId="{9BF6D58A-CE83-4763-9222-0B76EBBBEB1E}" type="pres">
      <dgm:prSet presAssocID="{63391D02-6A7C-4C5A-B54B-AF58F3DFEE53}" presName="spacerB" presStyleCnt="0"/>
      <dgm:spPr/>
    </dgm:pt>
    <dgm:pt modelId="{AF84EBE0-05B1-426B-B492-F8F0E3273F42}" type="pres">
      <dgm:prSet presAssocID="{398717A5-A756-4B62-B472-EF02F444A744}" presName="node" presStyleLbl="node1" presStyleIdx="1" presStyleCnt="3">
        <dgm:presLayoutVars>
          <dgm:bulletEnabled val="1"/>
        </dgm:presLayoutVars>
      </dgm:prSet>
      <dgm:spPr/>
    </dgm:pt>
    <dgm:pt modelId="{DCBD39B5-2B6D-41BB-BEAA-3EEAFA46D574}" type="pres">
      <dgm:prSet presAssocID="{ABAC2DFD-C9DF-4F6B-AEBF-7ED0982C3687}" presName="sibTransLast" presStyleLbl="sibTrans2D1" presStyleIdx="1" presStyleCnt="2"/>
      <dgm:spPr/>
    </dgm:pt>
    <dgm:pt modelId="{9F858FDD-82E0-4573-8034-80D8EA3750E5}" type="pres">
      <dgm:prSet presAssocID="{ABAC2DFD-C9DF-4F6B-AEBF-7ED0982C3687}" presName="connectorText" presStyleLbl="sibTrans2D1" presStyleIdx="1" presStyleCnt="2"/>
      <dgm:spPr/>
    </dgm:pt>
    <dgm:pt modelId="{799673F1-FBA8-4AE6-91C9-713B30B16BDD}" type="pres">
      <dgm:prSet presAssocID="{ABAC2DFD-C9DF-4F6B-AEBF-7ED0982C3687}" presName="lastNode" presStyleLbl="node1" presStyleIdx="2" presStyleCnt="3">
        <dgm:presLayoutVars>
          <dgm:bulletEnabled val="1"/>
        </dgm:presLayoutVars>
      </dgm:prSet>
      <dgm:spPr/>
    </dgm:pt>
  </dgm:ptLst>
  <dgm:cxnLst>
    <dgm:cxn modelId="{23372510-6D04-4B7A-B61F-941631F1B509}" srcId="{ABAC2DFD-C9DF-4F6B-AEBF-7ED0982C3687}" destId="{317B287D-4E2A-45EC-9C6D-AC8ED420C69B}" srcOrd="2" destOrd="0" parTransId="{8165712A-A37A-47BA-B759-F323C44E8B76}" sibTransId="{610A6C0F-A84C-4520-B2B7-09D7C3A009A5}"/>
    <dgm:cxn modelId="{ACA4722E-2A1D-46F8-9B2D-D84D3CD4EAEE}" type="presOf" srcId="{51549155-BF04-44A3-946B-5EF959AFD80E}" destId="{DCBD39B5-2B6D-41BB-BEAA-3EEAFA46D574}" srcOrd="0" destOrd="0" presId="urn:microsoft.com/office/officeart/2005/8/layout/equation2"/>
    <dgm:cxn modelId="{1BE1DF5C-FDE3-490E-BD13-74E39271604E}" type="presOf" srcId="{51549155-BF04-44A3-946B-5EF959AFD80E}" destId="{9F858FDD-82E0-4573-8034-80D8EA3750E5}" srcOrd="1" destOrd="0" presId="urn:microsoft.com/office/officeart/2005/8/layout/equation2"/>
    <dgm:cxn modelId="{8295A555-9CF2-4E37-BE38-7A42D0D9E9A6}" type="presOf" srcId="{6C5CFEFD-C96C-4033-B8BD-B647444BE858}" destId="{988480A8-BFE1-4747-9306-B7FC8FBDB686}" srcOrd="0" destOrd="0" presId="urn:microsoft.com/office/officeart/2005/8/layout/equation2"/>
    <dgm:cxn modelId="{5F2B9394-7B0E-4E46-91D5-4366C46A33F6}" type="presOf" srcId="{398717A5-A756-4B62-B472-EF02F444A744}" destId="{AF84EBE0-05B1-426B-B492-F8F0E3273F42}" srcOrd="0" destOrd="0" presId="urn:microsoft.com/office/officeart/2005/8/layout/equation2"/>
    <dgm:cxn modelId="{6BB020B6-3F9D-4C1D-A839-08DA07E0EEBE}" srcId="{ABAC2DFD-C9DF-4F6B-AEBF-7ED0982C3687}" destId="{398717A5-A756-4B62-B472-EF02F444A744}" srcOrd="1" destOrd="0" parTransId="{4081C901-FB27-4279-907F-5D1ADC4D1F97}" sibTransId="{51549155-BF04-44A3-946B-5EF959AFD80E}"/>
    <dgm:cxn modelId="{F92B13CF-E084-414E-87C6-3EF0331C9740}" type="presOf" srcId="{317B287D-4E2A-45EC-9C6D-AC8ED420C69B}" destId="{799673F1-FBA8-4AE6-91C9-713B30B16BDD}" srcOrd="0" destOrd="0" presId="urn:microsoft.com/office/officeart/2005/8/layout/equation2"/>
    <dgm:cxn modelId="{384B52D1-BAAF-471C-AD46-55A19D6BAA4F}" type="presOf" srcId="{ABAC2DFD-C9DF-4F6B-AEBF-7ED0982C3687}" destId="{1C06C60A-2D3E-40A3-9739-DCEA02830C05}" srcOrd="0" destOrd="0" presId="urn:microsoft.com/office/officeart/2005/8/layout/equation2"/>
    <dgm:cxn modelId="{0DEBC5E4-22E8-459A-A05D-7AB0D4C06459}" srcId="{ABAC2DFD-C9DF-4F6B-AEBF-7ED0982C3687}" destId="{6C5CFEFD-C96C-4033-B8BD-B647444BE858}" srcOrd="0" destOrd="0" parTransId="{7FFBC3A9-3FC4-4475-998D-FA94A339253E}" sibTransId="{63391D02-6A7C-4C5A-B54B-AF58F3DFEE53}"/>
    <dgm:cxn modelId="{68CB04F5-6662-4A35-AAF2-238CCCBBE2EF}" type="presOf" srcId="{63391D02-6A7C-4C5A-B54B-AF58F3DFEE53}" destId="{1C9131C9-486B-4971-8621-5E7DCD2312C4}" srcOrd="0" destOrd="0" presId="urn:microsoft.com/office/officeart/2005/8/layout/equation2"/>
    <dgm:cxn modelId="{987512EC-7B8A-4A8E-9F00-26C4B1DADB94}" type="presParOf" srcId="{1C06C60A-2D3E-40A3-9739-DCEA02830C05}" destId="{0526B502-EB98-4C62-87BF-FE6B401BFDF5}" srcOrd="0" destOrd="0" presId="urn:microsoft.com/office/officeart/2005/8/layout/equation2"/>
    <dgm:cxn modelId="{46ACCE0E-45A2-4804-8189-1273E795BC3D}" type="presParOf" srcId="{0526B502-EB98-4C62-87BF-FE6B401BFDF5}" destId="{988480A8-BFE1-4747-9306-B7FC8FBDB686}" srcOrd="0" destOrd="0" presId="urn:microsoft.com/office/officeart/2005/8/layout/equation2"/>
    <dgm:cxn modelId="{DFBFE848-C4BF-4E35-93F3-6A7832BC155D}" type="presParOf" srcId="{0526B502-EB98-4C62-87BF-FE6B401BFDF5}" destId="{7E926EBF-333F-4403-83AF-2E08A7A48551}" srcOrd="1" destOrd="0" presId="urn:microsoft.com/office/officeart/2005/8/layout/equation2"/>
    <dgm:cxn modelId="{11CB9F47-D5B1-46D8-8BDC-8CB4C80631AC}" type="presParOf" srcId="{0526B502-EB98-4C62-87BF-FE6B401BFDF5}" destId="{1C9131C9-486B-4971-8621-5E7DCD2312C4}" srcOrd="2" destOrd="0" presId="urn:microsoft.com/office/officeart/2005/8/layout/equation2"/>
    <dgm:cxn modelId="{AD451E9C-F774-40D9-8202-43E4E2480A85}" type="presParOf" srcId="{0526B502-EB98-4C62-87BF-FE6B401BFDF5}" destId="{9BF6D58A-CE83-4763-9222-0B76EBBBEB1E}" srcOrd="3" destOrd="0" presId="urn:microsoft.com/office/officeart/2005/8/layout/equation2"/>
    <dgm:cxn modelId="{A7EF3727-C96F-4B03-AFBB-A3BD64410A5E}" type="presParOf" srcId="{0526B502-EB98-4C62-87BF-FE6B401BFDF5}" destId="{AF84EBE0-05B1-426B-B492-F8F0E3273F42}" srcOrd="4" destOrd="0" presId="urn:microsoft.com/office/officeart/2005/8/layout/equation2"/>
    <dgm:cxn modelId="{11EB79C2-31E4-4657-85B5-D6E45DA466CA}" type="presParOf" srcId="{1C06C60A-2D3E-40A3-9739-DCEA02830C05}" destId="{DCBD39B5-2B6D-41BB-BEAA-3EEAFA46D574}" srcOrd="1" destOrd="0" presId="urn:microsoft.com/office/officeart/2005/8/layout/equation2"/>
    <dgm:cxn modelId="{1BB13E2E-8E7F-433E-AD69-5BCE4C9731AA}" type="presParOf" srcId="{DCBD39B5-2B6D-41BB-BEAA-3EEAFA46D574}" destId="{9F858FDD-82E0-4573-8034-80D8EA3750E5}" srcOrd="0" destOrd="0" presId="urn:microsoft.com/office/officeart/2005/8/layout/equation2"/>
    <dgm:cxn modelId="{25DADFB4-2EAB-4E6F-8281-18F344B220DE}" type="presParOf" srcId="{1C06C60A-2D3E-40A3-9739-DCEA02830C05}" destId="{799673F1-FBA8-4AE6-91C9-713B30B16BDD}" srcOrd="2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765302E-0B26-447A-AEB8-ED773D007395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A27F2D5-ECEE-401E-8437-BD6AC3E00966}">
      <dgm:prSet phldrT="[Text]"/>
      <dgm:spPr/>
      <dgm:t>
        <a:bodyPr/>
        <a:lstStyle/>
        <a:p>
          <a:r>
            <a:rPr lang="en-US" dirty="0"/>
            <a:t>Tools</a:t>
          </a:r>
        </a:p>
      </dgm:t>
    </dgm:pt>
    <dgm:pt modelId="{8C554B82-EB00-4528-BE9C-09F2A6C4632A}" type="parTrans" cxnId="{A7225432-4DC5-4A4C-9532-8532D10108C2}">
      <dgm:prSet/>
      <dgm:spPr/>
      <dgm:t>
        <a:bodyPr/>
        <a:lstStyle/>
        <a:p>
          <a:endParaRPr lang="en-US"/>
        </a:p>
      </dgm:t>
    </dgm:pt>
    <dgm:pt modelId="{D94C7623-2571-4E5E-8E75-F8E0063EB844}" type="sibTrans" cxnId="{A7225432-4DC5-4A4C-9532-8532D10108C2}">
      <dgm:prSet/>
      <dgm:spPr/>
      <dgm:t>
        <a:bodyPr/>
        <a:lstStyle/>
        <a:p>
          <a:endParaRPr lang="en-US"/>
        </a:p>
      </dgm:t>
    </dgm:pt>
    <dgm:pt modelId="{37AF96E8-A108-4003-B1F6-94EF3D155387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/>
            <a:t>Diversification</a:t>
          </a:r>
        </a:p>
      </dgm:t>
    </dgm:pt>
    <dgm:pt modelId="{396914F5-1A8B-43E3-9709-9143D599324C}" type="parTrans" cxnId="{AD6D6E17-2EDC-4AB5-9904-9E04D572731C}">
      <dgm:prSet/>
      <dgm:spPr/>
      <dgm:t>
        <a:bodyPr/>
        <a:lstStyle/>
        <a:p>
          <a:endParaRPr lang="en-US"/>
        </a:p>
      </dgm:t>
    </dgm:pt>
    <dgm:pt modelId="{45A27FFB-1DC3-4AE3-88AE-0D64149739F1}" type="sibTrans" cxnId="{AD6D6E17-2EDC-4AB5-9904-9E04D572731C}">
      <dgm:prSet/>
      <dgm:spPr/>
      <dgm:t>
        <a:bodyPr/>
        <a:lstStyle/>
        <a:p>
          <a:endParaRPr lang="en-US"/>
        </a:p>
      </dgm:t>
    </dgm:pt>
    <dgm:pt modelId="{FFC3D350-B8C6-4CCE-984A-AD9CAA485FBF}">
      <dgm:prSet phldrT="[Text]"/>
      <dgm:spPr/>
      <dgm:t>
        <a:bodyPr/>
        <a:lstStyle/>
        <a:p>
          <a:r>
            <a:rPr lang="en-US" dirty="0"/>
            <a:t>Asset and Liability Management</a:t>
          </a:r>
        </a:p>
      </dgm:t>
    </dgm:pt>
    <dgm:pt modelId="{51CFA147-3AF4-4025-B6C0-4AB6D10F42CA}" type="parTrans" cxnId="{F430E468-D3A1-4CDC-AD6A-3CAE672D1501}">
      <dgm:prSet/>
      <dgm:spPr/>
      <dgm:t>
        <a:bodyPr/>
        <a:lstStyle/>
        <a:p>
          <a:endParaRPr lang="en-US"/>
        </a:p>
      </dgm:t>
    </dgm:pt>
    <dgm:pt modelId="{5A6F5E41-B26F-4840-8CAD-3F008876471E}" type="sibTrans" cxnId="{F430E468-D3A1-4CDC-AD6A-3CAE672D1501}">
      <dgm:prSet/>
      <dgm:spPr/>
      <dgm:t>
        <a:bodyPr/>
        <a:lstStyle/>
        <a:p>
          <a:endParaRPr lang="en-US"/>
        </a:p>
      </dgm:t>
    </dgm:pt>
    <dgm:pt modelId="{8233FC3F-C870-4523-9B78-B14BC7012635}">
      <dgm:prSet phldrT="[Text]"/>
      <dgm:spPr/>
      <dgm:t>
        <a:bodyPr/>
        <a:lstStyle/>
        <a:p>
          <a:r>
            <a:rPr lang="en-US" dirty="0"/>
            <a:t>Derivative</a:t>
          </a:r>
        </a:p>
      </dgm:t>
    </dgm:pt>
    <dgm:pt modelId="{10BC842F-3566-4B91-B09D-3A97A0C26A7D}" type="parTrans" cxnId="{6B5484A9-C890-4928-965A-F102121F5443}">
      <dgm:prSet/>
      <dgm:spPr/>
      <dgm:t>
        <a:bodyPr/>
        <a:lstStyle/>
        <a:p>
          <a:endParaRPr lang="en-US"/>
        </a:p>
      </dgm:t>
    </dgm:pt>
    <dgm:pt modelId="{DB417CA6-9A74-4C82-BD9A-CA605483CFFA}" type="sibTrans" cxnId="{6B5484A9-C890-4928-965A-F102121F5443}">
      <dgm:prSet/>
      <dgm:spPr/>
      <dgm:t>
        <a:bodyPr/>
        <a:lstStyle/>
        <a:p>
          <a:endParaRPr lang="en-US"/>
        </a:p>
      </dgm:t>
    </dgm:pt>
    <dgm:pt modelId="{AC17AD17-8F11-4E57-B505-49859ABC17E3}" type="pres">
      <dgm:prSet presAssocID="{C765302E-0B26-447A-AEB8-ED773D007395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6B0B3743-AA80-4D45-AB0C-5BBE9F4C8B3D}" type="pres">
      <dgm:prSet presAssocID="{9A27F2D5-ECEE-401E-8437-BD6AC3E00966}" presName="hierRoot1" presStyleCnt="0">
        <dgm:presLayoutVars>
          <dgm:hierBranch val="init"/>
        </dgm:presLayoutVars>
      </dgm:prSet>
      <dgm:spPr/>
    </dgm:pt>
    <dgm:pt modelId="{6386B807-5C1A-4167-AE3E-D71DDE51B299}" type="pres">
      <dgm:prSet presAssocID="{9A27F2D5-ECEE-401E-8437-BD6AC3E00966}" presName="rootComposite1" presStyleCnt="0"/>
      <dgm:spPr/>
    </dgm:pt>
    <dgm:pt modelId="{563AA474-BA21-4020-BEB7-EC17E32299D6}" type="pres">
      <dgm:prSet presAssocID="{9A27F2D5-ECEE-401E-8437-BD6AC3E00966}" presName="rootText1" presStyleLbl="node0" presStyleIdx="0" presStyleCnt="1">
        <dgm:presLayoutVars>
          <dgm:chPref val="3"/>
        </dgm:presLayoutVars>
      </dgm:prSet>
      <dgm:spPr/>
    </dgm:pt>
    <dgm:pt modelId="{4B527D00-7590-44CF-95BD-45D17947D393}" type="pres">
      <dgm:prSet presAssocID="{9A27F2D5-ECEE-401E-8437-BD6AC3E00966}" presName="rootConnector1" presStyleLbl="node1" presStyleIdx="0" presStyleCnt="0"/>
      <dgm:spPr/>
    </dgm:pt>
    <dgm:pt modelId="{BD64DF16-A028-4549-BB8B-D855E0636637}" type="pres">
      <dgm:prSet presAssocID="{9A27F2D5-ECEE-401E-8437-BD6AC3E00966}" presName="hierChild2" presStyleCnt="0"/>
      <dgm:spPr/>
    </dgm:pt>
    <dgm:pt modelId="{B5103BD1-6145-40B3-8356-BD2E2B1160E1}" type="pres">
      <dgm:prSet presAssocID="{396914F5-1A8B-43E3-9709-9143D599324C}" presName="Name37" presStyleLbl="parChTrans1D2" presStyleIdx="0" presStyleCnt="3"/>
      <dgm:spPr/>
    </dgm:pt>
    <dgm:pt modelId="{03831364-36AF-4819-B694-8FEFFD8BE88D}" type="pres">
      <dgm:prSet presAssocID="{37AF96E8-A108-4003-B1F6-94EF3D155387}" presName="hierRoot2" presStyleCnt="0">
        <dgm:presLayoutVars>
          <dgm:hierBranch val="init"/>
        </dgm:presLayoutVars>
      </dgm:prSet>
      <dgm:spPr/>
    </dgm:pt>
    <dgm:pt modelId="{84D09DF6-9B45-4C8B-8F0A-15F099999F3C}" type="pres">
      <dgm:prSet presAssocID="{37AF96E8-A108-4003-B1F6-94EF3D155387}" presName="rootComposite" presStyleCnt="0"/>
      <dgm:spPr/>
    </dgm:pt>
    <dgm:pt modelId="{0CB8B503-7A1E-4B9E-BFC5-63C5591CEB86}" type="pres">
      <dgm:prSet presAssocID="{37AF96E8-A108-4003-B1F6-94EF3D155387}" presName="rootText" presStyleLbl="node2" presStyleIdx="0" presStyleCnt="3">
        <dgm:presLayoutVars>
          <dgm:chPref val="3"/>
        </dgm:presLayoutVars>
      </dgm:prSet>
      <dgm:spPr/>
    </dgm:pt>
    <dgm:pt modelId="{9F9AF080-3475-49F3-8E18-5C97C44F6221}" type="pres">
      <dgm:prSet presAssocID="{37AF96E8-A108-4003-B1F6-94EF3D155387}" presName="rootConnector" presStyleLbl="node2" presStyleIdx="0" presStyleCnt="3"/>
      <dgm:spPr/>
    </dgm:pt>
    <dgm:pt modelId="{5FE0F237-6ACD-4FAB-89F0-A5E2D723EC6F}" type="pres">
      <dgm:prSet presAssocID="{37AF96E8-A108-4003-B1F6-94EF3D155387}" presName="hierChild4" presStyleCnt="0"/>
      <dgm:spPr/>
    </dgm:pt>
    <dgm:pt modelId="{CB1F2795-FA8C-4072-B0F1-3E1E0871CD43}" type="pres">
      <dgm:prSet presAssocID="{37AF96E8-A108-4003-B1F6-94EF3D155387}" presName="hierChild5" presStyleCnt="0"/>
      <dgm:spPr/>
    </dgm:pt>
    <dgm:pt modelId="{B9D180FD-D907-4565-9A30-522C1710EB36}" type="pres">
      <dgm:prSet presAssocID="{51CFA147-3AF4-4025-B6C0-4AB6D10F42CA}" presName="Name37" presStyleLbl="parChTrans1D2" presStyleIdx="1" presStyleCnt="3"/>
      <dgm:spPr/>
    </dgm:pt>
    <dgm:pt modelId="{C606310C-03AF-45CF-AEC7-F03DDAB787C3}" type="pres">
      <dgm:prSet presAssocID="{FFC3D350-B8C6-4CCE-984A-AD9CAA485FBF}" presName="hierRoot2" presStyleCnt="0">
        <dgm:presLayoutVars>
          <dgm:hierBranch val="init"/>
        </dgm:presLayoutVars>
      </dgm:prSet>
      <dgm:spPr/>
    </dgm:pt>
    <dgm:pt modelId="{AF618EFB-B8E2-4FB1-ADC5-10D2DFF7BDFD}" type="pres">
      <dgm:prSet presAssocID="{FFC3D350-B8C6-4CCE-984A-AD9CAA485FBF}" presName="rootComposite" presStyleCnt="0"/>
      <dgm:spPr/>
    </dgm:pt>
    <dgm:pt modelId="{7668E2B9-621C-4CBB-8A19-2900E5531D94}" type="pres">
      <dgm:prSet presAssocID="{FFC3D350-B8C6-4CCE-984A-AD9CAA485FBF}" presName="rootText" presStyleLbl="node2" presStyleIdx="1" presStyleCnt="3">
        <dgm:presLayoutVars>
          <dgm:chPref val="3"/>
        </dgm:presLayoutVars>
      </dgm:prSet>
      <dgm:spPr/>
    </dgm:pt>
    <dgm:pt modelId="{7A6D1E08-D570-4739-A0AF-DBDAE109AD36}" type="pres">
      <dgm:prSet presAssocID="{FFC3D350-B8C6-4CCE-984A-AD9CAA485FBF}" presName="rootConnector" presStyleLbl="node2" presStyleIdx="1" presStyleCnt="3"/>
      <dgm:spPr/>
    </dgm:pt>
    <dgm:pt modelId="{7A08D49D-4ABA-4AC3-B56A-B3C70CA57495}" type="pres">
      <dgm:prSet presAssocID="{FFC3D350-B8C6-4CCE-984A-AD9CAA485FBF}" presName="hierChild4" presStyleCnt="0"/>
      <dgm:spPr/>
    </dgm:pt>
    <dgm:pt modelId="{B6A330CE-3927-4210-BAD5-445C20C24EBD}" type="pres">
      <dgm:prSet presAssocID="{FFC3D350-B8C6-4CCE-984A-AD9CAA485FBF}" presName="hierChild5" presStyleCnt="0"/>
      <dgm:spPr/>
    </dgm:pt>
    <dgm:pt modelId="{CD476509-2DE9-48CC-A9E2-FA01A4E61515}" type="pres">
      <dgm:prSet presAssocID="{10BC842F-3566-4B91-B09D-3A97A0C26A7D}" presName="Name37" presStyleLbl="parChTrans1D2" presStyleIdx="2" presStyleCnt="3"/>
      <dgm:spPr/>
    </dgm:pt>
    <dgm:pt modelId="{29E88EB2-F420-40D6-BA43-1CA64F456F62}" type="pres">
      <dgm:prSet presAssocID="{8233FC3F-C870-4523-9B78-B14BC7012635}" presName="hierRoot2" presStyleCnt="0">
        <dgm:presLayoutVars>
          <dgm:hierBranch val="init"/>
        </dgm:presLayoutVars>
      </dgm:prSet>
      <dgm:spPr/>
    </dgm:pt>
    <dgm:pt modelId="{2841865B-8EEE-4A59-B587-E73E4F9B8585}" type="pres">
      <dgm:prSet presAssocID="{8233FC3F-C870-4523-9B78-B14BC7012635}" presName="rootComposite" presStyleCnt="0"/>
      <dgm:spPr/>
    </dgm:pt>
    <dgm:pt modelId="{D9CE9F3A-80C4-48F4-8780-57D7B9736B61}" type="pres">
      <dgm:prSet presAssocID="{8233FC3F-C870-4523-9B78-B14BC7012635}" presName="rootText" presStyleLbl="node2" presStyleIdx="2" presStyleCnt="3">
        <dgm:presLayoutVars>
          <dgm:chPref val="3"/>
        </dgm:presLayoutVars>
      </dgm:prSet>
      <dgm:spPr/>
    </dgm:pt>
    <dgm:pt modelId="{FBC76593-F231-452B-8368-6A3DA6AF548F}" type="pres">
      <dgm:prSet presAssocID="{8233FC3F-C870-4523-9B78-B14BC7012635}" presName="rootConnector" presStyleLbl="node2" presStyleIdx="2" presStyleCnt="3"/>
      <dgm:spPr/>
    </dgm:pt>
    <dgm:pt modelId="{960494A0-E665-479E-8B4C-A52916636AAE}" type="pres">
      <dgm:prSet presAssocID="{8233FC3F-C870-4523-9B78-B14BC7012635}" presName="hierChild4" presStyleCnt="0"/>
      <dgm:spPr/>
    </dgm:pt>
    <dgm:pt modelId="{19BD93C1-AB1E-4B85-B8A6-B660B6BBFB2D}" type="pres">
      <dgm:prSet presAssocID="{8233FC3F-C870-4523-9B78-B14BC7012635}" presName="hierChild5" presStyleCnt="0"/>
      <dgm:spPr/>
    </dgm:pt>
    <dgm:pt modelId="{2AC809FD-3D0C-4BFC-A9E4-5A15B9BFF20B}" type="pres">
      <dgm:prSet presAssocID="{9A27F2D5-ECEE-401E-8437-BD6AC3E00966}" presName="hierChild3" presStyleCnt="0"/>
      <dgm:spPr/>
    </dgm:pt>
  </dgm:ptLst>
  <dgm:cxnLst>
    <dgm:cxn modelId="{AD6D6E17-2EDC-4AB5-9904-9E04D572731C}" srcId="{9A27F2D5-ECEE-401E-8437-BD6AC3E00966}" destId="{37AF96E8-A108-4003-B1F6-94EF3D155387}" srcOrd="0" destOrd="0" parTransId="{396914F5-1A8B-43E3-9709-9143D599324C}" sibTransId="{45A27FFB-1DC3-4AE3-88AE-0D64149739F1}"/>
    <dgm:cxn modelId="{A7225432-4DC5-4A4C-9532-8532D10108C2}" srcId="{C765302E-0B26-447A-AEB8-ED773D007395}" destId="{9A27F2D5-ECEE-401E-8437-BD6AC3E00966}" srcOrd="0" destOrd="0" parTransId="{8C554B82-EB00-4528-BE9C-09F2A6C4632A}" sibTransId="{D94C7623-2571-4E5E-8E75-F8E0063EB844}"/>
    <dgm:cxn modelId="{EBBFED3A-12B5-4544-8F5D-134BD5E2B8A2}" type="presOf" srcId="{37AF96E8-A108-4003-B1F6-94EF3D155387}" destId="{0CB8B503-7A1E-4B9E-BFC5-63C5591CEB86}" srcOrd="0" destOrd="0" presId="urn:microsoft.com/office/officeart/2005/8/layout/orgChart1"/>
    <dgm:cxn modelId="{36462061-4987-49EC-B67B-FB231C8341A7}" type="presOf" srcId="{9A27F2D5-ECEE-401E-8437-BD6AC3E00966}" destId="{563AA474-BA21-4020-BEB7-EC17E32299D6}" srcOrd="0" destOrd="0" presId="urn:microsoft.com/office/officeart/2005/8/layout/orgChart1"/>
    <dgm:cxn modelId="{EE0A9C66-7E2D-438B-A456-ADDFE68D2079}" type="presOf" srcId="{8233FC3F-C870-4523-9B78-B14BC7012635}" destId="{D9CE9F3A-80C4-48F4-8780-57D7B9736B61}" srcOrd="0" destOrd="0" presId="urn:microsoft.com/office/officeart/2005/8/layout/orgChart1"/>
    <dgm:cxn modelId="{08CA8148-8740-4A86-A5E1-1E97A12C0B8F}" type="presOf" srcId="{C765302E-0B26-447A-AEB8-ED773D007395}" destId="{AC17AD17-8F11-4E57-B505-49859ABC17E3}" srcOrd="0" destOrd="0" presId="urn:microsoft.com/office/officeart/2005/8/layout/orgChart1"/>
    <dgm:cxn modelId="{F430E468-D3A1-4CDC-AD6A-3CAE672D1501}" srcId="{9A27F2D5-ECEE-401E-8437-BD6AC3E00966}" destId="{FFC3D350-B8C6-4CCE-984A-AD9CAA485FBF}" srcOrd="1" destOrd="0" parTransId="{51CFA147-3AF4-4025-B6C0-4AB6D10F42CA}" sibTransId="{5A6F5E41-B26F-4840-8CAD-3F008876471E}"/>
    <dgm:cxn modelId="{95C5466C-A95F-47CC-8481-ED0205C76F1E}" type="presOf" srcId="{8233FC3F-C870-4523-9B78-B14BC7012635}" destId="{FBC76593-F231-452B-8368-6A3DA6AF548F}" srcOrd="1" destOrd="0" presId="urn:microsoft.com/office/officeart/2005/8/layout/orgChart1"/>
    <dgm:cxn modelId="{2ED7C57D-BBE0-446E-97C6-48D6A5A6CA35}" type="presOf" srcId="{37AF96E8-A108-4003-B1F6-94EF3D155387}" destId="{9F9AF080-3475-49F3-8E18-5C97C44F6221}" srcOrd="1" destOrd="0" presId="urn:microsoft.com/office/officeart/2005/8/layout/orgChart1"/>
    <dgm:cxn modelId="{6B5484A9-C890-4928-965A-F102121F5443}" srcId="{9A27F2D5-ECEE-401E-8437-BD6AC3E00966}" destId="{8233FC3F-C870-4523-9B78-B14BC7012635}" srcOrd="2" destOrd="0" parTransId="{10BC842F-3566-4B91-B09D-3A97A0C26A7D}" sibTransId="{DB417CA6-9A74-4C82-BD9A-CA605483CFFA}"/>
    <dgm:cxn modelId="{D3EAA3B6-7045-4BBF-BDE4-DB3622E5A76E}" type="presOf" srcId="{396914F5-1A8B-43E3-9709-9143D599324C}" destId="{B5103BD1-6145-40B3-8356-BD2E2B1160E1}" srcOrd="0" destOrd="0" presId="urn:microsoft.com/office/officeart/2005/8/layout/orgChart1"/>
    <dgm:cxn modelId="{52F7CABD-AAA3-4A72-9D91-B2811278FA58}" type="presOf" srcId="{10BC842F-3566-4B91-B09D-3A97A0C26A7D}" destId="{CD476509-2DE9-48CC-A9E2-FA01A4E61515}" srcOrd="0" destOrd="0" presId="urn:microsoft.com/office/officeart/2005/8/layout/orgChart1"/>
    <dgm:cxn modelId="{4AB998C1-7C9F-457C-BDB1-3AEB29BD3E1D}" type="presOf" srcId="{FFC3D350-B8C6-4CCE-984A-AD9CAA485FBF}" destId="{7668E2B9-621C-4CBB-8A19-2900E5531D94}" srcOrd="0" destOrd="0" presId="urn:microsoft.com/office/officeart/2005/8/layout/orgChart1"/>
    <dgm:cxn modelId="{881DABDC-4FC6-4C28-90AE-5F9E739CD51C}" type="presOf" srcId="{51CFA147-3AF4-4025-B6C0-4AB6D10F42CA}" destId="{B9D180FD-D907-4565-9A30-522C1710EB36}" srcOrd="0" destOrd="0" presId="urn:microsoft.com/office/officeart/2005/8/layout/orgChart1"/>
    <dgm:cxn modelId="{BD0147F3-3027-419F-9266-E8B46A4E14A8}" type="presOf" srcId="{FFC3D350-B8C6-4CCE-984A-AD9CAA485FBF}" destId="{7A6D1E08-D570-4739-A0AF-DBDAE109AD36}" srcOrd="1" destOrd="0" presId="urn:microsoft.com/office/officeart/2005/8/layout/orgChart1"/>
    <dgm:cxn modelId="{94DB5AFA-742E-4E2E-8D60-949BA1187F26}" type="presOf" srcId="{9A27F2D5-ECEE-401E-8437-BD6AC3E00966}" destId="{4B527D00-7590-44CF-95BD-45D17947D393}" srcOrd="1" destOrd="0" presId="urn:microsoft.com/office/officeart/2005/8/layout/orgChart1"/>
    <dgm:cxn modelId="{62793650-09AD-47DC-A264-FF27C9FA77F6}" type="presParOf" srcId="{AC17AD17-8F11-4E57-B505-49859ABC17E3}" destId="{6B0B3743-AA80-4D45-AB0C-5BBE9F4C8B3D}" srcOrd="0" destOrd="0" presId="urn:microsoft.com/office/officeart/2005/8/layout/orgChart1"/>
    <dgm:cxn modelId="{78B2D827-6F01-47D9-85A5-8C8FB65CAAF3}" type="presParOf" srcId="{6B0B3743-AA80-4D45-AB0C-5BBE9F4C8B3D}" destId="{6386B807-5C1A-4167-AE3E-D71DDE51B299}" srcOrd="0" destOrd="0" presId="urn:microsoft.com/office/officeart/2005/8/layout/orgChart1"/>
    <dgm:cxn modelId="{D4ABEE88-0AA4-4474-84E5-EBD863DF78CA}" type="presParOf" srcId="{6386B807-5C1A-4167-AE3E-D71DDE51B299}" destId="{563AA474-BA21-4020-BEB7-EC17E32299D6}" srcOrd="0" destOrd="0" presId="urn:microsoft.com/office/officeart/2005/8/layout/orgChart1"/>
    <dgm:cxn modelId="{2C81348D-37AF-43DD-8626-BBC4CDF8CD6F}" type="presParOf" srcId="{6386B807-5C1A-4167-AE3E-D71DDE51B299}" destId="{4B527D00-7590-44CF-95BD-45D17947D393}" srcOrd="1" destOrd="0" presId="urn:microsoft.com/office/officeart/2005/8/layout/orgChart1"/>
    <dgm:cxn modelId="{71B957A0-9483-439E-8ED1-124A2E743B33}" type="presParOf" srcId="{6B0B3743-AA80-4D45-AB0C-5BBE9F4C8B3D}" destId="{BD64DF16-A028-4549-BB8B-D855E0636637}" srcOrd="1" destOrd="0" presId="urn:microsoft.com/office/officeart/2005/8/layout/orgChart1"/>
    <dgm:cxn modelId="{9CF01B4A-883F-44FA-91B1-E3C4AEFF1E91}" type="presParOf" srcId="{BD64DF16-A028-4549-BB8B-D855E0636637}" destId="{B5103BD1-6145-40B3-8356-BD2E2B1160E1}" srcOrd="0" destOrd="0" presId="urn:microsoft.com/office/officeart/2005/8/layout/orgChart1"/>
    <dgm:cxn modelId="{5DF55F5F-CE03-4301-80A5-49128281ED82}" type="presParOf" srcId="{BD64DF16-A028-4549-BB8B-D855E0636637}" destId="{03831364-36AF-4819-B694-8FEFFD8BE88D}" srcOrd="1" destOrd="0" presId="urn:microsoft.com/office/officeart/2005/8/layout/orgChart1"/>
    <dgm:cxn modelId="{ED2E28F8-F996-4D94-A5BB-E1719712BEAF}" type="presParOf" srcId="{03831364-36AF-4819-B694-8FEFFD8BE88D}" destId="{84D09DF6-9B45-4C8B-8F0A-15F099999F3C}" srcOrd="0" destOrd="0" presId="urn:microsoft.com/office/officeart/2005/8/layout/orgChart1"/>
    <dgm:cxn modelId="{C90499E8-0DB4-46DD-A27D-BEB652389757}" type="presParOf" srcId="{84D09DF6-9B45-4C8B-8F0A-15F099999F3C}" destId="{0CB8B503-7A1E-4B9E-BFC5-63C5591CEB86}" srcOrd="0" destOrd="0" presId="urn:microsoft.com/office/officeart/2005/8/layout/orgChart1"/>
    <dgm:cxn modelId="{7234E501-5FA8-4F03-B483-508887F84F73}" type="presParOf" srcId="{84D09DF6-9B45-4C8B-8F0A-15F099999F3C}" destId="{9F9AF080-3475-49F3-8E18-5C97C44F6221}" srcOrd="1" destOrd="0" presId="urn:microsoft.com/office/officeart/2005/8/layout/orgChart1"/>
    <dgm:cxn modelId="{1A87F96F-DB19-493D-80BD-012542BA04F8}" type="presParOf" srcId="{03831364-36AF-4819-B694-8FEFFD8BE88D}" destId="{5FE0F237-6ACD-4FAB-89F0-A5E2D723EC6F}" srcOrd="1" destOrd="0" presId="urn:microsoft.com/office/officeart/2005/8/layout/orgChart1"/>
    <dgm:cxn modelId="{A4B4E725-1392-40DF-B38D-627F84D72A6F}" type="presParOf" srcId="{03831364-36AF-4819-B694-8FEFFD8BE88D}" destId="{CB1F2795-FA8C-4072-B0F1-3E1E0871CD43}" srcOrd="2" destOrd="0" presId="urn:microsoft.com/office/officeart/2005/8/layout/orgChart1"/>
    <dgm:cxn modelId="{E9553BC1-E4A4-4912-BCCC-293902BBDEB3}" type="presParOf" srcId="{BD64DF16-A028-4549-BB8B-D855E0636637}" destId="{B9D180FD-D907-4565-9A30-522C1710EB36}" srcOrd="2" destOrd="0" presId="urn:microsoft.com/office/officeart/2005/8/layout/orgChart1"/>
    <dgm:cxn modelId="{DB16F8E9-7CB6-4C2D-A2B0-FD541859F896}" type="presParOf" srcId="{BD64DF16-A028-4549-BB8B-D855E0636637}" destId="{C606310C-03AF-45CF-AEC7-F03DDAB787C3}" srcOrd="3" destOrd="0" presId="urn:microsoft.com/office/officeart/2005/8/layout/orgChart1"/>
    <dgm:cxn modelId="{1A280F75-5A70-43B2-AF0C-ECF9FA23CC59}" type="presParOf" srcId="{C606310C-03AF-45CF-AEC7-F03DDAB787C3}" destId="{AF618EFB-B8E2-4FB1-ADC5-10D2DFF7BDFD}" srcOrd="0" destOrd="0" presId="urn:microsoft.com/office/officeart/2005/8/layout/orgChart1"/>
    <dgm:cxn modelId="{8EE439BD-086E-4F5D-A8F0-B35D2F0DD5FB}" type="presParOf" srcId="{AF618EFB-B8E2-4FB1-ADC5-10D2DFF7BDFD}" destId="{7668E2B9-621C-4CBB-8A19-2900E5531D94}" srcOrd="0" destOrd="0" presId="urn:microsoft.com/office/officeart/2005/8/layout/orgChart1"/>
    <dgm:cxn modelId="{501FD0ED-E1D8-4163-9D64-32ADB3E61196}" type="presParOf" srcId="{AF618EFB-B8E2-4FB1-ADC5-10D2DFF7BDFD}" destId="{7A6D1E08-D570-4739-A0AF-DBDAE109AD36}" srcOrd="1" destOrd="0" presId="urn:microsoft.com/office/officeart/2005/8/layout/orgChart1"/>
    <dgm:cxn modelId="{DD4EF3AC-7C43-4148-9316-0793B5EF7333}" type="presParOf" srcId="{C606310C-03AF-45CF-AEC7-F03DDAB787C3}" destId="{7A08D49D-4ABA-4AC3-B56A-B3C70CA57495}" srcOrd="1" destOrd="0" presId="urn:microsoft.com/office/officeart/2005/8/layout/orgChart1"/>
    <dgm:cxn modelId="{B1495D1B-60A4-49F3-8C66-0A93177771CA}" type="presParOf" srcId="{C606310C-03AF-45CF-AEC7-F03DDAB787C3}" destId="{B6A330CE-3927-4210-BAD5-445C20C24EBD}" srcOrd="2" destOrd="0" presId="urn:microsoft.com/office/officeart/2005/8/layout/orgChart1"/>
    <dgm:cxn modelId="{E3E4A1F1-C7E0-4357-8681-D7F5CFA6D687}" type="presParOf" srcId="{BD64DF16-A028-4549-BB8B-D855E0636637}" destId="{CD476509-2DE9-48CC-A9E2-FA01A4E61515}" srcOrd="4" destOrd="0" presId="urn:microsoft.com/office/officeart/2005/8/layout/orgChart1"/>
    <dgm:cxn modelId="{7DA9962D-C1F3-4F89-B870-326B41FE63DE}" type="presParOf" srcId="{BD64DF16-A028-4549-BB8B-D855E0636637}" destId="{29E88EB2-F420-40D6-BA43-1CA64F456F62}" srcOrd="5" destOrd="0" presId="urn:microsoft.com/office/officeart/2005/8/layout/orgChart1"/>
    <dgm:cxn modelId="{F32E1E63-EC96-47F7-BA0C-419141476F6A}" type="presParOf" srcId="{29E88EB2-F420-40D6-BA43-1CA64F456F62}" destId="{2841865B-8EEE-4A59-B587-E73E4F9B8585}" srcOrd="0" destOrd="0" presId="urn:microsoft.com/office/officeart/2005/8/layout/orgChart1"/>
    <dgm:cxn modelId="{5610A8AA-9029-47B1-8B6C-D6125D69BFB8}" type="presParOf" srcId="{2841865B-8EEE-4A59-B587-E73E4F9B8585}" destId="{D9CE9F3A-80C4-48F4-8780-57D7B9736B61}" srcOrd="0" destOrd="0" presId="urn:microsoft.com/office/officeart/2005/8/layout/orgChart1"/>
    <dgm:cxn modelId="{5AAB4509-A84B-4601-AA7B-B5E8689625C4}" type="presParOf" srcId="{2841865B-8EEE-4A59-B587-E73E4F9B8585}" destId="{FBC76593-F231-452B-8368-6A3DA6AF548F}" srcOrd="1" destOrd="0" presId="urn:microsoft.com/office/officeart/2005/8/layout/orgChart1"/>
    <dgm:cxn modelId="{3A738F83-B40F-4192-B833-57DD9B58D160}" type="presParOf" srcId="{29E88EB2-F420-40D6-BA43-1CA64F456F62}" destId="{960494A0-E665-479E-8B4C-A52916636AAE}" srcOrd="1" destOrd="0" presId="urn:microsoft.com/office/officeart/2005/8/layout/orgChart1"/>
    <dgm:cxn modelId="{72138FCA-8EBF-4125-AFE1-E67C499746E8}" type="presParOf" srcId="{29E88EB2-F420-40D6-BA43-1CA64F456F62}" destId="{19BD93C1-AB1E-4B85-B8A6-B660B6BBFB2D}" srcOrd="2" destOrd="0" presId="urn:microsoft.com/office/officeart/2005/8/layout/orgChart1"/>
    <dgm:cxn modelId="{CDC2911D-0CE0-4E83-8292-5951191E6210}" type="presParOf" srcId="{6B0B3743-AA80-4D45-AB0C-5BBE9F4C8B3D}" destId="{2AC809FD-3D0C-4BFC-A9E4-5A15B9BFF20B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C2868-C5CC-4957-A286-E674CB134C50}">
      <dsp:nvSpPr>
        <dsp:cNvPr id="0" name=""/>
        <dsp:cNvSpPr/>
      </dsp:nvSpPr>
      <dsp:spPr>
        <a:xfrm>
          <a:off x="6071" y="665062"/>
          <a:ext cx="1686706" cy="1686706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ความน่าจะเป็น </a:t>
          </a:r>
          <a:r>
            <a:rPr lang="en-US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x </a:t>
          </a: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ความเสียหาย</a:t>
          </a:r>
          <a:r>
            <a:rPr lang="en-US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 (60%)</a:t>
          </a:r>
        </a:p>
      </dsp:txBody>
      <dsp:txXfrm>
        <a:off x="253083" y="912074"/>
        <a:ext cx="1192682" cy="1192682"/>
      </dsp:txXfrm>
    </dsp:sp>
    <dsp:sp modelId="{86F322A5-1A35-4CB3-93B7-1F8B43ADDFB9}">
      <dsp:nvSpPr>
        <dsp:cNvPr id="0" name=""/>
        <dsp:cNvSpPr/>
      </dsp:nvSpPr>
      <dsp:spPr>
        <a:xfrm>
          <a:off x="1829738" y="1019270"/>
          <a:ext cx="978289" cy="97828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1959410" y="1393368"/>
        <a:ext cx="718945" cy="230093"/>
      </dsp:txXfrm>
    </dsp:sp>
    <dsp:sp modelId="{C6A16E5F-06AB-4BFE-BEF9-C268CC1DCF2B}">
      <dsp:nvSpPr>
        <dsp:cNvPr id="0" name=""/>
        <dsp:cNvSpPr/>
      </dsp:nvSpPr>
      <dsp:spPr>
        <a:xfrm>
          <a:off x="2944988" y="665062"/>
          <a:ext cx="1686706" cy="1686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ค่าใช้จ่ายอื่น ๆ</a:t>
          </a:r>
          <a:r>
            <a:rPr lang="en-US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 (38%)</a:t>
          </a:r>
        </a:p>
      </dsp:txBody>
      <dsp:txXfrm>
        <a:off x="3192000" y="912074"/>
        <a:ext cx="1192682" cy="1192682"/>
      </dsp:txXfrm>
    </dsp:sp>
    <dsp:sp modelId="{751A15C1-BAB7-40BA-872E-ADC8BD885182}">
      <dsp:nvSpPr>
        <dsp:cNvPr id="0" name=""/>
        <dsp:cNvSpPr/>
      </dsp:nvSpPr>
      <dsp:spPr>
        <a:xfrm>
          <a:off x="4768655" y="1019270"/>
          <a:ext cx="978289" cy="97828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4898327" y="1393368"/>
        <a:ext cx="718945" cy="230093"/>
      </dsp:txXfrm>
    </dsp:sp>
    <dsp:sp modelId="{58C81845-BC50-42CD-90A7-C7EC7E764771}">
      <dsp:nvSpPr>
        <dsp:cNvPr id="0" name=""/>
        <dsp:cNvSpPr/>
      </dsp:nvSpPr>
      <dsp:spPr>
        <a:xfrm>
          <a:off x="5883905" y="665062"/>
          <a:ext cx="1686706" cy="1686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กำไรของบริษัทประกัน (</a:t>
          </a:r>
          <a:r>
            <a:rPr lang="en-US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2%)</a:t>
          </a:r>
        </a:p>
      </dsp:txBody>
      <dsp:txXfrm>
        <a:off x="6130917" y="912074"/>
        <a:ext cx="1192682" cy="1192682"/>
      </dsp:txXfrm>
    </dsp:sp>
    <dsp:sp modelId="{90211E61-E8E5-4829-96AB-1CF7632F8E85}">
      <dsp:nvSpPr>
        <dsp:cNvPr id="0" name=""/>
        <dsp:cNvSpPr/>
      </dsp:nvSpPr>
      <dsp:spPr>
        <a:xfrm>
          <a:off x="7707572" y="1019270"/>
          <a:ext cx="978289" cy="97828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7837244" y="1220798"/>
        <a:ext cx="718945" cy="575233"/>
      </dsp:txXfrm>
    </dsp:sp>
    <dsp:sp modelId="{40D3B6D4-1E79-4669-A67E-6D8D8C5F4A6E}">
      <dsp:nvSpPr>
        <dsp:cNvPr id="0" name=""/>
        <dsp:cNvSpPr/>
      </dsp:nvSpPr>
      <dsp:spPr>
        <a:xfrm>
          <a:off x="8822822" y="665062"/>
          <a:ext cx="1686706" cy="1686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เบี้ยประกัน</a:t>
          </a:r>
          <a:endParaRPr lang="en-US" sz="24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9069834" y="912074"/>
        <a:ext cx="1192682" cy="1192682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Tools</a:t>
          </a:r>
        </a:p>
      </dsp:txBody>
      <dsp:txXfrm>
        <a:off x="3720638" y="315702"/>
        <a:ext cx="3074323" cy="1537161"/>
      </dsp:txXfrm>
    </dsp:sp>
    <dsp:sp modelId="{0CB8B503-7A1E-4B9E-BFC5-63C5591CEB86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Diversification</a:t>
          </a:r>
        </a:p>
      </dsp:txBody>
      <dsp:txXfrm>
        <a:off x="706" y="2498473"/>
        <a:ext cx="3074323" cy="1537161"/>
      </dsp:txXfrm>
    </dsp:sp>
    <dsp:sp modelId="{7668E2B9-621C-4CBB-8A19-2900E5531D94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Asset and Liability Management</a:t>
          </a:r>
        </a:p>
      </dsp:txBody>
      <dsp:txXfrm>
        <a:off x="3720638" y="2498473"/>
        <a:ext cx="3074323" cy="1537161"/>
      </dsp:txXfrm>
    </dsp:sp>
    <dsp:sp modelId="{D9CE9F3A-80C4-48F4-8780-57D7B9736B61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Derivative</a:t>
          </a:r>
        </a:p>
      </dsp:txBody>
      <dsp:txXfrm>
        <a:off x="7440570" y="2498473"/>
        <a:ext cx="3074323" cy="1537161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1476956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78"/>
              </a:lnTo>
              <a:lnTo>
                <a:pt x="1044957" y="90678"/>
              </a:lnTo>
              <a:lnTo>
                <a:pt x="1044957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1431235" y="973606"/>
          <a:ext cx="91440" cy="1813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431998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1044957" y="0"/>
              </a:moveTo>
              <a:lnTo>
                <a:pt x="1044957" y="90678"/>
              </a:lnTo>
              <a:lnTo>
                <a:pt x="0" y="90678"/>
              </a:lnTo>
              <a:lnTo>
                <a:pt x="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1045155" y="541806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Tools</a:t>
          </a:r>
        </a:p>
      </dsp:txBody>
      <dsp:txXfrm>
        <a:off x="1045155" y="541806"/>
        <a:ext cx="863600" cy="431800"/>
      </dsp:txXfrm>
    </dsp:sp>
    <dsp:sp modelId="{0CB8B503-7A1E-4B9E-BFC5-63C5591CEB86}">
      <dsp:nvSpPr>
        <dsp:cNvPr id="0" name=""/>
        <dsp:cNvSpPr/>
      </dsp:nvSpPr>
      <dsp:spPr>
        <a:xfrm>
          <a:off x="198" y="1154963"/>
          <a:ext cx="863600" cy="4318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Diversification</a:t>
          </a:r>
        </a:p>
      </dsp:txBody>
      <dsp:txXfrm>
        <a:off x="198" y="1154963"/>
        <a:ext cx="863600" cy="431800"/>
      </dsp:txXfrm>
    </dsp:sp>
    <dsp:sp modelId="{7668E2B9-621C-4CBB-8A19-2900E5531D94}">
      <dsp:nvSpPr>
        <dsp:cNvPr id="0" name=""/>
        <dsp:cNvSpPr/>
      </dsp:nvSpPr>
      <dsp:spPr>
        <a:xfrm>
          <a:off x="1045155" y="1154963"/>
          <a:ext cx="863600" cy="43180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Asset and Liability Management</a:t>
          </a:r>
        </a:p>
      </dsp:txBody>
      <dsp:txXfrm>
        <a:off x="1045155" y="1154963"/>
        <a:ext cx="863600" cy="431800"/>
      </dsp:txXfrm>
    </dsp:sp>
    <dsp:sp modelId="{D9CE9F3A-80C4-48F4-8780-57D7B9736B61}">
      <dsp:nvSpPr>
        <dsp:cNvPr id="0" name=""/>
        <dsp:cNvSpPr/>
      </dsp:nvSpPr>
      <dsp:spPr>
        <a:xfrm>
          <a:off x="2090112" y="1154963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Derivative</a:t>
          </a:r>
        </a:p>
      </dsp:txBody>
      <dsp:txXfrm>
        <a:off x="2090112" y="1154963"/>
        <a:ext cx="863600" cy="431800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1476956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78"/>
              </a:lnTo>
              <a:lnTo>
                <a:pt x="1044957" y="90678"/>
              </a:lnTo>
              <a:lnTo>
                <a:pt x="1044957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1431235" y="973606"/>
          <a:ext cx="91440" cy="1813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431998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1044957" y="0"/>
              </a:moveTo>
              <a:lnTo>
                <a:pt x="1044957" y="90678"/>
              </a:lnTo>
              <a:lnTo>
                <a:pt x="0" y="90678"/>
              </a:lnTo>
              <a:lnTo>
                <a:pt x="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1045155" y="541806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Tools</a:t>
          </a:r>
        </a:p>
      </dsp:txBody>
      <dsp:txXfrm>
        <a:off x="1045155" y="541806"/>
        <a:ext cx="863600" cy="431800"/>
      </dsp:txXfrm>
    </dsp:sp>
    <dsp:sp modelId="{0CB8B503-7A1E-4B9E-BFC5-63C5591CEB86}">
      <dsp:nvSpPr>
        <dsp:cNvPr id="0" name=""/>
        <dsp:cNvSpPr/>
      </dsp:nvSpPr>
      <dsp:spPr>
        <a:xfrm>
          <a:off x="198" y="1154963"/>
          <a:ext cx="863600" cy="4318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Diversification</a:t>
          </a:r>
        </a:p>
      </dsp:txBody>
      <dsp:txXfrm>
        <a:off x="198" y="1154963"/>
        <a:ext cx="863600" cy="431800"/>
      </dsp:txXfrm>
    </dsp:sp>
    <dsp:sp modelId="{7668E2B9-621C-4CBB-8A19-2900E5531D94}">
      <dsp:nvSpPr>
        <dsp:cNvPr id="0" name=""/>
        <dsp:cNvSpPr/>
      </dsp:nvSpPr>
      <dsp:spPr>
        <a:xfrm>
          <a:off x="1045155" y="1154963"/>
          <a:ext cx="863600" cy="43180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Asset and Liability Management</a:t>
          </a:r>
        </a:p>
      </dsp:txBody>
      <dsp:txXfrm>
        <a:off x="1045155" y="1154963"/>
        <a:ext cx="863600" cy="431800"/>
      </dsp:txXfrm>
    </dsp:sp>
    <dsp:sp modelId="{D9CE9F3A-80C4-48F4-8780-57D7B9736B61}">
      <dsp:nvSpPr>
        <dsp:cNvPr id="0" name=""/>
        <dsp:cNvSpPr/>
      </dsp:nvSpPr>
      <dsp:spPr>
        <a:xfrm>
          <a:off x="2090112" y="1154963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Derivative</a:t>
          </a:r>
        </a:p>
      </dsp:txBody>
      <dsp:txXfrm>
        <a:off x="2090112" y="1154963"/>
        <a:ext cx="863600" cy="431800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1476956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78"/>
              </a:lnTo>
              <a:lnTo>
                <a:pt x="1044957" y="90678"/>
              </a:lnTo>
              <a:lnTo>
                <a:pt x="1044957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1431235" y="973606"/>
          <a:ext cx="91440" cy="1813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431998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1044957" y="0"/>
              </a:moveTo>
              <a:lnTo>
                <a:pt x="1044957" y="90678"/>
              </a:lnTo>
              <a:lnTo>
                <a:pt x="0" y="90678"/>
              </a:lnTo>
              <a:lnTo>
                <a:pt x="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1045155" y="541806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Tools</a:t>
          </a:r>
        </a:p>
      </dsp:txBody>
      <dsp:txXfrm>
        <a:off x="1045155" y="541806"/>
        <a:ext cx="863600" cy="431800"/>
      </dsp:txXfrm>
    </dsp:sp>
    <dsp:sp modelId="{0CB8B503-7A1E-4B9E-BFC5-63C5591CEB86}">
      <dsp:nvSpPr>
        <dsp:cNvPr id="0" name=""/>
        <dsp:cNvSpPr/>
      </dsp:nvSpPr>
      <dsp:spPr>
        <a:xfrm>
          <a:off x="198" y="1154963"/>
          <a:ext cx="863600" cy="4318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Diversification</a:t>
          </a:r>
        </a:p>
      </dsp:txBody>
      <dsp:txXfrm>
        <a:off x="198" y="1154963"/>
        <a:ext cx="863600" cy="431800"/>
      </dsp:txXfrm>
    </dsp:sp>
    <dsp:sp modelId="{7668E2B9-621C-4CBB-8A19-2900E5531D94}">
      <dsp:nvSpPr>
        <dsp:cNvPr id="0" name=""/>
        <dsp:cNvSpPr/>
      </dsp:nvSpPr>
      <dsp:spPr>
        <a:xfrm>
          <a:off x="1045155" y="1154963"/>
          <a:ext cx="863600" cy="43180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Asset and Liability Management</a:t>
          </a:r>
        </a:p>
      </dsp:txBody>
      <dsp:txXfrm>
        <a:off x="1045155" y="1154963"/>
        <a:ext cx="863600" cy="431800"/>
      </dsp:txXfrm>
    </dsp:sp>
    <dsp:sp modelId="{D9CE9F3A-80C4-48F4-8780-57D7B9736B61}">
      <dsp:nvSpPr>
        <dsp:cNvPr id="0" name=""/>
        <dsp:cNvSpPr/>
      </dsp:nvSpPr>
      <dsp:spPr>
        <a:xfrm>
          <a:off x="2090112" y="1154963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Derivative</a:t>
          </a:r>
        </a:p>
      </dsp:txBody>
      <dsp:txXfrm>
        <a:off x="2090112" y="1154963"/>
        <a:ext cx="863600" cy="4318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1476956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78"/>
              </a:lnTo>
              <a:lnTo>
                <a:pt x="1044957" y="90678"/>
              </a:lnTo>
              <a:lnTo>
                <a:pt x="1044957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1431235" y="973606"/>
          <a:ext cx="91440" cy="1813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431998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1044957" y="0"/>
              </a:moveTo>
              <a:lnTo>
                <a:pt x="1044957" y="90678"/>
              </a:lnTo>
              <a:lnTo>
                <a:pt x="0" y="90678"/>
              </a:lnTo>
              <a:lnTo>
                <a:pt x="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1045155" y="541806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Tools</a:t>
          </a:r>
        </a:p>
      </dsp:txBody>
      <dsp:txXfrm>
        <a:off x="1045155" y="541806"/>
        <a:ext cx="863600" cy="431800"/>
      </dsp:txXfrm>
    </dsp:sp>
    <dsp:sp modelId="{0CB8B503-7A1E-4B9E-BFC5-63C5591CEB86}">
      <dsp:nvSpPr>
        <dsp:cNvPr id="0" name=""/>
        <dsp:cNvSpPr/>
      </dsp:nvSpPr>
      <dsp:spPr>
        <a:xfrm>
          <a:off x="198" y="1154963"/>
          <a:ext cx="863600" cy="4318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Diversification</a:t>
          </a:r>
        </a:p>
      </dsp:txBody>
      <dsp:txXfrm>
        <a:off x="198" y="1154963"/>
        <a:ext cx="863600" cy="431800"/>
      </dsp:txXfrm>
    </dsp:sp>
    <dsp:sp modelId="{7668E2B9-621C-4CBB-8A19-2900E5531D94}">
      <dsp:nvSpPr>
        <dsp:cNvPr id="0" name=""/>
        <dsp:cNvSpPr/>
      </dsp:nvSpPr>
      <dsp:spPr>
        <a:xfrm>
          <a:off x="1045155" y="1154963"/>
          <a:ext cx="863600" cy="43180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Asset and Liability Management</a:t>
          </a:r>
        </a:p>
      </dsp:txBody>
      <dsp:txXfrm>
        <a:off x="1045155" y="1154963"/>
        <a:ext cx="863600" cy="431800"/>
      </dsp:txXfrm>
    </dsp:sp>
    <dsp:sp modelId="{D9CE9F3A-80C4-48F4-8780-57D7B9736B61}">
      <dsp:nvSpPr>
        <dsp:cNvPr id="0" name=""/>
        <dsp:cNvSpPr/>
      </dsp:nvSpPr>
      <dsp:spPr>
        <a:xfrm>
          <a:off x="2090112" y="1154963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Derivative</a:t>
          </a:r>
        </a:p>
      </dsp:txBody>
      <dsp:txXfrm>
        <a:off x="2090112" y="1154963"/>
        <a:ext cx="863600" cy="431800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1476956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78"/>
              </a:lnTo>
              <a:lnTo>
                <a:pt x="1044957" y="90678"/>
              </a:lnTo>
              <a:lnTo>
                <a:pt x="1044957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1431235" y="973606"/>
          <a:ext cx="91440" cy="1813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431998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1044957" y="0"/>
              </a:moveTo>
              <a:lnTo>
                <a:pt x="1044957" y="90678"/>
              </a:lnTo>
              <a:lnTo>
                <a:pt x="0" y="90678"/>
              </a:lnTo>
              <a:lnTo>
                <a:pt x="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1045155" y="541806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Tools</a:t>
          </a:r>
        </a:p>
      </dsp:txBody>
      <dsp:txXfrm>
        <a:off x="1045155" y="541806"/>
        <a:ext cx="863600" cy="431800"/>
      </dsp:txXfrm>
    </dsp:sp>
    <dsp:sp modelId="{0CB8B503-7A1E-4B9E-BFC5-63C5591CEB86}">
      <dsp:nvSpPr>
        <dsp:cNvPr id="0" name=""/>
        <dsp:cNvSpPr/>
      </dsp:nvSpPr>
      <dsp:spPr>
        <a:xfrm>
          <a:off x="198" y="1154963"/>
          <a:ext cx="863600" cy="431800"/>
        </a:xfrm>
        <a:prstGeom prst="rect">
          <a:avLst/>
        </a:prstGeom>
        <a:solidFill>
          <a:schemeClr val="accent1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Diversification</a:t>
          </a:r>
        </a:p>
      </dsp:txBody>
      <dsp:txXfrm>
        <a:off x="198" y="1154963"/>
        <a:ext cx="863600" cy="431800"/>
      </dsp:txXfrm>
    </dsp:sp>
    <dsp:sp modelId="{7668E2B9-621C-4CBB-8A19-2900E5531D94}">
      <dsp:nvSpPr>
        <dsp:cNvPr id="0" name=""/>
        <dsp:cNvSpPr/>
      </dsp:nvSpPr>
      <dsp:spPr>
        <a:xfrm>
          <a:off x="1045155" y="1154963"/>
          <a:ext cx="863600" cy="43180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Asset and Liability Management</a:t>
          </a:r>
        </a:p>
      </dsp:txBody>
      <dsp:txXfrm>
        <a:off x="1045155" y="1154963"/>
        <a:ext cx="863600" cy="431800"/>
      </dsp:txXfrm>
    </dsp:sp>
    <dsp:sp modelId="{D9CE9F3A-80C4-48F4-8780-57D7B9736B61}">
      <dsp:nvSpPr>
        <dsp:cNvPr id="0" name=""/>
        <dsp:cNvSpPr/>
      </dsp:nvSpPr>
      <dsp:spPr>
        <a:xfrm>
          <a:off x="2090112" y="1154963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Derivative</a:t>
          </a:r>
        </a:p>
      </dsp:txBody>
      <dsp:txXfrm>
        <a:off x="2090112" y="1154963"/>
        <a:ext cx="863600" cy="431800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Tools</a:t>
          </a:r>
        </a:p>
      </dsp:txBody>
      <dsp:txXfrm>
        <a:off x="3720638" y="315702"/>
        <a:ext cx="3074323" cy="1537161"/>
      </dsp:txXfrm>
    </dsp:sp>
    <dsp:sp modelId="{0CB8B503-7A1E-4B9E-BFC5-63C5591CEB86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Diversification</a:t>
          </a:r>
        </a:p>
      </dsp:txBody>
      <dsp:txXfrm>
        <a:off x="706" y="2498473"/>
        <a:ext cx="3074323" cy="1537161"/>
      </dsp:txXfrm>
    </dsp:sp>
    <dsp:sp modelId="{7668E2B9-621C-4CBB-8A19-2900E5531D94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Asset and Liability Management</a:t>
          </a:r>
        </a:p>
      </dsp:txBody>
      <dsp:txXfrm>
        <a:off x="3720638" y="2498473"/>
        <a:ext cx="3074323" cy="1537161"/>
      </dsp:txXfrm>
    </dsp:sp>
    <dsp:sp modelId="{D9CE9F3A-80C4-48F4-8780-57D7B9736B61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Derivative</a:t>
          </a:r>
        </a:p>
      </dsp:txBody>
      <dsp:txXfrm>
        <a:off x="7440570" y="2498473"/>
        <a:ext cx="3074323" cy="1537161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F8DC2-0BAD-4C54-B828-09F0B6F1B55E}">
      <dsp:nvSpPr>
        <dsp:cNvPr id="0" name=""/>
        <dsp:cNvSpPr/>
      </dsp:nvSpPr>
      <dsp:spPr>
        <a:xfrm>
          <a:off x="6526183" y="2243349"/>
          <a:ext cx="277748" cy="348111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481110"/>
              </a:lnTo>
              <a:lnTo>
                <a:pt x="277748" y="3481110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E21B4-385D-4394-A5EE-7EECFA5D18B2}">
      <dsp:nvSpPr>
        <dsp:cNvPr id="0" name=""/>
        <dsp:cNvSpPr/>
      </dsp:nvSpPr>
      <dsp:spPr>
        <a:xfrm>
          <a:off x="6526183" y="2243349"/>
          <a:ext cx="277748" cy="21664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66435"/>
              </a:lnTo>
              <a:lnTo>
                <a:pt x="277748" y="21664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A66C8-D685-4196-862D-41D598987229}">
      <dsp:nvSpPr>
        <dsp:cNvPr id="0" name=""/>
        <dsp:cNvSpPr/>
      </dsp:nvSpPr>
      <dsp:spPr>
        <a:xfrm>
          <a:off x="6526183" y="2243349"/>
          <a:ext cx="277748" cy="85176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761"/>
              </a:lnTo>
              <a:lnTo>
                <a:pt x="277748" y="8517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76509-2DE9-48CC-A9E2-FA01A4E61515}">
      <dsp:nvSpPr>
        <dsp:cNvPr id="0" name=""/>
        <dsp:cNvSpPr/>
      </dsp:nvSpPr>
      <dsp:spPr>
        <a:xfrm>
          <a:off x="5026343" y="928674"/>
          <a:ext cx="2240501" cy="38884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423"/>
              </a:lnTo>
              <a:lnTo>
                <a:pt x="2240501" y="194423"/>
              </a:lnTo>
              <a:lnTo>
                <a:pt x="2240501" y="388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4980623" y="928674"/>
          <a:ext cx="91440" cy="38884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2785841" y="928674"/>
          <a:ext cx="2240501" cy="388847"/>
        </a:xfrm>
        <a:custGeom>
          <a:avLst/>
          <a:gdLst/>
          <a:ahLst/>
          <a:cxnLst/>
          <a:rect l="0" t="0" r="0" b="0"/>
          <a:pathLst>
            <a:path>
              <a:moveTo>
                <a:pt x="2240501" y="0"/>
              </a:moveTo>
              <a:lnTo>
                <a:pt x="2240501" y="194423"/>
              </a:lnTo>
              <a:lnTo>
                <a:pt x="0" y="194423"/>
              </a:lnTo>
              <a:lnTo>
                <a:pt x="0" y="38884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4100515" y="2847"/>
          <a:ext cx="1851654" cy="9258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Tools</a:t>
          </a:r>
        </a:p>
      </dsp:txBody>
      <dsp:txXfrm>
        <a:off x="4100515" y="2847"/>
        <a:ext cx="1851654" cy="925827"/>
      </dsp:txXfrm>
    </dsp:sp>
    <dsp:sp modelId="{0CB8B503-7A1E-4B9E-BFC5-63C5591CEB86}">
      <dsp:nvSpPr>
        <dsp:cNvPr id="0" name=""/>
        <dsp:cNvSpPr/>
      </dsp:nvSpPr>
      <dsp:spPr>
        <a:xfrm>
          <a:off x="1860014" y="1317522"/>
          <a:ext cx="1851654" cy="9258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Diversification</a:t>
          </a:r>
        </a:p>
      </dsp:txBody>
      <dsp:txXfrm>
        <a:off x="1860014" y="1317522"/>
        <a:ext cx="1851654" cy="925827"/>
      </dsp:txXfrm>
    </dsp:sp>
    <dsp:sp modelId="{7668E2B9-621C-4CBB-8A19-2900E5531D94}">
      <dsp:nvSpPr>
        <dsp:cNvPr id="0" name=""/>
        <dsp:cNvSpPr/>
      </dsp:nvSpPr>
      <dsp:spPr>
        <a:xfrm>
          <a:off x="4100515" y="1317522"/>
          <a:ext cx="1851654" cy="9258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Asset and Liability Management</a:t>
          </a:r>
        </a:p>
      </dsp:txBody>
      <dsp:txXfrm>
        <a:off x="4100515" y="1317522"/>
        <a:ext cx="1851654" cy="925827"/>
      </dsp:txXfrm>
    </dsp:sp>
    <dsp:sp modelId="{D9CE9F3A-80C4-48F4-8780-57D7B9736B61}">
      <dsp:nvSpPr>
        <dsp:cNvPr id="0" name=""/>
        <dsp:cNvSpPr/>
      </dsp:nvSpPr>
      <dsp:spPr>
        <a:xfrm>
          <a:off x="6341017" y="1317522"/>
          <a:ext cx="1851654" cy="9258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Derivative</a:t>
          </a:r>
        </a:p>
      </dsp:txBody>
      <dsp:txXfrm>
        <a:off x="6341017" y="1317522"/>
        <a:ext cx="1851654" cy="925827"/>
      </dsp:txXfrm>
    </dsp:sp>
    <dsp:sp modelId="{CF27D3DD-8254-4CBA-A6B9-19685E14A796}">
      <dsp:nvSpPr>
        <dsp:cNvPr id="0" name=""/>
        <dsp:cNvSpPr/>
      </dsp:nvSpPr>
      <dsp:spPr>
        <a:xfrm>
          <a:off x="6803931" y="2632196"/>
          <a:ext cx="1851654" cy="92582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Forward / Future</a:t>
          </a:r>
        </a:p>
      </dsp:txBody>
      <dsp:txXfrm>
        <a:off x="6803931" y="2632196"/>
        <a:ext cx="1851654" cy="925827"/>
      </dsp:txXfrm>
    </dsp:sp>
    <dsp:sp modelId="{E763DF86-1321-4C2B-A8B7-F90FED0446F7}">
      <dsp:nvSpPr>
        <dsp:cNvPr id="0" name=""/>
        <dsp:cNvSpPr/>
      </dsp:nvSpPr>
      <dsp:spPr>
        <a:xfrm>
          <a:off x="6803931" y="3946871"/>
          <a:ext cx="1851654" cy="92582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Option</a:t>
          </a:r>
        </a:p>
      </dsp:txBody>
      <dsp:txXfrm>
        <a:off x="6803931" y="3946871"/>
        <a:ext cx="1851654" cy="925827"/>
      </dsp:txXfrm>
    </dsp:sp>
    <dsp:sp modelId="{20A15CA9-0C53-46F9-BF3C-5CA55639EFBB}">
      <dsp:nvSpPr>
        <dsp:cNvPr id="0" name=""/>
        <dsp:cNvSpPr/>
      </dsp:nvSpPr>
      <dsp:spPr>
        <a:xfrm>
          <a:off x="6803931" y="5261546"/>
          <a:ext cx="1851654" cy="925827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chemeClr val="tx1"/>
              </a:solidFill>
            </a:rPr>
            <a:t>Swap</a:t>
          </a:r>
        </a:p>
      </dsp:txBody>
      <dsp:txXfrm>
        <a:off x="6803931" y="5261546"/>
        <a:ext cx="1851654" cy="925827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F8DC2-0BAD-4C54-B828-09F0B6F1B55E}">
      <dsp:nvSpPr>
        <dsp:cNvPr id="0" name=""/>
        <dsp:cNvSpPr/>
      </dsp:nvSpPr>
      <dsp:spPr>
        <a:xfrm>
          <a:off x="2566212" y="882125"/>
          <a:ext cx="109215" cy="1368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8835"/>
              </a:lnTo>
              <a:lnTo>
                <a:pt x="109215" y="13688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E21B4-385D-4394-A5EE-7EECFA5D18B2}">
      <dsp:nvSpPr>
        <dsp:cNvPr id="0" name=""/>
        <dsp:cNvSpPr/>
      </dsp:nvSpPr>
      <dsp:spPr>
        <a:xfrm>
          <a:off x="2566212" y="882125"/>
          <a:ext cx="109215" cy="851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881"/>
              </a:lnTo>
              <a:lnTo>
                <a:pt x="109215" y="8518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A66C8-D685-4196-862D-41D598987229}">
      <dsp:nvSpPr>
        <dsp:cNvPr id="0" name=""/>
        <dsp:cNvSpPr/>
      </dsp:nvSpPr>
      <dsp:spPr>
        <a:xfrm>
          <a:off x="2566212" y="882125"/>
          <a:ext cx="109215" cy="334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927"/>
              </a:lnTo>
              <a:lnTo>
                <a:pt x="109215" y="3349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76509-2DE9-48CC-A9E2-FA01A4E61515}">
      <dsp:nvSpPr>
        <dsp:cNvPr id="0" name=""/>
        <dsp:cNvSpPr/>
      </dsp:nvSpPr>
      <dsp:spPr>
        <a:xfrm>
          <a:off x="1976448" y="365171"/>
          <a:ext cx="881005" cy="152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50"/>
              </a:lnTo>
              <a:lnTo>
                <a:pt x="881005" y="76450"/>
              </a:lnTo>
              <a:lnTo>
                <a:pt x="881005" y="152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1930728" y="365171"/>
          <a:ext cx="91440" cy="1529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2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1095442" y="365171"/>
          <a:ext cx="881005" cy="152901"/>
        </a:xfrm>
        <a:custGeom>
          <a:avLst/>
          <a:gdLst/>
          <a:ahLst/>
          <a:cxnLst/>
          <a:rect l="0" t="0" r="0" b="0"/>
          <a:pathLst>
            <a:path>
              <a:moveTo>
                <a:pt x="881005" y="0"/>
              </a:moveTo>
              <a:lnTo>
                <a:pt x="881005" y="76450"/>
              </a:lnTo>
              <a:lnTo>
                <a:pt x="0" y="76450"/>
              </a:lnTo>
              <a:lnTo>
                <a:pt x="0" y="152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1612396" y="1119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Tools</a:t>
          </a:r>
        </a:p>
      </dsp:txBody>
      <dsp:txXfrm>
        <a:off x="1612396" y="1119"/>
        <a:ext cx="728103" cy="364051"/>
      </dsp:txXfrm>
    </dsp:sp>
    <dsp:sp modelId="{0CB8B503-7A1E-4B9E-BFC5-63C5591CEB86}">
      <dsp:nvSpPr>
        <dsp:cNvPr id="0" name=""/>
        <dsp:cNvSpPr/>
      </dsp:nvSpPr>
      <dsp:spPr>
        <a:xfrm>
          <a:off x="731391" y="518073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Diversification</a:t>
          </a:r>
        </a:p>
      </dsp:txBody>
      <dsp:txXfrm>
        <a:off x="731391" y="518073"/>
        <a:ext cx="728103" cy="364051"/>
      </dsp:txXfrm>
    </dsp:sp>
    <dsp:sp modelId="{7668E2B9-621C-4CBB-8A19-2900E5531D94}">
      <dsp:nvSpPr>
        <dsp:cNvPr id="0" name=""/>
        <dsp:cNvSpPr/>
      </dsp:nvSpPr>
      <dsp:spPr>
        <a:xfrm>
          <a:off x="1612396" y="518073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Asset and Liability Management</a:t>
          </a:r>
        </a:p>
      </dsp:txBody>
      <dsp:txXfrm>
        <a:off x="1612396" y="518073"/>
        <a:ext cx="728103" cy="364051"/>
      </dsp:txXfrm>
    </dsp:sp>
    <dsp:sp modelId="{D9CE9F3A-80C4-48F4-8780-57D7B9736B61}">
      <dsp:nvSpPr>
        <dsp:cNvPr id="0" name=""/>
        <dsp:cNvSpPr/>
      </dsp:nvSpPr>
      <dsp:spPr>
        <a:xfrm>
          <a:off x="2493402" y="518073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Derivative</a:t>
          </a:r>
        </a:p>
      </dsp:txBody>
      <dsp:txXfrm>
        <a:off x="2493402" y="518073"/>
        <a:ext cx="728103" cy="364051"/>
      </dsp:txXfrm>
    </dsp:sp>
    <dsp:sp modelId="{CF27D3DD-8254-4CBA-A6B9-19685E14A796}">
      <dsp:nvSpPr>
        <dsp:cNvPr id="0" name=""/>
        <dsp:cNvSpPr/>
      </dsp:nvSpPr>
      <dsp:spPr>
        <a:xfrm>
          <a:off x="2675428" y="1035027"/>
          <a:ext cx="728103" cy="364051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Forward / Future</a:t>
          </a:r>
        </a:p>
      </dsp:txBody>
      <dsp:txXfrm>
        <a:off x="2675428" y="1035027"/>
        <a:ext cx="728103" cy="364051"/>
      </dsp:txXfrm>
    </dsp:sp>
    <dsp:sp modelId="{E763DF86-1321-4C2B-A8B7-F90FED0446F7}">
      <dsp:nvSpPr>
        <dsp:cNvPr id="0" name=""/>
        <dsp:cNvSpPr/>
      </dsp:nvSpPr>
      <dsp:spPr>
        <a:xfrm>
          <a:off x="2675428" y="1551980"/>
          <a:ext cx="728103" cy="36405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Option</a:t>
          </a:r>
        </a:p>
      </dsp:txBody>
      <dsp:txXfrm>
        <a:off x="2675428" y="1551980"/>
        <a:ext cx="728103" cy="364051"/>
      </dsp:txXfrm>
    </dsp:sp>
    <dsp:sp modelId="{20A15CA9-0C53-46F9-BF3C-5CA55639EFBB}">
      <dsp:nvSpPr>
        <dsp:cNvPr id="0" name=""/>
        <dsp:cNvSpPr/>
      </dsp:nvSpPr>
      <dsp:spPr>
        <a:xfrm>
          <a:off x="2675428" y="2068934"/>
          <a:ext cx="728103" cy="36405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Swap</a:t>
          </a:r>
        </a:p>
      </dsp:txBody>
      <dsp:txXfrm>
        <a:off x="2675428" y="2068934"/>
        <a:ext cx="728103" cy="364051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F8DC2-0BAD-4C54-B828-09F0B6F1B55E}">
      <dsp:nvSpPr>
        <dsp:cNvPr id="0" name=""/>
        <dsp:cNvSpPr/>
      </dsp:nvSpPr>
      <dsp:spPr>
        <a:xfrm>
          <a:off x="2566212" y="882125"/>
          <a:ext cx="109215" cy="1368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8835"/>
              </a:lnTo>
              <a:lnTo>
                <a:pt x="109215" y="13688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E21B4-385D-4394-A5EE-7EECFA5D18B2}">
      <dsp:nvSpPr>
        <dsp:cNvPr id="0" name=""/>
        <dsp:cNvSpPr/>
      </dsp:nvSpPr>
      <dsp:spPr>
        <a:xfrm>
          <a:off x="2566212" y="882125"/>
          <a:ext cx="109215" cy="851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881"/>
              </a:lnTo>
              <a:lnTo>
                <a:pt x="109215" y="8518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A66C8-D685-4196-862D-41D598987229}">
      <dsp:nvSpPr>
        <dsp:cNvPr id="0" name=""/>
        <dsp:cNvSpPr/>
      </dsp:nvSpPr>
      <dsp:spPr>
        <a:xfrm>
          <a:off x="2566212" y="882125"/>
          <a:ext cx="109215" cy="334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927"/>
              </a:lnTo>
              <a:lnTo>
                <a:pt x="109215" y="3349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76509-2DE9-48CC-A9E2-FA01A4E61515}">
      <dsp:nvSpPr>
        <dsp:cNvPr id="0" name=""/>
        <dsp:cNvSpPr/>
      </dsp:nvSpPr>
      <dsp:spPr>
        <a:xfrm>
          <a:off x="1976448" y="365171"/>
          <a:ext cx="881005" cy="152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50"/>
              </a:lnTo>
              <a:lnTo>
                <a:pt x="881005" y="76450"/>
              </a:lnTo>
              <a:lnTo>
                <a:pt x="881005" y="152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1930728" y="365171"/>
          <a:ext cx="91440" cy="1529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2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1095442" y="365171"/>
          <a:ext cx="881005" cy="152901"/>
        </a:xfrm>
        <a:custGeom>
          <a:avLst/>
          <a:gdLst/>
          <a:ahLst/>
          <a:cxnLst/>
          <a:rect l="0" t="0" r="0" b="0"/>
          <a:pathLst>
            <a:path>
              <a:moveTo>
                <a:pt x="881005" y="0"/>
              </a:moveTo>
              <a:lnTo>
                <a:pt x="881005" y="76450"/>
              </a:lnTo>
              <a:lnTo>
                <a:pt x="0" y="76450"/>
              </a:lnTo>
              <a:lnTo>
                <a:pt x="0" y="152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1612396" y="1119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Tools</a:t>
          </a:r>
        </a:p>
      </dsp:txBody>
      <dsp:txXfrm>
        <a:off x="1612396" y="1119"/>
        <a:ext cx="728103" cy="364051"/>
      </dsp:txXfrm>
    </dsp:sp>
    <dsp:sp modelId="{0CB8B503-7A1E-4B9E-BFC5-63C5591CEB86}">
      <dsp:nvSpPr>
        <dsp:cNvPr id="0" name=""/>
        <dsp:cNvSpPr/>
      </dsp:nvSpPr>
      <dsp:spPr>
        <a:xfrm>
          <a:off x="731391" y="518073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Diversification</a:t>
          </a:r>
        </a:p>
      </dsp:txBody>
      <dsp:txXfrm>
        <a:off x="731391" y="518073"/>
        <a:ext cx="728103" cy="364051"/>
      </dsp:txXfrm>
    </dsp:sp>
    <dsp:sp modelId="{7668E2B9-621C-4CBB-8A19-2900E5531D94}">
      <dsp:nvSpPr>
        <dsp:cNvPr id="0" name=""/>
        <dsp:cNvSpPr/>
      </dsp:nvSpPr>
      <dsp:spPr>
        <a:xfrm>
          <a:off x="1612396" y="518073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Asset and Liability Management</a:t>
          </a:r>
        </a:p>
      </dsp:txBody>
      <dsp:txXfrm>
        <a:off x="1612396" y="518073"/>
        <a:ext cx="728103" cy="364051"/>
      </dsp:txXfrm>
    </dsp:sp>
    <dsp:sp modelId="{D9CE9F3A-80C4-48F4-8780-57D7B9736B61}">
      <dsp:nvSpPr>
        <dsp:cNvPr id="0" name=""/>
        <dsp:cNvSpPr/>
      </dsp:nvSpPr>
      <dsp:spPr>
        <a:xfrm>
          <a:off x="2493402" y="518073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Derivative</a:t>
          </a:r>
        </a:p>
      </dsp:txBody>
      <dsp:txXfrm>
        <a:off x="2493402" y="518073"/>
        <a:ext cx="728103" cy="364051"/>
      </dsp:txXfrm>
    </dsp:sp>
    <dsp:sp modelId="{CF27D3DD-8254-4CBA-A6B9-19685E14A796}">
      <dsp:nvSpPr>
        <dsp:cNvPr id="0" name=""/>
        <dsp:cNvSpPr/>
      </dsp:nvSpPr>
      <dsp:spPr>
        <a:xfrm>
          <a:off x="2675428" y="1035027"/>
          <a:ext cx="728103" cy="36405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Forward / Future</a:t>
          </a:r>
        </a:p>
      </dsp:txBody>
      <dsp:txXfrm>
        <a:off x="2675428" y="1035027"/>
        <a:ext cx="728103" cy="364051"/>
      </dsp:txXfrm>
    </dsp:sp>
    <dsp:sp modelId="{E763DF86-1321-4C2B-A8B7-F90FED0446F7}">
      <dsp:nvSpPr>
        <dsp:cNvPr id="0" name=""/>
        <dsp:cNvSpPr/>
      </dsp:nvSpPr>
      <dsp:spPr>
        <a:xfrm>
          <a:off x="2675428" y="1551980"/>
          <a:ext cx="728103" cy="364051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Option</a:t>
          </a:r>
        </a:p>
      </dsp:txBody>
      <dsp:txXfrm>
        <a:off x="2675428" y="1551980"/>
        <a:ext cx="728103" cy="364051"/>
      </dsp:txXfrm>
    </dsp:sp>
    <dsp:sp modelId="{20A15CA9-0C53-46F9-BF3C-5CA55639EFBB}">
      <dsp:nvSpPr>
        <dsp:cNvPr id="0" name=""/>
        <dsp:cNvSpPr/>
      </dsp:nvSpPr>
      <dsp:spPr>
        <a:xfrm>
          <a:off x="2675428" y="2068934"/>
          <a:ext cx="728103" cy="36405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Swap</a:t>
          </a:r>
        </a:p>
      </dsp:txBody>
      <dsp:txXfrm>
        <a:off x="2675428" y="2068934"/>
        <a:ext cx="728103" cy="36405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8B9E1-F1B7-460A-A464-A89B8AF83916}">
      <dsp:nvSpPr>
        <dsp:cNvPr id="0" name=""/>
        <dsp:cNvSpPr/>
      </dsp:nvSpPr>
      <dsp:spPr>
        <a:xfrm rot="16200000">
          <a:off x="337" y="774567"/>
          <a:ext cx="3869531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Insurance</a:t>
          </a:r>
        </a:p>
      </dsp:txBody>
      <dsp:txXfrm rot="5400000">
        <a:off x="677505" y="1741950"/>
        <a:ext cx="3192363" cy="1934765"/>
      </dsp:txXfrm>
    </dsp:sp>
    <dsp:sp modelId="{E3F6FACB-E907-466F-B860-5D6455D06A4D}">
      <dsp:nvSpPr>
        <dsp:cNvPr id="0" name=""/>
        <dsp:cNvSpPr/>
      </dsp:nvSpPr>
      <dsp:spPr>
        <a:xfrm rot="5400000">
          <a:off x="4258130" y="774567"/>
          <a:ext cx="3869531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Alternative Risk Transfer</a:t>
          </a:r>
        </a:p>
      </dsp:txBody>
      <dsp:txXfrm rot="-5400000">
        <a:off x="4258130" y="1741950"/>
        <a:ext cx="3192363" cy="1934765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9F8DC2-0BAD-4C54-B828-09F0B6F1B55E}">
      <dsp:nvSpPr>
        <dsp:cNvPr id="0" name=""/>
        <dsp:cNvSpPr/>
      </dsp:nvSpPr>
      <dsp:spPr>
        <a:xfrm>
          <a:off x="2566212" y="882125"/>
          <a:ext cx="109215" cy="13688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68835"/>
              </a:lnTo>
              <a:lnTo>
                <a:pt x="109215" y="1368835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60E21B4-385D-4394-A5EE-7EECFA5D18B2}">
      <dsp:nvSpPr>
        <dsp:cNvPr id="0" name=""/>
        <dsp:cNvSpPr/>
      </dsp:nvSpPr>
      <dsp:spPr>
        <a:xfrm>
          <a:off x="2566212" y="882125"/>
          <a:ext cx="109215" cy="85188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51881"/>
              </a:lnTo>
              <a:lnTo>
                <a:pt x="109215" y="85188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DCA66C8-D685-4196-862D-41D598987229}">
      <dsp:nvSpPr>
        <dsp:cNvPr id="0" name=""/>
        <dsp:cNvSpPr/>
      </dsp:nvSpPr>
      <dsp:spPr>
        <a:xfrm>
          <a:off x="2566212" y="882125"/>
          <a:ext cx="109215" cy="33492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4927"/>
              </a:lnTo>
              <a:lnTo>
                <a:pt x="109215" y="33492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476509-2DE9-48CC-A9E2-FA01A4E61515}">
      <dsp:nvSpPr>
        <dsp:cNvPr id="0" name=""/>
        <dsp:cNvSpPr/>
      </dsp:nvSpPr>
      <dsp:spPr>
        <a:xfrm>
          <a:off x="1976448" y="365171"/>
          <a:ext cx="881005" cy="15290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6450"/>
              </a:lnTo>
              <a:lnTo>
                <a:pt x="881005" y="76450"/>
              </a:lnTo>
              <a:lnTo>
                <a:pt x="881005" y="152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1930728" y="365171"/>
          <a:ext cx="91440" cy="15290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52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1095442" y="365171"/>
          <a:ext cx="881005" cy="152901"/>
        </a:xfrm>
        <a:custGeom>
          <a:avLst/>
          <a:gdLst/>
          <a:ahLst/>
          <a:cxnLst/>
          <a:rect l="0" t="0" r="0" b="0"/>
          <a:pathLst>
            <a:path>
              <a:moveTo>
                <a:pt x="881005" y="0"/>
              </a:moveTo>
              <a:lnTo>
                <a:pt x="881005" y="76450"/>
              </a:lnTo>
              <a:lnTo>
                <a:pt x="0" y="76450"/>
              </a:lnTo>
              <a:lnTo>
                <a:pt x="0" y="15290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1612396" y="1119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Tools</a:t>
          </a:r>
        </a:p>
      </dsp:txBody>
      <dsp:txXfrm>
        <a:off x="1612396" y="1119"/>
        <a:ext cx="728103" cy="364051"/>
      </dsp:txXfrm>
    </dsp:sp>
    <dsp:sp modelId="{0CB8B503-7A1E-4B9E-BFC5-63C5591CEB86}">
      <dsp:nvSpPr>
        <dsp:cNvPr id="0" name=""/>
        <dsp:cNvSpPr/>
      </dsp:nvSpPr>
      <dsp:spPr>
        <a:xfrm>
          <a:off x="731391" y="518073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Diversification</a:t>
          </a:r>
        </a:p>
      </dsp:txBody>
      <dsp:txXfrm>
        <a:off x="731391" y="518073"/>
        <a:ext cx="728103" cy="364051"/>
      </dsp:txXfrm>
    </dsp:sp>
    <dsp:sp modelId="{7668E2B9-621C-4CBB-8A19-2900E5531D94}">
      <dsp:nvSpPr>
        <dsp:cNvPr id="0" name=""/>
        <dsp:cNvSpPr/>
      </dsp:nvSpPr>
      <dsp:spPr>
        <a:xfrm>
          <a:off x="1612396" y="518073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Asset and Liability Management</a:t>
          </a:r>
        </a:p>
      </dsp:txBody>
      <dsp:txXfrm>
        <a:off x="1612396" y="518073"/>
        <a:ext cx="728103" cy="364051"/>
      </dsp:txXfrm>
    </dsp:sp>
    <dsp:sp modelId="{D9CE9F3A-80C4-48F4-8780-57D7B9736B61}">
      <dsp:nvSpPr>
        <dsp:cNvPr id="0" name=""/>
        <dsp:cNvSpPr/>
      </dsp:nvSpPr>
      <dsp:spPr>
        <a:xfrm>
          <a:off x="2493402" y="518073"/>
          <a:ext cx="728103" cy="36405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/>
            <a:t>Derivative</a:t>
          </a:r>
        </a:p>
      </dsp:txBody>
      <dsp:txXfrm>
        <a:off x="2493402" y="518073"/>
        <a:ext cx="728103" cy="364051"/>
      </dsp:txXfrm>
    </dsp:sp>
    <dsp:sp modelId="{CF27D3DD-8254-4CBA-A6B9-19685E14A796}">
      <dsp:nvSpPr>
        <dsp:cNvPr id="0" name=""/>
        <dsp:cNvSpPr/>
      </dsp:nvSpPr>
      <dsp:spPr>
        <a:xfrm>
          <a:off x="2675428" y="1035027"/>
          <a:ext cx="728103" cy="36405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Forward / Future</a:t>
          </a:r>
        </a:p>
      </dsp:txBody>
      <dsp:txXfrm>
        <a:off x="2675428" y="1035027"/>
        <a:ext cx="728103" cy="364051"/>
      </dsp:txXfrm>
    </dsp:sp>
    <dsp:sp modelId="{E763DF86-1321-4C2B-A8B7-F90FED0446F7}">
      <dsp:nvSpPr>
        <dsp:cNvPr id="0" name=""/>
        <dsp:cNvSpPr/>
      </dsp:nvSpPr>
      <dsp:spPr>
        <a:xfrm>
          <a:off x="2675428" y="1551980"/>
          <a:ext cx="728103" cy="364051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Option</a:t>
          </a:r>
        </a:p>
      </dsp:txBody>
      <dsp:txXfrm>
        <a:off x="2675428" y="1551980"/>
        <a:ext cx="728103" cy="364051"/>
      </dsp:txXfrm>
    </dsp:sp>
    <dsp:sp modelId="{20A15CA9-0C53-46F9-BF3C-5CA55639EFBB}">
      <dsp:nvSpPr>
        <dsp:cNvPr id="0" name=""/>
        <dsp:cNvSpPr/>
      </dsp:nvSpPr>
      <dsp:spPr>
        <a:xfrm>
          <a:off x="2675428" y="2068934"/>
          <a:ext cx="728103" cy="364051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" tIns="5715" rIns="5715" bIns="5715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900" kern="1200" dirty="0">
              <a:solidFill>
                <a:schemeClr val="tx1"/>
              </a:solidFill>
            </a:rPr>
            <a:t>Swap</a:t>
          </a:r>
        </a:p>
      </dsp:txBody>
      <dsp:txXfrm>
        <a:off x="2675428" y="2068934"/>
        <a:ext cx="728103" cy="364051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Tools</a:t>
          </a:r>
        </a:p>
      </dsp:txBody>
      <dsp:txXfrm>
        <a:off x="3720638" y="315702"/>
        <a:ext cx="3074323" cy="1537161"/>
      </dsp:txXfrm>
    </dsp:sp>
    <dsp:sp modelId="{0CB8B503-7A1E-4B9E-BFC5-63C5591CEB86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Diversification</a:t>
          </a:r>
        </a:p>
      </dsp:txBody>
      <dsp:txXfrm>
        <a:off x="706" y="2498473"/>
        <a:ext cx="3074323" cy="1537161"/>
      </dsp:txXfrm>
    </dsp:sp>
    <dsp:sp modelId="{7668E2B9-621C-4CBB-8A19-2900E5531D94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Asset and Liability Management</a:t>
          </a:r>
        </a:p>
      </dsp:txBody>
      <dsp:txXfrm>
        <a:off x="3720638" y="2498473"/>
        <a:ext cx="3074323" cy="1537161"/>
      </dsp:txXfrm>
    </dsp:sp>
    <dsp:sp modelId="{D9CE9F3A-80C4-48F4-8780-57D7B9736B61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Derivative</a:t>
          </a:r>
        </a:p>
      </dsp:txBody>
      <dsp:txXfrm>
        <a:off x="7440570" y="2498473"/>
        <a:ext cx="3074323" cy="1537161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40081-3E67-4DD8-A9A9-B01C57F2F1D0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D3FEC-2C08-484A-B5C4-9B18DACB0EC9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40C95-DEED-498C-B2FD-6E90B5469FC7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93EB49-F420-4B35-B9CC-9D1FFA06A10F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Strategies</a:t>
          </a:r>
        </a:p>
      </dsp:txBody>
      <dsp:txXfrm>
        <a:off x="3720638" y="315702"/>
        <a:ext cx="3074323" cy="1537161"/>
      </dsp:txXfrm>
    </dsp:sp>
    <dsp:sp modelId="{F3B53E2A-8669-4830-B018-6E772D310B8C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Retention</a:t>
          </a:r>
        </a:p>
      </dsp:txBody>
      <dsp:txXfrm>
        <a:off x="706" y="2498473"/>
        <a:ext cx="3074323" cy="1537161"/>
      </dsp:txXfrm>
    </dsp:sp>
    <dsp:sp modelId="{F6AA9166-626B-42B8-A7A9-644EF348698D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Risk Mitigation</a:t>
          </a:r>
        </a:p>
      </dsp:txBody>
      <dsp:txXfrm>
        <a:off x="3720638" y="2498473"/>
        <a:ext cx="3074323" cy="1537161"/>
      </dsp:txXfrm>
    </dsp:sp>
    <dsp:sp modelId="{57D2EC47-7B35-4DBB-938D-FD9B2A45F8C1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Risk Transfer</a:t>
          </a:r>
        </a:p>
      </dsp:txBody>
      <dsp:txXfrm>
        <a:off x="7440570" y="2498473"/>
        <a:ext cx="3074323" cy="1537161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A240081-3E67-4DD8-A9A9-B01C57F2F1D0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6D3FEC-2C08-484A-B5C4-9B18DACB0EC9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0840C95-DEED-498C-B2FD-6E90B5469FC7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93EB49-F420-4B35-B9CC-9D1FFA06A10F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Strategies</a:t>
          </a:r>
        </a:p>
      </dsp:txBody>
      <dsp:txXfrm>
        <a:off x="3720638" y="315702"/>
        <a:ext cx="3074323" cy="1537161"/>
      </dsp:txXfrm>
    </dsp:sp>
    <dsp:sp modelId="{F3B53E2A-8669-4830-B018-6E772D310B8C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Retention</a:t>
          </a:r>
        </a:p>
      </dsp:txBody>
      <dsp:txXfrm>
        <a:off x="706" y="2498473"/>
        <a:ext cx="3074323" cy="1537161"/>
      </dsp:txXfrm>
    </dsp:sp>
    <dsp:sp modelId="{F6AA9166-626B-42B8-A7A9-644EF348698D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Risk Mitigation</a:t>
          </a:r>
        </a:p>
      </dsp:txBody>
      <dsp:txXfrm>
        <a:off x="3720638" y="2498473"/>
        <a:ext cx="3074323" cy="1537161"/>
      </dsp:txXfrm>
    </dsp:sp>
    <dsp:sp modelId="{57D2EC47-7B35-4DBB-938D-FD9B2A45F8C1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 dirty="0"/>
            <a:t>Risk Transfer</a:t>
          </a:r>
        </a:p>
      </dsp:txBody>
      <dsp:txXfrm>
        <a:off x="7440570" y="2498473"/>
        <a:ext cx="3074323" cy="1537161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1C2868-C5CC-4957-A286-E674CB134C50}">
      <dsp:nvSpPr>
        <dsp:cNvPr id="0" name=""/>
        <dsp:cNvSpPr/>
      </dsp:nvSpPr>
      <dsp:spPr>
        <a:xfrm>
          <a:off x="6071" y="665062"/>
          <a:ext cx="1686706" cy="1686706"/>
        </a:xfrm>
        <a:prstGeom prst="ellipse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ความน่าจะเป็น </a:t>
          </a:r>
          <a:r>
            <a:rPr lang="en-US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x </a:t>
          </a: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ความเสียหาย</a:t>
          </a:r>
          <a:r>
            <a:rPr lang="en-US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 (60%)</a:t>
          </a:r>
        </a:p>
      </dsp:txBody>
      <dsp:txXfrm>
        <a:off x="253083" y="912074"/>
        <a:ext cx="1192682" cy="1192682"/>
      </dsp:txXfrm>
    </dsp:sp>
    <dsp:sp modelId="{86F322A5-1A35-4CB3-93B7-1F8B43ADDFB9}">
      <dsp:nvSpPr>
        <dsp:cNvPr id="0" name=""/>
        <dsp:cNvSpPr/>
      </dsp:nvSpPr>
      <dsp:spPr>
        <a:xfrm>
          <a:off x="1829738" y="1019270"/>
          <a:ext cx="978289" cy="97828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1959410" y="1393368"/>
        <a:ext cx="718945" cy="230093"/>
      </dsp:txXfrm>
    </dsp:sp>
    <dsp:sp modelId="{C6A16E5F-06AB-4BFE-BEF9-C268CC1DCF2B}">
      <dsp:nvSpPr>
        <dsp:cNvPr id="0" name=""/>
        <dsp:cNvSpPr/>
      </dsp:nvSpPr>
      <dsp:spPr>
        <a:xfrm>
          <a:off x="2944988" y="665062"/>
          <a:ext cx="1686706" cy="1686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ค่าใช้จ่ายอื่น ๆ</a:t>
          </a:r>
          <a:r>
            <a:rPr lang="en-US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 (38%)</a:t>
          </a:r>
        </a:p>
      </dsp:txBody>
      <dsp:txXfrm>
        <a:off x="3192000" y="912074"/>
        <a:ext cx="1192682" cy="1192682"/>
      </dsp:txXfrm>
    </dsp:sp>
    <dsp:sp modelId="{751A15C1-BAB7-40BA-872E-ADC8BD885182}">
      <dsp:nvSpPr>
        <dsp:cNvPr id="0" name=""/>
        <dsp:cNvSpPr/>
      </dsp:nvSpPr>
      <dsp:spPr>
        <a:xfrm>
          <a:off x="4768655" y="1019270"/>
          <a:ext cx="978289" cy="978289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6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4898327" y="1393368"/>
        <a:ext cx="718945" cy="230093"/>
      </dsp:txXfrm>
    </dsp:sp>
    <dsp:sp modelId="{58C81845-BC50-42CD-90A7-C7EC7E764771}">
      <dsp:nvSpPr>
        <dsp:cNvPr id="0" name=""/>
        <dsp:cNvSpPr/>
      </dsp:nvSpPr>
      <dsp:spPr>
        <a:xfrm>
          <a:off x="5883905" y="665062"/>
          <a:ext cx="1686706" cy="1686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กำไรของบริษัทประกัน (</a:t>
          </a:r>
          <a:r>
            <a:rPr lang="en-US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2%)</a:t>
          </a:r>
        </a:p>
      </dsp:txBody>
      <dsp:txXfrm>
        <a:off x="6130917" y="912074"/>
        <a:ext cx="1192682" cy="1192682"/>
      </dsp:txXfrm>
    </dsp:sp>
    <dsp:sp modelId="{90211E61-E8E5-4829-96AB-1CF7632F8E85}">
      <dsp:nvSpPr>
        <dsp:cNvPr id="0" name=""/>
        <dsp:cNvSpPr/>
      </dsp:nvSpPr>
      <dsp:spPr>
        <a:xfrm>
          <a:off x="7707572" y="1019270"/>
          <a:ext cx="978289" cy="978289"/>
        </a:xfrm>
        <a:prstGeom prst="mathEqual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800" kern="120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7837244" y="1220798"/>
        <a:ext cx="718945" cy="575233"/>
      </dsp:txXfrm>
    </dsp:sp>
    <dsp:sp modelId="{40D3B6D4-1E79-4669-A67E-6D8D8C5F4A6E}">
      <dsp:nvSpPr>
        <dsp:cNvPr id="0" name=""/>
        <dsp:cNvSpPr/>
      </dsp:nvSpPr>
      <dsp:spPr>
        <a:xfrm>
          <a:off x="8822822" y="665062"/>
          <a:ext cx="1686706" cy="168670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2400" kern="1200" dirty="0">
              <a:latin typeface="Browallia New" panose="020B0604020202020204" pitchFamily="34" charset="-34"/>
              <a:cs typeface="Browallia New" panose="020B0604020202020204" pitchFamily="34" charset="-34"/>
            </a:rPr>
            <a:t>เบี้ยประกัน</a:t>
          </a:r>
          <a:endParaRPr lang="en-US" sz="2400" kern="1200" dirty="0">
            <a:latin typeface="Browallia New" panose="020B0604020202020204" pitchFamily="34" charset="-34"/>
            <a:cs typeface="Browallia New" panose="020B0604020202020204" pitchFamily="34" charset="-34"/>
          </a:endParaRPr>
        </a:p>
      </dsp:txBody>
      <dsp:txXfrm>
        <a:off x="9069834" y="912074"/>
        <a:ext cx="1192682" cy="119268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D9E10-F45C-4649-B118-D0B1AC15FD2F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25E7-E0F0-4A62-93BB-30FD3019664B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7D33CD-2DE8-4B6A-A31B-B18447966EAC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CD59D-089E-43F8-8760-D672AD6B4B27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ART</a:t>
          </a:r>
        </a:p>
      </dsp:txBody>
      <dsp:txXfrm>
        <a:off x="3720638" y="315702"/>
        <a:ext cx="3074323" cy="1537161"/>
      </dsp:txXfrm>
    </dsp:sp>
    <dsp:sp modelId="{0680B4FB-84C8-4680-B51A-5D1C3D940B0F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Captive Insurance</a:t>
          </a:r>
        </a:p>
      </dsp:txBody>
      <dsp:txXfrm>
        <a:off x="706" y="2498473"/>
        <a:ext cx="3074323" cy="1537161"/>
      </dsp:txXfrm>
    </dsp:sp>
    <dsp:sp modelId="{3F8F0941-851E-49CE-A296-167DFD03EB12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Multi-Trigger Product</a:t>
          </a:r>
        </a:p>
      </dsp:txBody>
      <dsp:txXfrm>
        <a:off x="3720638" y="2498473"/>
        <a:ext cx="3074323" cy="1537161"/>
      </dsp:txXfrm>
    </dsp:sp>
    <dsp:sp modelId="{9C1AC43E-3A02-4B3F-9940-AC399FAC3038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Cat Bond</a:t>
          </a:r>
        </a:p>
      </dsp:txBody>
      <dsp:txXfrm>
        <a:off x="7440570" y="2498473"/>
        <a:ext cx="3074323" cy="1537161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D9E10-F45C-4649-B118-D0B1AC15FD2F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25E7-E0F0-4A62-93BB-30FD3019664B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7D33CD-2DE8-4B6A-A31B-B18447966EAC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CD59D-089E-43F8-8760-D672AD6B4B27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ART</a:t>
          </a:r>
        </a:p>
      </dsp:txBody>
      <dsp:txXfrm>
        <a:off x="3720638" y="315702"/>
        <a:ext cx="3074323" cy="1537161"/>
      </dsp:txXfrm>
    </dsp:sp>
    <dsp:sp modelId="{0680B4FB-84C8-4680-B51A-5D1C3D940B0F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Captive Insurance</a:t>
          </a:r>
        </a:p>
      </dsp:txBody>
      <dsp:txXfrm>
        <a:off x="706" y="2498473"/>
        <a:ext cx="3074323" cy="1537161"/>
      </dsp:txXfrm>
    </dsp:sp>
    <dsp:sp modelId="{3F8F0941-851E-49CE-A296-167DFD03EB12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Multi-Trigger Product</a:t>
          </a:r>
        </a:p>
      </dsp:txBody>
      <dsp:txXfrm>
        <a:off x="3720638" y="2498473"/>
        <a:ext cx="3074323" cy="1537161"/>
      </dsp:txXfrm>
    </dsp:sp>
    <dsp:sp modelId="{9C1AC43E-3A02-4B3F-9940-AC399FAC3038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Cat Bond</a:t>
          </a:r>
        </a:p>
      </dsp:txBody>
      <dsp:txXfrm>
        <a:off x="7440570" y="2498473"/>
        <a:ext cx="3074323" cy="1537161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D9E10-F45C-4649-B118-D0B1AC15FD2F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9525E7-E0F0-4A62-93BB-30FD3019664B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A7D33CD-2DE8-4B6A-A31B-B18447966EAC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ECD59D-089E-43F8-8760-D672AD6B4B27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ART</a:t>
          </a:r>
        </a:p>
      </dsp:txBody>
      <dsp:txXfrm>
        <a:off x="3720638" y="315702"/>
        <a:ext cx="3074323" cy="1537161"/>
      </dsp:txXfrm>
    </dsp:sp>
    <dsp:sp modelId="{0680B4FB-84C8-4680-B51A-5D1C3D940B0F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Captive Insurance</a:t>
          </a:r>
        </a:p>
      </dsp:txBody>
      <dsp:txXfrm>
        <a:off x="706" y="2498473"/>
        <a:ext cx="3074323" cy="1537161"/>
      </dsp:txXfrm>
    </dsp:sp>
    <dsp:sp modelId="{3F8F0941-851E-49CE-A296-167DFD03EB12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Multi-Trigger Product</a:t>
          </a:r>
        </a:p>
      </dsp:txBody>
      <dsp:txXfrm>
        <a:off x="3720638" y="2498473"/>
        <a:ext cx="3074323" cy="1537161"/>
      </dsp:txXfrm>
    </dsp:sp>
    <dsp:sp modelId="{9C1AC43E-3A02-4B3F-9940-AC399FAC3038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210" tIns="29210" rIns="29210" bIns="29210" numCol="1" spcCol="1270" anchor="ctr" anchorCtr="0">
          <a:noAutofit/>
        </a:bodyPr>
        <a:lstStyle/>
        <a:p>
          <a:pPr marL="0" lvl="0" indent="0" algn="ctr" defTabSz="2044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600" kern="1200" dirty="0"/>
            <a:t>Cat Bond</a:t>
          </a:r>
        </a:p>
      </dsp:txBody>
      <dsp:txXfrm>
        <a:off x="7440570" y="2498473"/>
        <a:ext cx="3074323" cy="153716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008B9E1-F1B7-460A-A464-A89B8AF83916}">
      <dsp:nvSpPr>
        <dsp:cNvPr id="0" name=""/>
        <dsp:cNvSpPr/>
      </dsp:nvSpPr>
      <dsp:spPr>
        <a:xfrm rot="16200000">
          <a:off x="337" y="774567"/>
          <a:ext cx="3869531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Insurance</a:t>
          </a:r>
        </a:p>
      </dsp:txBody>
      <dsp:txXfrm rot="5400000">
        <a:off x="677505" y="1741950"/>
        <a:ext cx="3192363" cy="1934765"/>
      </dsp:txXfrm>
    </dsp:sp>
    <dsp:sp modelId="{E3F6FACB-E907-466F-B860-5D6455D06A4D}">
      <dsp:nvSpPr>
        <dsp:cNvPr id="0" name=""/>
        <dsp:cNvSpPr/>
      </dsp:nvSpPr>
      <dsp:spPr>
        <a:xfrm rot="5400000">
          <a:off x="4258130" y="774567"/>
          <a:ext cx="3869531" cy="3869531"/>
        </a:xfrm>
        <a:prstGeom prst="upArrow">
          <a:avLst>
            <a:gd name="adj1" fmla="val 50000"/>
            <a:gd name="adj2" fmla="val 3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91592" tIns="291592" rIns="291592" bIns="291592" numCol="1" spcCol="1270" anchor="ctr" anchorCtr="0">
          <a:noAutofit/>
        </a:bodyPr>
        <a:lstStyle/>
        <a:p>
          <a:pPr marL="0" lvl="0" indent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100" kern="1200" dirty="0"/>
            <a:t>Alternative Risk Transfer</a:t>
          </a:r>
        </a:p>
      </dsp:txBody>
      <dsp:txXfrm rot="-5400000">
        <a:off x="4258130" y="1741950"/>
        <a:ext cx="3192363" cy="193476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5257800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22804"/>
              </a:lnTo>
              <a:lnTo>
                <a:pt x="3719932" y="322804"/>
              </a:lnTo>
              <a:lnTo>
                <a:pt x="3719932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5212080" y="1852864"/>
          <a:ext cx="91440" cy="6456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1537867" y="1852864"/>
          <a:ext cx="3719932" cy="645608"/>
        </a:xfrm>
        <a:custGeom>
          <a:avLst/>
          <a:gdLst/>
          <a:ahLst/>
          <a:cxnLst/>
          <a:rect l="0" t="0" r="0" b="0"/>
          <a:pathLst>
            <a:path>
              <a:moveTo>
                <a:pt x="3719932" y="0"/>
              </a:moveTo>
              <a:lnTo>
                <a:pt x="3719932" y="322804"/>
              </a:lnTo>
              <a:lnTo>
                <a:pt x="0" y="322804"/>
              </a:lnTo>
              <a:lnTo>
                <a:pt x="0" y="64560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3720638" y="315702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Tools</a:t>
          </a:r>
        </a:p>
      </dsp:txBody>
      <dsp:txXfrm>
        <a:off x="3720638" y="315702"/>
        <a:ext cx="3074323" cy="1537161"/>
      </dsp:txXfrm>
    </dsp:sp>
    <dsp:sp modelId="{0CB8B503-7A1E-4B9E-BFC5-63C5591CEB86}">
      <dsp:nvSpPr>
        <dsp:cNvPr id="0" name=""/>
        <dsp:cNvSpPr/>
      </dsp:nvSpPr>
      <dsp:spPr>
        <a:xfrm>
          <a:off x="706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Diversification</a:t>
          </a:r>
        </a:p>
      </dsp:txBody>
      <dsp:txXfrm>
        <a:off x="706" y="2498473"/>
        <a:ext cx="3074323" cy="1537161"/>
      </dsp:txXfrm>
    </dsp:sp>
    <dsp:sp modelId="{7668E2B9-621C-4CBB-8A19-2900E5531D94}">
      <dsp:nvSpPr>
        <dsp:cNvPr id="0" name=""/>
        <dsp:cNvSpPr/>
      </dsp:nvSpPr>
      <dsp:spPr>
        <a:xfrm>
          <a:off x="3720638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Asset and Liability Management</a:t>
          </a:r>
        </a:p>
      </dsp:txBody>
      <dsp:txXfrm>
        <a:off x="3720638" y="2498473"/>
        <a:ext cx="3074323" cy="1537161"/>
      </dsp:txXfrm>
    </dsp:sp>
    <dsp:sp modelId="{D9CE9F3A-80C4-48F4-8780-57D7B9736B61}">
      <dsp:nvSpPr>
        <dsp:cNvPr id="0" name=""/>
        <dsp:cNvSpPr/>
      </dsp:nvSpPr>
      <dsp:spPr>
        <a:xfrm>
          <a:off x="7440570" y="2498473"/>
          <a:ext cx="3074323" cy="153716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765" tIns="24765" rIns="24765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 dirty="0"/>
            <a:t>Derivative</a:t>
          </a:r>
        </a:p>
      </dsp:txBody>
      <dsp:txXfrm>
        <a:off x="7440570" y="2498473"/>
        <a:ext cx="3074323" cy="1537161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88480A8-BFE1-4747-9306-B7FC8FBDB686}">
      <dsp:nvSpPr>
        <dsp:cNvPr id="0" name=""/>
        <dsp:cNvSpPr/>
      </dsp:nvSpPr>
      <dsp:spPr>
        <a:xfrm>
          <a:off x="406244" y="1908"/>
          <a:ext cx="1624653" cy="16246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Investment Risk</a:t>
          </a:r>
        </a:p>
      </dsp:txBody>
      <dsp:txXfrm>
        <a:off x="644169" y="239833"/>
        <a:ext cx="1148803" cy="1148803"/>
      </dsp:txXfrm>
    </dsp:sp>
    <dsp:sp modelId="{1C9131C9-486B-4971-8621-5E7DCD2312C4}">
      <dsp:nvSpPr>
        <dsp:cNvPr id="0" name=""/>
        <dsp:cNvSpPr/>
      </dsp:nvSpPr>
      <dsp:spPr>
        <a:xfrm>
          <a:off x="747421" y="1758483"/>
          <a:ext cx="942298" cy="942298"/>
        </a:xfrm>
        <a:prstGeom prst="mathPlus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700" kern="1200"/>
        </a:p>
      </dsp:txBody>
      <dsp:txXfrm>
        <a:off x="872323" y="2118818"/>
        <a:ext cx="692494" cy="221628"/>
      </dsp:txXfrm>
    </dsp:sp>
    <dsp:sp modelId="{AF84EBE0-05B1-426B-B492-F8F0E3273F42}">
      <dsp:nvSpPr>
        <dsp:cNvPr id="0" name=""/>
        <dsp:cNvSpPr/>
      </dsp:nvSpPr>
      <dsp:spPr>
        <a:xfrm>
          <a:off x="406244" y="2832703"/>
          <a:ext cx="1624653" cy="1624653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/>
            <a:t>Diversification</a:t>
          </a:r>
        </a:p>
      </dsp:txBody>
      <dsp:txXfrm>
        <a:off x="644169" y="3070628"/>
        <a:ext cx="1148803" cy="1148803"/>
      </dsp:txXfrm>
    </dsp:sp>
    <dsp:sp modelId="{DCBD39B5-2B6D-41BB-BEAA-3EEAFA46D574}">
      <dsp:nvSpPr>
        <dsp:cNvPr id="0" name=""/>
        <dsp:cNvSpPr/>
      </dsp:nvSpPr>
      <dsp:spPr>
        <a:xfrm>
          <a:off x="2274595" y="1927447"/>
          <a:ext cx="516639" cy="604370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900" kern="1200"/>
        </a:p>
      </dsp:txBody>
      <dsp:txXfrm>
        <a:off x="2274595" y="2048321"/>
        <a:ext cx="361647" cy="362622"/>
      </dsp:txXfrm>
    </dsp:sp>
    <dsp:sp modelId="{799673F1-FBA8-4AE6-91C9-713B30B16BDD}">
      <dsp:nvSpPr>
        <dsp:cNvPr id="0" name=""/>
        <dsp:cNvSpPr/>
      </dsp:nvSpPr>
      <dsp:spPr>
        <a:xfrm>
          <a:off x="3005689" y="604979"/>
          <a:ext cx="3249306" cy="3249306"/>
        </a:xfrm>
        <a:prstGeom prst="ellipse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990" tIns="46990" rIns="46990" bIns="4699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700" kern="1200" dirty="0"/>
            <a:t>Systematic Risk</a:t>
          </a:r>
        </a:p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h-TH" sz="3700" kern="1200" dirty="0"/>
            <a:t>(รับไว้เองหรือเอาไปจัดการต่อ)</a:t>
          </a:r>
          <a:endParaRPr lang="en-US" sz="3700" kern="1200" dirty="0"/>
        </a:p>
      </dsp:txBody>
      <dsp:txXfrm>
        <a:off x="3481539" y="1080829"/>
        <a:ext cx="2297606" cy="229760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476509-2DE9-48CC-A9E2-FA01A4E61515}">
      <dsp:nvSpPr>
        <dsp:cNvPr id="0" name=""/>
        <dsp:cNvSpPr/>
      </dsp:nvSpPr>
      <dsp:spPr>
        <a:xfrm>
          <a:off x="1476956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90678"/>
              </a:lnTo>
              <a:lnTo>
                <a:pt x="1044957" y="90678"/>
              </a:lnTo>
              <a:lnTo>
                <a:pt x="1044957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9D180FD-D907-4565-9A30-522C1710EB36}">
      <dsp:nvSpPr>
        <dsp:cNvPr id="0" name=""/>
        <dsp:cNvSpPr/>
      </dsp:nvSpPr>
      <dsp:spPr>
        <a:xfrm>
          <a:off x="1431235" y="973606"/>
          <a:ext cx="91440" cy="18135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103BD1-6145-40B3-8356-BD2E2B1160E1}">
      <dsp:nvSpPr>
        <dsp:cNvPr id="0" name=""/>
        <dsp:cNvSpPr/>
      </dsp:nvSpPr>
      <dsp:spPr>
        <a:xfrm>
          <a:off x="431998" y="973606"/>
          <a:ext cx="1044957" cy="181356"/>
        </a:xfrm>
        <a:custGeom>
          <a:avLst/>
          <a:gdLst/>
          <a:ahLst/>
          <a:cxnLst/>
          <a:rect l="0" t="0" r="0" b="0"/>
          <a:pathLst>
            <a:path>
              <a:moveTo>
                <a:pt x="1044957" y="0"/>
              </a:moveTo>
              <a:lnTo>
                <a:pt x="1044957" y="90678"/>
              </a:lnTo>
              <a:lnTo>
                <a:pt x="0" y="90678"/>
              </a:lnTo>
              <a:lnTo>
                <a:pt x="0" y="18135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63AA474-BA21-4020-BEB7-EC17E32299D6}">
      <dsp:nvSpPr>
        <dsp:cNvPr id="0" name=""/>
        <dsp:cNvSpPr/>
      </dsp:nvSpPr>
      <dsp:spPr>
        <a:xfrm>
          <a:off x="1045155" y="541806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Tools</a:t>
          </a:r>
        </a:p>
      </dsp:txBody>
      <dsp:txXfrm>
        <a:off x="1045155" y="541806"/>
        <a:ext cx="863600" cy="431800"/>
      </dsp:txXfrm>
    </dsp:sp>
    <dsp:sp modelId="{0CB8B503-7A1E-4B9E-BFC5-63C5591CEB86}">
      <dsp:nvSpPr>
        <dsp:cNvPr id="0" name=""/>
        <dsp:cNvSpPr/>
      </dsp:nvSpPr>
      <dsp:spPr>
        <a:xfrm>
          <a:off x="198" y="1154963"/>
          <a:ext cx="863600" cy="431800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Diversification</a:t>
          </a:r>
        </a:p>
      </dsp:txBody>
      <dsp:txXfrm>
        <a:off x="198" y="1154963"/>
        <a:ext cx="863600" cy="431800"/>
      </dsp:txXfrm>
    </dsp:sp>
    <dsp:sp modelId="{7668E2B9-621C-4CBB-8A19-2900E5531D94}">
      <dsp:nvSpPr>
        <dsp:cNvPr id="0" name=""/>
        <dsp:cNvSpPr/>
      </dsp:nvSpPr>
      <dsp:spPr>
        <a:xfrm>
          <a:off x="1045155" y="1154963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Asset and Liability Management</a:t>
          </a:r>
        </a:p>
      </dsp:txBody>
      <dsp:txXfrm>
        <a:off x="1045155" y="1154963"/>
        <a:ext cx="863600" cy="431800"/>
      </dsp:txXfrm>
    </dsp:sp>
    <dsp:sp modelId="{D9CE9F3A-80C4-48F4-8780-57D7B9736B61}">
      <dsp:nvSpPr>
        <dsp:cNvPr id="0" name=""/>
        <dsp:cNvSpPr/>
      </dsp:nvSpPr>
      <dsp:spPr>
        <a:xfrm>
          <a:off x="2090112" y="1154963"/>
          <a:ext cx="863600" cy="43180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985" tIns="6985" rIns="6985" bIns="6985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 dirty="0"/>
            <a:t>Derivative</a:t>
          </a:r>
        </a:p>
      </dsp:txBody>
      <dsp:txXfrm>
        <a:off x="2090112" y="1154963"/>
        <a:ext cx="863600" cy="431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equation1">
  <dgm:title val=""/>
  <dgm:desc val=""/>
  <dgm:catLst>
    <dgm:cat type="relationship" pri="17000"/>
    <dgm:cat type="process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choose name="Name0">
      <dgm:if name="Name1" func="var" arg="dir" op="equ" val="norm">
        <dgm:alg type="lin">
          <dgm:param type="fallback" val="2D"/>
        </dgm:alg>
      </dgm:if>
      <dgm:else name="Name2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fact="0.58"/>
      <dgm:constr type="primFontSz" for="ch" ptType="node" op="equ" val="65"/>
      <dgm:constr type="primFontSz" for="ch" ptType="sibTrans" op="equ" val="55"/>
      <dgm:constr type="primFontSz" for="ch" ptType="sibTrans" refType="primFontSz" refFor="ch" refPtType="node" op="lte" fact="0.8"/>
      <dgm:constr type="w" for="ch" forName="spacerL" refType="w" refFor="ch" refPtType="sibTrans" fact="0.14"/>
      <dgm:constr type="w" for="ch" forName="spacerR" refType="w" refFor="ch" refPtType="sibTrans" fact="0.14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pacerL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ibTrans">
          <dgm:alg type="tx"/>
          <dgm:choose name="Name3">
            <dgm:if name="Name4" axis="followSib" ptType="sibTrans" func="cnt" op="equ" val="0">
              <dgm:shape xmlns:r="http://schemas.openxmlformats.org/officeDocument/2006/relationships" type="mathEqual" r:blip="">
                <dgm:adjLst/>
              </dgm:shape>
            </dgm:if>
            <dgm:else name="Name5">
              <dgm:shape xmlns:r="http://schemas.openxmlformats.org/officeDocument/2006/relationships" type="mathPlus" r:blip="">
                <dgm:adjLst/>
              </dgm:shape>
            </dgm:else>
          </dgm:choose>
          <dgm:presOf axis="self"/>
          <dgm:constrLst>
            <dgm:constr type="h" refType="w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  <dgm:layoutNode name="spacerR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arrow1">
  <dgm:title val=""/>
  <dgm:desc val=""/>
  <dgm:catLst>
    <dgm:cat type="relationship" pri="7000"/>
    <dgm:cat type="process" pri="3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4" srcId="0" destId="1" srcOrd="0" destOrd="0"/>
        <dgm:cxn modelId="5" srcId="0" destId="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axis="ch" ptType="node" func="cnt" op="equ" val="2">
        <dgm:choose name="Name2">
          <dgm:if name="Name3" func="var" arg="dir" op="equ" val="norm">
            <dgm:alg type="cycle">
              <dgm:param type="rotPath" val="alongPath"/>
              <dgm:param type="stAng" val="270"/>
            </dgm:alg>
          </dgm:if>
          <dgm:else name="Name4">
            <dgm:alg type="cycle">
              <dgm:param type="rotPath" val="alongPath"/>
              <dgm:param type="stAng" val="90"/>
              <dgm:param type="spanAng" val="-360"/>
            </dgm:alg>
          </dgm:else>
        </dgm:choose>
      </dgm:if>
      <dgm:else name="Name5">
        <dgm:choose name="Name6">
          <dgm:if name="Name7" func="var" arg="dir" op="equ" val="norm">
            <dgm:alg type="cycle">
              <dgm:param type="rotPath" val="alongPath"/>
            </dgm:alg>
          </dgm:if>
          <dgm:else name="Name8">
            <dgm:alg type="cycle">
              <dgm:param type="rotPath" val="alongPath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2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0.1"/>
          <dgm:constr type="diam" refType="w" refFor="ch" refPtType="node" fact="1.1"/>
        </dgm:constrLst>
      </dgm:if>
      <dgm:if name="Name11" axis="ch" ptType="node" func="cnt" op="equ" val="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if name="Name12" axis="ch" ptType="node" func="cnt" op="equ" val="6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2"/>
        </dgm:constrLst>
      </dgm:if>
      <dgm:if name="Name13" axis="ch" ptType="node" func="cnt" op="equ" val="8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15"/>
        </dgm:constrLst>
      </dgm:if>
      <dgm:if name="Name14" axis="ch" ptType="node" func="cnt" op="equ" val="10">
        <dgm:constrLst>
          <dgm:constr type="primFontSz" for="ch" ptType="node" op="lte" val="65"/>
          <dgm:constr type="w" for="ch" ptType="node" refType="w"/>
          <dgm:constr type="h" for="ch" ptType="node" refType="w" refFor="ch" refPtType="node"/>
          <dgm:constr type="sibSp" refType="w" refFor="ch" refPtType="node" fact="-0.24"/>
        </dgm:constrLst>
      </dgm:if>
      <dgm:else name="Name15">
        <dgm:constrLst>
          <dgm:constr type="primFontSz" for="ch" ptType="node" op="equ" val="65"/>
          <dgm:constr type="w" for="ch" ptType="node" refType="w"/>
          <dgm:constr type="h" for="ch" ptType="node" refType="w" refFor="ch" refPtType="node"/>
          <dgm:constr type="sibSp" refType="w" refFor="ch" refPtType="node" fact="-0.35"/>
        </dgm:constrLst>
      </dgm:else>
    </dgm:choose>
    <dgm:ruleLst/>
    <dgm:forEach name="Name16" axis="ch" ptType="node">
      <dgm:layoutNode name="arrow">
        <dgm:varLst>
          <dgm:bulletEnabled val="1"/>
        </dgm:varLst>
        <dgm:alg type="tx"/>
        <dgm:shape xmlns:r="http://schemas.openxmlformats.org/officeDocument/2006/relationships" type="upArrow" r:blip="">
          <dgm:adjLst>
            <dgm:adj idx="2" val="0.35"/>
          </dgm:adjLst>
        </dgm:shape>
        <dgm:presOf axis="desOrSelf" ptType="node"/>
        <dgm:constrLst/>
        <dgm:ruleLst>
          <dgm:rule type="primFontSz" val="5" fact="NaN" max="NaN"/>
        </dgm:ruleLst>
      </dgm:layoutNod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98FD47B-D668-40E5-8B09-989E6A6BC582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FD24E8-C9DB-4FE3-835B-9BCE4AF0436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873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AC9103-4B86-4419-8980-42FC6B8878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8A1C023-966D-4017-AB39-FE7CAA3C7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FC6A74-6346-4EBF-8592-7AFA86B8F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138ECC-B737-48E4-8A2C-14E55FAB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243627-B98C-4915-96AB-433344ABD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25583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48C86-C738-403A-99AE-3E5F9A606E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43EFD03-1792-4F11-80D7-6665834032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2BEAF5-5094-47B5-9F4F-F33853B46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A295F2C-6D1C-4CC7-9599-11C4728F37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55C1D1-731F-4A04-809E-94BB266B9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89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09DC475-2441-4E2A-901D-19FB5CA2B9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78CF3B5-759C-4498-91C3-1B8CC6B8C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2E16A0-96F9-4E78-9E4B-073DA6C7D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D499D8-6016-4CD0-B176-88CAE1171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17D413-5CFD-4D61-A1E5-1738182B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4371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CC0DF1-9F38-45D3-B8BA-0E3BB8AD5AB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34D20AA-98CA-464F-B4B4-C1EA4C0083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234FF-5C3B-4279-BD58-ABAD1C8265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B51E-37AD-4686-A206-49139107A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B25EC1-88E5-4E19-8526-331A94A204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8843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0663A-D8A7-4846-B6B3-F0973509B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7D61BE-E1D6-420F-93BB-B02F1AF879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DDBBD1-1824-4256-BB16-9CC49153D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EFBE2-33C2-4AED-ABDC-68302F065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0C516D-D58F-43DA-9767-3AECE6147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55394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D04C1-5148-42E6-8BAF-FB9B243D6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EEDA80-B564-42AB-AF80-355E21B280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4FF96-CD26-4A06-9BF0-4ADB5C953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EF7EF3-6B37-452B-838E-040598CF9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6F5C49-4922-44EC-8BC2-AC24DB7C7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5487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6C13FE-EC12-4034-B662-1BDC7AF67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72B27D-32B5-42E4-A7EB-C202DD919C8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4E2F91-5A4D-4E51-8BC9-C97C511EB4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4385BB-C65E-4E0F-B132-56A2B374D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8C5E0-F8C2-4FD9-8524-C1FA87E58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2C48FA-CD21-4B2E-ACAD-D71FF32931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607536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220B2-C96A-4953-AAA9-3854CEB91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F021CD-459D-4C3F-A460-C093BC29B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7E8F8F-378E-43CB-8C99-D8A660EC64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8F285D-2169-4EB5-AFE6-4F9DE1E2FB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466B2A2-5624-4B9B-9547-C50E0C638DE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3D03C36-1785-44E6-8373-F966D278B0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8B167F-A35B-4324-A456-9187DF7E3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E6EDD5-BD69-4462-BB62-5B371B083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196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65C05-8F7D-4E53-8A31-72A459F54B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166DDC8-6DCB-48C9-8386-7C89C85BFA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43876B0-B2B3-4437-82C3-B9648155D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992566-F3DF-4112-9315-DDBB5F54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007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D4DA74-2E65-49FA-8C8E-2D19E68A6D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1B80E27-349E-441C-96AC-79EE96B16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B8AE3F-78A1-4053-A499-C48CB26CC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4800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27476-1760-4180-BF6C-07AAACE52E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F25041-824E-442D-B903-8BA036B3DD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ED8FB8-7807-45DE-925B-B0F224CAE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6260E3-8EF5-4751-A652-40D35B214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E69BF6-DE48-4CA9-9372-EF25830824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C3158E-CF8F-4170-B3CE-51B2B92A9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3225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275C67-1038-495E-9FC9-CDE6C5DA4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6D94E-8290-4089-9830-D21EE5A5A3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119753D-EF70-455F-B523-9D936D321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3D2000-725E-4B15-A7F4-DA96CF2643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EC084F-B198-4A5F-8BF5-47B93BD875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39741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60021B-AABB-423D-8BB8-609A337C7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56E85AC-6608-4DE5-8A0B-006049E9DE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AD2D713-1597-4851-A4FE-A74217904F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841D6A-83F0-4645-A614-F07C3513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3F2E21-89CB-4243-A4F2-6EF4166F2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DFA347-28C6-4EAE-8698-67326CB25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0823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28C9AE-693B-45F1-955E-F5523B021E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C7EB01E-7907-43D0-B4B9-3C8D784113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710C6D-4A9E-4134-8465-4497397F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8FBD1B-41E3-4F7C-8107-49B17AA3BC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E350E-C7FA-470F-9325-0D0AF30A18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6976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630C741-9119-43C3-BB49-A502A22DEC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68F6595-6D04-454F-A2BD-AEADAD76BB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EB70B-1AA3-4D5E-B177-9FDB3FA3A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F29EB3-CE96-4A13-9C89-F9180DEE04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57ADFF-9110-45E6-A594-507A6CE4F3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43088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Title + List - whit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26572" y="2155371"/>
            <a:ext cx="11206064" cy="1007697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7200" b="0" baseline="0">
                <a:solidFill>
                  <a:schemeClr val="accent4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382558" y="3265709"/>
            <a:ext cx="11150078" cy="2192529"/>
          </a:xfrm>
        </p:spPr>
        <p:txBody>
          <a:bodyPr anchor="t">
            <a:normAutofit/>
          </a:bodyPr>
          <a:lstStyle>
            <a:lvl1pPr marL="342900" indent="-342900">
              <a:lnSpc>
                <a:spcPct val="100000"/>
              </a:lnSpc>
              <a:buFontTx/>
              <a:buBlip>
                <a:blip r:embed="rId2"/>
              </a:buBlip>
              <a:defRPr sz="2400">
                <a:solidFill>
                  <a:schemeClr val="accent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7" y="6140561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11242396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112756" y="6324700"/>
            <a:ext cx="892629" cy="457471"/>
          </a:xfrm>
          <a:prstGeom prst="rect">
            <a:avLst/>
          </a:prstGeom>
        </p:spPr>
        <p:txBody>
          <a:bodyPr anchor="ctr"/>
          <a:lstStyle>
            <a:lvl1pPr algn="r">
              <a:defRPr sz="1800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Picture Placeholder 4"/>
          <p:cNvSpPr>
            <a:spLocks noGrp="1"/>
          </p:cNvSpPr>
          <p:nvPr>
            <p:ph type="pic" sz="quarter" idx="29" hasCustomPrompt="1"/>
          </p:nvPr>
        </p:nvSpPr>
        <p:spPr>
          <a:xfrm>
            <a:off x="401216" y="6056586"/>
            <a:ext cx="1604866" cy="353545"/>
          </a:xfrm>
          <a:prstGeom prst="flowChartProcess">
            <a:avLst/>
          </a:prstGeom>
          <a:noFill/>
          <a:ln w="101600" cmpd="dbl">
            <a:noFill/>
            <a:prstDash val="solid"/>
          </a:ln>
        </p:spPr>
        <p:txBody>
          <a:bodyPr vert="horz" wrap="none" numCol="1" spcCol="3600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050" i="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ICON TO ADD SMALL LOGO (Logo size: 200X40px and preferably be transparent background PNG)</a:t>
            </a:r>
          </a:p>
        </p:txBody>
      </p:sp>
    </p:spTree>
    <p:extLst>
      <p:ext uri="{BB962C8B-B14F-4D97-AF65-F5344CB8AC3E}">
        <p14:creationId xmlns:p14="http://schemas.microsoft.com/office/powerpoint/2010/main" val="2898575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306C4-4FAA-49C8-9B10-5BAFDF698D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CD5E749-282B-4BFE-94D8-58591ECA1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C41C81-8FD2-4C10-89F7-19A398EBE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932002-C835-49CF-A86C-1B67864F5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2F322A-9827-4CEB-832F-14E7ADC4B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6807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2B43C-3067-42A1-A2B8-387FF4D53D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514C28-EFAA-4435-9465-8C2BECEC43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13BB6-BB8A-41DD-A692-EB3D1268A8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519F8AD-547E-4214-9655-31FAFEC82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4DD0A2-DDEE-4912-9CA5-36A74D5C5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1AB2A1-0281-4659-9350-9ABB0452D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186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DBD4B4-8891-424C-8425-D64ED7A27D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E55B93-59E2-434F-838A-0D8ACD8A95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50FCDE-04F0-4960-98FA-EF4600892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514EAF2-0696-43E2-8CAC-4C48E2EF5C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1D5FDD3-530A-46A1-BF3A-49279F7C58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001D69-3625-41EC-8143-FE4A1F849F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F6638C6-E9A6-45FE-A428-4B687FF2DE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8BE821-33D0-4D55-B022-3FF83CE4DF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128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F83FF2-8F0D-4618-A251-A19A3B4BA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D979A3E-600A-45DA-8A2D-FB52CF573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753B62-53E8-43D2-A6B4-51BC35627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336864-BC5F-4CC5-8A45-72B59B1CDD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305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6656A38-1CCD-4135-8AF7-CC651ECCB8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1EFB05C-E4FA-41D6-BD5C-747559A67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CE4A0E-FF84-4701-8485-2819CCCA3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9560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64A202-1280-431D-A1F4-65005D3421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60716A-F63D-41A2-9240-7023601200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D9DC4C-8F85-4E4D-83AE-F989FCF61A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BA8CFE-0AA3-4DF6-B438-EBF0E7CE0D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C97E7-AC8F-488F-BFE7-F43BAB4E5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BAB617-8E1B-4034-8585-9ED1CC7BF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929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D13EE-DE11-48EF-B1F2-8B52BD1822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42F24-AD40-47C4-B66C-605B467744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2DEC58-DAAC-4ACC-BFA2-9BECB2B703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FCCBC28-E123-47BF-9B7C-3EE7F75FD3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6EACE1-56E0-442D-9460-A06073644F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4479F8-E887-4024-898D-B37888EB9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075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891AE67-0D76-4302-84CA-C1ED48CB25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195DB9-93A3-45BA-9904-674EDEDEF4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B4AC07-7BF2-4452-9833-970543A9EA0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195AFB-8344-4BD5-B80F-F67A49C2064F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07F62-F05F-4B61-87A8-381DCAF9F2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F7115-03E3-4E79-831F-D2DC1CB26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61300B-470B-4004-ADA7-44C831B8E8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475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81A3E5C-31BB-4E54-9A9D-190C3BA7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A897BB-54ED-4DAF-8469-B004BDC47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F5BE5E-DB1B-46DC-BBB4-BC07F783A49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689278-40C6-4DD3-952B-37EA07E56C3A}" type="datetimeFigureOut">
              <a:rPr lang="en-US" smtClean="0"/>
              <a:t>8/14/2018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77F1E-42A7-4222-A63D-EA6F29E8BF9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242DB-2E21-45C1-91B3-8E11579A07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4CD68-D9D0-4C6A-91B3-A0424AB1B2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2370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" Target="slide3.xml"/><Relationship Id="rId7" Type="http://schemas.openxmlformats.org/officeDocument/2006/relationships/slide" Target="slide52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5" Type="http://schemas.openxmlformats.org/officeDocument/2006/relationships/slide" Target="slide30.xml"/><Relationship Id="rId4" Type="http://schemas.openxmlformats.org/officeDocument/2006/relationships/image" Target="../media/image5.png"/><Relationship Id="rId9" Type="http://schemas.openxmlformats.org/officeDocument/2006/relationships/slide" Target="slide6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File:Haiti_earthquake_damage.jpg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Sao_Paulo_Stock_Exchange.jpg" TargetMode="External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creativecommons.org/licenses/by-sa/3.0/" TargetMode="Externa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youtube.com/watch?v=MOVasMys0hY" TargetMode="External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9.xml"/><Relationship Id="rId2" Type="http://schemas.openxmlformats.org/officeDocument/2006/relationships/diagramData" Target="../diagrams/data1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9.xml"/><Relationship Id="rId5" Type="http://schemas.openxmlformats.org/officeDocument/2006/relationships/diagramColors" Target="../diagrams/colors19.xml"/><Relationship Id="rId4" Type="http://schemas.openxmlformats.org/officeDocument/2006/relationships/diagramQuickStyle" Target="../diagrams/quickStyle1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3.xml"/><Relationship Id="rId2" Type="http://schemas.openxmlformats.org/officeDocument/2006/relationships/diagramData" Target="../diagrams/data2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3.xml"/><Relationship Id="rId5" Type="http://schemas.openxmlformats.org/officeDocument/2006/relationships/diagramColors" Target="../diagrams/colors23.xml"/><Relationship Id="rId4" Type="http://schemas.openxmlformats.org/officeDocument/2006/relationships/diagramQuickStyle" Target="../diagrams/quickStyle2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107BA7F-17FF-4A6F-B591-795BCC8B60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788" t="20845" b="28004"/>
          <a:stretch/>
        </p:blipFill>
        <p:spPr>
          <a:xfrm>
            <a:off x="0" y="1429555"/>
            <a:ext cx="12192000" cy="54284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36BCD19-F588-4BA1-B217-0640E85F11A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444" t="23616" r="9049" b="61889"/>
          <a:stretch/>
        </p:blipFill>
        <p:spPr>
          <a:xfrm>
            <a:off x="373487" y="136915"/>
            <a:ext cx="11024316" cy="1292640"/>
          </a:xfrm>
          <a:prstGeom prst="rect">
            <a:avLst/>
          </a:pr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234D580F-CF5D-45C4-BB6E-62134E90B6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32337" y="2407655"/>
            <a:ext cx="7478333" cy="1314339"/>
          </a:xfrm>
          <a:solidFill>
            <a:schemeClr val="accent5">
              <a:lumMod val="20000"/>
              <a:lumOff val="80000"/>
              <a:alpha val="50196"/>
            </a:schemeClr>
          </a:solidFill>
        </p:spPr>
        <p:txBody>
          <a:bodyPr anchor="ctr">
            <a:normAutofit fontScale="90000"/>
          </a:bodyPr>
          <a:lstStyle/>
          <a:p>
            <a:r>
              <a:rPr lang="th-TH" b="1" dirty="0">
                <a:solidFill>
                  <a:schemeClr val="tx1">
                    <a:lumMod val="85000"/>
                    <a:lumOff val="15000"/>
                  </a:schemeClr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การจัดการความเสี่ยงทางการเงิน</a:t>
            </a:r>
            <a:endParaRPr lang="en-US" dirty="0">
              <a:solidFill>
                <a:schemeClr val="tx1">
                  <a:lumMod val="85000"/>
                  <a:lumOff val="15000"/>
                </a:schemeClr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CEDC93E8-45CD-468C-9884-BBFC50A749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32337" y="3869899"/>
            <a:ext cx="7478333" cy="2081450"/>
          </a:xfrm>
          <a:solidFill>
            <a:schemeClr val="accent6">
              <a:lumMod val="50000"/>
              <a:alpha val="50196"/>
            </a:schemeClr>
          </a:solidFill>
        </p:spPr>
        <p:txBody>
          <a:bodyPr anchor="ctr">
            <a:normAutofit/>
          </a:bodyPr>
          <a:lstStyle/>
          <a:p>
            <a:pPr algn="l"/>
            <a:r>
              <a:rPr lang="th-TH" sz="32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อ.ดร.อิสริยะ สัตกุลพิบูลย์</a:t>
            </a:r>
          </a:p>
          <a:p>
            <a:pPr algn="l"/>
            <a:r>
              <a:rPr lang="th-TH" sz="32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ภาควิชาสถิติ สาขาการประกันภัย</a:t>
            </a:r>
          </a:p>
          <a:p>
            <a:pPr algn="l"/>
            <a:r>
              <a:rPr lang="th-TH" sz="3200" b="1" dirty="0">
                <a:solidFill>
                  <a:schemeClr val="bg1"/>
                </a:solidFill>
                <a:latin typeface="FreesiaUPC" panose="020B0604020202020204" pitchFamily="34" charset="-34"/>
                <a:cs typeface="FreesiaUPC" panose="020B0604020202020204" pitchFamily="34" charset="-34"/>
              </a:rPr>
              <a:t>คณะพาณิชยศาสตร์และการบัญชี จุฬาลงกรณ์มหาวิทยาลัย</a:t>
            </a:r>
            <a:endParaRPr lang="en-US" sz="3200" b="1" dirty="0">
              <a:solidFill>
                <a:schemeClr val="bg1"/>
              </a:solidFill>
              <a:latin typeface="FreesiaUPC" panose="020B0604020202020204" pitchFamily="34" charset="-34"/>
              <a:cs typeface="FreesiaUPC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199516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60C5C-6C8C-4B07-844B-0CE24F23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th-TH" sz="5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เบี้ยประกันภัย แพงเกินไปหรือเปล่า?</a:t>
            </a:r>
            <a:endParaRPr lang="en-US" sz="5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99EF3C8-FF0B-456E-9887-D9621C8C9C16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3016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367358-4986-4177-8B2C-B47D140435D9}"/>
              </a:ext>
            </a:extLst>
          </p:cNvPr>
          <p:cNvCxnSpPr/>
          <p:nvPr/>
        </p:nvCxnSpPr>
        <p:spPr>
          <a:xfrm flipV="1">
            <a:off x="1674253" y="4417454"/>
            <a:ext cx="0" cy="579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02A322-82A5-418A-AC26-80A5A78DFC4E}"/>
              </a:ext>
            </a:extLst>
          </p:cNvPr>
          <p:cNvSpPr txBox="1"/>
          <p:nvPr/>
        </p:nvSpPr>
        <p:spPr>
          <a:xfrm>
            <a:off x="966989" y="5079572"/>
            <a:ext cx="842570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มีโอกาสสูงขึ้นเพราะบริษัทที่มีความเสี่ยงต่ำมักไม่ทำประกัน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ทำประกันแล้วก็จะมีพฤติกรรมที่สุ่มเสี่ยงมากขึ้น เคลมประกันบ่อยขึ้น (ใช้ให้คุ้ม)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มูลค่าความเสียหายสูงขึ้นเรื่อย ๆ โดยเฉพาะประกันสุขภาพ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0FFED9-5876-4BB9-8C52-BF0A7B3FF3B4}"/>
              </a:ext>
            </a:extLst>
          </p:cNvPr>
          <p:cNvCxnSpPr>
            <a:cxnSpLocks/>
          </p:cNvCxnSpPr>
          <p:nvPr/>
        </p:nvCxnSpPr>
        <p:spPr>
          <a:xfrm flipV="1">
            <a:off x="838200" y="4968089"/>
            <a:ext cx="8093902" cy="19109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F49C62-17CB-4764-9DEC-49D9BCF04403}"/>
              </a:ext>
            </a:extLst>
          </p:cNvPr>
          <p:cNvCxnSpPr/>
          <p:nvPr/>
        </p:nvCxnSpPr>
        <p:spPr>
          <a:xfrm>
            <a:off x="838200" y="4987198"/>
            <a:ext cx="0" cy="1510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71068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60C5C-6C8C-4B07-844B-0CE24F23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69591"/>
            <a:ext cx="10515600" cy="1368313"/>
          </a:xfrm>
        </p:spPr>
        <p:txBody>
          <a:bodyPr>
            <a:normAutofit/>
          </a:bodyPr>
          <a:lstStyle/>
          <a:p>
            <a:pPr algn="ctr"/>
            <a:r>
              <a:rPr lang="th-TH" sz="5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บริษัทควรซื้อประกันเมื่อไหร่?</a:t>
            </a:r>
            <a:endParaRPr lang="en-US" sz="5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51562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60C5C-6C8C-4B07-844B-0CE24F23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745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h-TH" sz="5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บริษัทควรซื้อประกันเมื่อไหร่?</a:t>
            </a:r>
            <a:endParaRPr lang="en-US" sz="5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22B61-1A82-4F37-BA70-B71D6D7C88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6080"/>
            <a:ext cx="10515600" cy="3250882"/>
          </a:xfrm>
        </p:spPr>
        <p:txBody>
          <a:bodyPr>
            <a:normAutofit/>
          </a:bodyPr>
          <a:lstStyle/>
          <a:p>
            <a:r>
              <a:rPr lang="th-TH" sz="4000" dirty="0"/>
              <a:t>เมื่อทางเลือกในการจัดการความเสี่ยงทางอื่น ๆ แพงเกินไป</a:t>
            </a:r>
            <a:r>
              <a:rPr lang="en-US" sz="4000" dirty="0"/>
              <a:t>!</a:t>
            </a:r>
          </a:p>
          <a:p>
            <a:r>
              <a:rPr lang="th-TH" sz="4000" dirty="0"/>
              <a:t>เมื่อตลาดประกันภัยอยู่ในช่วง </a:t>
            </a:r>
            <a:r>
              <a:rPr lang="en-US" sz="4000" dirty="0"/>
              <a:t>Soft Market</a:t>
            </a:r>
          </a:p>
        </p:txBody>
      </p:sp>
    </p:spTree>
    <p:extLst>
      <p:ext uri="{BB962C8B-B14F-4D97-AF65-F5344CB8AC3E}">
        <p14:creationId xmlns:p14="http://schemas.microsoft.com/office/powerpoint/2010/main" val="33697412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667A8-1170-415D-8719-8BA4413F26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Risk Retention vs Risk Transfer Decision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AB73353-6461-4E54-8FA9-DE83BAD23843}"/>
              </a:ext>
            </a:extLst>
          </p:cNvPr>
          <p:cNvSpPr/>
          <p:nvPr/>
        </p:nvSpPr>
        <p:spPr>
          <a:xfrm>
            <a:off x="2269104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Browallia New"/>
              </a:rPr>
              <a:t>Mitigate 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(ลด)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Browallia New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B4820A-F145-4C9E-A60D-C261D69B0296}"/>
              </a:ext>
            </a:extLst>
          </p:cNvPr>
          <p:cNvSpPr/>
          <p:nvPr/>
        </p:nvSpPr>
        <p:spPr>
          <a:xfrm>
            <a:off x="6467008" y="3823497"/>
            <a:ext cx="3930827" cy="143918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Browallia New"/>
              </a:rPr>
              <a:t>Transfer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(โอน)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Browallia New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5840DB0-BBBE-4A64-898D-78A53661AE21}"/>
              </a:ext>
            </a:extLst>
          </p:cNvPr>
          <p:cNvSpPr/>
          <p:nvPr/>
        </p:nvSpPr>
        <p:spPr>
          <a:xfrm>
            <a:off x="6467009" y="2081529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Browallia New"/>
              </a:rPr>
              <a:t>Avoid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 (เลี่ยง)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CFDFE"/>
              </a:solidFill>
              <a:effectLst/>
              <a:uLnTx/>
              <a:uFillTx/>
              <a:latin typeface="Tw Cen MT" panose="020B0602020104020603"/>
              <a:ea typeface="+mn-ea"/>
              <a:cs typeface="Browallia New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2CBB327-20A2-4E35-9F61-EEF3B4381193}"/>
              </a:ext>
            </a:extLst>
          </p:cNvPr>
          <p:cNvSpPr/>
          <p:nvPr/>
        </p:nvSpPr>
        <p:spPr>
          <a:xfrm>
            <a:off x="2269104" y="3823497"/>
            <a:ext cx="3930827" cy="143918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Browallia New"/>
              </a:rPr>
              <a:t>Retain (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รับ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CFDFE"/>
                </a:solidFill>
                <a:effectLst/>
                <a:uLnTx/>
                <a:uFillTx/>
                <a:latin typeface="Tw Cen MT" panose="020B0602020104020603"/>
                <a:ea typeface="+mn-ea"/>
                <a:cs typeface="Browallia New"/>
              </a:rPr>
              <a:t>)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FA349C5-6C20-4346-AFA9-DB989144010A}"/>
              </a:ext>
            </a:extLst>
          </p:cNvPr>
          <p:cNvCxnSpPr/>
          <p:nvPr/>
        </p:nvCxnSpPr>
        <p:spPr>
          <a:xfrm>
            <a:off x="1596556" y="5427051"/>
            <a:ext cx="9448800" cy="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C6136F1-6F6B-455F-A5DF-2F9F6772E7D9}"/>
              </a:ext>
            </a:extLst>
          </p:cNvPr>
          <p:cNvCxnSpPr/>
          <p:nvPr/>
        </p:nvCxnSpPr>
        <p:spPr>
          <a:xfrm flipH="1" flipV="1">
            <a:off x="2033588" y="1514946"/>
            <a:ext cx="8021" cy="4114800"/>
          </a:xfrm>
          <a:prstGeom prst="straightConnector1">
            <a:avLst/>
          </a:prstGeom>
          <a:ln>
            <a:headEnd type="none" w="med" len="med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1370A5A-44B8-4F74-92F0-4DB8905C8069}"/>
              </a:ext>
            </a:extLst>
          </p:cNvPr>
          <p:cNvSpPr txBox="1"/>
          <p:nvPr/>
        </p:nvSpPr>
        <p:spPr>
          <a:xfrm>
            <a:off x="7184323" y="5409615"/>
            <a:ext cx="24961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ความเสียหายสูง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Browallia New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8F5F50E-C036-4BD9-849A-539CDFCDB91A}"/>
              </a:ext>
            </a:extLst>
          </p:cNvPr>
          <p:cNvSpPr txBox="1"/>
          <p:nvPr/>
        </p:nvSpPr>
        <p:spPr>
          <a:xfrm>
            <a:off x="2971190" y="5408615"/>
            <a:ext cx="252665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ความเสียหายต่ำ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Browallia New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8A641A9-3340-4C74-85AE-DAC46A6A8F65}"/>
              </a:ext>
            </a:extLst>
          </p:cNvPr>
          <p:cNvSpPr txBox="1"/>
          <p:nvPr/>
        </p:nvSpPr>
        <p:spPr>
          <a:xfrm>
            <a:off x="789342" y="3881368"/>
            <a:ext cx="1132041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โอกาส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เกิดต่ำ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Browallia New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906773-0BFC-4119-96D0-BBAC8AC94622}"/>
              </a:ext>
            </a:extLst>
          </p:cNvPr>
          <p:cNvSpPr txBox="1"/>
          <p:nvPr/>
        </p:nvSpPr>
        <p:spPr>
          <a:xfrm>
            <a:off x="669117" y="2139400"/>
            <a:ext cx="1372492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โอกาส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0C1624"/>
                </a:solidFill>
                <a:effectLst/>
                <a:uLnTx/>
                <a:uFillTx/>
                <a:latin typeface="Tw Cen MT" panose="020B0602020104020603"/>
                <a:ea typeface="+mn-ea"/>
                <a:cs typeface="FreesiaUPC" panose="020B0604020202020204" pitchFamily="34" charset="-34"/>
              </a:rPr>
              <a:t>เกิดบ่อย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C1624"/>
              </a:solidFill>
              <a:effectLst/>
              <a:uLnTx/>
              <a:uFillTx/>
              <a:latin typeface="Tw Cen MT" panose="020B0602020104020603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96696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29E3C8-204E-4E98-9A9A-8DB144DA81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วงจรธุรกิจประกันภัย</a:t>
            </a:r>
            <a:r>
              <a:rPr lang="en-US" dirty="0"/>
              <a:t>: Underwriting Cycle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DE2ED6-5BA8-4E38-A96B-5F9E5ED8B4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041" y="1422354"/>
            <a:ext cx="6303917" cy="521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7501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3DC06FF-0210-46CD-9976-5142A6AA50A5}"/>
              </a:ext>
            </a:extLst>
          </p:cNvPr>
          <p:cNvGraphicFramePr/>
          <p:nvPr>
            <p:extLst/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036142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AD0C66BE-A937-45C3-918E-86CB85C54B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 dirty="0"/>
              <a:t>ที่มาของ</a:t>
            </a:r>
            <a:r>
              <a:rPr lang="en-US" altLang="en-US" dirty="0"/>
              <a:t> Alternative Risk Transfer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9C43E60-DA4A-4297-B667-FE63E61BC0B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775619"/>
            <a:ext cx="10515600" cy="44958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th-TH" altLang="en-US" dirty="0">
                <a:latin typeface="+mj-lt"/>
                <a:cs typeface="+mj-cs"/>
              </a:rPr>
              <a:t>ในยุค</a:t>
            </a:r>
            <a:r>
              <a:rPr lang="en-US" altLang="en-US" dirty="0">
                <a:latin typeface="+mj-lt"/>
                <a:cs typeface="+mj-cs"/>
              </a:rPr>
              <a:t> 1980s</a:t>
            </a:r>
            <a:r>
              <a:rPr lang="th-TH" altLang="en-US" dirty="0">
                <a:latin typeface="+mj-lt"/>
                <a:cs typeface="+mj-cs"/>
              </a:rPr>
              <a:t> เกิดความผันผวนในความเสี่ยงภัยที่ไม่สามารถเอาประกันภัยได้  ทำให้บริษัทที่ดำเนินธุรกิจต่างๆ ประสบปัญหาเรื่องความคุ้มครอง</a:t>
            </a:r>
            <a:r>
              <a:rPr lang="en-US" altLang="en-US" dirty="0">
                <a:latin typeface="+mj-lt"/>
                <a:cs typeface="+mj-cs"/>
              </a:rPr>
              <a:t> (Limited Insurance Capacities)</a:t>
            </a:r>
            <a:endParaRPr lang="th-TH" altLang="en-US" dirty="0">
              <a:latin typeface="+mj-lt"/>
              <a:cs typeface="+mj-cs"/>
            </a:endParaRPr>
          </a:p>
          <a:p>
            <a:pPr>
              <a:lnSpc>
                <a:spcPct val="90000"/>
              </a:lnSpc>
            </a:pPr>
            <a:r>
              <a:rPr lang="th-TH" altLang="en-US" dirty="0">
                <a:latin typeface="+mj-lt"/>
                <a:cs typeface="+mj-cs"/>
              </a:rPr>
              <a:t>ในยุค</a:t>
            </a:r>
            <a:r>
              <a:rPr lang="en-US" altLang="en-US" dirty="0">
                <a:latin typeface="+mj-lt"/>
                <a:cs typeface="+mj-cs"/>
              </a:rPr>
              <a:t> 1990s</a:t>
            </a:r>
            <a:r>
              <a:rPr lang="th-TH" altLang="en-US" dirty="0">
                <a:latin typeface="+mj-lt"/>
                <a:cs typeface="+mj-cs"/>
              </a:rPr>
              <a:t> ถึงปัจจุบัน  มีความเสี่ยงภัยที่เป็นมหันตภัยมากมายเกิดขึ้น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latin typeface="+mj-lt"/>
                <a:cs typeface="+mj-cs"/>
              </a:rPr>
              <a:t>Hurricane Andrew</a:t>
            </a:r>
            <a:r>
              <a:rPr lang="th-TH" altLang="en-US" sz="3200" dirty="0">
                <a:latin typeface="+mj-lt"/>
                <a:cs typeface="+mj-cs"/>
              </a:rPr>
              <a:t> </a:t>
            </a:r>
            <a:r>
              <a:rPr lang="en-US" altLang="en-US" sz="3200" dirty="0">
                <a:latin typeface="+mj-lt"/>
                <a:cs typeface="+mj-cs"/>
              </a:rPr>
              <a:t>1992 </a:t>
            </a:r>
            <a:r>
              <a:rPr lang="th-TH" altLang="en-US" sz="3200" dirty="0">
                <a:latin typeface="+mj-lt"/>
                <a:cs typeface="+mj-cs"/>
              </a:rPr>
              <a:t>สูญเสียเงิน</a:t>
            </a:r>
            <a:r>
              <a:rPr lang="en-US" altLang="en-US" sz="3200" dirty="0">
                <a:latin typeface="+mj-lt"/>
                <a:cs typeface="+mj-cs"/>
              </a:rPr>
              <a:t> $19.6</a:t>
            </a:r>
            <a:r>
              <a:rPr lang="th-TH" altLang="en-US" sz="3200" dirty="0">
                <a:latin typeface="+mj-lt"/>
                <a:cs typeface="+mj-cs"/>
              </a:rPr>
              <a:t> </a:t>
            </a:r>
            <a:r>
              <a:rPr lang="en-US" altLang="en-US" sz="3200" dirty="0">
                <a:latin typeface="+mj-lt"/>
                <a:cs typeface="+mj-cs"/>
              </a:rPr>
              <a:t>billion</a:t>
            </a:r>
            <a:endParaRPr lang="th-TH" altLang="en-US" sz="3200" dirty="0">
              <a:latin typeface="+mj-lt"/>
              <a:cs typeface="+mj-cs"/>
            </a:endParaRPr>
          </a:p>
          <a:p>
            <a:pPr lvl="1">
              <a:lnSpc>
                <a:spcPct val="90000"/>
              </a:lnSpc>
            </a:pPr>
            <a:r>
              <a:rPr lang="th-TH" altLang="en-US" sz="3200" dirty="0">
                <a:latin typeface="+mj-lt"/>
                <a:cs typeface="+mj-cs"/>
              </a:rPr>
              <a:t>แผ่นดินไหวที่</a:t>
            </a:r>
            <a:r>
              <a:rPr lang="en-US" altLang="en-US" sz="3200" dirty="0">
                <a:latin typeface="+mj-lt"/>
                <a:cs typeface="+mj-cs"/>
              </a:rPr>
              <a:t> California 1993</a:t>
            </a:r>
            <a:r>
              <a:rPr lang="th-TH" altLang="en-US" sz="3200" dirty="0">
                <a:latin typeface="+mj-lt"/>
                <a:cs typeface="+mj-cs"/>
              </a:rPr>
              <a:t> สูญเสียเงิน</a:t>
            </a:r>
            <a:r>
              <a:rPr lang="en-US" altLang="en-US" sz="3200" dirty="0">
                <a:latin typeface="+mj-lt"/>
                <a:cs typeface="+mj-cs"/>
              </a:rPr>
              <a:t> $16.3</a:t>
            </a:r>
            <a:r>
              <a:rPr lang="th-TH" altLang="en-US" sz="3200" dirty="0">
                <a:latin typeface="+mj-lt"/>
                <a:cs typeface="+mj-cs"/>
              </a:rPr>
              <a:t> </a:t>
            </a:r>
            <a:r>
              <a:rPr lang="en-US" altLang="en-US" sz="3200" dirty="0">
                <a:latin typeface="+mj-lt"/>
                <a:cs typeface="+mj-cs"/>
              </a:rPr>
              <a:t>billion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latin typeface="+mj-lt"/>
                <a:cs typeface="+mj-cs"/>
              </a:rPr>
              <a:t>Collapse of World Trade Centre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latin typeface="+mj-lt"/>
                <a:cs typeface="+mj-cs"/>
              </a:rPr>
              <a:t>Tsunami in Asia</a:t>
            </a:r>
          </a:p>
          <a:p>
            <a:pPr lvl="1">
              <a:lnSpc>
                <a:spcPct val="90000"/>
              </a:lnSpc>
            </a:pPr>
            <a:r>
              <a:rPr lang="en-US" altLang="en-US" sz="3200" dirty="0">
                <a:latin typeface="+mj-lt"/>
                <a:cs typeface="+mj-cs"/>
              </a:rPr>
              <a:t>Hurricane Catrina</a:t>
            </a:r>
          </a:p>
          <a:p>
            <a:pPr lvl="1">
              <a:lnSpc>
                <a:spcPct val="90000"/>
              </a:lnSpc>
              <a:buFontTx/>
              <a:buNone/>
            </a:pPr>
            <a:r>
              <a:rPr lang="th-TH" altLang="en-US" sz="3200" dirty="0">
                <a:latin typeface="+mj-lt"/>
                <a:cs typeface="+mj-cs"/>
              </a:rPr>
              <a:t>ทำให้บริษัทประกันภัย และบรัทประกันภัยต่อหลายรายต้องเลิกกิจการ  </a:t>
            </a:r>
            <a:endParaRPr lang="en-US" altLang="en-US" sz="3200" dirty="0"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1929140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5286-48F2-4E07-82E6-BC5E2EBD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Alternative Risk Transfer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D2799A-D416-4C8B-B3EE-AA1F73016E64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8515172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2617C085-2EA3-4E3D-86AD-572800B6046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 dirty="0">
                <a:cs typeface="Browallia New" panose="020B0604020202020204" pitchFamily="34" charset="-34"/>
              </a:rPr>
              <a:t>จุดประสงค์ของการใช้</a:t>
            </a:r>
            <a:r>
              <a:rPr lang="en-US" altLang="en-US" dirty="0">
                <a:cs typeface="Browallia New" panose="020B0604020202020204" pitchFamily="34" charset="-34"/>
              </a:rPr>
              <a:t> </a:t>
            </a:r>
            <a:r>
              <a:rPr lang="en-US" altLang="en-US" dirty="0"/>
              <a:t>Alternative Risk Transfer</a:t>
            </a:r>
            <a:endParaRPr lang="en-US" altLang="en-US" dirty="0">
              <a:cs typeface="Browallia New" panose="020B0604020202020204" pitchFamily="34" charset="-34"/>
            </a:endParaRPr>
          </a:p>
        </p:txBody>
      </p:sp>
      <p:sp>
        <p:nvSpPr>
          <p:cNvPr id="11267" name="Rectangle 3">
            <a:extLst>
              <a:ext uri="{FF2B5EF4-FFF2-40B4-BE49-F238E27FC236}">
                <a16:creationId xmlns:a16="http://schemas.microsoft.com/office/drawing/2014/main" id="{E789E6CE-D910-4EC2-BCF6-B66F17768C5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775619"/>
            <a:ext cx="10515600" cy="4495800"/>
          </a:xfrm>
        </p:spPr>
        <p:txBody>
          <a:bodyPr/>
          <a:lstStyle/>
          <a:p>
            <a:r>
              <a:rPr lang="th-TH" altLang="en-US" dirty="0">
                <a:latin typeface="+mj-lt"/>
                <a:cs typeface="Browallia New" panose="020B0604020202020204" pitchFamily="34" charset="-34"/>
              </a:rPr>
              <a:t>เพิ่มประสิทธิภาพในการโอนความเสี่ยงและรับความเสี่ยง</a:t>
            </a:r>
          </a:p>
          <a:p>
            <a:r>
              <a:rPr lang="th-TH" altLang="en-US" dirty="0">
                <a:latin typeface="+mj-lt"/>
                <a:cs typeface="Browallia New" panose="020B0604020202020204" pitchFamily="34" charset="-34"/>
              </a:rPr>
              <a:t>เพิ่มประเภทของความเสี่ยงภัยที่สามารถเอาประกันภัยได้</a:t>
            </a:r>
          </a:p>
          <a:p>
            <a:r>
              <a:rPr lang="th-TH" altLang="en-US" dirty="0">
                <a:latin typeface="+mj-lt"/>
                <a:cs typeface="Browallia New" panose="020B0604020202020204" pitchFamily="34" charset="-34"/>
              </a:rPr>
              <a:t>นักลงทุนได้ทางเลือกในการลงทุนมากขึ้น (ทำตัวเป็นบริษัทประกันได้ โดยไม่ต้องเปิดบริษัทประกันเอง)</a:t>
            </a:r>
          </a:p>
        </p:txBody>
      </p:sp>
    </p:spTree>
    <p:extLst>
      <p:ext uri="{BB962C8B-B14F-4D97-AF65-F5344CB8AC3E}">
        <p14:creationId xmlns:p14="http://schemas.microsoft.com/office/powerpoint/2010/main" val="37569774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5">
            <a:extLst>
              <a:ext uri="{FF2B5EF4-FFF2-40B4-BE49-F238E27FC236}">
                <a16:creationId xmlns:a16="http://schemas.microsoft.com/office/drawing/2014/main" id="{904D1BE6-1AC9-432E-8930-307C0E7A3E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cs typeface="Angsana New" panose="02020603050405020304" pitchFamily="18" charset="-34"/>
              </a:rPr>
              <a:t>Captive Insurer</a:t>
            </a:r>
          </a:p>
        </p:txBody>
      </p:sp>
      <p:sp>
        <p:nvSpPr>
          <p:cNvPr id="12291" name="Slide Number Placeholder 4">
            <a:extLst>
              <a:ext uri="{FF2B5EF4-FFF2-40B4-BE49-F238E27FC236}">
                <a16:creationId xmlns:a16="http://schemas.microsoft.com/office/drawing/2014/main" id="{5AFEAB4D-AB0C-4F1D-81BC-FBE3AECEB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DDC7E3-213F-4287-8E01-DCA16D92FF5C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4" name="Rectangle 6">
            <a:extLst>
              <a:ext uri="{FF2B5EF4-FFF2-40B4-BE49-F238E27FC236}">
                <a16:creationId xmlns:a16="http://schemas.microsoft.com/office/drawing/2014/main" id="{24575BF4-E473-4B68-A243-027C8B99C9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1828800"/>
            <a:ext cx="7848600" cy="10668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Local Subsidiaries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3300"/>
              </a:solidFill>
              <a:effectLst/>
              <a:uLnTx/>
              <a:uFillTx/>
              <a:latin typeface="Angsana New" panose="02020603050405020304" pitchFamily="18" charset="-34"/>
              <a:ea typeface="+mn-ea"/>
              <a:cs typeface="Angsana New" panose="02020603050405020304" pitchFamily="18" charset="-3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US      		UK		     France		Denmark		Japan</a:t>
            </a:r>
          </a:p>
        </p:txBody>
      </p:sp>
      <p:sp>
        <p:nvSpPr>
          <p:cNvPr id="15365" name="Rectangle 8">
            <a:extLst>
              <a:ext uri="{FF2B5EF4-FFF2-40B4-BE49-F238E27FC236}">
                <a16:creationId xmlns:a16="http://schemas.microsoft.com/office/drawing/2014/main" id="{06FE1D5D-584E-43F7-AB02-5A1B43617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4114800"/>
            <a:ext cx="8382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Insurer 1</a:t>
            </a:r>
          </a:p>
        </p:txBody>
      </p:sp>
      <p:sp>
        <p:nvSpPr>
          <p:cNvPr id="15366" name="Rectangle 9">
            <a:extLst>
              <a:ext uri="{FF2B5EF4-FFF2-40B4-BE49-F238E27FC236}">
                <a16:creationId xmlns:a16="http://schemas.microsoft.com/office/drawing/2014/main" id="{7ED02FD6-6CD2-4EFF-A573-DC9E79D05F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4114800"/>
            <a:ext cx="8382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Insurer 2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7" name="Rectangle 10">
            <a:extLst>
              <a:ext uri="{FF2B5EF4-FFF2-40B4-BE49-F238E27FC236}">
                <a16:creationId xmlns:a16="http://schemas.microsoft.com/office/drawing/2014/main" id="{95643B10-AE0C-4914-AA1F-F8DB09BBB8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4114800"/>
            <a:ext cx="8382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Insurer 3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8" name="Rectangle 11">
            <a:extLst>
              <a:ext uri="{FF2B5EF4-FFF2-40B4-BE49-F238E27FC236}">
                <a16:creationId xmlns:a16="http://schemas.microsoft.com/office/drawing/2014/main" id="{C719ADF0-F2D6-45FB-9BA4-B4495CD07D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48600" y="4114800"/>
            <a:ext cx="8382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Insurer 4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69" name="Rectangle 12">
            <a:extLst>
              <a:ext uri="{FF2B5EF4-FFF2-40B4-BE49-F238E27FC236}">
                <a16:creationId xmlns:a16="http://schemas.microsoft.com/office/drawing/2014/main" id="{99731110-0E59-4F10-B7D1-1C76BBBF97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4114800"/>
            <a:ext cx="838200" cy="5334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t>Insurer 5</a:t>
            </a: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5370" name="Text Box 13">
            <a:extLst>
              <a:ext uri="{FF2B5EF4-FFF2-40B4-BE49-F238E27FC236}">
                <a16:creationId xmlns:a16="http://schemas.microsoft.com/office/drawing/2014/main" id="{782BD15C-B8DF-4357-A566-8193BBD2F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18126" y="3162301"/>
            <a:ext cx="22510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Fronting Companies</a:t>
            </a:r>
          </a:p>
        </p:txBody>
      </p:sp>
      <p:sp>
        <p:nvSpPr>
          <p:cNvPr id="15371" name="Line 15">
            <a:extLst>
              <a:ext uri="{FF2B5EF4-FFF2-40B4-BE49-F238E27FC236}">
                <a16:creationId xmlns:a16="http://schemas.microsoft.com/office/drawing/2014/main" id="{2E4DC77C-83B5-434E-A2CD-1F42541C9838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5029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72" name="Line 16">
            <a:extLst>
              <a:ext uri="{FF2B5EF4-FFF2-40B4-BE49-F238E27FC236}">
                <a16:creationId xmlns:a16="http://schemas.microsoft.com/office/drawing/2014/main" id="{2DF8ED6B-D7C7-4771-B3A7-F12BA4047398}"/>
              </a:ext>
            </a:extLst>
          </p:cNvPr>
          <p:cNvSpPr>
            <a:spLocks noChangeShapeType="1"/>
          </p:cNvSpPr>
          <p:nvPr/>
        </p:nvSpPr>
        <p:spPr bwMode="auto">
          <a:xfrm>
            <a:off x="4889500" y="5029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73" name="Line 17">
            <a:extLst>
              <a:ext uri="{FF2B5EF4-FFF2-40B4-BE49-F238E27FC236}">
                <a16:creationId xmlns:a16="http://schemas.microsoft.com/office/drawing/2014/main" id="{2ED6D0A5-C29E-44A2-9AB7-E2F110F88671}"/>
              </a:ext>
            </a:extLst>
          </p:cNvPr>
          <p:cNvSpPr>
            <a:spLocks noChangeShapeType="1"/>
          </p:cNvSpPr>
          <p:nvPr/>
        </p:nvSpPr>
        <p:spPr bwMode="auto">
          <a:xfrm>
            <a:off x="2562225" y="4648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74" name="Line 18">
            <a:extLst>
              <a:ext uri="{FF2B5EF4-FFF2-40B4-BE49-F238E27FC236}">
                <a16:creationId xmlns:a16="http://schemas.microsoft.com/office/drawing/2014/main" id="{D7B0CDA2-E76A-4172-BFFC-7FBF57902C4E}"/>
              </a:ext>
            </a:extLst>
          </p:cNvPr>
          <p:cNvSpPr>
            <a:spLocks noChangeShapeType="1"/>
          </p:cNvSpPr>
          <p:nvPr/>
        </p:nvSpPr>
        <p:spPr bwMode="auto">
          <a:xfrm>
            <a:off x="5257800" y="4873625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75" name="Line 19">
            <a:extLst>
              <a:ext uri="{FF2B5EF4-FFF2-40B4-BE49-F238E27FC236}">
                <a16:creationId xmlns:a16="http://schemas.microsoft.com/office/drawing/2014/main" id="{BEC07878-AA9C-43EF-B537-5D964170F507}"/>
              </a:ext>
            </a:extLst>
          </p:cNvPr>
          <p:cNvSpPr>
            <a:spLocks noChangeShapeType="1"/>
          </p:cNvSpPr>
          <p:nvPr/>
        </p:nvSpPr>
        <p:spPr bwMode="auto">
          <a:xfrm>
            <a:off x="7239000" y="4876800"/>
            <a:ext cx="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76" name="Line 20">
            <a:extLst>
              <a:ext uri="{FF2B5EF4-FFF2-40B4-BE49-F238E27FC236}">
                <a16:creationId xmlns:a16="http://schemas.microsoft.com/office/drawing/2014/main" id="{50F51ABB-6FB1-4EC1-814C-2A44ED888019}"/>
              </a:ext>
            </a:extLst>
          </p:cNvPr>
          <p:cNvSpPr>
            <a:spLocks noChangeShapeType="1"/>
          </p:cNvSpPr>
          <p:nvPr/>
        </p:nvSpPr>
        <p:spPr bwMode="auto">
          <a:xfrm>
            <a:off x="7620000" y="50292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77" name="Line 21">
            <a:extLst>
              <a:ext uri="{FF2B5EF4-FFF2-40B4-BE49-F238E27FC236}">
                <a16:creationId xmlns:a16="http://schemas.microsoft.com/office/drawing/2014/main" id="{C04541DC-3E8D-48D3-BE05-48FC63B73796}"/>
              </a:ext>
            </a:extLst>
          </p:cNvPr>
          <p:cNvSpPr>
            <a:spLocks noChangeShapeType="1"/>
          </p:cNvSpPr>
          <p:nvPr/>
        </p:nvSpPr>
        <p:spPr bwMode="auto">
          <a:xfrm>
            <a:off x="7632700" y="5013325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78" name="Line 22">
            <a:extLst>
              <a:ext uri="{FF2B5EF4-FFF2-40B4-BE49-F238E27FC236}">
                <a16:creationId xmlns:a16="http://schemas.microsoft.com/office/drawing/2014/main" id="{AA6CC365-4EA5-425C-9E54-D5F48741B5B9}"/>
              </a:ext>
            </a:extLst>
          </p:cNvPr>
          <p:cNvSpPr>
            <a:spLocks noChangeShapeType="1"/>
          </p:cNvSpPr>
          <p:nvPr/>
        </p:nvSpPr>
        <p:spPr bwMode="auto">
          <a:xfrm>
            <a:off x="9950450" y="4648200"/>
            <a:ext cx="0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79" name="Line 23">
            <a:extLst>
              <a:ext uri="{FF2B5EF4-FFF2-40B4-BE49-F238E27FC236}">
                <a16:creationId xmlns:a16="http://schemas.microsoft.com/office/drawing/2014/main" id="{7A05DA54-DFB6-439C-872A-58D9D474FB5D}"/>
              </a:ext>
            </a:extLst>
          </p:cNvPr>
          <p:cNvSpPr>
            <a:spLocks noChangeShapeType="1"/>
          </p:cNvSpPr>
          <p:nvPr/>
        </p:nvSpPr>
        <p:spPr bwMode="auto">
          <a:xfrm>
            <a:off x="6324600" y="46482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80" name="Rectangle 24">
            <a:extLst>
              <a:ext uri="{FF2B5EF4-FFF2-40B4-BE49-F238E27FC236}">
                <a16:creationId xmlns:a16="http://schemas.microsoft.com/office/drawing/2014/main" id="{D67AA78D-5196-4CEA-B2A4-A9689C9F01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95800" y="5334000"/>
            <a:ext cx="3505200" cy="6096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Captive of Company XYZ</a:t>
            </a:r>
          </a:p>
        </p:txBody>
      </p:sp>
      <p:sp>
        <p:nvSpPr>
          <p:cNvPr id="15381" name="Line 26">
            <a:extLst>
              <a:ext uri="{FF2B5EF4-FFF2-40B4-BE49-F238E27FC236}">
                <a16:creationId xmlns:a16="http://schemas.microsoft.com/office/drawing/2014/main" id="{D7698CA6-F0A4-432F-B732-C918E6050DBC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343400" y="4876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82" name="Line 27">
            <a:extLst>
              <a:ext uri="{FF2B5EF4-FFF2-40B4-BE49-F238E27FC236}">
                <a16:creationId xmlns:a16="http://schemas.microsoft.com/office/drawing/2014/main" id="{A522B347-244C-41F2-9B08-B8CAB622ACD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7239000" y="48768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83" name="Line 28">
            <a:extLst>
              <a:ext uri="{FF2B5EF4-FFF2-40B4-BE49-F238E27FC236}">
                <a16:creationId xmlns:a16="http://schemas.microsoft.com/office/drawing/2014/main" id="{51D8774D-D834-4920-B0F1-8786464AA6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327525" y="4648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5384" name="Line 29">
            <a:extLst>
              <a:ext uri="{FF2B5EF4-FFF2-40B4-BE49-F238E27FC236}">
                <a16:creationId xmlns:a16="http://schemas.microsoft.com/office/drawing/2014/main" id="{59A4CD60-78B4-4FD4-9446-0DA79822660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8166100" y="4648200"/>
            <a:ext cx="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5295362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3" name="Section Zoom 2">
                <a:extLst>
                  <a:ext uri="{FF2B5EF4-FFF2-40B4-BE49-F238E27FC236}">
                    <a16:creationId xmlns:a16="http://schemas.microsoft.com/office/drawing/2014/main" id="{CACB1076-2BA2-4607-AE88-06B7F72DF5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90916922"/>
                  </p:ext>
                </p:extLst>
              </p:nvPr>
            </p:nvGraphicFramePr>
            <p:xfrm>
              <a:off x="980872" y="460849"/>
              <a:ext cx="4965429" cy="2793054"/>
            </p:xfrm>
            <a:graphic>
              <a:graphicData uri="http://schemas.microsoft.com/office/powerpoint/2016/sectionzoom">
                <psez:sectionZm>
                  <psez:sectionZmObj sectionId="{EE017B6F-67FD-483C-819A-7C8CC7CF01EC}">
                    <psez:zmPr id="{6A1C20D3-1040-4155-8626-0BB30DF7F16E}" transitionDur="1000">
                      <p166:blipFill xmlns:p166="http://schemas.microsoft.com/office/powerpoint/2016/6/main">
                        <a:blip r:embed="rId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65429" cy="27930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3" name="Section Zoom 2">
                <a:hlinkClick r:id="rId3" action="ppaction://hlinksldjump"/>
                <a:extLst>
                  <a:ext uri="{FF2B5EF4-FFF2-40B4-BE49-F238E27FC236}">
                    <a16:creationId xmlns:a16="http://schemas.microsoft.com/office/drawing/2014/main" id="{CACB1076-2BA2-4607-AE88-06B7F72DF5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80872" y="460849"/>
                <a:ext cx="4965429" cy="27930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6" name="Section Zoom 5">
                <a:extLst>
                  <a:ext uri="{FF2B5EF4-FFF2-40B4-BE49-F238E27FC236}">
                    <a16:creationId xmlns:a16="http://schemas.microsoft.com/office/drawing/2014/main" id="{DA4D06FF-5AC7-499D-AA3F-A771345AFE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419023314"/>
                  </p:ext>
                </p:extLst>
              </p:nvPr>
            </p:nvGraphicFramePr>
            <p:xfrm>
              <a:off x="6203003" y="460849"/>
              <a:ext cx="4965429" cy="2793054"/>
            </p:xfrm>
            <a:graphic>
              <a:graphicData uri="http://schemas.microsoft.com/office/powerpoint/2016/sectionzoom">
                <psez:sectionZm>
                  <psez:sectionZmObj sectionId="{778F9F09-E998-4CE3-8765-788E89F84ED4}">
                    <psez:zmPr id="{3947180A-A53E-4E65-9659-21C816217C37}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65429" cy="27930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6" name="Section Zoom 5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A4D06FF-5AC7-499D-AA3F-A771345AFE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203003" y="460849"/>
                <a:ext cx="4965429" cy="27930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8" name="Section Zoom 7">
                <a:extLst>
                  <a:ext uri="{FF2B5EF4-FFF2-40B4-BE49-F238E27FC236}">
                    <a16:creationId xmlns:a16="http://schemas.microsoft.com/office/drawing/2014/main" id="{67DEB109-9DC2-4B4A-A1F3-E19FCE7AF32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72043122"/>
                  </p:ext>
                </p:extLst>
              </p:nvPr>
            </p:nvGraphicFramePr>
            <p:xfrm>
              <a:off x="980872" y="3564580"/>
              <a:ext cx="4965429" cy="2793054"/>
            </p:xfrm>
            <a:graphic>
              <a:graphicData uri="http://schemas.microsoft.com/office/powerpoint/2016/sectionzoom">
                <psez:sectionZm>
                  <psez:sectionZmObj sectionId="{F389AF0F-7896-4373-B076-ED477CE75CD5}">
                    <psez:zmPr id="{26967E5D-4C62-443B-A06A-4491DD063DBB}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65429" cy="27930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8" name="Section Zoom 7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67DEB109-9DC2-4B4A-A1F3-E19FCE7AF32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80872" y="3564580"/>
                <a:ext cx="4965429" cy="27930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  <mc:AlternateContent xmlns:mc="http://schemas.openxmlformats.org/markup-compatibility/2006">
        <mc:Choice xmlns:psez="http://schemas.microsoft.com/office/powerpoint/2016/sectionzoom" Requires="psez">
          <p:graphicFrame>
            <p:nvGraphicFramePr>
              <p:cNvPr id="10" name="Section Zoom 9">
                <a:extLst>
                  <a:ext uri="{FF2B5EF4-FFF2-40B4-BE49-F238E27FC236}">
                    <a16:creationId xmlns:a16="http://schemas.microsoft.com/office/drawing/2014/main" id="{52CA43E9-726E-472D-A4D2-2324834DD246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063631126"/>
                  </p:ext>
                </p:extLst>
              </p:nvPr>
            </p:nvGraphicFramePr>
            <p:xfrm>
              <a:off x="6203004" y="3564580"/>
              <a:ext cx="4965429" cy="2793054"/>
            </p:xfrm>
            <a:graphic>
              <a:graphicData uri="http://schemas.microsoft.com/office/powerpoint/2016/sectionzoom">
                <psez:sectionZm>
                  <psez:sectionZmObj sectionId="{CBC2A5A7-102B-42E6-B01E-EA5C373F4C69}">
                    <psez:zmPr id="{421D0693-CFE4-45BB-BC2D-381512925FF6}" transitionDur="1000">
                      <p166:blipFill xmlns:p166="http://schemas.microsoft.com/office/powerpoint/2016/6/main">
                        <a:blip r:embed="rId8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4965429" cy="2793054"/>
                        </a:xfrm>
                        <a:prstGeom prst="rect">
                          <a:avLst/>
                        </a:prstGeom>
                        <a:ln w="3175">
                          <a:solidFill>
                            <a:prstClr val="ltGray"/>
                          </a:solidFill>
                        </a:ln>
                      </p166:spPr>
                    </psez:zmPr>
                  </psez:sectionZmObj>
                </psez:sectionZm>
              </a:graphicData>
            </a:graphic>
          </p:graphicFrame>
        </mc:Choice>
        <mc:Fallback>
          <p:pic>
            <p:nvPicPr>
              <p:cNvPr id="10" name="Section Zoom 9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52CA43E9-726E-472D-A4D2-2324834DD24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203004" y="3564580"/>
                <a:ext cx="4965429" cy="2793054"/>
              </a:xfrm>
              <a:prstGeom prst="rect">
                <a:avLst/>
              </a:prstGeom>
              <a:ln w="3175">
                <a:solidFill>
                  <a:prstClr val="ltGray"/>
                </a:solidFill>
              </a:ln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913565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70AE501D-F73F-421E-8DA0-3D4CF1E5951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Captive Insurer</a:t>
            </a:r>
          </a:p>
        </p:txBody>
      </p:sp>
      <p:sp>
        <p:nvSpPr>
          <p:cNvPr id="16387" name="Rectangle 3">
            <a:extLst>
              <a:ext uri="{FF2B5EF4-FFF2-40B4-BE49-F238E27FC236}">
                <a16:creationId xmlns:a16="http://schemas.microsoft.com/office/drawing/2014/main" id="{0A3BAA98-D1C8-4F54-8965-AF2A9F0719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043112"/>
            <a:ext cx="10515600" cy="4495800"/>
          </a:xfrm>
        </p:spPr>
        <p:txBody>
          <a:bodyPr/>
          <a:lstStyle/>
          <a:p>
            <a:r>
              <a:rPr lang="th-TH" altLang="en-US" dirty="0">
                <a:latin typeface="+mj-lt"/>
                <a:cs typeface="+mj-cs"/>
              </a:rPr>
              <a:t>ปัจจุบันมีประมาณ </a:t>
            </a:r>
            <a:r>
              <a:rPr lang="en-US" altLang="en-US" dirty="0">
                <a:latin typeface="+mj-lt"/>
                <a:cs typeface="+mj-cs"/>
              </a:rPr>
              <a:t>6,000-8,000</a:t>
            </a:r>
            <a:r>
              <a:rPr lang="th-TH" altLang="en-US" dirty="0">
                <a:latin typeface="+mj-lt"/>
                <a:cs typeface="+mj-cs"/>
              </a:rPr>
              <a:t> </a:t>
            </a:r>
            <a:r>
              <a:rPr lang="en-US" altLang="en-US" dirty="0">
                <a:latin typeface="+mj-lt"/>
                <a:cs typeface="+mj-cs"/>
              </a:rPr>
              <a:t>Captives</a:t>
            </a:r>
            <a:r>
              <a:rPr lang="th-TH" altLang="en-US" dirty="0">
                <a:latin typeface="+mj-lt"/>
                <a:cs typeface="+mj-cs"/>
              </a:rPr>
              <a:t> ทั่วโลกที่เป็นของ</a:t>
            </a:r>
            <a:r>
              <a:rPr lang="en-US" altLang="en-US" dirty="0">
                <a:latin typeface="+mj-lt"/>
                <a:cs typeface="+mj-cs"/>
              </a:rPr>
              <a:t> single parent company</a:t>
            </a:r>
          </a:p>
          <a:p>
            <a:r>
              <a:rPr lang="th-TH" altLang="en-US" dirty="0">
                <a:latin typeface="+mj-lt"/>
                <a:cs typeface="+mj-cs"/>
              </a:rPr>
              <a:t>หรือ</a:t>
            </a:r>
            <a:r>
              <a:rPr lang="en-US" altLang="en-US" dirty="0">
                <a:latin typeface="+mj-lt"/>
                <a:cs typeface="+mj-cs"/>
              </a:rPr>
              <a:t> Captive</a:t>
            </a:r>
            <a:r>
              <a:rPr lang="th-TH" altLang="en-US" dirty="0">
                <a:latin typeface="+mj-lt"/>
                <a:cs typeface="+mj-cs"/>
              </a:rPr>
              <a:t> อาจอยู่ภายใต้</a:t>
            </a:r>
            <a:r>
              <a:rPr lang="en-US" altLang="en-US" dirty="0">
                <a:latin typeface="+mj-lt"/>
                <a:cs typeface="+mj-cs"/>
              </a:rPr>
              <a:t> Group Parent Companies</a:t>
            </a:r>
            <a:r>
              <a:rPr lang="th-TH" altLang="en-US" dirty="0">
                <a:latin typeface="+mj-lt"/>
                <a:cs typeface="+mj-cs"/>
              </a:rPr>
              <a:t> ก็ได้</a:t>
            </a:r>
            <a:endParaRPr lang="en-US" altLang="en-US" dirty="0">
              <a:latin typeface="+mj-lt"/>
              <a:cs typeface="+mj-cs"/>
            </a:endParaRPr>
          </a:p>
          <a:p>
            <a:r>
              <a:rPr lang="th-TH" altLang="en-US" dirty="0">
                <a:latin typeface="+mj-lt"/>
                <a:cs typeface="+mj-cs"/>
              </a:rPr>
              <a:t>ปัจจุบันมี</a:t>
            </a:r>
            <a:r>
              <a:rPr lang="en-US" altLang="en-US" dirty="0">
                <a:latin typeface="+mj-lt"/>
                <a:cs typeface="+mj-cs"/>
              </a:rPr>
              <a:t> “Rent-a-Captive”</a:t>
            </a:r>
            <a:r>
              <a:rPr lang="th-TH" altLang="en-US" dirty="0">
                <a:latin typeface="+mj-lt"/>
                <a:cs typeface="+mj-cs"/>
              </a:rPr>
              <a:t> คือ แทนที่จะตั้งกลุ่ม</a:t>
            </a:r>
            <a:r>
              <a:rPr lang="en-US" altLang="en-US" dirty="0">
                <a:latin typeface="+mj-lt"/>
                <a:cs typeface="+mj-cs"/>
              </a:rPr>
              <a:t> Captive</a:t>
            </a:r>
            <a:r>
              <a:rPr lang="th-TH" altLang="en-US" dirty="0">
                <a:latin typeface="+mj-lt"/>
                <a:cs typeface="+mj-cs"/>
              </a:rPr>
              <a:t> ของตัวเองขึ้นมาก็สามารถไปเช่า</a:t>
            </a:r>
            <a:r>
              <a:rPr lang="en-US" altLang="en-US" dirty="0">
                <a:latin typeface="+mj-lt"/>
                <a:cs typeface="+mj-cs"/>
              </a:rPr>
              <a:t> Captive</a:t>
            </a:r>
            <a:r>
              <a:rPr lang="th-TH" altLang="en-US" dirty="0">
                <a:latin typeface="+mj-lt"/>
                <a:cs typeface="+mj-cs"/>
              </a:rPr>
              <a:t> ของกลุ่มอื่นได้  </a:t>
            </a:r>
          </a:p>
          <a:p>
            <a:pPr lvl="1"/>
            <a:r>
              <a:rPr lang="th-TH" altLang="en-US" sz="3200" dirty="0">
                <a:latin typeface="+mj-lt"/>
                <a:cs typeface="+mj-cs"/>
              </a:rPr>
              <a:t>โดยจะเสียค่าใช้จ่ายในการบริหาร </a:t>
            </a:r>
          </a:p>
          <a:p>
            <a:pPr lvl="1"/>
            <a:r>
              <a:rPr lang="th-TH" altLang="en-US" sz="3200" dirty="0">
                <a:latin typeface="+mj-lt"/>
                <a:cs typeface="+mj-cs"/>
              </a:rPr>
              <a:t>แต่มีข้อดีคือไม่ต้องลงทุน</a:t>
            </a:r>
          </a:p>
          <a:p>
            <a:pPr lvl="1"/>
            <a:r>
              <a:rPr lang="th-TH" altLang="en-US" sz="3200" dirty="0">
                <a:latin typeface="+mj-lt"/>
                <a:cs typeface="+mj-cs"/>
              </a:rPr>
              <a:t>ซึ่งรูปแบบนี้เหมาะกับบริษัทขนาดกลาง</a:t>
            </a:r>
          </a:p>
        </p:txBody>
      </p:sp>
      <p:sp>
        <p:nvSpPr>
          <p:cNvPr id="13315" name="Slide Number Placeholder 5">
            <a:extLst>
              <a:ext uri="{FF2B5EF4-FFF2-40B4-BE49-F238E27FC236}">
                <a16:creationId xmlns:a16="http://schemas.microsoft.com/office/drawing/2014/main" id="{B012888F-FA53-4262-83FC-4BF899745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391B7D-1F80-45F0-B986-1A79735F20D3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11079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8602614-E3A1-4E81-91E6-22ACE9A4CF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 dirty="0"/>
              <a:t>สิ่งที่ควรพิจารณาสำหรับการตั้ง </a:t>
            </a:r>
            <a:r>
              <a:rPr lang="en-US" altLang="en-US" dirty="0"/>
              <a:t>Captive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A4FA55D2-AC6D-4531-A46E-7BD4FBB8CEA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2043112"/>
            <a:ext cx="10515600" cy="4495800"/>
          </a:xfrm>
        </p:spPr>
        <p:txBody>
          <a:bodyPr>
            <a:normAutofit/>
          </a:bodyPr>
          <a:lstStyle/>
          <a:p>
            <a:r>
              <a:rPr lang="th-TH" altLang="en-US" sz="3200" dirty="0">
                <a:latin typeface="+mj-lt"/>
                <a:cs typeface="+mj-cs"/>
              </a:rPr>
              <a:t>จัดตั้งที่ไหน? บริษัทไทยหลายบริษัทตั้ง </a:t>
            </a:r>
            <a:r>
              <a:rPr lang="en-US" altLang="en-US" sz="3200" dirty="0">
                <a:latin typeface="+mj-lt"/>
                <a:cs typeface="+mj-cs"/>
              </a:rPr>
              <a:t>Captive </a:t>
            </a:r>
            <a:r>
              <a:rPr lang="th-TH" altLang="en-US" sz="3200" dirty="0">
                <a:latin typeface="+mj-lt"/>
                <a:cs typeface="+mj-cs"/>
              </a:rPr>
              <a:t>ที่สิงคโปร์</a:t>
            </a:r>
          </a:p>
          <a:p>
            <a:r>
              <a:rPr lang="th-TH" altLang="en-US" sz="3200" dirty="0">
                <a:latin typeface="+mj-lt"/>
                <a:cs typeface="+mj-cs"/>
              </a:rPr>
              <a:t>ต้นทุนในการจัดตั้งไม่แพงมาก ทั้งนี้ขึ้นกับกฎระเบียบของแต่ละประเทศ</a:t>
            </a:r>
          </a:p>
          <a:p>
            <a:r>
              <a:rPr lang="th-TH" altLang="en-US" sz="3200" dirty="0">
                <a:latin typeface="+mj-lt"/>
                <a:cs typeface="+mj-cs"/>
              </a:rPr>
              <a:t>ได้</a:t>
            </a:r>
            <a:r>
              <a:rPr lang="th-TH" altLang="en-US" sz="3200" b="1" dirty="0">
                <a:latin typeface="+mj-lt"/>
                <a:cs typeface="+mj-cs"/>
              </a:rPr>
              <a:t>ประโยชน์ในทางสิทธิทางภาษี</a:t>
            </a:r>
            <a:r>
              <a:rPr lang="th-TH" altLang="en-US" sz="3200" dirty="0">
                <a:latin typeface="+mj-lt"/>
                <a:cs typeface="+mj-cs"/>
              </a:rPr>
              <a:t>  เช่น </a:t>
            </a:r>
            <a:r>
              <a:rPr lang="th-TH" altLang="en-US" sz="3200" b="1" dirty="0">
                <a:latin typeface="+mj-lt"/>
                <a:cs typeface="+mj-cs"/>
              </a:rPr>
              <a:t>เบี้ยประกันภัย</a:t>
            </a:r>
            <a:r>
              <a:rPr lang="th-TH" altLang="en-US" sz="3200" dirty="0">
                <a:latin typeface="+mj-lt"/>
                <a:cs typeface="+mj-cs"/>
              </a:rPr>
              <a:t>ที่บริษัทแม่จ่ายให้</a:t>
            </a:r>
            <a:r>
              <a:rPr lang="en-US" altLang="en-US" sz="3200" dirty="0">
                <a:latin typeface="+mj-lt"/>
                <a:cs typeface="+mj-cs"/>
              </a:rPr>
              <a:t> Captive</a:t>
            </a:r>
            <a:r>
              <a:rPr lang="th-TH" altLang="en-US" sz="3200" dirty="0">
                <a:latin typeface="+mj-lt"/>
                <a:cs typeface="+mj-cs"/>
              </a:rPr>
              <a:t> ก็สามารถนำไปหักลดหย่อนภาษีได้</a:t>
            </a:r>
            <a:r>
              <a:rPr lang="en-US" altLang="en-US" sz="3200" dirty="0">
                <a:latin typeface="+mj-lt"/>
                <a:cs typeface="+mj-cs"/>
              </a:rPr>
              <a:t> </a:t>
            </a:r>
            <a:endParaRPr lang="th-TH" altLang="en-US" sz="3200" dirty="0">
              <a:latin typeface="+mj-lt"/>
              <a:cs typeface="+mj-cs"/>
            </a:endParaRPr>
          </a:p>
          <a:p>
            <a:r>
              <a:rPr lang="th-TH" altLang="en-US" sz="3200" dirty="0">
                <a:latin typeface="+mj-lt"/>
                <a:cs typeface="+mj-cs"/>
              </a:rPr>
              <a:t>การบริหารจัดการจะต้องอาศัยผู้ที่มีความเชี่ยวชาญด้านคณิตศาสตร์ประกันภัยและการจัดการความเสี่ยง</a:t>
            </a:r>
          </a:p>
        </p:txBody>
      </p:sp>
    </p:spTree>
    <p:extLst>
      <p:ext uri="{BB962C8B-B14F-4D97-AF65-F5344CB8AC3E}">
        <p14:creationId xmlns:p14="http://schemas.microsoft.com/office/powerpoint/2010/main" val="39124237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5286-48F2-4E07-82E6-BC5E2EBD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Alternative Risk Transfer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D2799A-D416-4C8B-B3EE-AA1F73016E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97005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5">
            <a:extLst>
              <a:ext uri="{FF2B5EF4-FFF2-40B4-BE49-F238E27FC236}">
                <a16:creationId xmlns:a16="http://schemas.microsoft.com/office/drawing/2014/main" id="{321022A0-3427-4002-83DF-DE422F4DE6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2800" dirty="0"/>
              <a:t>Multi-Trigger Products (MTPs)</a:t>
            </a:r>
          </a:p>
        </p:txBody>
      </p:sp>
      <p:sp>
        <p:nvSpPr>
          <p:cNvPr id="25603" name="Rectangle 6">
            <a:extLst>
              <a:ext uri="{FF2B5EF4-FFF2-40B4-BE49-F238E27FC236}">
                <a16:creationId xmlns:a16="http://schemas.microsoft.com/office/drawing/2014/main" id="{8CDDE461-5548-452D-9386-91BAC7CFA64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775619"/>
            <a:ext cx="10515600" cy="4495800"/>
          </a:xfrm>
        </p:spPr>
        <p:txBody>
          <a:bodyPr>
            <a:normAutofit/>
          </a:bodyPr>
          <a:lstStyle/>
          <a:p>
            <a:r>
              <a:rPr lang="th-TH" altLang="en-US" dirty="0">
                <a:latin typeface="+mj-lt"/>
                <a:cs typeface="+mj-cs"/>
              </a:rPr>
              <a:t>จ่ายค่าสินไหมทดแทนเมื่อเกิด</a:t>
            </a:r>
          </a:p>
          <a:p>
            <a:pPr lvl="1"/>
            <a:r>
              <a:rPr lang="en-US" altLang="en-US" sz="2800" dirty="0">
                <a:latin typeface="+mj-lt"/>
                <a:cs typeface="+mj-cs"/>
              </a:rPr>
              <a:t>Insurance event</a:t>
            </a:r>
            <a:r>
              <a:rPr lang="th-TH" altLang="en-US" sz="2800" dirty="0">
                <a:latin typeface="+mj-lt"/>
                <a:cs typeface="+mj-cs"/>
              </a:rPr>
              <a:t> </a:t>
            </a:r>
            <a:r>
              <a:rPr lang="en-US" altLang="en-US" sz="2800" dirty="0">
                <a:latin typeface="+mj-lt"/>
                <a:cs typeface="+mj-cs"/>
              </a:rPr>
              <a:t>(first trigger) </a:t>
            </a:r>
            <a:r>
              <a:rPr lang="th-TH" altLang="en-US" sz="2800" dirty="0">
                <a:latin typeface="+mj-lt"/>
                <a:cs typeface="+mj-cs"/>
              </a:rPr>
              <a:t>ในระหว่างที่กรมธรรม์มีผลบังคับ</a:t>
            </a:r>
          </a:p>
          <a:p>
            <a:pPr lvl="1"/>
            <a:r>
              <a:rPr lang="th-TH" altLang="en-US" sz="2800" b="1" dirty="0">
                <a:latin typeface="+mj-lt"/>
                <a:cs typeface="+mj-cs"/>
              </a:rPr>
              <a:t>และเมื่อเกิด </a:t>
            </a:r>
            <a:r>
              <a:rPr lang="en-US" altLang="en-US" sz="2800" dirty="0">
                <a:latin typeface="+mj-lt"/>
                <a:cs typeface="+mj-cs"/>
              </a:rPr>
              <a:t>Non-insurance event (second trigger)</a:t>
            </a:r>
            <a:endParaRPr lang="th-TH" altLang="en-US" sz="2800" dirty="0">
              <a:latin typeface="+mj-lt"/>
              <a:cs typeface="+mj-cs"/>
            </a:endParaRPr>
          </a:p>
          <a:p>
            <a:r>
              <a:rPr lang="th-TH" altLang="en-US" dirty="0">
                <a:latin typeface="+mj-lt"/>
                <a:cs typeface="+mj-cs"/>
              </a:rPr>
              <a:t>บริษัทประกันภัยมองเห็นว่ากรมธรรม์นี้จะช่วย</a:t>
            </a:r>
            <a:r>
              <a:rPr lang="th-TH" altLang="en-US" b="1" dirty="0">
                <a:latin typeface="+mj-lt"/>
                <a:cs typeface="+mj-cs"/>
              </a:rPr>
              <a:t>ลดค่าเบี้ยประกันภัย</a:t>
            </a:r>
          </a:p>
          <a:p>
            <a:pPr lvl="1"/>
            <a:r>
              <a:rPr lang="th-TH" altLang="en-US" sz="2800" dirty="0">
                <a:latin typeface="+mj-lt"/>
                <a:cs typeface="+mj-cs"/>
              </a:rPr>
              <a:t>เช่น ความน่าจะเป็นในการเกิดค่าสินไหมทดแทนของ</a:t>
            </a:r>
            <a:r>
              <a:rPr lang="en-US" altLang="en-US" sz="2800" dirty="0">
                <a:latin typeface="+mj-lt"/>
                <a:cs typeface="+mj-cs"/>
              </a:rPr>
              <a:t> first trigger</a:t>
            </a:r>
            <a:r>
              <a:rPr lang="th-TH" altLang="en-US" sz="2800" dirty="0">
                <a:latin typeface="+mj-lt"/>
                <a:cs typeface="+mj-cs"/>
              </a:rPr>
              <a:t> มีค่า</a:t>
            </a:r>
            <a:r>
              <a:rPr lang="en-US" altLang="en-US" sz="2800" dirty="0">
                <a:latin typeface="+mj-lt"/>
                <a:cs typeface="+mj-cs"/>
              </a:rPr>
              <a:t>= 0.1</a:t>
            </a:r>
          </a:p>
          <a:p>
            <a:pPr lvl="1"/>
            <a:r>
              <a:rPr lang="th-TH" altLang="en-US" sz="2800" dirty="0">
                <a:latin typeface="+mj-lt"/>
                <a:cs typeface="+mj-cs"/>
              </a:rPr>
              <a:t>ความน่าจะเป็นในการเกิดค่าสินไหมทดแทนของ</a:t>
            </a:r>
            <a:r>
              <a:rPr lang="en-US" altLang="en-US" sz="2800" dirty="0">
                <a:latin typeface="+mj-lt"/>
                <a:cs typeface="+mj-cs"/>
              </a:rPr>
              <a:t> second trigger</a:t>
            </a:r>
            <a:r>
              <a:rPr lang="th-TH" altLang="en-US" sz="2800" dirty="0">
                <a:latin typeface="+mj-lt"/>
                <a:cs typeface="+mj-cs"/>
              </a:rPr>
              <a:t> มีค่า</a:t>
            </a:r>
            <a:r>
              <a:rPr lang="en-US" altLang="en-US" sz="2800" dirty="0">
                <a:latin typeface="+mj-lt"/>
                <a:cs typeface="+mj-cs"/>
              </a:rPr>
              <a:t>= 0.1</a:t>
            </a:r>
          </a:p>
          <a:p>
            <a:pPr lvl="1"/>
            <a:r>
              <a:rPr lang="th-TH" altLang="en-US" sz="2800" dirty="0">
                <a:latin typeface="+mj-lt"/>
                <a:cs typeface="+mj-cs"/>
              </a:rPr>
              <a:t>ดังนั้นความน่าจะเป็นในการเกิดค่าสินไหมทดแทนของ</a:t>
            </a:r>
            <a:r>
              <a:rPr lang="en-US" altLang="en-US" sz="2800" dirty="0">
                <a:latin typeface="+mj-lt"/>
                <a:cs typeface="+mj-cs"/>
              </a:rPr>
              <a:t> </a:t>
            </a:r>
            <a:r>
              <a:rPr lang="th-TH" altLang="en-US" sz="2800" dirty="0">
                <a:latin typeface="+mj-lt"/>
                <a:cs typeface="+mj-cs"/>
              </a:rPr>
              <a:t>ความคุ้มครองนี้มีค่า</a:t>
            </a:r>
            <a:r>
              <a:rPr lang="en-US" altLang="en-US" sz="2800" dirty="0">
                <a:latin typeface="+mj-lt"/>
                <a:cs typeface="+mj-cs"/>
              </a:rPr>
              <a:t> = 0.01 (0.1*0.1)</a:t>
            </a:r>
          </a:p>
        </p:txBody>
      </p:sp>
    </p:spTree>
    <p:extLst>
      <p:ext uri="{BB962C8B-B14F-4D97-AF65-F5344CB8AC3E}">
        <p14:creationId xmlns:p14="http://schemas.microsoft.com/office/powerpoint/2010/main" val="37336125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BA59D0DA-B480-4178-9F10-580733AB553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Multi-Trigger Products (MTPs)</a:t>
            </a:r>
          </a:p>
        </p:txBody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E31BE62C-6094-4A10-BCB4-30B17233B036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838200" y="1860550"/>
            <a:ext cx="10515600" cy="4495800"/>
          </a:xfrm>
        </p:spPr>
        <p:txBody>
          <a:bodyPr>
            <a:normAutofit/>
          </a:bodyPr>
          <a:lstStyle/>
          <a:p>
            <a:r>
              <a:rPr lang="en-US" altLang="en-US" sz="3200" dirty="0">
                <a:latin typeface="+mj-lt"/>
                <a:cs typeface="+mj-cs"/>
              </a:rPr>
              <a:t>Insurance event</a:t>
            </a:r>
            <a:r>
              <a:rPr lang="th-TH" altLang="en-US" sz="3200" dirty="0">
                <a:latin typeface="+mj-lt"/>
                <a:cs typeface="+mj-cs"/>
              </a:rPr>
              <a:t> </a:t>
            </a:r>
            <a:r>
              <a:rPr lang="en-US" altLang="en-US" sz="3200" dirty="0">
                <a:latin typeface="+mj-lt"/>
                <a:cs typeface="+mj-cs"/>
              </a:rPr>
              <a:t>(first trigger) </a:t>
            </a:r>
            <a:r>
              <a:rPr lang="th-TH" altLang="en-US" sz="3200" dirty="0">
                <a:latin typeface="+mj-lt"/>
                <a:cs typeface="+mj-cs"/>
              </a:rPr>
              <a:t>เช่น แผ่นดินไหว</a:t>
            </a:r>
          </a:p>
          <a:p>
            <a:r>
              <a:rPr lang="en-US" altLang="en-US" sz="3200" dirty="0">
                <a:latin typeface="+mj-lt"/>
                <a:cs typeface="+mj-cs"/>
              </a:rPr>
              <a:t>Non-insurance event (second trigger)</a:t>
            </a:r>
            <a:r>
              <a:rPr lang="th-TH" altLang="en-US" sz="3200" dirty="0">
                <a:latin typeface="+mj-lt"/>
                <a:cs typeface="+mj-cs"/>
              </a:rPr>
              <a:t> เช่น</a:t>
            </a:r>
            <a:r>
              <a:rPr lang="en-US" altLang="en-US" sz="3200" dirty="0">
                <a:latin typeface="+mj-lt"/>
                <a:cs typeface="+mj-cs"/>
              </a:rPr>
              <a:t> EBIT </a:t>
            </a:r>
            <a:r>
              <a:rPr lang="th-TH" altLang="en-US" sz="3200" dirty="0">
                <a:latin typeface="+mj-lt"/>
                <a:cs typeface="+mj-cs"/>
              </a:rPr>
              <a:t>ลดลงมากกว่า </a:t>
            </a:r>
            <a:r>
              <a:rPr lang="en-US" altLang="en-US" sz="3200" dirty="0">
                <a:latin typeface="+mj-lt"/>
                <a:cs typeface="+mj-cs"/>
              </a:rPr>
              <a:t>20% </a:t>
            </a:r>
            <a:r>
              <a:rPr lang="th-TH" altLang="en-US" sz="3200" dirty="0">
                <a:latin typeface="+mj-lt"/>
                <a:cs typeface="+mj-cs"/>
              </a:rPr>
              <a:t>หลังจากแผ่นดินไหว</a:t>
            </a:r>
          </a:p>
          <a:p>
            <a:r>
              <a:rPr lang="th-TH" altLang="en-US" sz="3200" dirty="0">
                <a:latin typeface="+mj-lt"/>
                <a:cs typeface="+mj-cs"/>
              </a:rPr>
              <a:t>ความน่าจะเป็นในการเกิดค่าสินไหมทดแทนที่จะต้องจ่ายเมื่อเหตุการณ์ทั้งสองเกิดขึ้นพร้อมกันมีค่าน้อย เนื่องจากทั้งสองเหตุการณ์ไม่มีความสัมพันธ์กัน (อย่างมีนัยสำคัญ)  หรือมีความสัมพันธ์กันน้อย</a:t>
            </a:r>
            <a:endParaRPr lang="en-US" altLang="en-US" sz="3200" dirty="0">
              <a:latin typeface="+mj-lt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512608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205286-48F2-4E07-82E6-BC5E2EBDE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Alternative Risk Transfer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D2799A-D416-4C8B-B3EE-AA1F73016E64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40214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>
            <a:extLst>
              <a:ext uri="{FF2B5EF4-FFF2-40B4-BE49-F238E27FC236}">
                <a16:creationId xmlns:a16="http://schemas.microsoft.com/office/drawing/2014/main" id="{1D816EEC-436C-487D-B075-8F0F54CC83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Catastrophe Bond (Cat Bond)</a:t>
            </a:r>
          </a:p>
        </p:txBody>
      </p:sp>
      <p:sp>
        <p:nvSpPr>
          <p:cNvPr id="29699" name="Rectangle 3">
            <a:extLst>
              <a:ext uri="{FF2B5EF4-FFF2-40B4-BE49-F238E27FC236}">
                <a16:creationId xmlns:a16="http://schemas.microsoft.com/office/drawing/2014/main" id="{E4AD9CE9-3E38-4BB5-AF79-D17C0B8A18D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>
                <a:latin typeface="+mj-lt"/>
                <a:cs typeface="+mj-cs"/>
              </a:rPr>
              <a:t>Catastrophe Bond </a:t>
            </a:r>
            <a:r>
              <a:rPr lang="th-TH" altLang="en-US" sz="3200" dirty="0">
                <a:latin typeface="+mj-lt"/>
                <a:cs typeface="+mj-cs"/>
              </a:rPr>
              <a:t>หรือ </a:t>
            </a:r>
            <a:r>
              <a:rPr lang="en-US" altLang="en-US" sz="3200" dirty="0">
                <a:latin typeface="+mj-lt"/>
                <a:cs typeface="+mj-cs"/>
              </a:rPr>
              <a:t>CAT Bond </a:t>
            </a:r>
            <a:r>
              <a:rPr lang="th-TH" altLang="en-US" sz="3200" dirty="0">
                <a:latin typeface="+mj-lt"/>
                <a:cs typeface="+mj-cs"/>
              </a:rPr>
              <a:t>เป็นตราสารอนุพันธ์ทางการเงิน ซึ่งถือได้ว่าเป็นเครื่องมือในการบริหารความเสี่ยงชนิดหนึ่ง ที่เกิดขึ้นเพื่อโอนความเสี่ยงจากมหันตภัย (</a:t>
            </a:r>
            <a:r>
              <a:rPr lang="en-US" altLang="en-US" sz="3200" dirty="0">
                <a:latin typeface="+mj-lt"/>
                <a:cs typeface="+mj-cs"/>
              </a:rPr>
              <a:t>Catastrophe Risk</a:t>
            </a:r>
            <a:r>
              <a:rPr lang="th-TH" altLang="en-US" sz="3200" dirty="0">
                <a:latin typeface="+mj-lt"/>
                <a:cs typeface="+mj-cs"/>
              </a:rPr>
              <a:t>) เช่น </a:t>
            </a:r>
            <a:r>
              <a:rPr lang="en-US" altLang="en-US" sz="3200" dirty="0">
                <a:latin typeface="+mj-lt"/>
                <a:cs typeface="+mj-cs"/>
              </a:rPr>
              <a:t>Earthquakes, Hurricanes, Flood, Typhoons </a:t>
            </a:r>
            <a:r>
              <a:rPr lang="th-TH" altLang="en-US" sz="3200" dirty="0">
                <a:latin typeface="+mj-lt"/>
                <a:cs typeface="+mj-cs"/>
              </a:rPr>
              <a:t>และ</a:t>
            </a:r>
            <a:r>
              <a:rPr lang="en-US" altLang="en-US" sz="3200" dirty="0">
                <a:latin typeface="+mj-lt"/>
                <a:cs typeface="+mj-cs"/>
              </a:rPr>
              <a:t>Tornados</a:t>
            </a:r>
            <a:r>
              <a:rPr lang="th-TH" altLang="en-US" sz="3200" dirty="0">
                <a:latin typeface="+mj-lt"/>
                <a:cs typeface="+mj-cs"/>
              </a:rPr>
              <a:t> จาก</a:t>
            </a:r>
            <a:r>
              <a:rPr lang="en-US" altLang="en-US" sz="3200" dirty="0">
                <a:latin typeface="+mj-lt"/>
                <a:cs typeface="+mj-cs"/>
              </a:rPr>
              <a:t>Sponsor</a:t>
            </a:r>
            <a:r>
              <a:rPr lang="th-TH" altLang="en-US" sz="3200" dirty="0">
                <a:latin typeface="+mj-lt"/>
                <a:cs typeface="+mj-cs"/>
              </a:rPr>
              <a:t> (</a:t>
            </a:r>
            <a:r>
              <a:rPr lang="en-US" altLang="en-US" sz="3200" dirty="0">
                <a:latin typeface="+mj-lt"/>
                <a:cs typeface="+mj-cs"/>
              </a:rPr>
              <a:t>Corporations, Insurers and Re-insurers</a:t>
            </a:r>
            <a:r>
              <a:rPr lang="th-TH" altLang="en-US" sz="3200" dirty="0">
                <a:latin typeface="+mj-lt"/>
                <a:cs typeface="+mj-cs"/>
              </a:rPr>
              <a:t>) ไปยังผู้ลงทุนในตลาดทุน (</a:t>
            </a:r>
            <a:r>
              <a:rPr lang="en-US" altLang="en-US" sz="3200" dirty="0">
                <a:latin typeface="+mj-lt"/>
                <a:cs typeface="+mj-cs"/>
              </a:rPr>
              <a:t>Capital Market Investors</a:t>
            </a:r>
            <a:r>
              <a:rPr lang="th-TH" altLang="en-US" sz="3200" dirty="0">
                <a:latin typeface="+mj-lt"/>
                <a:cs typeface="+mj-cs"/>
              </a:rPr>
              <a:t>)</a:t>
            </a:r>
            <a:endParaRPr lang="en-US" altLang="en-US" sz="3200" dirty="0">
              <a:latin typeface="+mj-lt"/>
              <a:cs typeface="+mj-cs"/>
            </a:endParaRPr>
          </a:p>
        </p:txBody>
      </p:sp>
      <p:sp>
        <p:nvSpPr>
          <p:cNvPr id="23555" name="Slide Number Placeholder 5">
            <a:extLst>
              <a:ext uri="{FF2B5EF4-FFF2-40B4-BE49-F238E27FC236}">
                <a16:creationId xmlns:a16="http://schemas.microsoft.com/office/drawing/2014/main" id="{6BDF7296-5B0D-43BA-893F-387A1B1A0D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439A8B-C5FC-41E8-B2BE-5F720170DC55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99862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3E92BF57-7B97-4FBE-9E84-5FA3AC240CD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en-US" sz="3200" dirty="0"/>
              <a:t>Catastrophe Bond (Cat Bond)</a:t>
            </a:r>
          </a:p>
        </p:txBody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295B402-B510-4C85-9E1B-D53C1D43F36E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altLang="en-US" sz="3200" dirty="0">
                <a:latin typeface="+mj-lt"/>
                <a:cs typeface="+mj-cs"/>
              </a:rPr>
              <a:t>บริษัทประกันภัยสามารถให้ความคุ้มครองมหันตภัยได้เพียงส่วนหนึ่งของความเสียหายที่เกิดขึ้นเท่านั้น</a:t>
            </a:r>
          </a:p>
          <a:p>
            <a:r>
              <a:rPr lang="th-TH" altLang="en-US" sz="3200" dirty="0">
                <a:latin typeface="+mj-lt"/>
                <a:cs typeface="+mj-cs"/>
              </a:rPr>
              <a:t>ดังนั้นต้องมีความต้องการที่จะได้ความคุ้มครองเพิ่มเติม  จึงได้สร้าง </a:t>
            </a:r>
            <a:r>
              <a:rPr lang="en-US" altLang="en-US" sz="3200" dirty="0">
                <a:latin typeface="+mj-lt"/>
                <a:cs typeface="+mj-cs"/>
              </a:rPr>
              <a:t>Securitization of catastrophe risk </a:t>
            </a:r>
            <a:r>
              <a:rPr lang="th-TH" altLang="en-US" sz="3200" dirty="0">
                <a:latin typeface="+mj-lt"/>
                <a:cs typeface="+mj-cs"/>
              </a:rPr>
              <a:t>ขึ้น</a:t>
            </a:r>
            <a:endParaRPr lang="en-US" altLang="en-US" sz="3200" dirty="0">
              <a:latin typeface="+mj-lt"/>
              <a:cs typeface="+mj-cs"/>
            </a:endParaRPr>
          </a:p>
          <a:p>
            <a:r>
              <a:rPr lang="th-TH" altLang="en-US" sz="3200" dirty="0">
                <a:latin typeface="+mj-lt"/>
                <a:cs typeface="+mj-cs"/>
              </a:rPr>
              <a:t>นักลงทุนเห็นว่าการลงทุนในความเสี่ยงที่เป็นมหันตภัยนี้คุ้มทุน  เนื่องจากช่วยให้นักลงทุนสามารถกระจายความเสี่ยงภัยได้  เพราะ</a:t>
            </a:r>
            <a:r>
              <a:rPr lang="th-TH" altLang="en-US" sz="3200" b="1" dirty="0">
                <a:latin typeface="+mj-lt"/>
                <a:cs typeface="+mj-cs"/>
              </a:rPr>
              <a:t>ไม่มีสหสัมพันธ์ร่วมระหว่างมหันตภัยทางธรรมชาติ และเหตุการณ์ที่เกิดขึ้นในตลาดทุน</a:t>
            </a:r>
            <a:endParaRPr lang="en-US" altLang="en-US" sz="3200" b="1" dirty="0">
              <a:latin typeface="+mj-lt"/>
              <a:cs typeface="+mj-cs"/>
            </a:endParaRPr>
          </a:p>
        </p:txBody>
      </p:sp>
      <p:sp>
        <p:nvSpPr>
          <p:cNvPr id="22531" name="Slide Number Placeholder 5">
            <a:extLst>
              <a:ext uri="{FF2B5EF4-FFF2-40B4-BE49-F238E27FC236}">
                <a16:creationId xmlns:a16="http://schemas.microsoft.com/office/drawing/2014/main" id="{042615B5-BC89-4A89-A159-71B05FCC4D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C637BD-8D89-4C45-9D1C-4DB0C2DACE6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27870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6">
            <a:extLst>
              <a:ext uri="{FF2B5EF4-FFF2-40B4-BE49-F238E27FC236}">
                <a16:creationId xmlns:a16="http://schemas.microsoft.com/office/drawing/2014/main" id="{821DCE47-A43D-4D15-A266-35568DF03D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th-TH" altLang="en-US">
                <a:cs typeface="Angsana New" panose="02020603050405020304" pitchFamily="18" charset="-34"/>
              </a:rPr>
              <a:t>โครงสร้างของ </a:t>
            </a:r>
            <a:r>
              <a:rPr lang="en-US" altLang="en-US"/>
              <a:t>CAT Bond</a:t>
            </a:r>
          </a:p>
        </p:txBody>
      </p:sp>
      <p:sp>
        <p:nvSpPr>
          <p:cNvPr id="25603" name="Slide Number Placeholder 4">
            <a:extLst>
              <a:ext uri="{FF2B5EF4-FFF2-40B4-BE49-F238E27FC236}">
                <a16:creationId xmlns:a16="http://schemas.microsoft.com/office/drawing/2014/main" id="{4E1BEF73-FD34-4769-A519-F250C45C46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74A011-16C6-482C-AAE8-B964B24B4BA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1748" name="Group 7">
            <a:extLst>
              <a:ext uri="{FF2B5EF4-FFF2-40B4-BE49-F238E27FC236}">
                <a16:creationId xmlns:a16="http://schemas.microsoft.com/office/drawing/2014/main" id="{E5D3B6E1-A7F7-4562-B5F6-667170C048E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648097" y="2042319"/>
            <a:ext cx="9144000" cy="3962400"/>
            <a:chOff x="1920" y="4100"/>
            <a:chExt cx="8640" cy="2772"/>
          </a:xfrm>
        </p:grpSpPr>
        <p:sp>
          <p:nvSpPr>
            <p:cNvPr id="31752" name="AutoShape 8">
              <a:extLst>
                <a:ext uri="{FF2B5EF4-FFF2-40B4-BE49-F238E27FC236}">
                  <a16:creationId xmlns:a16="http://schemas.microsoft.com/office/drawing/2014/main" id="{F325A9DF-9B90-4E58-9A92-A703E3BA4E7D}"/>
                </a:ext>
              </a:extLst>
            </p:cNvPr>
            <p:cNvSpPr>
              <a:spLocks noChangeAspect="1" noChangeArrowheads="1"/>
            </p:cNvSpPr>
            <p:nvPr/>
          </p:nvSpPr>
          <p:spPr bwMode="auto">
            <a:xfrm>
              <a:off x="1920" y="4100"/>
              <a:ext cx="8640" cy="27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53" name="AutoShape 9">
              <a:extLst>
                <a:ext uri="{FF2B5EF4-FFF2-40B4-BE49-F238E27FC236}">
                  <a16:creationId xmlns:a16="http://schemas.microsoft.com/office/drawing/2014/main" id="{BB2DF9BC-2758-478C-A1D6-A66ACC8E1A27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1920" y="4331"/>
              <a:ext cx="2056" cy="750"/>
            </a:xfrm>
            <a:custGeom>
              <a:avLst/>
              <a:gdLst>
                <a:gd name="T0" fmla="*/ 167 w 21600"/>
                <a:gd name="T1" fmla="*/ 13 h 21600"/>
                <a:gd name="T2" fmla="*/ 98 w 21600"/>
                <a:gd name="T3" fmla="*/ 26 h 21600"/>
                <a:gd name="T4" fmla="*/ 29 w 21600"/>
                <a:gd name="T5" fmla="*/ 13 h 21600"/>
                <a:gd name="T6" fmla="*/ 98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980 w 21600"/>
                <a:gd name="T13" fmla="*/ 4982 h 21600"/>
                <a:gd name="T14" fmla="*/ 16620 w 21600"/>
                <a:gd name="T15" fmla="*/ 16618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6365" y="21600"/>
                  </a:lnTo>
                  <a:lnTo>
                    <a:pt x="15235" y="2160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47625" cmpd="thickTh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2075" tIns="46038" rIns="92075" bIns="46038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endParaRPr>
            </a:p>
          </p:txBody>
        </p:sp>
        <p:sp>
          <p:nvSpPr>
            <p:cNvPr id="32778" name="Rectangle 10">
              <a:extLst>
                <a:ext uri="{FF2B5EF4-FFF2-40B4-BE49-F238E27FC236}">
                  <a16:creationId xmlns:a16="http://schemas.microsoft.com/office/drawing/2014/main" id="{93004911-7089-4F57-8103-36BA5B9F109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37" y="4407"/>
              <a:ext cx="1000" cy="544"/>
            </a:xfrm>
            <a:prstGeom prst="rect">
              <a:avLst/>
            </a:prstGeom>
            <a:solidFill>
              <a:srgbClr val="FFFFFF"/>
            </a:solidFill>
            <a:ln w="47625" cmpd="thickThin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lIns="63532" tIns="31766" rIns="63532" bIns="31766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 </a:t>
              </a: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SPV 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endParaRPr>
            </a:p>
          </p:txBody>
        </p:sp>
        <p:sp>
          <p:nvSpPr>
            <p:cNvPr id="32779" name="Rectangle 11">
              <a:extLst>
                <a:ext uri="{FF2B5EF4-FFF2-40B4-BE49-F238E27FC236}">
                  <a16:creationId xmlns:a16="http://schemas.microsoft.com/office/drawing/2014/main" id="{82AA8379-55D9-4800-A84B-A3043246482B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0800000" flipH="1" flipV="1">
              <a:off x="4050" y="4100"/>
              <a:ext cx="1650" cy="3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lIns="63532" tIns="31766" rIns="63532" bIns="31766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Reinsurance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endParaRPr>
            </a:p>
          </p:txBody>
        </p:sp>
        <p:sp>
          <p:nvSpPr>
            <p:cNvPr id="31756" name="AutoShape 12">
              <a:extLst>
                <a:ext uri="{FF2B5EF4-FFF2-40B4-BE49-F238E27FC236}">
                  <a16:creationId xmlns:a16="http://schemas.microsoft.com/office/drawing/2014/main" id="{6F618E3D-9DDB-40AE-818A-BA9AE13D539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 flipV="1">
              <a:off x="4667" y="3903"/>
              <a:ext cx="179" cy="1386"/>
            </a:xfrm>
            <a:prstGeom prst="upArrow">
              <a:avLst>
                <a:gd name="adj1" fmla="val 50000"/>
                <a:gd name="adj2" fmla="val 193575"/>
              </a:avLst>
            </a:prstGeom>
            <a:solidFill>
              <a:srgbClr val="00FF00"/>
            </a:solidFill>
            <a:ln w="47625" cmpd="thickTh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2075" tIns="46038" rIns="92075" bIns="4603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57" name="Rectangle 13">
              <a:extLst>
                <a:ext uri="{FF2B5EF4-FFF2-40B4-BE49-F238E27FC236}">
                  <a16:creationId xmlns:a16="http://schemas.microsoft.com/office/drawing/2014/main" id="{03DFFB29-C6C6-4690-8FB7-7BCF4470899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80" y="4958"/>
              <a:ext cx="1571" cy="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532" tIns="31766" rIns="63532" bIns="31766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Premium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58" name="AutoShape 14">
              <a:extLst>
                <a:ext uri="{FF2B5EF4-FFF2-40B4-BE49-F238E27FC236}">
                  <a16:creationId xmlns:a16="http://schemas.microsoft.com/office/drawing/2014/main" id="{7E5F4789-E5D7-498E-8C42-E60D303BF285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16200000" flipV="1">
              <a:off x="4640" y="4199"/>
              <a:ext cx="179" cy="1385"/>
            </a:xfrm>
            <a:prstGeom prst="upArrow">
              <a:avLst>
                <a:gd name="adj1" fmla="val 50000"/>
                <a:gd name="adj2" fmla="val 193436"/>
              </a:avLst>
            </a:prstGeom>
            <a:solidFill>
              <a:srgbClr val="00FF00"/>
            </a:solidFill>
            <a:ln w="47625" cmpd="thickTh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2075" tIns="46038" rIns="92075" bIns="4603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59" name="Rectangle 15">
              <a:extLst>
                <a:ext uri="{FF2B5EF4-FFF2-40B4-BE49-F238E27FC236}">
                  <a16:creationId xmlns:a16="http://schemas.microsoft.com/office/drawing/2014/main" id="{59C1F404-D7A3-45CA-8956-2F462EE1B5A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638" y="6233"/>
              <a:ext cx="1341" cy="639"/>
            </a:xfrm>
            <a:prstGeom prst="rect">
              <a:avLst/>
            </a:prstGeom>
            <a:solidFill>
              <a:srgbClr val="FFFFFF"/>
            </a:solidFill>
            <a:ln w="47625" cmpd="thickTh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2075" tIns="46038" rIns="92075" bIns="4603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60" name="Text Box 16">
              <a:extLst>
                <a:ext uri="{FF2B5EF4-FFF2-40B4-BE49-F238E27FC236}">
                  <a16:creationId xmlns:a16="http://schemas.microsoft.com/office/drawing/2014/main" id="{25B4DAE5-20C2-4774-8A18-71C147E7F8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65" y="6308"/>
              <a:ext cx="1502" cy="4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532" tIns="31766" rIns="63532" bIns="31766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Investor</a:t>
              </a:r>
            </a:p>
          </p:txBody>
        </p:sp>
        <p:sp>
          <p:nvSpPr>
            <p:cNvPr id="31761" name="AutoShape 17">
              <a:extLst>
                <a:ext uri="{FF2B5EF4-FFF2-40B4-BE49-F238E27FC236}">
                  <a16:creationId xmlns:a16="http://schemas.microsoft.com/office/drawing/2014/main" id="{EFDC7D83-7D9D-43D4-B4DC-70C9B9CECB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24" y="5048"/>
              <a:ext cx="179" cy="1150"/>
            </a:xfrm>
            <a:prstGeom prst="upArrow">
              <a:avLst>
                <a:gd name="adj1" fmla="val 50000"/>
                <a:gd name="adj2" fmla="val 160615"/>
              </a:avLst>
            </a:prstGeom>
            <a:solidFill>
              <a:srgbClr val="00FF00"/>
            </a:solidFill>
            <a:ln w="47625" cmpd="thickTh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2075" tIns="46038" rIns="92075" bIns="4603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62" name="AutoShape 18">
              <a:extLst>
                <a:ext uri="{FF2B5EF4-FFF2-40B4-BE49-F238E27FC236}">
                  <a16:creationId xmlns:a16="http://schemas.microsoft.com/office/drawing/2014/main" id="{3C616CA2-4251-4A38-AD94-504430F2F68B}"/>
                </a:ext>
              </a:extLst>
            </p:cNvPr>
            <p:cNvSpPr>
              <a:spLocks noChangeArrowheads="1"/>
            </p:cNvSpPr>
            <p:nvPr/>
          </p:nvSpPr>
          <p:spPr bwMode="auto">
            <a:xfrm flipV="1">
              <a:off x="5964" y="5014"/>
              <a:ext cx="222" cy="1150"/>
            </a:xfrm>
            <a:prstGeom prst="upArrow">
              <a:avLst>
                <a:gd name="adj1" fmla="val 50000"/>
                <a:gd name="adj2" fmla="val 129505"/>
              </a:avLst>
            </a:prstGeom>
            <a:solidFill>
              <a:srgbClr val="00FF00"/>
            </a:solidFill>
            <a:ln w="47625" cmpd="thickTh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2075" tIns="46038" rIns="92075" bIns="4603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1763" name="Rectangle 19">
              <a:extLst>
                <a:ext uri="{FF2B5EF4-FFF2-40B4-BE49-F238E27FC236}">
                  <a16:creationId xmlns:a16="http://schemas.microsoft.com/office/drawing/2014/main" id="{27C80DEB-00E8-4FE3-B668-8DE63C50B1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62" y="5057"/>
              <a:ext cx="2353" cy="10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3532" tIns="31766" rIns="63532" bIns="31766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ngsana New" panose="02020603050405020304" pitchFamily="18" charset="-34"/>
                  <a:ea typeface="+mn-ea"/>
                  <a:cs typeface="Angsana New" panose="02020603050405020304" pitchFamily="18" charset="-34"/>
                </a:rPr>
                <a:t>To secure obligations under the Reinsurance Agreement</a:t>
              </a:r>
              <a:endPara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endParaRPr>
            </a:p>
          </p:txBody>
        </p:sp>
        <p:sp>
          <p:nvSpPr>
            <p:cNvPr id="31764" name="Rectangle 20">
              <a:extLst>
                <a:ext uri="{FF2B5EF4-FFF2-40B4-BE49-F238E27FC236}">
                  <a16:creationId xmlns:a16="http://schemas.microsoft.com/office/drawing/2014/main" id="{AF47FEA0-A559-44E2-A756-88F95385D5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07" y="4276"/>
              <a:ext cx="1931" cy="686"/>
            </a:xfrm>
            <a:prstGeom prst="rect">
              <a:avLst/>
            </a:prstGeom>
            <a:solidFill>
              <a:srgbClr val="FFFFFF"/>
            </a:solidFill>
            <a:ln w="47625" cmpd="thickThin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92075" tIns="46038" rIns="92075" bIns="4603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2789" name="Text Box 21">
              <a:extLst>
                <a:ext uri="{FF2B5EF4-FFF2-40B4-BE49-F238E27FC236}">
                  <a16:creationId xmlns:a16="http://schemas.microsoft.com/office/drawing/2014/main" id="{FD01567F-FBF4-4594-96B7-FE4D5190D84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113" y="4235"/>
              <a:ext cx="2116" cy="842"/>
            </a:xfrm>
            <a:prstGeom prst="rect">
              <a:avLst/>
            </a:prstGeom>
            <a:noFill/>
            <a:ln w="47625" cmpd="thickThin">
              <a:noFill/>
              <a:miter lim="800000"/>
              <a:headEnd/>
              <a:tailEnd/>
            </a:ln>
            <a:effectLst/>
          </p:spPr>
          <p:txBody>
            <a:bodyPr lIns="63532" tIns="31766" rIns="63532" bIns="31766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Reg 114 Trust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FFFFFF"/>
                    </a:outerShdw>
                  </a:effectLst>
                  <a:uLnTx/>
                  <a:uFillTx/>
                  <a:latin typeface="Angsana New" pitchFamily="18" charset="-34"/>
                  <a:ea typeface="+mn-ea"/>
                  <a:cs typeface="Angsana New" pitchFamily="18" charset="-34"/>
                </a:rPr>
                <a:t>Account</a:t>
              </a:r>
              <a:endPara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itchFamily="18" charset="-34"/>
                <a:ea typeface="+mn-ea"/>
                <a:cs typeface="Angsana New" pitchFamily="18" charset="-34"/>
              </a:endParaRPr>
            </a:p>
          </p:txBody>
        </p:sp>
        <p:sp>
          <p:nvSpPr>
            <p:cNvPr id="31766" name="AutoShape 22">
              <a:extLst>
                <a:ext uri="{FF2B5EF4-FFF2-40B4-BE49-F238E27FC236}">
                  <a16:creationId xmlns:a16="http://schemas.microsoft.com/office/drawing/2014/main" id="{0191E547-2EF6-466B-90BF-28576C86AA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851" y="4531"/>
              <a:ext cx="1291" cy="280"/>
            </a:xfrm>
            <a:prstGeom prst="leftRightArrow">
              <a:avLst>
                <a:gd name="adj1" fmla="val 50000"/>
                <a:gd name="adj2" fmla="val 92214"/>
              </a:avLst>
            </a:prstGeom>
            <a:solidFill>
              <a:srgbClr val="00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47625" cmpd="thickTh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2075" tIns="46038" rIns="92075" bIns="46038" anchor="ctr"/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5pPr>
              <a:lvl6pPr marL="25146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6pPr>
              <a:lvl7pPr marL="29718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7pPr>
              <a:lvl8pPr marL="34290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8pPr>
              <a:lvl9pPr marL="3886200" indent="-228600" defTabSz="4572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FreesiaUPC" panose="020B0604020202020204" pitchFamily="34" charset="-34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32791" name="Text Box 23">
            <a:extLst>
              <a:ext uri="{FF2B5EF4-FFF2-40B4-BE49-F238E27FC236}">
                <a16:creationId xmlns:a16="http://schemas.microsoft.com/office/drawing/2014/main" id="{7D81D6B5-A3A0-47E4-B04D-4A3972817C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2819401"/>
            <a:ext cx="1371600" cy="314325"/>
          </a:xfrm>
          <a:prstGeom prst="rect">
            <a:avLst/>
          </a:prstGeom>
          <a:noFill/>
          <a:ln w="47625" cmpd="thickThin">
            <a:noFill/>
            <a:miter lim="800000"/>
            <a:headEnd/>
            <a:tailEnd/>
          </a:ln>
          <a:effectLst/>
        </p:spPr>
        <p:txBody>
          <a:bodyPr lIns="63532" tIns="31766" rIns="63532" bIns="31766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uLnTx/>
                <a:uFillTx/>
                <a:latin typeface="Angsana New" pitchFamily="18" charset="-34"/>
                <a:ea typeface="+mn-ea"/>
                <a:cs typeface="Angsana New" pitchFamily="18" charset="-34"/>
              </a:rPr>
              <a:t>Company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ngsana New" pitchFamily="18" charset="-34"/>
              <a:ea typeface="+mn-ea"/>
              <a:cs typeface="Angsana New" pitchFamily="18" charset="-34"/>
            </a:endParaRPr>
          </a:p>
        </p:txBody>
      </p:sp>
      <p:sp>
        <p:nvSpPr>
          <p:cNvPr id="31750" name="Text Box 24">
            <a:extLst>
              <a:ext uri="{FF2B5EF4-FFF2-40B4-BE49-F238E27FC236}">
                <a16:creationId xmlns:a16="http://schemas.microsoft.com/office/drawing/2014/main" id="{9E3E26CC-8743-4559-92EE-BA88498C0D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6" y="3957639"/>
            <a:ext cx="1535113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Bond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 </a:t>
            </a:r>
            <a:r>
              <a:rPr kumimoji="0" lang="en-US" alt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Value</a:t>
            </a:r>
          </a:p>
        </p:txBody>
      </p:sp>
      <p:sp>
        <p:nvSpPr>
          <p:cNvPr id="31751" name="Text Box 41">
            <a:extLst>
              <a:ext uri="{FF2B5EF4-FFF2-40B4-BE49-F238E27FC236}">
                <a16:creationId xmlns:a16="http://schemas.microsoft.com/office/drawing/2014/main" id="{95E0D2F4-2824-4258-9B23-8123E2BB1E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8838" y="3810000"/>
            <a:ext cx="1198562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FreesiaUPC" panose="020B0604020202020204" pitchFamily="34" charset="-34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Coupon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ngsana New" panose="02020603050405020304" pitchFamily="18" charset="-34"/>
                <a:ea typeface="+mn-ea"/>
                <a:cs typeface="Angsana New" panose="02020603050405020304" pitchFamily="18" charset="-34"/>
              </a:rPr>
              <a:t>Payment</a:t>
            </a:r>
          </a:p>
        </p:txBody>
      </p:sp>
    </p:spTree>
    <p:extLst>
      <p:ext uri="{BB962C8B-B14F-4D97-AF65-F5344CB8AC3E}">
        <p14:creationId xmlns:p14="http://schemas.microsoft.com/office/powerpoint/2010/main" val="392262646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A3DC06FF-0210-46CD-9976-5142A6AA50A5}"/>
              </a:ext>
            </a:extLst>
          </p:cNvPr>
          <p:cNvGraphicFramePr/>
          <p:nvPr/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72450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DF213F2-DEA2-4CE0-8109-791DC14A17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324" b="13407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89BACE8-B7C5-4B73-BBA3-1B525BC3FC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1122362"/>
            <a:ext cx="9144000" cy="290051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  <a:latin typeface="Tw Cen MT" panose="020B0602020104020603" pitchFamily="34" charset="0"/>
              </a:rPr>
              <a:t>Insurance Risk</a:t>
            </a:r>
          </a:p>
        </p:txBody>
      </p:sp>
    </p:spTree>
    <p:extLst>
      <p:ext uri="{BB962C8B-B14F-4D97-AF65-F5344CB8AC3E}">
        <p14:creationId xmlns:p14="http://schemas.microsoft.com/office/powerpoint/2010/main" val="21951099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E9F2A9-8A96-47ED-9C37-2BD552D2AAC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5625" r="153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FB2399-4DDD-4BD9-A9BC-C8377F0A9EF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w Cen MT" panose="020B0602020104020603" pitchFamily="34" charset="0"/>
              </a:rPr>
              <a:t>Market Risk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15F8E3C-A24F-4365-92C0-3421DB1C317E}"/>
              </a:ext>
            </a:extLst>
          </p:cNvPr>
          <p:cNvSpPr txBox="1"/>
          <p:nvPr/>
        </p:nvSpPr>
        <p:spPr>
          <a:xfrm>
            <a:off x="9884958" y="6657945"/>
            <a:ext cx="2307042" cy="200055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Browallia New"/>
                <a:hlinkClick r:id="rId3" tooltip="http://commons.wikimedia.org/wiki/File:Sao_Paulo_Stock_Exchange.jpg"/>
              </a:rPr>
              <a:t>This Photo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 by Unknown Author is licensed under </a:t>
            </a: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w Cen MT"/>
                <a:ea typeface="+mn-ea"/>
                <a:cs typeface="Browallia New"/>
                <a:hlinkClick r:id="rId4" tooltip="https://creativecommons.org/licenses/by-sa/3.0/"/>
              </a:rPr>
              <a:t>CC BY-SA</a:t>
            </a:r>
            <a:endParaRPr kumimoji="0" lang="en-US" sz="7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63739625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4541EB-3611-40E0-BAF1-7587ED5B58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 Rate Movement In Recent History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B64144-E659-4C92-8322-2E823A343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746" y="1690688"/>
            <a:ext cx="8296507" cy="456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8580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CB061-D39F-4A58-825A-67F7C4363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Exchange Rates Fluctuations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844E0C4-5E78-4072-8156-78A9217BA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251" y="1690688"/>
            <a:ext cx="8283498" cy="481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031542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11DF65-D85C-4C54-9CE2-72B06760E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Exchange Rates Fluctuations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D01C413-EED2-44AF-8B4F-4032B1EBD9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8651" y="1686390"/>
            <a:ext cx="6454698" cy="488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802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306097-7C49-4BD1-B161-E0A3D4B503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Returns are Volatile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F12BF364-99CA-4E73-9894-BAA11A06D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66" b="22512"/>
          <a:stretch/>
        </p:blipFill>
        <p:spPr>
          <a:xfrm>
            <a:off x="1575110" y="1690688"/>
            <a:ext cx="9041780" cy="4998083"/>
          </a:xfrm>
        </p:spPr>
      </p:pic>
    </p:spTree>
    <p:extLst>
      <p:ext uri="{BB962C8B-B14F-4D97-AF65-F5344CB8AC3E}">
        <p14:creationId xmlns:p14="http://schemas.microsoft.com/office/powerpoint/2010/main" val="33458264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14BD12-61F4-4717-94F3-9614DC7D6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A9B4B-0EB5-40D4-88C6-C2833AB3CD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cs typeface="+mj-cs"/>
              </a:rPr>
              <a:t>These are the financial risks that arise because of possible losses due to changes in future market prices or rates. The price changes will often relate to </a:t>
            </a:r>
            <a:r>
              <a:rPr lang="en-US" sz="3200" dirty="0">
                <a:highlight>
                  <a:srgbClr val="FFFF00"/>
                </a:highlight>
                <a:cs typeface="+mj-cs"/>
              </a:rPr>
              <a:t>interest or foreign exchange rate</a:t>
            </a:r>
            <a:r>
              <a:rPr lang="en-US" sz="3200" dirty="0">
                <a:cs typeface="+mj-cs"/>
              </a:rPr>
              <a:t> movements, but also include the price of </a:t>
            </a:r>
            <a:r>
              <a:rPr lang="en-US" sz="3200" dirty="0">
                <a:highlight>
                  <a:srgbClr val="FFFF00"/>
                </a:highlight>
                <a:cs typeface="+mj-cs"/>
              </a:rPr>
              <a:t>basic commodities </a:t>
            </a:r>
            <a:r>
              <a:rPr lang="en-US" sz="3200" dirty="0">
                <a:cs typeface="+mj-cs"/>
              </a:rPr>
              <a:t>that are vital to the business. </a:t>
            </a:r>
          </a:p>
          <a:p>
            <a:endParaRPr lang="en-US" sz="3200" dirty="0">
              <a:cs typeface="+mj-cs"/>
            </a:endParaRPr>
          </a:p>
          <a:p>
            <a:r>
              <a:rPr lang="th-TH" sz="3200" dirty="0">
                <a:cs typeface="+mj-cs"/>
              </a:rPr>
              <a:t>แม้บริษัทจะควบคุมราคาตลาดไม่ได้ แต่เราสามารถจัดการความเสี่ยงที่เกิดจากความผันผวนของราคาตลาดได้หลายวิธี</a:t>
            </a:r>
            <a:endParaRPr lang="en-US" sz="3200" dirty="0"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47524794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CB51-F2BE-4651-9B24-C54F6CE0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Risk Management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238269-9CFD-4BD0-B613-8F3C81A90A82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6E332F86-C68A-4925-97DD-608298642300}"/>
              </a:ext>
            </a:extLst>
          </p:cNvPr>
          <p:cNvSpPr/>
          <p:nvPr/>
        </p:nvSpPr>
        <p:spPr>
          <a:xfrm>
            <a:off x="682580" y="4185634"/>
            <a:ext cx="3464417" cy="186743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13193501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7298B5-A718-4DB4-98DA-8ED28D3BFF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Investment Risk? Diversify!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485AF-905C-44B0-81D5-18F26C1A6B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4"/>
            <a:ext cx="3630769" cy="4755479"/>
          </a:xfrm>
        </p:spPr>
        <p:txBody>
          <a:bodyPr>
            <a:normAutofit/>
          </a:bodyPr>
          <a:lstStyle/>
          <a:p>
            <a:r>
              <a:rPr lang="en-US" sz="3200" dirty="0"/>
              <a:t>Across Different Asset Classes</a:t>
            </a:r>
            <a:endParaRPr lang="th-TH" sz="3200" dirty="0"/>
          </a:p>
          <a:p>
            <a:pPr lvl="1"/>
            <a:r>
              <a:rPr lang="th-TH" sz="2800" dirty="0"/>
              <a:t>พันธบัตรรัฐบาล</a:t>
            </a:r>
          </a:p>
          <a:p>
            <a:pPr lvl="1"/>
            <a:r>
              <a:rPr lang="th-TH" sz="2800" dirty="0"/>
              <a:t>หุ้นกู้บริษัทเอกชน</a:t>
            </a:r>
          </a:p>
          <a:p>
            <a:pPr lvl="1"/>
            <a:r>
              <a:rPr lang="th-TH" sz="2800" dirty="0"/>
              <a:t>หุ้นสามัญ</a:t>
            </a:r>
          </a:p>
          <a:p>
            <a:pPr lvl="1"/>
            <a:r>
              <a:rPr lang="en-US" sz="2800" dirty="0"/>
              <a:t>REIT</a:t>
            </a:r>
          </a:p>
          <a:p>
            <a:pPr lvl="1"/>
            <a:r>
              <a:rPr lang="en-US" sz="2800" dirty="0"/>
              <a:t>Hedge Fund</a:t>
            </a:r>
          </a:p>
          <a:p>
            <a:r>
              <a:rPr lang="en-US" sz="3200" dirty="0"/>
              <a:t>Across Geography</a:t>
            </a:r>
          </a:p>
          <a:p>
            <a:pPr lvl="1"/>
            <a:r>
              <a:rPr lang="th-TH" sz="2800" dirty="0"/>
              <a:t>ในประเทศ</a:t>
            </a:r>
          </a:p>
          <a:p>
            <a:pPr lvl="1"/>
            <a:r>
              <a:rPr lang="th-TH" sz="2800" dirty="0"/>
              <a:t>ต่างประเทศ</a:t>
            </a:r>
            <a:endParaRPr lang="en-US" sz="2800" dirty="0"/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21CCEAF4-93CF-4A8E-A2F1-A6422D924C53}"/>
              </a:ext>
            </a:extLst>
          </p:cNvPr>
          <p:cNvGraphicFramePr/>
          <p:nvPr>
            <p:extLst/>
          </p:nvPr>
        </p:nvGraphicFramePr>
        <p:xfrm>
          <a:off x="5097171" y="1825625"/>
          <a:ext cx="6661240" cy="44592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1B026F68-037E-404E-ADC5-DB59A92D0AC6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028090" y="-273633"/>
          <a:ext cx="2953912" cy="212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676102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439977-D014-4BDB-9D24-D48C884D6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to measure systematic risk? Use Beta!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3E1A7D-7E24-494F-BF8A-204BE756A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99113"/>
            <a:ext cx="10515600" cy="354486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highlight>
                  <a:srgbClr val="00FF00"/>
                </a:highlight>
              </a:rPr>
              <a:t>R</a:t>
            </a:r>
            <a:r>
              <a:rPr lang="en-US" sz="4000" dirty="0"/>
              <a:t> = </a:t>
            </a:r>
            <a:r>
              <a:rPr lang="en-US" sz="4000" dirty="0" err="1"/>
              <a:t>Rf</a:t>
            </a:r>
            <a:r>
              <a:rPr lang="en-US" sz="4000" dirty="0"/>
              <a:t> + </a:t>
            </a:r>
            <a:r>
              <a:rPr lang="en-US" sz="4000" dirty="0">
                <a:highlight>
                  <a:srgbClr val="FFFF00"/>
                </a:highlight>
              </a:rPr>
              <a:t>beta</a:t>
            </a:r>
            <a:r>
              <a:rPr lang="en-US" sz="4000" dirty="0"/>
              <a:t> x (</a:t>
            </a:r>
            <a:r>
              <a:rPr lang="en-US" sz="4000" dirty="0">
                <a:highlight>
                  <a:srgbClr val="00FF00"/>
                </a:highlight>
              </a:rPr>
              <a:t>Rm</a:t>
            </a:r>
            <a:r>
              <a:rPr lang="en-US" sz="4000" dirty="0"/>
              <a:t> - </a:t>
            </a:r>
            <a:r>
              <a:rPr lang="en-US" sz="4000" dirty="0" err="1"/>
              <a:t>Rf</a:t>
            </a:r>
            <a:r>
              <a:rPr lang="en-US" sz="4000" dirty="0"/>
              <a:t>) + e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beta = 1: You take market risk</a:t>
            </a:r>
          </a:p>
          <a:p>
            <a:pPr marL="0" indent="0" algn="ctr">
              <a:buNone/>
            </a:pPr>
            <a:r>
              <a:rPr lang="en-US" sz="4000" dirty="0"/>
              <a:t>beta &lt; 1: You take less than market risk</a:t>
            </a:r>
          </a:p>
          <a:p>
            <a:pPr marL="0" indent="0" algn="ctr">
              <a:buNone/>
            </a:pPr>
            <a:r>
              <a:rPr lang="en-US" sz="4000" dirty="0"/>
              <a:t>beta &gt; 1: You take more than market risk</a:t>
            </a:r>
          </a:p>
        </p:txBody>
      </p:sp>
    </p:spTree>
    <p:extLst>
      <p:ext uri="{BB962C8B-B14F-4D97-AF65-F5344CB8AC3E}">
        <p14:creationId xmlns:p14="http://schemas.microsoft.com/office/powerpoint/2010/main" val="269050896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CB51-F2BE-4651-9B24-C54F6CE0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Risk Management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238269-9CFD-4BD0-B613-8F3C81A90A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694E170-D28D-4735-8102-3FE18FCCD231}"/>
              </a:ext>
            </a:extLst>
          </p:cNvPr>
          <p:cNvSpPr/>
          <p:nvPr/>
        </p:nvSpPr>
        <p:spPr>
          <a:xfrm>
            <a:off x="4363791" y="4159877"/>
            <a:ext cx="3464417" cy="186743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4559487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687A720-0ED7-4D75-A700-A305EDE653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เราจะมาตอบคำถามกันว่า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0072CB8-2EF6-4E30-AB54-C4D85EB5BF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ความเสี่ยงแบบไหนที่บริษัทประกันภัยยินดีที่จะรับไว้?</a:t>
            </a:r>
          </a:p>
          <a:p>
            <a:r>
              <a:rPr lang="th-TH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ทำไมบริษัทต้องซื้อประกัน?</a:t>
            </a:r>
          </a:p>
          <a:p>
            <a:r>
              <a:rPr lang="th-TH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บริษัทควรซื้อประกันเมื่อไหร่?</a:t>
            </a:r>
          </a:p>
          <a:p>
            <a:r>
              <a:rPr lang="th-TH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เบี้ยประกันภัย แพงเกินไปหรือเปล่า?</a:t>
            </a:r>
          </a:p>
          <a:p>
            <a:r>
              <a:rPr lang="th-TH" sz="32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มีทางเลือกอื่น ๆ ที่คล้ายกับการประกันภัยหรือไม่?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99447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7C275B-EC4E-4AB1-BA4D-BCCF6657D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Interest/Exchange Rate Risk?</a:t>
            </a:r>
            <a:br>
              <a:rPr lang="en-US" dirty="0"/>
            </a:br>
            <a:r>
              <a:rPr lang="en-US" dirty="0"/>
              <a:t>Asset and Liability Management!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E41B1A-17EF-47C0-A5F2-A101E6BFF2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329445"/>
            <a:ext cx="10515600" cy="3847517"/>
          </a:xfrm>
        </p:spPr>
        <p:txBody>
          <a:bodyPr>
            <a:normAutofit/>
          </a:bodyPr>
          <a:lstStyle/>
          <a:p>
            <a:r>
              <a:rPr lang="en-US" sz="3600" dirty="0"/>
              <a:t>Exchange Rate Risk: </a:t>
            </a:r>
            <a:r>
              <a:rPr lang="th-TH" sz="3600" dirty="0"/>
              <a:t>พยายามทำเงินเข้า</a:t>
            </a:r>
            <a:r>
              <a:rPr lang="en-US" sz="3600" dirty="0"/>
              <a:t>-</a:t>
            </a:r>
            <a:r>
              <a:rPr lang="th-TH" sz="3600" dirty="0"/>
              <a:t>เงินออกให้เป็นหน่วยเดียวกัน</a:t>
            </a:r>
          </a:p>
          <a:p>
            <a:endParaRPr lang="th-TH" sz="3600" dirty="0"/>
          </a:p>
          <a:p>
            <a:r>
              <a:rPr lang="en-US" sz="3600" dirty="0"/>
              <a:t>Interest Rate Risk: </a:t>
            </a:r>
            <a:r>
              <a:rPr lang="th-TH" sz="3600" dirty="0"/>
              <a:t>พยายามให้ </a:t>
            </a:r>
            <a:r>
              <a:rPr lang="en-US" sz="3600" dirty="0">
                <a:highlight>
                  <a:srgbClr val="00FF00"/>
                </a:highlight>
              </a:rPr>
              <a:t>Duration</a:t>
            </a:r>
            <a:r>
              <a:rPr lang="en-US" sz="3600" dirty="0"/>
              <a:t> </a:t>
            </a:r>
            <a:r>
              <a:rPr lang="th-TH" sz="3600" dirty="0"/>
              <a:t>ฝั่ง </a:t>
            </a:r>
            <a:r>
              <a:rPr lang="en-US" sz="3600" dirty="0"/>
              <a:t>Asset </a:t>
            </a:r>
            <a:r>
              <a:rPr lang="th-TH" sz="3600" dirty="0"/>
              <a:t>และฝั่ง </a:t>
            </a:r>
            <a:r>
              <a:rPr lang="en-US" sz="3600" dirty="0"/>
              <a:t>Liability </a:t>
            </a:r>
            <a:r>
              <a:rPr lang="th-TH" sz="3600" dirty="0"/>
              <a:t>ให้เท่ากัน</a:t>
            </a:r>
            <a:endParaRPr lang="en-US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31CB2D-B904-40FD-AFBC-9C4EDFB185C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028090" y="-273633"/>
          <a:ext cx="2953912" cy="212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235650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97A71-4680-42B2-B8F3-EE144B6F12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Duration Matching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258A2C-5D81-4AB1-9FF6-DC8E8EF74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Duration = </a:t>
            </a:r>
            <a:r>
              <a:rPr lang="th-TH" sz="3600" dirty="0"/>
              <a:t>ระยะเวลาเฉลี่ยที่เงินจะเข้า (ฝั่งสินทรัพย์) หรือจะออก (ฝั่งหนี้สิน) จากบริษัท</a:t>
            </a:r>
            <a:endParaRPr lang="en-US" sz="3600" dirty="0"/>
          </a:p>
          <a:p>
            <a:endParaRPr lang="en-US" sz="3600" dirty="0"/>
          </a:p>
          <a:p>
            <a:r>
              <a:rPr lang="en-US" sz="3600" dirty="0"/>
              <a:t>Duration Matching Strategy</a:t>
            </a:r>
            <a:r>
              <a:rPr lang="th-TH" sz="3600" dirty="0"/>
              <a:t> </a:t>
            </a:r>
            <a:r>
              <a:rPr lang="en-US" sz="3600" dirty="0"/>
              <a:t>= </a:t>
            </a:r>
            <a:r>
              <a:rPr lang="th-TH" sz="3600" dirty="0"/>
              <a:t>กลยุทธ์บริหากสินทรัพย์และหนี้สินที่มีมูลค่าขึ้นหรือลงตามการเปลี่ยนแปลงของอัตราดอกเบี้ย โดยพยายามทำให้ </a:t>
            </a:r>
            <a:r>
              <a:rPr lang="en-US" sz="3600" dirty="0"/>
              <a:t>Duration </a:t>
            </a:r>
            <a:r>
              <a:rPr lang="th-TH" sz="3600" dirty="0"/>
              <a:t>ของทั้งสองขามีค่าเท่ากัน </a:t>
            </a:r>
            <a:endParaRPr lang="en-US" sz="36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05A6F0D-F9EB-4C77-A5D4-FE8538EFB09B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028090" y="-273633"/>
          <a:ext cx="2953912" cy="212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45848605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1E933-3C76-472E-9BC5-1AEE2994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Duration Matching Strategy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A9FD58-351A-45F7-AA73-0E707B08CE5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th-TH" dirty="0"/>
              <a:t>ตัวอย่าง</a:t>
            </a:r>
          </a:p>
          <a:p>
            <a:r>
              <a:rPr lang="th-TH" dirty="0"/>
              <a:t>บริษัทออกพันธบัตรระยะเวลา </a:t>
            </a:r>
            <a:r>
              <a:rPr lang="en-US" dirty="0"/>
              <a:t>3 </a:t>
            </a:r>
            <a:r>
              <a:rPr lang="th-TH" dirty="0"/>
              <a:t>ปี</a:t>
            </a:r>
            <a:r>
              <a:rPr lang="en-US" dirty="0"/>
              <a:t> </a:t>
            </a:r>
            <a:r>
              <a:rPr lang="th-TH" dirty="0"/>
              <a:t>เงินต้น </a:t>
            </a:r>
            <a:r>
              <a:rPr lang="en-US" dirty="0"/>
              <a:t>100 </a:t>
            </a:r>
            <a:r>
              <a:rPr lang="th-TH" dirty="0"/>
              <a:t>ล้านบาท จ่ายคูปอง (ดอกเบี้ย) ปีละ </a:t>
            </a:r>
            <a:r>
              <a:rPr lang="en-US" dirty="0"/>
              <a:t>5 </a:t>
            </a:r>
            <a:r>
              <a:rPr lang="th-TH" dirty="0"/>
              <a:t>ล้านบาท</a:t>
            </a:r>
          </a:p>
          <a:p>
            <a:r>
              <a:rPr lang="th-TH" dirty="0"/>
              <a:t>บริษัทมีสินทรัพย์เป็นพันธบัตรมูลค่าไถ่ถอน </a:t>
            </a:r>
            <a:r>
              <a:rPr lang="en-US" dirty="0"/>
              <a:t>100 </a:t>
            </a:r>
            <a:r>
              <a:rPr lang="th-TH" dirty="0"/>
              <a:t>ล้านบาท ระยะเวลา </a:t>
            </a:r>
            <a:r>
              <a:rPr lang="en-US" dirty="0"/>
              <a:t>5 </a:t>
            </a:r>
            <a:r>
              <a:rPr lang="th-TH" dirty="0"/>
              <a:t>ปี </a:t>
            </a:r>
            <a:endParaRPr lang="en-US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31D677-B0D8-4E1B-9B3B-C0A7994466C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9028090" y="-273633"/>
          <a:ext cx="2953912" cy="212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1EEDE3-75C7-4CD4-83D1-29FE4014612D}"/>
              </a:ext>
            </a:extLst>
          </p:cNvPr>
          <p:cNvCxnSpPr>
            <a:cxnSpLocks/>
          </p:cNvCxnSpPr>
          <p:nvPr/>
        </p:nvCxnSpPr>
        <p:spPr>
          <a:xfrm>
            <a:off x="2351644" y="4649273"/>
            <a:ext cx="95174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284841-A45C-49B2-8E23-088388492841}"/>
              </a:ext>
            </a:extLst>
          </p:cNvPr>
          <p:cNvCxnSpPr>
            <a:cxnSpLocks/>
          </p:cNvCxnSpPr>
          <p:nvPr/>
        </p:nvCxnSpPr>
        <p:spPr>
          <a:xfrm>
            <a:off x="2351644" y="5767589"/>
            <a:ext cx="95174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33090325-D5EC-4915-9216-D2F445A96ABD}"/>
              </a:ext>
            </a:extLst>
          </p:cNvPr>
          <p:cNvSpPr/>
          <p:nvPr/>
        </p:nvSpPr>
        <p:spPr>
          <a:xfrm rot="10800000">
            <a:off x="3291803" y="4172755"/>
            <a:ext cx="321972" cy="3415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5A1DD54-6B03-432B-834A-4AA241BF585A}"/>
              </a:ext>
            </a:extLst>
          </p:cNvPr>
          <p:cNvSpPr/>
          <p:nvPr/>
        </p:nvSpPr>
        <p:spPr>
          <a:xfrm rot="10800000">
            <a:off x="5377109" y="4175931"/>
            <a:ext cx="321972" cy="3415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9FE495D-1FD5-47A9-8783-01B3773D249D}"/>
              </a:ext>
            </a:extLst>
          </p:cNvPr>
          <p:cNvSpPr/>
          <p:nvPr/>
        </p:nvSpPr>
        <p:spPr>
          <a:xfrm rot="10800000">
            <a:off x="7462415" y="4172755"/>
            <a:ext cx="321972" cy="3415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A7F7A62-9B6C-40A3-91A5-462C6E7942F6}"/>
              </a:ext>
            </a:extLst>
          </p:cNvPr>
          <p:cNvSpPr/>
          <p:nvPr/>
        </p:nvSpPr>
        <p:spPr>
          <a:xfrm rot="10800000">
            <a:off x="10789956" y="5902527"/>
            <a:ext cx="759204" cy="80544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0C1132A-5376-48F2-A4D9-2C461DAFED45}"/>
              </a:ext>
            </a:extLst>
          </p:cNvPr>
          <p:cNvSpPr/>
          <p:nvPr/>
        </p:nvSpPr>
        <p:spPr>
          <a:xfrm rot="10800000">
            <a:off x="7784387" y="3670480"/>
            <a:ext cx="795413" cy="8438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383E5-EF07-49CD-ADE7-4EB654FF98A2}"/>
              </a:ext>
            </a:extLst>
          </p:cNvPr>
          <p:cNvSpPr txBox="1"/>
          <p:nvPr/>
        </p:nvSpPr>
        <p:spPr>
          <a:xfrm>
            <a:off x="3052678" y="4683945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5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A3C424-C9E1-49C2-919D-547D5AE1062D}"/>
              </a:ext>
            </a:extLst>
          </p:cNvPr>
          <p:cNvSpPr txBox="1"/>
          <p:nvPr/>
        </p:nvSpPr>
        <p:spPr>
          <a:xfrm>
            <a:off x="5137984" y="468394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5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323290-A19F-48FB-84DE-D3D144D694D2}"/>
              </a:ext>
            </a:extLst>
          </p:cNvPr>
          <p:cNvSpPr txBox="1"/>
          <p:nvPr/>
        </p:nvSpPr>
        <p:spPr>
          <a:xfrm>
            <a:off x="7462414" y="4683944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105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3737E4-8361-443B-B7F0-A4F999D79802}"/>
              </a:ext>
            </a:extLst>
          </p:cNvPr>
          <p:cNvSpPr txBox="1"/>
          <p:nvPr/>
        </p:nvSpPr>
        <p:spPr>
          <a:xfrm>
            <a:off x="10599530" y="5305924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100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03BC3F-F7BC-41E8-83FE-C8BAC83943C4}"/>
              </a:ext>
            </a:extLst>
          </p:cNvPr>
          <p:cNvSpPr txBox="1"/>
          <p:nvPr/>
        </p:nvSpPr>
        <p:spPr>
          <a:xfrm>
            <a:off x="169929" y="4328425"/>
            <a:ext cx="8130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หนี้สิน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5F1E53-CB88-4FEB-B5E4-A214AD9C2A82}"/>
              </a:ext>
            </a:extLst>
          </p:cNvPr>
          <p:cNvSpPr txBox="1"/>
          <p:nvPr/>
        </p:nvSpPr>
        <p:spPr>
          <a:xfrm>
            <a:off x="169929" y="5379307"/>
            <a:ext cx="1093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สินทรัพย์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61610225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1E933-3C76-472E-9BC5-1AEE2994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Duration Matching Strategy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31D677-B0D8-4E1B-9B3B-C0A7994466C1}"/>
              </a:ext>
            </a:extLst>
          </p:cNvPr>
          <p:cNvGraphicFramePr>
            <a:graphicFrameLocks/>
          </p:cNvGraphicFramePr>
          <p:nvPr/>
        </p:nvGraphicFramePr>
        <p:xfrm>
          <a:off x="9028090" y="-273633"/>
          <a:ext cx="2953912" cy="212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1EEDE3-75C7-4CD4-83D1-29FE4014612D}"/>
              </a:ext>
            </a:extLst>
          </p:cNvPr>
          <p:cNvCxnSpPr>
            <a:cxnSpLocks/>
          </p:cNvCxnSpPr>
          <p:nvPr/>
        </p:nvCxnSpPr>
        <p:spPr>
          <a:xfrm>
            <a:off x="2351644" y="3079781"/>
            <a:ext cx="95174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284841-A45C-49B2-8E23-088388492841}"/>
              </a:ext>
            </a:extLst>
          </p:cNvPr>
          <p:cNvCxnSpPr>
            <a:cxnSpLocks/>
          </p:cNvCxnSpPr>
          <p:nvPr/>
        </p:nvCxnSpPr>
        <p:spPr>
          <a:xfrm>
            <a:off x="2351644" y="5085441"/>
            <a:ext cx="95174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33090325-D5EC-4915-9216-D2F445A96ABD}"/>
              </a:ext>
            </a:extLst>
          </p:cNvPr>
          <p:cNvSpPr/>
          <p:nvPr/>
        </p:nvSpPr>
        <p:spPr>
          <a:xfrm rot="10800000">
            <a:off x="3291803" y="2603263"/>
            <a:ext cx="321972" cy="3415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5A1DD54-6B03-432B-834A-4AA241BF585A}"/>
              </a:ext>
            </a:extLst>
          </p:cNvPr>
          <p:cNvSpPr/>
          <p:nvPr/>
        </p:nvSpPr>
        <p:spPr>
          <a:xfrm rot="10800000">
            <a:off x="5377109" y="2606439"/>
            <a:ext cx="321972" cy="3415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9FE495D-1FD5-47A9-8783-01B3773D249D}"/>
              </a:ext>
            </a:extLst>
          </p:cNvPr>
          <p:cNvSpPr/>
          <p:nvPr/>
        </p:nvSpPr>
        <p:spPr>
          <a:xfrm rot="10800000">
            <a:off x="7462415" y="2603263"/>
            <a:ext cx="321972" cy="3415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A7F7A62-9B6C-40A3-91A5-462C6E7942F6}"/>
              </a:ext>
            </a:extLst>
          </p:cNvPr>
          <p:cNvSpPr/>
          <p:nvPr/>
        </p:nvSpPr>
        <p:spPr>
          <a:xfrm rot="10800000">
            <a:off x="10789956" y="5220379"/>
            <a:ext cx="759204" cy="80544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0C1132A-5376-48F2-A4D9-2C461DAFED45}"/>
              </a:ext>
            </a:extLst>
          </p:cNvPr>
          <p:cNvSpPr/>
          <p:nvPr/>
        </p:nvSpPr>
        <p:spPr>
          <a:xfrm rot="10800000">
            <a:off x="7784387" y="2100988"/>
            <a:ext cx="795413" cy="8438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383E5-EF07-49CD-ADE7-4EB654FF98A2}"/>
              </a:ext>
            </a:extLst>
          </p:cNvPr>
          <p:cNvSpPr txBox="1"/>
          <p:nvPr/>
        </p:nvSpPr>
        <p:spPr>
          <a:xfrm>
            <a:off x="3052678" y="31144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5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A3C424-C9E1-49C2-919D-547D5AE1062D}"/>
              </a:ext>
            </a:extLst>
          </p:cNvPr>
          <p:cNvSpPr txBox="1"/>
          <p:nvPr/>
        </p:nvSpPr>
        <p:spPr>
          <a:xfrm>
            <a:off x="5137984" y="31144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5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323290-A19F-48FB-84DE-D3D144D694D2}"/>
              </a:ext>
            </a:extLst>
          </p:cNvPr>
          <p:cNvSpPr txBox="1"/>
          <p:nvPr/>
        </p:nvSpPr>
        <p:spPr>
          <a:xfrm>
            <a:off x="7462414" y="3114452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105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3737E4-8361-443B-B7F0-A4F999D79802}"/>
              </a:ext>
            </a:extLst>
          </p:cNvPr>
          <p:cNvSpPr txBox="1"/>
          <p:nvPr/>
        </p:nvSpPr>
        <p:spPr>
          <a:xfrm>
            <a:off x="10599530" y="4623776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100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03BC3F-F7BC-41E8-83FE-C8BAC83943C4}"/>
              </a:ext>
            </a:extLst>
          </p:cNvPr>
          <p:cNvSpPr txBox="1"/>
          <p:nvPr/>
        </p:nvSpPr>
        <p:spPr>
          <a:xfrm>
            <a:off x="169929" y="2758933"/>
            <a:ext cx="25599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หนี้สิน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Duration ~ 2.8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ปี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5F1E53-CB88-4FEB-B5E4-A214AD9C2A82}"/>
              </a:ext>
            </a:extLst>
          </p:cNvPr>
          <p:cNvSpPr txBox="1"/>
          <p:nvPr/>
        </p:nvSpPr>
        <p:spPr>
          <a:xfrm>
            <a:off x="169929" y="4697159"/>
            <a:ext cx="228588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สินทรัพย์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Duration = 5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ปี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7" name="Star: 5 Points 6">
            <a:extLst>
              <a:ext uri="{FF2B5EF4-FFF2-40B4-BE49-F238E27FC236}">
                <a16:creationId xmlns:a16="http://schemas.microsoft.com/office/drawing/2014/main" id="{5ADF5198-35D1-40D0-875F-AB64E691FC82}"/>
              </a:ext>
            </a:extLst>
          </p:cNvPr>
          <p:cNvSpPr/>
          <p:nvPr/>
        </p:nvSpPr>
        <p:spPr>
          <a:xfrm>
            <a:off x="6667001" y="2774053"/>
            <a:ext cx="584768" cy="584768"/>
          </a:xfrm>
          <a:prstGeom prst="star5">
            <a:avLst>
              <a:gd name="adj" fmla="val 25431"/>
              <a:gd name="hf" fmla="val 105146"/>
              <a:gd name="vf" fmla="val 11055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4" name="Star: 5 Points 23">
            <a:extLst>
              <a:ext uri="{FF2B5EF4-FFF2-40B4-BE49-F238E27FC236}">
                <a16:creationId xmlns:a16="http://schemas.microsoft.com/office/drawing/2014/main" id="{6D0C7074-2576-4091-B480-617ACD8F239A}"/>
              </a:ext>
            </a:extLst>
          </p:cNvPr>
          <p:cNvSpPr/>
          <p:nvPr/>
        </p:nvSpPr>
        <p:spPr>
          <a:xfrm>
            <a:off x="10877174" y="4794641"/>
            <a:ext cx="584768" cy="584768"/>
          </a:xfrm>
          <a:prstGeom prst="star5">
            <a:avLst>
              <a:gd name="adj" fmla="val 25431"/>
              <a:gd name="hf" fmla="val 105146"/>
              <a:gd name="vf" fmla="val 11055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17211660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4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41E933-3C76-472E-9BC5-1AEE299467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Duration Matching Strategy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F31D677-B0D8-4E1B-9B3B-C0A7994466C1}"/>
              </a:ext>
            </a:extLst>
          </p:cNvPr>
          <p:cNvGraphicFramePr>
            <a:graphicFrameLocks/>
          </p:cNvGraphicFramePr>
          <p:nvPr/>
        </p:nvGraphicFramePr>
        <p:xfrm>
          <a:off x="9028090" y="-273633"/>
          <a:ext cx="2953912" cy="212857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C91EEDE3-75C7-4CD4-83D1-29FE4014612D}"/>
              </a:ext>
            </a:extLst>
          </p:cNvPr>
          <p:cNvCxnSpPr>
            <a:cxnSpLocks/>
          </p:cNvCxnSpPr>
          <p:nvPr/>
        </p:nvCxnSpPr>
        <p:spPr>
          <a:xfrm>
            <a:off x="2351644" y="3079781"/>
            <a:ext cx="95174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284841-A45C-49B2-8E23-088388492841}"/>
              </a:ext>
            </a:extLst>
          </p:cNvPr>
          <p:cNvCxnSpPr>
            <a:cxnSpLocks/>
          </p:cNvCxnSpPr>
          <p:nvPr/>
        </p:nvCxnSpPr>
        <p:spPr>
          <a:xfrm>
            <a:off x="2351644" y="5085441"/>
            <a:ext cx="951748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rrow: Down 9">
            <a:extLst>
              <a:ext uri="{FF2B5EF4-FFF2-40B4-BE49-F238E27FC236}">
                <a16:creationId xmlns:a16="http://schemas.microsoft.com/office/drawing/2014/main" id="{33090325-D5EC-4915-9216-D2F445A96ABD}"/>
              </a:ext>
            </a:extLst>
          </p:cNvPr>
          <p:cNvSpPr/>
          <p:nvPr/>
        </p:nvSpPr>
        <p:spPr>
          <a:xfrm rot="10800000">
            <a:off x="3291803" y="2603263"/>
            <a:ext cx="321972" cy="3415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1" name="Arrow: Down 10">
            <a:extLst>
              <a:ext uri="{FF2B5EF4-FFF2-40B4-BE49-F238E27FC236}">
                <a16:creationId xmlns:a16="http://schemas.microsoft.com/office/drawing/2014/main" id="{F5A1DD54-6B03-432B-834A-4AA241BF585A}"/>
              </a:ext>
            </a:extLst>
          </p:cNvPr>
          <p:cNvSpPr/>
          <p:nvPr/>
        </p:nvSpPr>
        <p:spPr>
          <a:xfrm rot="10800000">
            <a:off x="5377109" y="2606439"/>
            <a:ext cx="321972" cy="3415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2" name="Arrow: Down 11">
            <a:extLst>
              <a:ext uri="{FF2B5EF4-FFF2-40B4-BE49-F238E27FC236}">
                <a16:creationId xmlns:a16="http://schemas.microsoft.com/office/drawing/2014/main" id="{29FE495D-1FD5-47A9-8783-01B3773D249D}"/>
              </a:ext>
            </a:extLst>
          </p:cNvPr>
          <p:cNvSpPr/>
          <p:nvPr/>
        </p:nvSpPr>
        <p:spPr>
          <a:xfrm rot="10800000">
            <a:off x="7462415" y="2603263"/>
            <a:ext cx="321972" cy="341581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1A7F7A62-9B6C-40A3-91A5-462C6E7942F6}"/>
              </a:ext>
            </a:extLst>
          </p:cNvPr>
          <p:cNvSpPr/>
          <p:nvPr/>
        </p:nvSpPr>
        <p:spPr>
          <a:xfrm rot="10800000">
            <a:off x="10789956" y="5220379"/>
            <a:ext cx="759204" cy="80544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E0C1132A-5376-48F2-A4D9-2C461DAFED45}"/>
              </a:ext>
            </a:extLst>
          </p:cNvPr>
          <p:cNvSpPr/>
          <p:nvPr/>
        </p:nvSpPr>
        <p:spPr>
          <a:xfrm rot="10800000">
            <a:off x="7784387" y="2100988"/>
            <a:ext cx="795413" cy="843856"/>
          </a:xfrm>
          <a:prstGeom prst="down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A383E5-EF07-49CD-ADE7-4EB654FF98A2}"/>
              </a:ext>
            </a:extLst>
          </p:cNvPr>
          <p:cNvSpPr txBox="1"/>
          <p:nvPr/>
        </p:nvSpPr>
        <p:spPr>
          <a:xfrm>
            <a:off x="3052678" y="3114453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5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BA3C424-C9E1-49C2-919D-547D5AE1062D}"/>
              </a:ext>
            </a:extLst>
          </p:cNvPr>
          <p:cNvSpPr txBox="1"/>
          <p:nvPr/>
        </p:nvSpPr>
        <p:spPr>
          <a:xfrm>
            <a:off x="5137984" y="3114452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5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3323290-A19F-48FB-84DE-D3D144D694D2}"/>
              </a:ext>
            </a:extLst>
          </p:cNvPr>
          <p:cNvSpPr txBox="1"/>
          <p:nvPr/>
        </p:nvSpPr>
        <p:spPr>
          <a:xfrm>
            <a:off x="7462414" y="3114452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105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93737E4-8361-443B-B7F0-A4F999D79802}"/>
              </a:ext>
            </a:extLst>
          </p:cNvPr>
          <p:cNvSpPr txBox="1"/>
          <p:nvPr/>
        </p:nvSpPr>
        <p:spPr>
          <a:xfrm>
            <a:off x="10599530" y="4623776"/>
            <a:ext cx="11400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100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903BC3F-F7BC-41E8-83FE-C8BAC83943C4}"/>
              </a:ext>
            </a:extLst>
          </p:cNvPr>
          <p:cNvSpPr txBox="1"/>
          <p:nvPr/>
        </p:nvSpPr>
        <p:spPr>
          <a:xfrm>
            <a:off x="169929" y="2758933"/>
            <a:ext cx="25599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หนี้สิน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Duration ~ 2.8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ปี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15F1E53-CB88-4FEB-B5E4-A214AD9C2A82}"/>
              </a:ext>
            </a:extLst>
          </p:cNvPr>
          <p:cNvSpPr txBox="1"/>
          <p:nvPr/>
        </p:nvSpPr>
        <p:spPr>
          <a:xfrm>
            <a:off x="169929" y="4697159"/>
            <a:ext cx="25599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สินทรัพย์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Duration ~ 2.8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ปี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highlight>
                <a:srgbClr val="00FF00"/>
              </a:highlight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18535C29-14B4-4CB4-A6A8-8F6FE21CA30B}"/>
              </a:ext>
            </a:extLst>
          </p:cNvPr>
          <p:cNvSpPr/>
          <p:nvPr/>
        </p:nvSpPr>
        <p:spPr>
          <a:xfrm rot="10800000">
            <a:off x="5214726" y="5220379"/>
            <a:ext cx="759204" cy="805442"/>
          </a:xfrm>
          <a:prstGeom prst="down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98EBE1A7-A33D-4026-8463-926AE46024D2}"/>
              </a:ext>
            </a:extLst>
          </p:cNvPr>
          <p:cNvSpPr txBox="1"/>
          <p:nvPr/>
        </p:nvSpPr>
        <p:spPr>
          <a:xfrm>
            <a:off x="5024300" y="4623776"/>
            <a:ext cx="9701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10 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ล้าน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6" name="Star: 5 Points 25">
            <a:extLst>
              <a:ext uri="{FF2B5EF4-FFF2-40B4-BE49-F238E27FC236}">
                <a16:creationId xmlns:a16="http://schemas.microsoft.com/office/drawing/2014/main" id="{0C20D6AF-0743-4E9A-880D-5471076434F0}"/>
              </a:ext>
            </a:extLst>
          </p:cNvPr>
          <p:cNvSpPr/>
          <p:nvPr/>
        </p:nvSpPr>
        <p:spPr>
          <a:xfrm>
            <a:off x="6667001" y="2774053"/>
            <a:ext cx="584768" cy="584768"/>
          </a:xfrm>
          <a:prstGeom prst="star5">
            <a:avLst>
              <a:gd name="adj" fmla="val 25431"/>
              <a:gd name="hf" fmla="val 105146"/>
              <a:gd name="vf" fmla="val 11055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7" name="Star: 5 Points 26">
            <a:extLst>
              <a:ext uri="{FF2B5EF4-FFF2-40B4-BE49-F238E27FC236}">
                <a16:creationId xmlns:a16="http://schemas.microsoft.com/office/drawing/2014/main" id="{3DBF362B-1FA7-463A-B21C-1434F9336159}"/>
              </a:ext>
            </a:extLst>
          </p:cNvPr>
          <p:cNvSpPr/>
          <p:nvPr/>
        </p:nvSpPr>
        <p:spPr>
          <a:xfrm>
            <a:off x="6667001" y="4793057"/>
            <a:ext cx="584768" cy="584768"/>
          </a:xfrm>
          <a:prstGeom prst="star5">
            <a:avLst>
              <a:gd name="adj" fmla="val 25431"/>
              <a:gd name="hf" fmla="val 105146"/>
              <a:gd name="vf" fmla="val 110557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C6AB0113-1E8D-452B-891E-BB34C5B36752}"/>
              </a:ext>
            </a:extLst>
          </p:cNvPr>
          <p:cNvCxnSpPr/>
          <p:nvPr/>
        </p:nvCxnSpPr>
        <p:spPr>
          <a:xfrm>
            <a:off x="6959385" y="3358821"/>
            <a:ext cx="0" cy="1338338"/>
          </a:xfrm>
          <a:prstGeom prst="line">
            <a:avLst/>
          </a:prstGeom>
          <a:ln w="381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186627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7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581F5-B6DB-4149-A3D4-3BB07D3E7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Duration Matching Strategy: Calculation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823FAB-C68F-4DC4-80F7-4FF5464051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4844955"/>
            <a:ext cx="9714410" cy="1332008"/>
          </a:xfrm>
        </p:spPr>
        <p:txBody>
          <a:bodyPr/>
          <a:lstStyle/>
          <a:p>
            <a:r>
              <a:rPr lang="en-US" dirty="0"/>
              <a:t>For finance savvy student click here: </a:t>
            </a:r>
            <a:r>
              <a:rPr lang="en-US" dirty="0">
                <a:hlinkClick r:id="rId2"/>
              </a:rPr>
              <a:t>https://www.youtube.com/watch?v=MOVasMys0hY</a:t>
            </a:r>
            <a:r>
              <a:rPr lang="en-US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D7387D-D1D1-4BAE-80E4-6E3BCC6FEFA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31"/>
          <a:stretch/>
        </p:blipFill>
        <p:spPr>
          <a:xfrm>
            <a:off x="838200" y="1949995"/>
            <a:ext cx="8913220" cy="248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0586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CB51-F2BE-4651-9B24-C54F6CE0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Risk Management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238269-9CFD-4BD0-B613-8F3C81A90A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0694E170-D28D-4735-8102-3FE18FCCD231}"/>
              </a:ext>
            </a:extLst>
          </p:cNvPr>
          <p:cNvSpPr/>
          <p:nvPr/>
        </p:nvSpPr>
        <p:spPr>
          <a:xfrm>
            <a:off x="8111543" y="4159877"/>
            <a:ext cx="3464417" cy="186743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2602163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EFD23-702A-441C-97EE-CBBE14C581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 dirty="0"/>
              <a:t>ตราสารอนุพันธ์</a:t>
            </a:r>
            <a:endParaRPr lang="en-US" dirty="0"/>
          </a:p>
        </p:txBody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F9F096B7-3925-41B2-B84F-4430C55BEE10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365124"/>
          <a:ext cx="10515600" cy="61902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902847EC-8A61-49AC-BA8F-C5215A9A84D6}"/>
              </a:ext>
            </a:extLst>
          </p:cNvPr>
          <p:cNvSpPr/>
          <p:nvPr/>
        </p:nvSpPr>
        <p:spPr>
          <a:xfrm>
            <a:off x="7029718" y="1321862"/>
            <a:ext cx="2771105" cy="543954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40038102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F90DA-EED6-45A5-B88E-E4C64E8F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Forward /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70B8-2821-4E2F-BC5F-23FB7C5AAB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th-TH" sz="3600" dirty="0"/>
              <a:t>ผู้ซื้อและผู้ขายตกลงกันล่วงหน้าว่า...</a:t>
            </a:r>
          </a:p>
          <a:p>
            <a:pPr lvl="1"/>
            <a:r>
              <a:rPr lang="th-TH" sz="3200" dirty="0"/>
              <a:t>จะซื้อหรือจะขายสินค้าอะไร</a:t>
            </a:r>
          </a:p>
          <a:p>
            <a:pPr lvl="1"/>
            <a:r>
              <a:rPr lang="th-TH" sz="3200" dirty="0"/>
              <a:t>ที่ราคาเท่าไหร่</a:t>
            </a:r>
          </a:p>
          <a:p>
            <a:pPr lvl="1"/>
            <a:r>
              <a:rPr lang="th-TH" sz="3200" dirty="0"/>
              <a:t>ส่งมอบและชำระเงินเมื่อไหร่</a:t>
            </a:r>
          </a:p>
          <a:p>
            <a:pPr lvl="1"/>
            <a:endParaRPr lang="th-TH" sz="3200" dirty="0"/>
          </a:p>
          <a:p>
            <a:r>
              <a:rPr lang="th-TH" sz="3600" dirty="0"/>
              <a:t>ไม่ต้องชำระเงินหรือส่งมอบวันนี้ ช่วยในการวางแผนและจัดการความเสี่ยงได้ดีขึ้น</a:t>
            </a:r>
          </a:p>
          <a:p>
            <a:r>
              <a:rPr lang="th-TH" sz="3600" dirty="0"/>
              <a:t>... แต่มีความเสี่ยงด้านการผิดนัดชำระ</a:t>
            </a:r>
          </a:p>
          <a:p>
            <a:pPr lvl="1"/>
            <a:endParaRPr lang="en-US" sz="3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23E3597-42A7-4D38-BCA6-3E39A27E613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77975" y="167425"/>
          <a:ext cx="4134923" cy="2434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49482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F90DA-EED6-45A5-B88E-E4C64E8F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Option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23E3597-42A7-4D38-BCA6-3E39A27E613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77975" y="167425"/>
          <a:ext cx="4134923" cy="2434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BD10105D-8C5F-4264-859E-9CDBBA523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th-TH" sz="3600" dirty="0"/>
              <a:t>ผู้ซื้อและผู้ขายตกลงล่วงหน้าว่า...</a:t>
            </a:r>
          </a:p>
          <a:p>
            <a:pPr lvl="1"/>
            <a:r>
              <a:rPr lang="th-TH" sz="3200" dirty="0"/>
              <a:t>จะ</a:t>
            </a:r>
            <a:r>
              <a:rPr lang="th-TH" sz="3200" dirty="0">
                <a:highlight>
                  <a:srgbClr val="00FF00"/>
                </a:highlight>
              </a:rPr>
              <a:t>ให้สิทธิ์ที่จะ</a:t>
            </a:r>
            <a:r>
              <a:rPr lang="th-TH" sz="3200" dirty="0"/>
              <a:t>ซื้อหรือจะขายสินค้าอะไร</a:t>
            </a:r>
          </a:p>
          <a:p>
            <a:pPr lvl="1"/>
            <a:r>
              <a:rPr lang="th-TH" sz="3200" dirty="0"/>
              <a:t>ที่ราคาเท่าไหร่</a:t>
            </a:r>
          </a:p>
          <a:p>
            <a:pPr lvl="1"/>
            <a:r>
              <a:rPr lang="th-TH" sz="3200" dirty="0"/>
              <a:t>ส่งมอบและชำระเงินเมื่อไหร่</a:t>
            </a:r>
          </a:p>
          <a:p>
            <a:pPr lvl="1"/>
            <a:endParaRPr lang="th-TH" sz="3200" dirty="0"/>
          </a:p>
          <a:p>
            <a:r>
              <a:rPr lang="th-TH" sz="3600" dirty="0"/>
              <a:t>ไม่ต้องชำระเงินหรือส่งมอบวันนี้ ช่วยในการวางแผนและจัดการความเสี่ยงได้ดีขึ้น</a:t>
            </a:r>
          </a:p>
          <a:p>
            <a:r>
              <a:rPr lang="th-TH" sz="3600" dirty="0"/>
              <a:t>เป็นสิทธิ์ที่จะซื้อหรือจะขาย... </a:t>
            </a:r>
            <a:r>
              <a:rPr lang="th-TH" sz="3600" dirty="0">
                <a:highlight>
                  <a:srgbClr val="00FF00"/>
                </a:highlight>
              </a:rPr>
              <a:t>“สิทธิ์” มีราคาที่จะต้องจ่าย</a:t>
            </a:r>
          </a:p>
          <a:p>
            <a:r>
              <a:rPr lang="th-TH" sz="3600" dirty="0"/>
              <a:t>... แต่มีความเสี่ยงด้านการผิดนัดชำระ</a:t>
            </a:r>
          </a:p>
          <a:p>
            <a:pPr lvl="1"/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3934758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60C5C-6C8C-4B07-844B-0CE24F23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69591"/>
            <a:ext cx="10515600" cy="1368313"/>
          </a:xfrm>
        </p:spPr>
        <p:txBody>
          <a:bodyPr>
            <a:normAutofit fontScale="90000"/>
          </a:bodyPr>
          <a:lstStyle/>
          <a:p>
            <a:pPr algn="ctr"/>
            <a:r>
              <a:rPr lang="th-TH" sz="5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บริษัทประกันภัยขายผลิตภัณฑ์อะไรให้แก่บริษัททั่วไปบ้าง?</a:t>
            </a:r>
            <a:endParaRPr lang="en-US" sz="5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8983085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5F90DA-EED6-45A5-B88E-E4C64E8F2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Swap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F770B8-2821-4E2F-BC5F-23FB7C5AAB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080009" cy="4351338"/>
          </a:xfrm>
        </p:spPr>
        <p:txBody>
          <a:bodyPr>
            <a:normAutofit/>
          </a:bodyPr>
          <a:lstStyle/>
          <a:p>
            <a:r>
              <a:rPr lang="en-US" sz="3200" dirty="0"/>
              <a:t>Interest Rate Swap: </a:t>
            </a:r>
            <a:r>
              <a:rPr lang="th-TH" sz="3200" dirty="0"/>
              <a:t>การทำสัญญาที่บุคคล 2 ฝ่ายตกลงจะแลกภาระดอกเบี้ยของกันและกันภายในระยะเวลาที่กำหนดไว้ ทั้งนี้เป็นสัญญาแลกเปลี่ยนเฉพาะส่วนที่เป็นอัตราดอกเบี้ยเท่านั้น ซึ่งอาจจะเป็นดอกเบี้ยจ่ายหรือดอกเบี้ยรับก็ได้ โดยที่เงินต้นไม่เปลี่ยนแปลง</a:t>
            </a:r>
            <a:endParaRPr lang="en-US" sz="3200" dirty="0"/>
          </a:p>
          <a:p>
            <a:r>
              <a:rPr lang="en-US" sz="3200" dirty="0"/>
              <a:t>Cross Currency Swap: </a:t>
            </a:r>
            <a:r>
              <a:rPr lang="th-TH" sz="3200" dirty="0"/>
              <a:t>สัญญาที่คู่สัญญาทั้งสองฝ่ายตกลงแลกเปลี่ยน กระแสเงินสดระหว่างกัน ทั้งส่วนที่เกิดจากดอกเบี้ยและเงินต้น จากสกุลเงินหนึ่งเป็นอีกสกุลเงินหนึ่ง</a:t>
            </a:r>
            <a:endParaRPr lang="en-US" sz="3200" dirty="0"/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23E3597-42A7-4D38-BCA6-3E39A27E613D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8377975" y="167425"/>
          <a:ext cx="4134923" cy="24341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640479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ECB51-F2BE-4651-9B24-C54F6CE0F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Market Risk Management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8D238269-9CFD-4BD0-B613-8F3C81A90A8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3696647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85652FF-A802-40DB-AC8E-79BFE6D5DE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3D69B0C-569F-4C0A-9718-FA33FF819B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w Cen MT" panose="020B0602020104020603" pitchFamily="34" charset="0"/>
              </a:rPr>
              <a:t>Credit Risk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9B5844-DAC5-4900-9B09-AD074D0B45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6304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2DA9C49C-28C8-45C6-B0FE-CD1F1FECFD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26" r="10646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2158E1-C884-4B18-8920-BA359E077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en-US" dirty="0"/>
              <a:t>Credit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3058C-5BD8-4473-9BDB-BE92802F2D5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120113" cy="3462228"/>
          </a:xfrm>
        </p:spPr>
        <p:txBody>
          <a:bodyPr>
            <a:normAutofit/>
          </a:bodyPr>
          <a:lstStyle/>
          <a:p>
            <a:r>
              <a:rPr lang="en-US" sz="2400" dirty="0"/>
              <a:t>Financial risks associated with the possibility of default by a counterparty: customers, suppliers, borrowers</a:t>
            </a:r>
          </a:p>
          <a:p>
            <a:r>
              <a:rPr lang="en-US" sz="2400" dirty="0"/>
              <a:t>High concentration of small but significant amount of exposure</a:t>
            </a:r>
          </a:p>
          <a:p>
            <a:r>
              <a:rPr lang="en-US" sz="2400" dirty="0"/>
              <a:t>Highly-connected suppliers or business partners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43758572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EE66-E98E-4DFA-ABD8-7DD17DB6F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Risk Management Strategies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D44364-01C8-4D8E-BE9E-15241B87CB4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EB3774F-8115-4307-86A3-FA4FD32CBF34}"/>
              </a:ext>
            </a:extLst>
          </p:cNvPr>
          <p:cNvSpPr/>
          <p:nvPr/>
        </p:nvSpPr>
        <p:spPr>
          <a:xfrm>
            <a:off x="4363791" y="4159877"/>
            <a:ext cx="3464417" cy="186743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30783335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B9A97-CE4E-4950-AA73-E1792168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Risk Mitigation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6D0DB-5EEE-4051-91D6-2089172E4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Vetting and Monitoring</a:t>
            </a:r>
          </a:p>
          <a:p>
            <a:r>
              <a:rPr lang="en-US" sz="3200" dirty="0"/>
              <a:t>(Dynamically) Imposing Limits on Borrowing  </a:t>
            </a:r>
          </a:p>
          <a:p>
            <a:r>
              <a:rPr lang="en-US" sz="3200" dirty="0"/>
              <a:t>Imposing Collateral</a:t>
            </a:r>
          </a:p>
          <a:p>
            <a:r>
              <a:rPr lang="en-US" sz="3200" dirty="0"/>
              <a:t>Charging Higher Prices or Interest Rates</a:t>
            </a:r>
          </a:p>
          <a:p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49102759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7EE66-E98E-4DFA-ABD8-7DD17DB6F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Risk Management Strategies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BD44364-01C8-4D8E-BE9E-15241B87CB4C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4">
            <a:extLst>
              <a:ext uri="{FF2B5EF4-FFF2-40B4-BE49-F238E27FC236}">
                <a16:creationId xmlns:a16="http://schemas.microsoft.com/office/drawing/2014/main" id="{3EB3774F-8115-4307-86A3-FA4FD32CBF34}"/>
              </a:ext>
            </a:extLst>
          </p:cNvPr>
          <p:cNvSpPr/>
          <p:nvPr/>
        </p:nvSpPr>
        <p:spPr>
          <a:xfrm>
            <a:off x="8075982" y="4159877"/>
            <a:ext cx="3464417" cy="1867436"/>
          </a:xfrm>
          <a:prstGeom prst="rect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</p:spTree>
    <p:extLst>
      <p:ext uri="{BB962C8B-B14F-4D97-AF65-F5344CB8AC3E}">
        <p14:creationId xmlns:p14="http://schemas.microsoft.com/office/powerpoint/2010/main" val="29666278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B9A97-CE4E-4950-AA73-E17921684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Risk Transfer Strategies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86D0DB-5EEE-4051-91D6-2089172E44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/>
              <a:t>Credit Insurance</a:t>
            </a:r>
          </a:p>
          <a:p>
            <a:r>
              <a:rPr lang="en-US" sz="3200" dirty="0"/>
              <a:t>Credit Default Swap</a:t>
            </a:r>
          </a:p>
        </p:txBody>
      </p:sp>
    </p:spTree>
    <p:extLst>
      <p:ext uri="{BB962C8B-B14F-4D97-AF65-F5344CB8AC3E}">
        <p14:creationId xmlns:p14="http://schemas.microsoft.com/office/powerpoint/2010/main" val="53095324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60C5C-6C8C-4B07-844B-0CE24F2356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Remember this: </a:t>
            </a:r>
            <a:r>
              <a:rPr lang="th-TH" sz="5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เบี้ยประกันภัย แพงเกินไปหรือเปล่า?</a:t>
            </a:r>
            <a:endParaRPr lang="en-US" sz="5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B99EF3C8-FF0B-456E-9887-D9621C8C9C16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10515600" cy="301683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51367358-4986-4177-8B2C-B47D140435D9}"/>
              </a:ext>
            </a:extLst>
          </p:cNvPr>
          <p:cNvCxnSpPr/>
          <p:nvPr/>
        </p:nvCxnSpPr>
        <p:spPr>
          <a:xfrm flipV="1">
            <a:off x="1674253" y="4417454"/>
            <a:ext cx="0" cy="57954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B02A322-82A5-418A-AC26-80A5A78DFC4E}"/>
              </a:ext>
            </a:extLst>
          </p:cNvPr>
          <p:cNvSpPr txBox="1"/>
          <p:nvPr/>
        </p:nvSpPr>
        <p:spPr>
          <a:xfrm>
            <a:off x="966989" y="5079572"/>
            <a:ext cx="899637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มีโอกาสสูงขึ้นเพราะบริษัทที่มีความเสี่ยงต่ำมักไม่ทำประกัน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*** </a:t>
            </a: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00FF00"/>
                </a:highlight>
                <a:uLnTx/>
                <a:uFillTx/>
                <a:latin typeface="Tw Cen MT"/>
                <a:ea typeface="+mn-ea"/>
                <a:cs typeface="Browallia New"/>
              </a:rPr>
              <a:t>ทำประกันแล้วก็จะมีพฤติกรรมที่สุ่มเสี่ยงมากขึ้น เคลมประกันบ่อยขึ้น (ใช้ให้คุ้ม)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w Cen MT"/>
                <a:ea typeface="+mn-ea"/>
                <a:cs typeface="Browallia New"/>
              </a:rPr>
              <a:t>มูลค่าความเสียหายสูงขึ้นเรื่อย ๆ โดยเฉพาะประกันสุขภาพ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50FFED9-5876-4BB9-8C52-BF0A7B3FF3B4}"/>
              </a:ext>
            </a:extLst>
          </p:cNvPr>
          <p:cNvCxnSpPr>
            <a:cxnSpLocks/>
          </p:cNvCxnSpPr>
          <p:nvPr/>
        </p:nvCxnSpPr>
        <p:spPr>
          <a:xfrm flipV="1">
            <a:off x="838200" y="4987198"/>
            <a:ext cx="9029131" cy="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FF49C62-17CB-4764-9DEC-49D9BCF04403}"/>
              </a:ext>
            </a:extLst>
          </p:cNvPr>
          <p:cNvCxnSpPr/>
          <p:nvPr/>
        </p:nvCxnSpPr>
        <p:spPr>
          <a:xfrm>
            <a:off x="838200" y="4987198"/>
            <a:ext cx="0" cy="1510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5490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Credit Default Swap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644" y="1690688"/>
            <a:ext cx="7116712" cy="458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8284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287234B-9676-425B-97A1-A513DC4B2C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8472"/>
          <a:stretch/>
        </p:blipFill>
        <p:spPr>
          <a:xfrm>
            <a:off x="2137078" y="1198360"/>
            <a:ext cx="7905144" cy="5434289"/>
          </a:xfrm>
          <a:prstGeom prst="rect">
            <a:avLst/>
          </a:prstGeom>
        </p:spPr>
      </p:pic>
      <p:sp>
        <p:nvSpPr>
          <p:cNvPr id="5" name="Title 3">
            <a:extLst>
              <a:ext uri="{FF2B5EF4-FFF2-40B4-BE49-F238E27FC236}">
                <a16:creationId xmlns:a16="http://schemas.microsoft.com/office/drawing/2014/main" id="{68BD1798-8C3D-45CB-940C-FC184D0C8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58545"/>
            <a:ext cx="10515600" cy="939815"/>
          </a:xfrm>
        </p:spPr>
        <p:txBody>
          <a:bodyPr>
            <a:normAutofit fontScale="90000"/>
          </a:bodyPr>
          <a:lstStyle/>
          <a:p>
            <a:pPr algn="ctr"/>
            <a:r>
              <a:rPr lang="th-TH" sz="5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บริษัทประกันภัยขายผลิตภัณฑ์อะไรให้แก่บริษัททั่วไปบ้าง?</a:t>
            </a:r>
            <a:endParaRPr lang="en-US" sz="5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7452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E3BE3A-C2E5-4C3D-8D25-017F8C9C63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175"/>
          <a:stretch/>
        </p:blipFill>
        <p:spPr>
          <a:xfrm>
            <a:off x="20" y="10"/>
            <a:ext cx="4637226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9951BD9-0868-4CDB-ACD6-9C4209B5E41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4639733" y="0"/>
            <a:ext cx="7552267" cy="6858000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5FCB56A-426D-45A5-A721-8DBB59853B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7328" y="640082"/>
            <a:ext cx="6274591" cy="335160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Have you seen this?</a:t>
            </a:r>
          </a:p>
        </p:txBody>
      </p:sp>
    </p:spTree>
    <p:extLst>
      <p:ext uri="{BB962C8B-B14F-4D97-AF65-F5344CB8AC3E}">
        <p14:creationId xmlns:p14="http://schemas.microsoft.com/office/powerpoint/2010/main" val="26701845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1B2258F-86CA-4D4D-8270-BC05FCDEBF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BA1434C-57F4-4D63-9F17-CD517B4756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88" r="11645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EF9476-EB7C-49A6-A1F3-A7908547181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  <a:latin typeface="Tw Cen MT" panose="020B0602020104020603" pitchFamily="34" charset="0"/>
              </a:rPr>
              <a:t>Financing and Liquidity Risk</a:t>
            </a:r>
          </a:p>
        </p:txBody>
      </p:sp>
    </p:spTree>
    <p:extLst>
      <p:ext uri="{BB962C8B-B14F-4D97-AF65-F5344CB8AC3E}">
        <p14:creationId xmlns:p14="http://schemas.microsoft.com/office/powerpoint/2010/main" val="38879418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CECEC6-D646-4BA1-9E75-61ED2E0BE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Financing and Liquidity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66979-6F15-44FA-805A-E4FA64265E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>
                <a:highlight>
                  <a:srgbClr val="00FF00"/>
                </a:highlight>
              </a:rPr>
              <a:t>Financing risks </a:t>
            </a:r>
            <a:r>
              <a:rPr lang="en-US" sz="3200" dirty="0"/>
              <a:t>affect an organization’s ability to obtain ongoing financing.</a:t>
            </a:r>
          </a:p>
          <a:p>
            <a:r>
              <a:rPr lang="en-US" sz="3200" dirty="0">
                <a:highlight>
                  <a:srgbClr val="00FF00"/>
                </a:highlight>
              </a:rPr>
              <a:t>Liquidity risk </a:t>
            </a:r>
            <a:r>
              <a:rPr lang="en-US" sz="3200" dirty="0"/>
              <a:t>refers to uncertainty regarding the ability of a firm to unwind a position at little or no cost, and also relates to the availability of sufficient funds to meet financial commitments when they fall due. </a:t>
            </a:r>
          </a:p>
          <a:p>
            <a:r>
              <a:rPr lang="en-US" sz="3200" dirty="0">
                <a:highlight>
                  <a:srgbClr val="00FF00"/>
                </a:highlight>
              </a:rPr>
              <a:t>Cashflow risk </a:t>
            </a:r>
            <a:r>
              <a:rPr lang="en-US" sz="3200" dirty="0"/>
              <a:t>relates to the volatility of the firm’s day-to-day operating cash flow. </a:t>
            </a:r>
          </a:p>
        </p:txBody>
      </p:sp>
    </p:spTree>
    <p:extLst>
      <p:ext uri="{BB962C8B-B14F-4D97-AF65-F5344CB8AC3E}">
        <p14:creationId xmlns:p14="http://schemas.microsoft.com/office/powerpoint/2010/main" val="3334426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1B3C9-0662-4DA3-8CCF-764B402A0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Financing and Liquidity Risk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D4EC07-A8AB-49EA-9CF7-3E04680B23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Risk Management Strategies</a:t>
            </a:r>
          </a:p>
          <a:p>
            <a:pPr lvl="1"/>
            <a:r>
              <a:rPr lang="en-US" sz="3200" dirty="0"/>
              <a:t>Cash Flow Matching Technique</a:t>
            </a:r>
          </a:p>
          <a:p>
            <a:pPr lvl="1"/>
            <a:r>
              <a:rPr lang="en-US" sz="3200" dirty="0"/>
              <a:t>Insurance</a:t>
            </a:r>
          </a:p>
          <a:p>
            <a:pPr lvl="1"/>
            <a:r>
              <a:rPr lang="en-US" sz="3200" dirty="0"/>
              <a:t>Lines of Credit</a:t>
            </a:r>
          </a:p>
          <a:p>
            <a:pPr lvl="1"/>
            <a:r>
              <a:rPr lang="en-US" sz="3200" dirty="0"/>
              <a:t>Keeping Liquid Assets</a:t>
            </a:r>
          </a:p>
          <a:p>
            <a:pPr lvl="1"/>
            <a:r>
              <a:rPr lang="en-US" sz="3200" dirty="0"/>
              <a:t>Maintain Optimal Debt/Equity Mix</a:t>
            </a:r>
          </a:p>
        </p:txBody>
      </p:sp>
    </p:spTree>
    <p:extLst>
      <p:ext uri="{BB962C8B-B14F-4D97-AF65-F5344CB8AC3E}">
        <p14:creationId xmlns:p14="http://schemas.microsoft.com/office/powerpoint/2010/main" val="95150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08F0DA-E63C-4849-946A-8CF6D2CD9A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2" y="1506828"/>
            <a:ext cx="11206064" cy="4082602"/>
          </a:xfrm>
        </p:spPr>
        <p:txBody>
          <a:bodyPr>
            <a:noAutofit/>
          </a:bodyPr>
          <a:lstStyle/>
          <a:p>
            <a:pPr algn="ctr"/>
            <a:r>
              <a:rPr lang="en-US" sz="31000" dirty="0"/>
              <a:t>Q&amp;A</a:t>
            </a:r>
          </a:p>
        </p:txBody>
      </p:sp>
    </p:spTree>
    <p:extLst>
      <p:ext uri="{BB962C8B-B14F-4D97-AF65-F5344CB8AC3E}">
        <p14:creationId xmlns:p14="http://schemas.microsoft.com/office/powerpoint/2010/main" val="25685098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CD649D5-351B-4060-8BE0-5FEF98301F0C}"/>
              </a:ext>
            </a:extLst>
          </p:cNvPr>
          <p:cNvSpPr/>
          <p:nvPr/>
        </p:nvSpPr>
        <p:spPr>
          <a:xfrm>
            <a:off x="1724297" y="1685109"/>
            <a:ext cx="2873829" cy="8656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CE80954-654C-4319-AC89-EFA7E4896E00}"/>
              </a:ext>
            </a:extLst>
          </p:cNvPr>
          <p:cNvSpPr/>
          <p:nvPr/>
        </p:nvSpPr>
        <p:spPr>
          <a:xfrm>
            <a:off x="5490573" y="1685109"/>
            <a:ext cx="4894398" cy="8656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w Cen MT"/>
              <a:ea typeface="+mn-ea"/>
              <a:cs typeface="Browallia New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3B05CF-A1CE-4028-BFE4-681958710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40971"/>
            <a:ext cx="10515600" cy="1309824"/>
          </a:xfrm>
        </p:spPr>
        <p:txBody>
          <a:bodyPr/>
          <a:lstStyle/>
          <a:p>
            <a:pPr algn="ctr"/>
            <a:r>
              <a:rPr lang="en-US" dirty="0"/>
              <a:t>Pure Risk vs Speculative Risk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63FF50-3A09-421B-A134-961CF0BF37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3505246"/>
            <a:ext cx="10515600" cy="1981154"/>
          </a:xfrm>
        </p:spPr>
        <p:txBody>
          <a:bodyPr>
            <a:normAutofit/>
          </a:bodyPr>
          <a:lstStyle/>
          <a:p>
            <a:pPr algn="ctr"/>
            <a:r>
              <a:rPr lang="th-TH" sz="3600" dirty="0">
                <a:solidFill>
                  <a:schemeClr val="tx1"/>
                </a:solidFill>
              </a:rPr>
              <a:t>บริษัทประกันภัยจะรับเอาเฉพาะ </a:t>
            </a:r>
            <a:r>
              <a:rPr lang="en-US" sz="3600" dirty="0">
                <a:solidFill>
                  <a:schemeClr val="tx1"/>
                </a:solidFill>
              </a:rPr>
              <a:t>Pure Risk </a:t>
            </a:r>
            <a:r>
              <a:rPr lang="th-TH" sz="3600" dirty="0">
                <a:solidFill>
                  <a:schemeClr val="tx1"/>
                </a:solidFill>
              </a:rPr>
              <a:t>เท่านั้น </a:t>
            </a:r>
          </a:p>
          <a:p>
            <a:pPr algn="ctr"/>
            <a:r>
              <a:rPr lang="en-US" sz="3600" dirty="0">
                <a:solidFill>
                  <a:schemeClr val="tx1"/>
                </a:solidFill>
              </a:rPr>
              <a:t>Speculative Risk </a:t>
            </a:r>
            <a:r>
              <a:rPr lang="th-TH" sz="3600" dirty="0">
                <a:solidFill>
                  <a:schemeClr val="tx1"/>
                </a:solidFill>
              </a:rPr>
              <a:t>จะต้องมีการจัดการโดยวิธีอื่น</a:t>
            </a:r>
            <a:r>
              <a:rPr lang="en-US" sz="3600" dirty="0">
                <a:solidFill>
                  <a:schemeClr val="tx1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45404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4A809D5-3600-46D4-A466-67F2349A54FB}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20" y="2316480"/>
            <a:ext cx="4937760" cy="0"/>
          </a:xfrm>
          <a:prstGeom prst="straightConnector1">
            <a:avLst/>
          </a:prstGeom>
          <a:ln w="19050" cap="sq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4ACC8BE1-D986-400F-BA43-C1B19797F4B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82" r="16342" b="2"/>
          <a:stretch/>
        </p:blipFill>
        <p:spPr>
          <a:xfrm>
            <a:off x="5878849" y="10"/>
            <a:ext cx="6313150" cy="6857987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6860C5C-6C8C-4B07-844B-0CE24F23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20" y="365125"/>
            <a:ext cx="5120114" cy="1692794"/>
          </a:xfrm>
        </p:spPr>
        <p:txBody>
          <a:bodyPr>
            <a:normAutofit/>
          </a:bodyPr>
          <a:lstStyle/>
          <a:p>
            <a:r>
              <a:rPr lang="th-TH">
                <a:latin typeface="Browallia New" panose="020B0604020202020204" pitchFamily="34" charset="-34"/>
                <a:cs typeface="Browallia New" panose="020B0604020202020204" pitchFamily="34" charset="-34"/>
              </a:rPr>
              <a:t>ทำไมบริษัทต้องซื้อประกัน?</a:t>
            </a:r>
            <a:endParaRPr lang="en-US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20F2ECF-3C39-4F8E-A20C-428DE59D12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5321" y="2575034"/>
            <a:ext cx="5418908" cy="3462228"/>
          </a:xfrm>
        </p:spPr>
        <p:txBody>
          <a:bodyPr>
            <a:normAutofit/>
          </a:bodyPr>
          <a:lstStyle/>
          <a:p>
            <a:r>
              <a:rPr lang="th-TH" sz="3200" dirty="0"/>
              <a:t>ลดผลกระทบในทางลบต่อบริษัทจาก </a:t>
            </a:r>
            <a:r>
              <a:rPr lang="en-US" sz="3200" dirty="0"/>
              <a:t>Pure Risk</a:t>
            </a:r>
          </a:p>
          <a:p>
            <a:r>
              <a:rPr lang="th-TH" sz="3200" dirty="0"/>
              <a:t>สร้างความมั่นใจแก่ผู้ถือหุ้นและเจ้าหนี้บริษัท</a:t>
            </a:r>
            <a:endParaRPr lang="en-US" sz="3200" dirty="0"/>
          </a:p>
          <a:p>
            <a:r>
              <a:rPr lang="th-TH" sz="3200" dirty="0"/>
              <a:t>รักษาสภาพคล่อง</a:t>
            </a:r>
          </a:p>
          <a:p>
            <a:r>
              <a:rPr lang="th-TH" sz="3200" dirty="0"/>
              <a:t>เพิ่มมูลค่าบริษัท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9313748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6860C5C-6C8C-4B07-844B-0CE24F235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2469591"/>
            <a:ext cx="10515600" cy="1368313"/>
          </a:xfrm>
        </p:spPr>
        <p:txBody>
          <a:bodyPr>
            <a:normAutofit/>
          </a:bodyPr>
          <a:lstStyle/>
          <a:p>
            <a:pPr algn="ctr"/>
            <a:r>
              <a:rPr lang="th-TH" sz="5400" dirty="0">
                <a:latin typeface="Browallia New" panose="020B0604020202020204" pitchFamily="34" charset="-34"/>
                <a:cs typeface="Browallia New" panose="020B0604020202020204" pitchFamily="34" charset="-34"/>
              </a:rPr>
              <a:t>เบี้ยประกันภัย แพงเกินไปหรือเปล่า?</a:t>
            </a:r>
            <a:endParaRPr lang="en-US" sz="5400" dirty="0">
              <a:latin typeface="Browallia New" panose="020B0604020202020204" pitchFamily="34" charset="-34"/>
              <a:cs typeface="Browallia New" panose="020B0604020202020204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5993717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F6584"/>
      </a:accent1>
      <a:accent2>
        <a:srgbClr val="69A8D7"/>
      </a:accent2>
      <a:accent3>
        <a:srgbClr val="D6FFB7"/>
      </a:accent3>
      <a:accent4>
        <a:srgbClr val="D52729"/>
      </a:accent4>
      <a:accent5>
        <a:srgbClr val="FFF689"/>
      </a:accent5>
      <a:accent6>
        <a:srgbClr val="A5A5A5"/>
      </a:accent6>
      <a:hlink>
        <a:srgbClr val="0563C1"/>
      </a:hlink>
      <a:folHlink>
        <a:srgbClr val="954F72"/>
      </a:folHlink>
    </a:clrScheme>
    <a:fontScheme name="Freesia">
      <a:majorFont>
        <a:latin typeface="FreesiaUPC"/>
        <a:ea typeface=""/>
        <a:cs typeface="FreesiaUPC"/>
      </a:majorFont>
      <a:minorFont>
        <a:latin typeface="Calibri"/>
        <a:ea typeface=""/>
        <a:cs typeface="FreesiaUPC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Tw Cen MT"/>
        <a:ea typeface=""/>
        <a:cs typeface="Browallia New"/>
      </a:majorFont>
      <a:minorFont>
        <a:latin typeface="Tw Cen MT"/>
        <a:ea typeface=""/>
        <a:cs typeface="Browallia New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2052</Words>
  <Application>Microsoft Office PowerPoint</Application>
  <PresentationFormat>Widescreen</PresentationFormat>
  <Paragraphs>344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64</vt:i4>
      </vt:variant>
    </vt:vector>
  </HeadingPairs>
  <TitlesOfParts>
    <vt:vector size="73" baseType="lpstr">
      <vt:lpstr>Angsana New</vt:lpstr>
      <vt:lpstr>Arial</vt:lpstr>
      <vt:lpstr>Browallia New</vt:lpstr>
      <vt:lpstr>Calibri</vt:lpstr>
      <vt:lpstr>FreesiaUPC</vt:lpstr>
      <vt:lpstr>Garamond</vt:lpstr>
      <vt:lpstr>Tw Cen MT</vt:lpstr>
      <vt:lpstr>Office Theme</vt:lpstr>
      <vt:lpstr>1_Office Theme</vt:lpstr>
      <vt:lpstr>การจัดการความเสี่ยงทางการเงิน</vt:lpstr>
      <vt:lpstr>PowerPoint Presentation</vt:lpstr>
      <vt:lpstr>Insurance Risk</vt:lpstr>
      <vt:lpstr>เราจะมาตอบคำถามกันว่า</vt:lpstr>
      <vt:lpstr>บริษัทประกันภัยขายผลิตภัณฑ์อะไรให้แก่บริษัททั่วไปบ้าง?</vt:lpstr>
      <vt:lpstr>บริษัทประกันภัยขายผลิตภัณฑ์อะไรให้แก่บริษัททั่วไปบ้าง?</vt:lpstr>
      <vt:lpstr>Pure Risk vs Speculative Risk</vt:lpstr>
      <vt:lpstr>ทำไมบริษัทต้องซื้อประกัน?</vt:lpstr>
      <vt:lpstr>เบี้ยประกันภัย แพงเกินไปหรือเปล่า?</vt:lpstr>
      <vt:lpstr>เบี้ยประกันภัย แพงเกินไปหรือเปล่า?</vt:lpstr>
      <vt:lpstr>บริษัทควรซื้อประกันเมื่อไหร่?</vt:lpstr>
      <vt:lpstr>บริษัทควรซื้อประกันเมื่อไหร่?</vt:lpstr>
      <vt:lpstr>Risk Retention vs Risk Transfer Decision</vt:lpstr>
      <vt:lpstr>วงจรธุรกิจประกันภัย: Underwriting Cycle</vt:lpstr>
      <vt:lpstr>PowerPoint Presentation</vt:lpstr>
      <vt:lpstr>ที่มาของ Alternative Risk Transfer</vt:lpstr>
      <vt:lpstr>Some Alternative Risk Transfer</vt:lpstr>
      <vt:lpstr>จุดประสงค์ของการใช้ Alternative Risk Transfer</vt:lpstr>
      <vt:lpstr>Captive Insurer</vt:lpstr>
      <vt:lpstr>Captive Insurer</vt:lpstr>
      <vt:lpstr>สิ่งที่ควรพิจารณาสำหรับการตั้ง Captive</vt:lpstr>
      <vt:lpstr>Some Alternative Risk Transfer</vt:lpstr>
      <vt:lpstr>Multi-Trigger Products (MTPs)</vt:lpstr>
      <vt:lpstr>Multi-Trigger Products (MTPs)</vt:lpstr>
      <vt:lpstr>Some Alternative Risk Transfer</vt:lpstr>
      <vt:lpstr>Catastrophe Bond (Cat Bond)</vt:lpstr>
      <vt:lpstr>Catastrophe Bond (Cat Bond)</vt:lpstr>
      <vt:lpstr>โครงสร้างของ CAT Bond</vt:lpstr>
      <vt:lpstr>PowerPoint Presentation</vt:lpstr>
      <vt:lpstr>Market Risk</vt:lpstr>
      <vt:lpstr>Interest Rate Movement In Recent History</vt:lpstr>
      <vt:lpstr>Exchange Rates Fluctuations</vt:lpstr>
      <vt:lpstr>Exchange Rates Fluctuations</vt:lpstr>
      <vt:lpstr>Investment Returns are Volatile</vt:lpstr>
      <vt:lpstr>Market Risk</vt:lpstr>
      <vt:lpstr>Market Risk Management</vt:lpstr>
      <vt:lpstr>Investment Risk? Diversify!</vt:lpstr>
      <vt:lpstr>How to measure systematic risk? Use Beta!</vt:lpstr>
      <vt:lpstr>Market Risk Management</vt:lpstr>
      <vt:lpstr>Interest/Exchange Rate Risk? Asset and Liability Management!</vt:lpstr>
      <vt:lpstr>Duration Matching Strategy</vt:lpstr>
      <vt:lpstr>Duration Matching Strategy</vt:lpstr>
      <vt:lpstr>Duration Matching Strategy</vt:lpstr>
      <vt:lpstr>Duration Matching Strategy</vt:lpstr>
      <vt:lpstr>Duration Matching Strategy: Calculation</vt:lpstr>
      <vt:lpstr>Market Risk Management</vt:lpstr>
      <vt:lpstr>ตราสารอนุพันธ์</vt:lpstr>
      <vt:lpstr>Forward / Future</vt:lpstr>
      <vt:lpstr>Option</vt:lpstr>
      <vt:lpstr>Swap</vt:lpstr>
      <vt:lpstr>Market Risk Management</vt:lpstr>
      <vt:lpstr>Credit Risk</vt:lpstr>
      <vt:lpstr>Credit Risk</vt:lpstr>
      <vt:lpstr>Credit Risk Management Strategies</vt:lpstr>
      <vt:lpstr>Credit Risk Mitigation Strategies</vt:lpstr>
      <vt:lpstr>Credit Risk Management Strategies</vt:lpstr>
      <vt:lpstr>Credit Risk Transfer Strategies</vt:lpstr>
      <vt:lpstr>Remember this: เบี้ยประกันภัย แพงเกินไปหรือเปล่า?</vt:lpstr>
      <vt:lpstr>Credit Default Swap</vt:lpstr>
      <vt:lpstr>Have you seen this?</vt:lpstr>
      <vt:lpstr>Financing and Liquidity Risk</vt:lpstr>
      <vt:lpstr>Financing and Liquidity Risk</vt:lpstr>
      <vt:lpstr>Financing and Liquidity Risk</vt:lpstr>
      <vt:lpstr>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ฝ่าคลื่นธุรกิจพิชิตเป้าหมาย</dc:title>
  <dc:creator>Isariya Suttakulpiboon</dc:creator>
  <cp:lastModifiedBy>isariya@cbs.chula.ac.th</cp:lastModifiedBy>
  <cp:revision>23</cp:revision>
  <dcterms:created xsi:type="dcterms:W3CDTF">2018-04-20T03:15:38Z</dcterms:created>
  <dcterms:modified xsi:type="dcterms:W3CDTF">2018-08-13T21:18:15Z</dcterms:modified>
</cp:coreProperties>
</file>