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2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data6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6"/>
  </p:notesMasterIdLst>
  <p:sldIdLst>
    <p:sldId id="256" r:id="rId2"/>
    <p:sldId id="261" r:id="rId3"/>
    <p:sldId id="308" r:id="rId4"/>
    <p:sldId id="257" r:id="rId5"/>
    <p:sldId id="258" r:id="rId6"/>
    <p:sldId id="319" r:id="rId7"/>
    <p:sldId id="310" r:id="rId8"/>
    <p:sldId id="303" r:id="rId9"/>
    <p:sldId id="311" r:id="rId10"/>
    <p:sldId id="276" r:id="rId11"/>
    <p:sldId id="275" r:id="rId12"/>
    <p:sldId id="321" r:id="rId13"/>
    <p:sldId id="312" r:id="rId14"/>
    <p:sldId id="298" r:id="rId15"/>
    <p:sldId id="313" r:id="rId16"/>
    <p:sldId id="315" r:id="rId17"/>
    <p:sldId id="259" r:id="rId18"/>
    <p:sldId id="295" r:id="rId19"/>
    <p:sldId id="262" r:id="rId20"/>
    <p:sldId id="263" r:id="rId21"/>
    <p:sldId id="264" r:id="rId22"/>
    <p:sldId id="265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svg"/><Relationship Id="rId1" Type="http://schemas.openxmlformats.org/officeDocument/2006/relationships/image" Target="../media/image42.png"/><Relationship Id="rId4" Type="http://schemas.openxmlformats.org/officeDocument/2006/relationships/image" Target="../media/image4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svg"/><Relationship Id="rId1" Type="http://schemas.openxmlformats.org/officeDocument/2006/relationships/image" Target="../media/image42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DE1B0-EA77-7F4E-B8EC-865871E609E3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CBAC47B-FB3C-B645-9436-F49EA2EFFAF0}">
      <dgm:prSet phldrT="[Text]"/>
      <dgm:spPr/>
      <dgm:t>
        <a:bodyPr/>
        <a:lstStyle/>
        <a:p>
          <a:r>
            <a:rPr lang="en-GB" dirty="0"/>
            <a:t> Practice</a:t>
          </a:r>
        </a:p>
      </dgm:t>
    </dgm:pt>
    <dgm:pt modelId="{0331DB88-3A8B-3042-A42D-D2F7A767D752}" type="parTrans" cxnId="{14BEAE55-D2EF-EC4B-8C47-7B91149523D5}">
      <dgm:prSet/>
      <dgm:spPr/>
      <dgm:t>
        <a:bodyPr/>
        <a:lstStyle/>
        <a:p>
          <a:endParaRPr lang="en-GB"/>
        </a:p>
      </dgm:t>
    </dgm:pt>
    <dgm:pt modelId="{F1011205-7CC5-B248-8431-09764B9B6E0A}" type="sibTrans" cxnId="{14BEAE55-D2EF-EC4B-8C47-7B91149523D5}">
      <dgm:prSet/>
      <dgm:spPr/>
      <dgm:t>
        <a:bodyPr/>
        <a:lstStyle/>
        <a:p>
          <a:endParaRPr lang="en-GB"/>
        </a:p>
      </dgm:t>
    </dgm:pt>
    <dgm:pt modelId="{66AEA4EC-A8A0-0245-A200-2DA1731435F4}">
      <dgm:prSet phldrT="[Text]"/>
      <dgm:spPr/>
      <dgm:t>
        <a:bodyPr/>
        <a:lstStyle/>
        <a:p>
          <a:r>
            <a:rPr lang="en-GB" dirty="0"/>
            <a:t>Person centred ways of practicing. Use of tools like PATHs. Working with people and their strengths.</a:t>
          </a:r>
        </a:p>
      </dgm:t>
    </dgm:pt>
    <dgm:pt modelId="{F6ABA2C9-19CE-A54E-BB22-DD9B5D9E9CC0}" type="parTrans" cxnId="{AA0BE0AF-EF20-8F49-BC85-4B251374ED91}">
      <dgm:prSet/>
      <dgm:spPr/>
      <dgm:t>
        <a:bodyPr/>
        <a:lstStyle/>
        <a:p>
          <a:endParaRPr lang="en-GB"/>
        </a:p>
      </dgm:t>
    </dgm:pt>
    <dgm:pt modelId="{69AE2C06-3A20-9E49-935F-F2AC27F92CFC}" type="sibTrans" cxnId="{AA0BE0AF-EF20-8F49-BC85-4B251374ED91}">
      <dgm:prSet/>
      <dgm:spPr/>
      <dgm:t>
        <a:bodyPr/>
        <a:lstStyle/>
        <a:p>
          <a:endParaRPr lang="en-GB"/>
        </a:p>
      </dgm:t>
    </dgm:pt>
    <dgm:pt modelId="{279C4BFE-5837-E445-AA79-C301B1DA2B39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System oriented ways of practice: reports, meetings and panels. Working for and ‘doing to’ people.</a:t>
          </a:r>
        </a:p>
      </dgm:t>
    </dgm:pt>
    <dgm:pt modelId="{FF619350-D75F-4840-8F3B-C353B8D9061A}" type="parTrans" cxnId="{AA5585D6-624C-9E40-8ECD-87C5121363F0}">
      <dgm:prSet/>
      <dgm:spPr/>
      <dgm:t>
        <a:bodyPr/>
        <a:lstStyle/>
        <a:p>
          <a:endParaRPr lang="en-GB"/>
        </a:p>
      </dgm:t>
    </dgm:pt>
    <dgm:pt modelId="{7BD1FFB8-9EE5-7244-A470-ADF8C956E754}" type="sibTrans" cxnId="{AA5585D6-624C-9E40-8ECD-87C5121363F0}">
      <dgm:prSet/>
      <dgm:spPr/>
      <dgm:t>
        <a:bodyPr/>
        <a:lstStyle/>
        <a:p>
          <a:endParaRPr lang="en-GB"/>
        </a:p>
      </dgm:t>
    </dgm:pt>
    <dgm:pt modelId="{9E2B16DB-9DD5-F54F-ACBE-FE94025B8B8D}">
      <dgm:prSet phldrT="[Text]"/>
      <dgm:spPr/>
      <dgm:t>
        <a:bodyPr/>
        <a:lstStyle/>
        <a:p>
          <a:r>
            <a:rPr lang="en-GB" dirty="0"/>
            <a:t>Beliefs and Values </a:t>
          </a:r>
        </a:p>
      </dgm:t>
    </dgm:pt>
    <dgm:pt modelId="{231AE233-CA5F-5448-980D-D3C4AFC9AC20}" type="parTrans" cxnId="{4225B61E-3056-EC4A-9345-4D84C59E3B5A}">
      <dgm:prSet/>
      <dgm:spPr/>
      <dgm:t>
        <a:bodyPr/>
        <a:lstStyle/>
        <a:p>
          <a:endParaRPr lang="en-GB"/>
        </a:p>
      </dgm:t>
    </dgm:pt>
    <dgm:pt modelId="{C37FC6FC-4397-F94D-98DE-B7EEB27574EE}" type="sibTrans" cxnId="{4225B61E-3056-EC4A-9345-4D84C59E3B5A}">
      <dgm:prSet/>
      <dgm:spPr/>
      <dgm:t>
        <a:bodyPr/>
        <a:lstStyle/>
        <a:p>
          <a:endParaRPr lang="en-GB"/>
        </a:p>
      </dgm:t>
    </dgm:pt>
    <dgm:pt modelId="{AEA286E6-8812-DA4B-9DCA-E15ACF4BAE73}">
      <dgm:prSet phldrT="[Text]"/>
      <dgm:spPr/>
      <dgm:t>
        <a:bodyPr/>
        <a:lstStyle/>
        <a:p>
          <a:r>
            <a:rPr lang="en-GB" dirty="0"/>
            <a:t>Listening to people. Embracing hope, uncertainty and commit to learning.</a:t>
          </a:r>
        </a:p>
      </dgm:t>
    </dgm:pt>
    <dgm:pt modelId="{B8D9F746-067E-3C48-BBBE-ADD26A7F0B2D}" type="parTrans" cxnId="{00359556-E421-D24C-A2DE-EBB03B6E628A}">
      <dgm:prSet/>
      <dgm:spPr/>
      <dgm:t>
        <a:bodyPr/>
        <a:lstStyle/>
        <a:p>
          <a:endParaRPr lang="en-GB"/>
        </a:p>
      </dgm:t>
    </dgm:pt>
    <dgm:pt modelId="{8AC581BD-12F7-8744-98C0-B94B899C4A70}" type="sibTrans" cxnId="{00359556-E421-D24C-A2DE-EBB03B6E628A}">
      <dgm:prSet/>
      <dgm:spPr/>
      <dgm:t>
        <a:bodyPr/>
        <a:lstStyle/>
        <a:p>
          <a:endParaRPr lang="en-GB"/>
        </a:p>
      </dgm:t>
    </dgm:pt>
    <dgm:pt modelId="{C1601901-52FF-A248-BE98-8C0B2528D592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The system is the way of solving problems. Accountability culture. ‘Oven-ready’ solutions.</a:t>
          </a:r>
        </a:p>
      </dgm:t>
    </dgm:pt>
    <dgm:pt modelId="{D418FDF3-929C-DA4D-9C31-7212334DC49B}" type="parTrans" cxnId="{2D54EB98-982D-9A44-AB6B-F920DBE18FAB}">
      <dgm:prSet/>
      <dgm:spPr/>
      <dgm:t>
        <a:bodyPr/>
        <a:lstStyle/>
        <a:p>
          <a:endParaRPr lang="en-GB"/>
        </a:p>
      </dgm:t>
    </dgm:pt>
    <dgm:pt modelId="{7FA3F0E3-30C5-4046-BAD6-CFB838DEEDFA}" type="sibTrans" cxnId="{2D54EB98-982D-9A44-AB6B-F920DBE18FAB}">
      <dgm:prSet/>
      <dgm:spPr/>
      <dgm:t>
        <a:bodyPr/>
        <a:lstStyle/>
        <a:p>
          <a:endParaRPr lang="en-GB"/>
        </a:p>
      </dgm:t>
    </dgm:pt>
    <dgm:pt modelId="{2F8C6B18-4021-EB4B-A535-B22030BFB603}">
      <dgm:prSet phldrT="[Text]"/>
      <dgm:spPr/>
      <dgm:t>
        <a:bodyPr/>
        <a:lstStyle/>
        <a:p>
          <a:r>
            <a:rPr lang="en-GB" dirty="0"/>
            <a:t>Assumptions </a:t>
          </a:r>
        </a:p>
      </dgm:t>
    </dgm:pt>
    <dgm:pt modelId="{3D5B7F0A-5380-2C44-AEE2-9C534B2EB322}" type="parTrans" cxnId="{5B3A109A-52C2-3049-AE48-A078DDBA259A}">
      <dgm:prSet/>
      <dgm:spPr/>
      <dgm:t>
        <a:bodyPr/>
        <a:lstStyle/>
        <a:p>
          <a:endParaRPr lang="en-GB"/>
        </a:p>
      </dgm:t>
    </dgm:pt>
    <dgm:pt modelId="{B2FE6508-D156-A848-B354-4372543A167D}" type="sibTrans" cxnId="{5B3A109A-52C2-3049-AE48-A078DDBA259A}">
      <dgm:prSet/>
      <dgm:spPr/>
      <dgm:t>
        <a:bodyPr/>
        <a:lstStyle/>
        <a:p>
          <a:endParaRPr lang="en-GB"/>
        </a:p>
      </dgm:t>
    </dgm:pt>
    <dgm:pt modelId="{0AF3BB91-7153-9A4C-BAEE-43F891FC7522}">
      <dgm:prSet phldrT="[Text]"/>
      <dgm:spPr/>
      <dgm:t>
        <a:bodyPr/>
        <a:lstStyle/>
        <a:p>
          <a:r>
            <a:rPr lang="en-GB" dirty="0"/>
            <a:t>People are experts in their lives and have agency to help resolve their problems</a:t>
          </a:r>
        </a:p>
      </dgm:t>
    </dgm:pt>
    <dgm:pt modelId="{BA0692F7-938C-F440-AEC4-A2CD46916B2A}" type="parTrans" cxnId="{DD937C1F-D893-5A42-BB7E-DFE34F923A56}">
      <dgm:prSet/>
      <dgm:spPr/>
      <dgm:t>
        <a:bodyPr/>
        <a:lstStyle/>
        <a:p>
          <a:endParaRPr lang="en-GB"/>
        </a:p>
      </dgm:t>
    </dgm:pt>
    <dgm:pt modelId="{E45190CA-70CA-D945-859C-98E085252365}" type="sibTrans" cxnId="{DD937C1F-D893-5A42-BB7E-DFE34F923A56}">
      <dgm:prSet/>
      <dgm:spPr/>
      <dgm:t>
        <a:bodyPr/>
        <a:lstStyle/>
        <a:p>
          <a:endParaRPr lang="en-GB"/>
        </a:p>
      </dgm:t>
    </dgm:pt>
    <dgm:pt modelId="{5EB91D6A-C770-FD48-A7EE-2CDE628988B8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People are/have problems that need to be fixed</a:t>
          </a:r>
        </a:p>
      </dgm:t>
    </dgm:pt>
    <dgm:pt modelId="{4C3F6D7F-B1D7-A64B-8162-75C160D6DDA7}" type="parTrans" cxnId="{95BCAD12-D10B-ED47-9EEA-DA1BCDCBC2D3}">
      <dgm:prSet/>
      <dgm:spPr/>
      <dgm:t>
        <a:bodyPr/>
        <a:lstStyle/>
        <a:p>
          <a:endParaRPr lang="en-GB"/>
        </a:p>
      </dgm:t>
    </dgm:pt>
    <dgm:pt modelId="{633E7A25-EE09-5849-B18F-6F572471F130}" type="sibTrans" cxnId="{95BCAD12-D10B-ED47-9EEA-DA1BCDCBC2D3}">
      <dgm:prSet/>
      <dgm:spPr/>
      <dgm:t>
        <a:bodyPr/>
        <a:lstStyle/>
        <a:p>
          <a:endParaRPr lang="en-GB"/>
        </a:p>
      </dgm:t>
    </dgm:pt>
    <dgm:pt modelId="{AEA02BA1-BA34-4B4C-B6C7-4DC17082D344}" type="pres">
      <dgm:prSet presAssocID="{698DE1B0-EA77-7F4E-B8EC-865871E609E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1006244-1038-4B49-BA15-EBA9F18A315C}" type="pres">
      <dgm:prSet presAssocID="{DCBAC47B-FB3C-B645-9436-F49EA2EFFAF0}" presName="horFlow" presStyleCnt="0"/>
      <dgm:spPr/>
    </dgm:pt>
    <dgm:pt modelId="{6AC09626-A9CA-0A4B-9CBE-FE935CE15F2B}" type="pres">
      <dgm:prSet presAssocID="{DCBAC47B-FB3C-B645-9436-F49EA2EFFAF0}" presName="bigChev" presStyleLbl="node1" presStyleIdx="0" presStyleCnt="3" custLinFactNeighborX="-6760"/>
      <dgm:spPr/>
    </dgm:pt>
    <dgm:pt modelId="{79320093-4E57-E946-8529-08C3FB62C620}" type="pres">
      <dgm:prSet presAssocID="{F6ABA2C9-19CE-A54E-BB22-DD9B5D9E9CC0}" presName="parTrans" presStyleCnt="0"/>
      <dgm:spPr/>
    </dgm:pt>
    <dgm:pt modelId="{35844891-4845-6B4E-9691-C73020C2435E}" type="pres">
      <dgm:prSet presAssocID="{66AEA4EC-A8A0-0245-A200-2DA1731435F4}" presName="node" presStyleLbl="alignAccFollowNode1" presStyleIdx="0" presStyleCnt="6">
        <dgm:presLayoutVars>
          <dgm:bulletEnabled val="1"/>
        </dgm:presLayoutVars>
      </dgm:prSet>
      <dgm:spPr/>
    </dgm:pt>
    <dgm:pt modelId="{3216B05F-2412-4F4C-A41F-DCEC9923A4A4}" type="pres">
      <dgm:prSet presAssocID="{69AE2C06-3A20-9E49-935F-F2AC27F92CFC}" presName="sibTrans" presStyleCnt="0"/>
      <dgm:spPr/>
    </dgm:pt>
    <dgm:pt modelId="{C1E0B79B-8750-A347-AA6F-F07D6A5ACAE2}" type="pres">
      <dgm:prSet presAssocID="{279C4BFE-5837-E445-AA79-C301B1DA2B39}" presName="node" presStyleLbl="alignAccFollowNode1" presStyleIdx="1" presStyleCnt="6">
        <dgm:presLayoutVars>
          <dgm:bulletEnabled val="1"/>
        </dgm:presLayoutVars>
      </dgm:prSet>
      <dgm:spPr/>
    </dgm:pt>
    <dgm:pt modelId="{53DD5948-29EE-134D-8A39-13823FE231C1}" type="pres">
      <dgm:prSet presAssocID="{DCBAC47B-FB3C-B645-9436-F49EA2EFFAF0}" presName="vSp" presStyleCnt="0"/>
      <dgm:spPr/>
    </dgm:pt>
    <dgm:pt modelId="{B53A2CFB-E0A9-9143-988E-1A26FE78C270}" type="pres">
      <dgm:prSet presAssocID="{9E2B16DB-9DD5-F54F-ACBE-FE94025B8B8D}" presName="horFlow" presStyleCnt="0"/>
      <dgm:spPr/>
    </dgm:pt>
    <dgm:pt modelId="{DD979AE9-566F-8244-8F08-230EDB783F3A}" type="pres">
      <dgm:prSet presAssocID="{9E2B16DB-9DD5-F54F-ACBE-FE94025B8B8D}" presName="bigChev" presStyleLbl="node1" presStyleIdx="1" presStyleCnt="3"/>
      <dgm:spPr/>
    </dgm:pt>
    <dgm:pt modelId="{0F07C933-94DC-334B-B079-F1DBCEC6E396}" type="pres">
      <dgm:prSet presAssocID="{B8D9F746-067E-3C48-BBBE-ADD26A7F0B2D}" presName="parTrans" presStyleCnt="0"/>
      <dgm:spPr/>
    </dgm:pt>
    <dgm:pt modelId="{08F2F017-524C-B843-9DBE-E863233C2C21}" type="pres">
      <dgm:prSet presAssocID="{AEA286E6-8812-DA4B-9DCA-E15ACF4BAE73}" presName="node" presStyleLbl="alignAccFollowNode1" presStyleIdx="2" presStyleCnt="6">
        <dgm:presLayoutVars>
          <dgm:bulletEnabled val="1"/>
        </dgm:presLayoutVars>
      </dgm:prSet>
      <dgm:spPr/>
    </dgm:pt>
    <dgm:pt modelId="{7E30831F-6085-C149-B01C-AB4AE99ABFD5}" type="pres">
      <dgm:prSet presAssocID="{8AC581BD-12F7-8744-98C0-B94B899C4A70}" presName="sibTrans" presStyleCnt="0"/>
      <dgm:spPr/>
    </dgm:pt>
    <dgm:pt modelId="{DCAC4D69-4845-0E46-9E17-55B2CB8FAF52}" type="pres">
      <dgm:prSet presAssocID="{C1601901-52FF-A248-BE98-8C0B2528D592}" presName="node" presStyleLbl="alignAccFollowNode1" presStyleIdx="3" presStyleCnt="6">
        <dgm:presLayoutVars>
          <dgm:bulletEnabled val="1"/>
        </dgm:presLayoutVars>
      </dgm:prSet>
      <dgm:spPr/>
    </dgm:pt>
    <dgm:pt modelId="{AA67E663-BA97-7843-B2BA-3EFB840E00BF}" type="pres">
      <dgm:prSet presAssocID="{9E2B16DB-9DD5-F54F-ACBE-FE94025B8B8D}" presName="vSp" presStyleCnt="0"/>
      <dgm:spPr/>
    </dgm:pt>
    <dgm:pt modelId="{67E2474D-53FD-1D4D-991B-616CF5691322}" type="pres">
      <dgm:prSet presAssocID="{2F8C6B18-4021-EB4B-A535-B22030BFB603}" presName="horFlow" presStyleCnt="0"/>
      <dgm:spPr/>
    </dgm:pt>
    <dgm:pt modelId="{C13A93E0-C19B-C741-87AE-15D5EF929F59}" type="pres">
      <dgm:prSet presAssocID="{2F8C6B18-4021-EB4B-A535-B22030BFB603}" presName="bigChev" presStyleLbl="node1" presStyleIdx="2" presStyleCnt="3"/>
      <dgm:spPr/>
    </dgm:pt>
    <dgm:pt modelId="{EFF8134A-3494-E845-87D7-3D854C9F34AF}" type="pres">
      <dgm:prSet presAssocID="{BA0692F7-938C-F440-AEC4-A2CD46916B2A}" presName="parTrans" presStyleCnt="0"/>
      <dgm:spPr/>
    </dgm:pt>
    <dgm:pt modelId="{5C1D9E38-2B80-D64A-90A5-802E448DABDF}" type="pres">
      <dgm:prSet presAssocID="{0AF3BB91-7153-9A4C-BAEE-43F891FC7522}" presName="node" presStyleLbl="alignAccFollowNode1" presStyleIdx="4" presStyleCnt="6">
        <dgm:presLayoutVars>
          <dgm:bulletEnabled val="1"/>
        </dgm:presLayoutVars>
      </dgm:prSet>
      <dgm:spPr/>
    </dgm:pt>
    <dgm:pt modelId="{2729F1A1-502F-3A41-B10C-86A88D48538E}" type="pres">
      <dgm:prSet presAssocID="{E45190CA-70CA-D945-859C-98E085252365}" presName="sibTrans" presStyleCnt="0"/>
      <dgm:spPr/>
    </dgm:pt>
    <dgm:pt modelId="{8B607DB0-7861-7E42-94AD-92017E5D6D97}" type="pres">
      <dgm:prSet presAssocID="{5EB91D6A-C770-FD48-A7EE-2CDE628988B8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95BCAD12-D10B-ED47-9EEA-DA1BCDCBC2D3}" srcId="{2F8C6B18-4021-EB4B-A535-B22030BFB603}" destId="{5EB91D6A-C770-FD48-A7EE-2CDE628988B8}" srcOrd="1" destOrd="0" parTransId="{4C3F6D7F-B1D7-A64B-8162-75C160D6DDA7}" sibTransId="{633E7A25-EE09-5849-B18F-6F572471F130}"/>
    <dgm:cxn modelId="{4225B61E-3056-EC4A-9345-4D84C59E3B5A}" srcId="{698DE1B0-EA77-7F4E-B8EC-865871E609E3}" destId="{9E2B16DB-9DD5-F54F-ACBE-FE94025B8B8D}" srcOrd="1" destOrd="0" parTransId="{231AE233-CA5F-5448-980D-D3C4AFC9AC20}" sibTransId="{C37FC6FC-4397-F94D-98DE-B7EEB27574EE}"/>
    <dgm:cxn modelId="{DD937C1F-D893-5A42-BB7E-DFE34F923A56}" srcId="{2F8C6B18-4021-EB4B-A535-B22030BFB603}" destId="{0AF3BB91-7153-9A4C-BAEE-43F891FC7522}" srcOrd="0" destOrd="0" parTransId="{BA0692F7-938C-F440-AEC4-A2CD46916B2A}" sibTransId="{E45190CA-70CA-D945-859C-98E085252365}"/>
    <dgm:cxn modelId="{B005543D-4C15-4C4E-AFC3-3C835C44D405}" type="presOf" srcId="{AEA286E6-8812-DA4B-9DCA-E15ACF4BAE73}" destId="{08F2F017-524C-B843-9DBE-E863233C2C21}" srcOrd="0" destOrd="0" presId="urn:microsoft.com/office/officeart/2005/8/layout/lProcess3"/>
    <dgm:cxn modelId="{9352605C-39C6-964C-BCED-B1A9DD078769}" type="presOf" srcId="{5EB91D6A-C770-FD48-A7EE-2CDE628988B8}" destId="{8B607DB0-7861-7E42-94AD-92017E5D6D97}" srcOrd="0" destOrd="0" presId="urn:microsoft.com/office/officeart/2005/8/layout/lProcess3"/>
    <dgm:cxn modelId="{DD0D2C5F-2135-D345-A87E-A07652D774C5}" type="presOf" srcId="{698DE1B0-EA77-7F4E-B8EC-865871E609E3}" destId="{AEA02BA1-BA34-4B4C-B6C7-4DC17082D344}" srcOrd="0" destOrd="0" presId="urn:microsoft.com/office/officeart/2005/8/layout/lProcess3"/>
    <dgm:cxn modelId="{E4760265-630A-094E-AB22-CFA5622B5DFA}" type="presOf" srcId="{DCBAC47B-FB3C-B645-9436-F49EA2EFFAF0}" destId="{6AC09626-A9CA-0A4B-9CBE-FE935CE15F2B}" srcOrd="0" destOrd="0" presId="urn:microsoft.com/office/officeart/2005/8/layout/lProcess3"/>
    <dgm:cxn modelId="{0A4F0B48-32DD-E44A-B60D-DE7661195BBE}" type="presOf" srcId="{66AEA4EC-A8A0-0245-A200-2DA1731435F4}" destId="{35844891-4845-6B4E-9691-C73020C2435E}" srcOrd="0" destOrd="0" presId="urn:microsoft.com/office/officeart/2005/8/layout/lProcess3"/>
    <dgm:cxn modelId="{5728504A-460D-084C-808A-7AC61BE7664E}" type="presOf" srcId="{2F8C6B18-4021-EB4B-A535-B22030BFB603}" destId="{C13A93E0-C19B-C741-87AE-15D5EF929F59}" srcOrd="0" destOrd="0" presId="urn:microsoft.com/office/officeart/2005/8/layout/lProcess3"/>
    <dgm:cxn modelId="{E6B2CF4A-1301-734B-B23F-F1657947D774}" type="presOf" srcId="{0AF3BB91-7153-9A4C-BAEE-43F891FC7522}" destId="{5C1D9E38-2B80-D64A-90A5-802E448DABDF}" srcOrd="0" destOrd="0" presId="urn:microsoft.com/office/officeart/2005/8/layout/lProcess3"/>
    <dgm:cxn modelId="{14BEAE55-D2EF-EC4B-8C47-7B91149523D5}" srcId="{698DE1B0-EA77-7F4E-B8EC-865871E609E3}" destId="{DCBAC47B-FB3C-B645-9436-F49EA2EFFAF0}" srcOrd="0" destOrd="0" parTransId="{0331DB88-3A8B-3042-A42D-D2F7A767D752}" sibTransId="{F1011205-7CC5-B248-8431-09764B9B6E0A}"/>
    <dgm:cxn modelId="{00359556-E421-D24C-A2DE-EBB03B6E628A}" srcId="{9E2B16DB-9DD5-F54F-ACBE-FE94025B8B8D}" destId="{AEA286E6-8812-DA4B-9DCA-E15ACF4BAE73}" srcOrd="0" destOrd="0" parTransId="{B8D9F746-067E-3C48-BBBE-ADD26A7F0B2D}" sibTransId="{8AC581BD-12F7-8744-98C0-B94B899C4A70}"/>
    <dgm:cxn modelId="{6D735779-E4E3-4748-843D-C54693C3131A}" type="presOf" srcId="{279C4BFE-5837-E445-AA79-C301B1DA2B39}" destId="{C1E0B79B-8750-A347-AA6F-F07D6A5ACAE2}" srcOrd="0" destOrd="0" presId="urn:microsoft.com/office/officeart/2005/8/layout/lProcess3"/>
    <dgm:cxn modelId="{2D54EB98-982D-9A44-AB6B-F920DBE18FAB}" srcId="{9E2B16DB-9DD5-F54F-ACBE-FE94025B8B8D}" destId="{C1601901-52FF-A248-BE98-8C0B2528D592}" srcOrd="1" destOrd="0" parTransId="{D418FDF3-929C-DA4D-9C31-7212334DC49B}" sibTransId="{7FA3F0E3-30C5-4046-BAD6-CFB838DEEDFA}"/>
    <dgm:cxn modelId="{5B3A109A-52C2-3049-AE48-A078DDBA259A}" srcId="{698DE1B0-EA77-7F4E-B8EC-865871E609E3}" destId="{2F8C6B18-4021-EB4B-A535-B22030BFB603}" srcOrd="2" destOrd="0" parTransId="{3D5B7F0A-5380-2C44-AEE2-9C534B2EB322}" sibTransId="{B2FE6508-D156-A848-B354-4372543A167D}"/>
    <dgm:cxn modelId="{AA0BE0AF-EF20-8F49-BC85-4B251374ED91}" srcId="{DCBAC47B-FB3C-B645-9436-F49EA2EFFAF0}" destId="{66AEA4EC-A8A0-0245-A200-2DA1731435F4}" srcOrd="0" destOrd="0" parTransId="{F6ABA2C9-19CE-A54E-BB22-DD9B5D9E9CC0}" sibTransId="{69AE2C06-3A20-9E49-935F-F2AC27F92CFC}"/>
    <dgm:cxn modelId="{6440E9CE-4E4E-CE43-A564-7CE48EC4F12F}" type="presOf" srcId="{9E2B16DB-9DD5-F54F-ACBE-FE94025B8B8D}" destId="{DD979AE9-566F-8244-8F08-230EDB783F3A}" srcOrd="0" destOrd="0" presId="urn:microsoft.com/office/officeart/2005/8/layout/lProcess3"/>
    <dgm:cxn modelId="{AA5585D6-624C-9E40-8ECD-87C5121363F0}" srcId="{DCBAC47B-FB3C-B645-9436-F49EA2EFFAF0}" destId="{279C4BFE-5837-E445-AA79-C301B1DA2B39}" srcOrd="1" destOrd="0" parTransId="{FF619350-D75F-4840-8F3B-C353B8D9061A}" sibTransId="{7BD1FFB8-9EE5-7244-A470-ADF8C956E754}"/>
    <dgm:cxn modelId="{74FAF1FB-89EF-9E4C-A23B-9487C37F6653}" type="presOf" srcId="{C1601901-52FF-A248-BE98-8C0B2528D592}" destId="{DCAC4D69-4845-0E46-9E17-55B2CB8FAF52}" srcOrd="0" destOrd="0" presId="urn:microsoft.com/office/officeart/2005/8/layout/lProcess3"/>
    <dgm:cxn modelId="{C81D62D1-03BA-4949-8B40-34E7C59B7256}" type="presParOf" srcId="{AEA02BA1-BA34-4B4C-B6C7-4DC17082D344}" destId="{31006244-1038-4B49-BA15-EBA9F18A315C}" srcOrd="0" destOrd="0" presId="urn:microsoft.com/office/officeart/2005/8/layout/lProcess3"/>
    <dgm:cxn modelId="{3CD607FC-563A-D141-95A8-9A9537E048B8}" type="presParOf" srcId="{31006244-1038-4B49-BA15-EBA9F18A315C}" destId="{6AC09626-A9CA-0A4B-9CBE-FE935CE15F2B}" srcOrd="0" destOrd="0" presId="urn:microsoft.com/office/officeart/2005/8/layout/lProcess3"/>
    <dgm:cxn modelId="{FC6D3CED-B350-BB46-B7ED-7D5FBC2FF518}" type="presParOf" srcId="{31006244-1038-4B49-BA15-EBA9F18A315C}" destId="{79320093-4E57-E946-8529-08C3FB62C620}" srcOrd="1" destOrd="0" presId="urn:microsoft.com/office/officeart/2005/8/layout/lProcess3"/>
    <dgm:cxn modelId="{CD0E0AF8-59AE-A04D-AA45-996187A0CDC8}" type="presParOf" srcId="{31006244-1038-4B49-BA15-EBA9F18A315C}" destId="{35844891-4845-6B4E-9691-C73020C2435E}" srcOrd="2" destOrd="0" presId="urn:microsoft.com/office/officeart/2005/8/layout/lProcess3"/>
    <dgm:cxn modelId="{1EDCA172-AD7A-A045-9B52-DA5B0B84E44F}" type="presParOf" srcId="{31006244-1038-4B49-BA15-EBA9F18A315C}" destId="{3216B05F-2412-4F4C-A41F-DCEC9923A4A4}" srcOrd="3" destOrd="0" presId="urn:microsoft.com/office/officeart/2005/8/layout/lProcess3"/>
    <dgm:cxn modelId="{44461AFC-04E2-7645-95C0-AE03B12CE077}" type="presParOf" srcId="{31006244-1038-4B49-BA15-EBA9F18A315C}" destId="{C1E0B79B-8750-A347-AA6F-F07D6A5ACAE2}" srcOrd="4" destOrd="0" presId="urn:microsoft.com/office/officeart/2005/8/layout/lProcess3"/>
    <dgm:cxn modelId="{22D948A3-1B6A-F743-8612-30931102B851}" type="presParOf" srcId="{AEA02BA1-BA34-4B4C-B6C7-4DC17082D344}" destId="{53DD5948-29EE-134D-8A39-13823FE231C1}" srcOrd="1" destOrd="0" presId="urn:microsoft.com/office/officeart/2005/8/layout/lProcess3"/>
    <dgm:cxn modelId="{1CA33DCA-B8BF-5842-B356-8FB13A113672}" type="presParOf" srcId="{AEA02BA1-BA34-4B4C-B6C7-4DC17082D344}" destId="{B53A2CFB-E0A9-9143-988E-1A26FE78C270}" srcOrd="2" destOrd="0" presId="urn:microsoft.com/office/officeart/2005/8/layout/lProcess3"/>
    <dgm:cxn modelId="{51E786C8-D3D9-CA46-9F08-16B529615E54}" type="presParOf" srcId="{B53A2CFB-E0A9-9143-988E-1A26FE78C270}" destId="{DD979AE9-566F-8244-8F08-230EDB783F3A}" srcOrd="0" destOrd="0" presId="urn:microsoft.com/office/officeart/2005/8/layout/lProcess3"/>
    <dgm:cxn modelId="{CD024A7E-6A27-D24E-AA0A-540ED80F2D6B}" type="presParOf" srcId="{B53A2CFB-E0A9-9143-988E-1A26FE78C270}" destId="{0F07C933-94DC-334B-B079-F1DBCEC6E396}" srcOrd="1" destOrd="0" presId="urn:microsoft.com/office/officeart/2005/8/layout/lProcess3"/>
    <dgm:cxn modelId="{EB8AE264-3238-2542-BD5D-0C69F4C50D77}" type="presParOf" srcId="{B53A2CFB-E0A9-9143-988E-1A26FE78C270}" destId="{08F2F017-524C-B843-9DBE-E863233C2C21}" srcOrd="2" destOrd="0" presId="urn:microsoft.com/office/officeart/2005/8/layout/lProcess3"/>
    <dgm:cxn modelId="{80CC0DC7-E3FF-A047-BC6B-381DDE15BCEA}" type="presParOf" srcId="{B53A2CFB-E0A9-9143-988E-1A26FE78C270}" destId="{7E30831F-6085-C149-B01C-AB4AE99ABFD5}" srcOrd="3" destOrd="0" presId="urn:microsoft.com/office/officeart/2005/8/layout/lProcess3"/>
    <dgm:cxn modelId="{36C2A2C7-E08F-5E48-A687-51C1A18E0D42}" type="presParOf" srcId="{B53A2CFB-E0A9-9143-988E-1A26FE78C270}" destId="{DCAC4D69-4845-0E46-9E17-55B2CB8FAF52}" srcOrd="4" destOrd="0" presId="urn:microsoft.com/office/officeart/2005/8/layout/lProcess3"/>
    <dgm:cxn modelId="{A60FD620-70B1-E241-8509-FEC98C480F67}" type="presParOf" srcId="{AEA02BA1-BA34-4B4C-B6C7-4DC17082D344}" destId="{AA67E663-BA97-7843-B2BA-3EFB840E00BF}" srcOrd="3" destOrd="0" presId="urn:microsoft.com/office/officeart/2005/8/layout/lProcess3"/>
    <dgm:cxn modelId="{80061C85-B8C2-A749-AEC6-22E4F5931497}" type="presParOf" srcId="{AEA02BA1-BA34-4B4C-B6C7-4DC17082D344}" destId="{67E2474D-53FD-1D4D-991B-616CF5691322}" srcOrd="4" destOrd="0" presId="urn:microsoft.com/office/officeart/2005/8/layout/lProcess3"/>
    <dgm:cxn modelId="{A5A84216-4CA7-1E46-9996-5C6C74ED231B}" type="presParOf" srcId="{67E2474D-53FD-1D4D-991B-616CF5691322}" destId="{C13A93E0-C19B-C741-87AE-15D5EF929F59}" srcOrd="0" destOrd="0" presId="urn:microsoft.com/office/officeart/2005/8/layout/lProcess3"/>
    <dgm:cxn modelId="{43EBF6B6-CA39-9F40-AE86-EBC9C8A81FCF}" type="presParOf" srcId="{67E2474D-53FD-1D4D-991B-616CF5691322}" destId="{EFF8134A-3494-E845-87D7-3D854C9F34AF}" srcOrd="1" destOrd="0" presId="urn:microsoft.com/office/officeart/2005/8/layout/lProcess3"/>
    <dgm:cxn modelId="{7DDC1402-F0CF-DB44-9B44-377B9F0C6542}" type="presParOf" srcId="{67E2474D-53FD-1D4D-991B-616CF5691322}" destId="{5C1D9E38-2B80-D64A-90A5-802E448DABDF}" srcOrd="2" destOrd="0" presId="urn:microsoft.com/office/officeart/2005/8/layout/lProcess3"/>
    <dgm:cxn modelId="{02735584-368D-C04C-ACA7-5C2F75E4E81C}" type="presParOf" srcId="{67E2474D-53FD-1D4D-991B-616CF5691322}" destId="{2729F1A1-502F-3A41-B10C-86A88D48538E}" srcOrd="3" destOrd="0" presId="urn:microsoft.com/office/officeart/2005/8/layout/lProcess3"/>
    <dgm:cxn modelId="{C3E98F2E-32DC-BB47-9CEA-7098DE10FC4B}" type="presParOf" srcId="{67E2474D-53FD-1D4D-991B-616CF5691322}" destId="{8B607DB0-7861-7E42-94AD-92017E5D6D9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B847F-77D7-4EE1-94C3-2CB65EC1ABE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FCE7F5-CAAF-4874-A6A9-A03F202959E3}">
      <dgm:prSet/>
      <dgm:spPr/>
      <dgm:t>
        <a:bodyPr/>
        <a:lstStyle/>
        <a:p>
          <a:r>
            <a:rPr lang="en-US" dirty="0"/>
            <a:t>Situations are complex</a:t>
          </a:r>
        </a:p>
      </dgm:t>
    </dgm:pt>
    <dgm:pt modelId="{7E4471FB-A918-4953-87EE-37D0E651F177}" type="parTrans" cxnId="{0B9E82AE-E5A0-4829-BE8D-86BBEFAA50B0}">
      <dgm:prSet/>
      <dgm:spPr/>
      <dgm:t>
        <a:bodyPr/>
        <a:lstStyle/>
        <a:p>
          <a:endParaRPr lang="en-US"/>
        </a:p>
      </dgm:t>
    </dgm:pt>
    <dgm:pt modelId="{C9954105-E0A6-4CE4-BD1F-B85002629BB1}" type="sibTrans" cxnId="{0B9E82AE-E5A0-4829-BE8D-86BBEFAA50B0}">
      <dgm:prSet/>
      <dgm:spPr/>
      <dgm:t>
        <a:bodyPr/>
        <a:lstStyle/>
        <a:p>
          <a:endParaRPr lang="en-US"/>
        </a:p>
      </dgm:t>
    </dgm:pt>
    <dgm:pt modelId="{1A423664-1D91-4BAE-9968-E65F44A08741}">
      <dgm:prSet/>
      <dgm:spPr/>
      <dgm:t>
        <a:bodyPr/>
        <a:lstStyle/>
        <a:p>
          <a:r>
            <a:rPr lang="en-US"/>
            <a:t>Concerted action is required over a long period of time</a:t>
          </a:r>
        </a:p>
      </dgm:t>
    </dgm:pt>
    <dgm:pt modelId="{02C2524C-4B07-44EF-B3FF-AF50FCCB3189}" type="parTrans" cxnId="{FBC7DC7F-7464-4592-9682-E7320FFCF1AA}">
      <dgm:prSet/>
      <dgm:spPr/>
      <dgm:t>
        <a:bodyPr/>
        <a:lstStyle/>
        <a:p>
          <a:endParaRPr lang="en-US"/>
        </a:p>
      </dgm:t>
    </dgm:pt>
    <dgm:pt modelId="{FDCE4581-419C-4C1B-A736-9C970BD1C8EC}" type="sibTrans" cxnId="{FBC7DC7F-7464-4592-9682-E7320FFCF1AA}">
      <dgm:prSet/>
      <dgm:spPr/>
      <dgm:t>
        <a:bodyPr/>
        <a:lstStyle/>
        <a:p>
          <a:endParaRPr lang="en-US"/>
        </a:p>
      </dgm:t>
    </dgm:pt>
    <dgm:pt modelId="{229E7E6E-9510-4E10-94B0-5421875E0827}">
      <dgm:prSet/>
      <dgm:spPr/>
      <dgm:t>
        <a:bodyPr/>
        <a:lstStyle/>
        <a:p>
          <a:r>
            <a:rPr lang="en-US"/>
            <a:t>You want to plan a collective response using people and resources</a:t>
          </a:r>
        </a:p>
      </dgm:t>
    </dgm:pt>
    <dgm:pt modelId="{4429FD04-7727-45D1-9A7A-CAE2FFCDD4CD}" type="parTrans" cxnId="{0DAB6DC4-2EE1-48D0-B653-B167A006BC67}">
      <dgm:prSet/>
      <dgm:spPr/>
      <dgm:t>
        <a:bodyPr/>
        <a:lstStyle/>
        <a:p>
          <a:endParaRPr lang="en-US"/>
        </a:p>
      </dgm:t>
    </dgm:pt>
    <dgm:pt modelId="{50164269-0AE1-4D16-8790-3C17509C68DE}" type="sibTrans" cxnId="{0DAB6DC4-2EE1-48D0-B653-B167A006BC67}">
      <dgm:prSet/>
      <dgm:spPr/>
      <dgm:t>
        <a:bodyPr/>
        <a:lstStyle/>
        <a:p>
          <a:endParaRPr lang="en-US"/>
        </a:p>
      </dgm:t>
    </dgm:pt>
    <dgm:pt modelId="{68324153-0251-4234-B0CB-D6B250C51E23}">
      <dgm:prSet/>
      <dgm:spPr/>
      <dgm:t>
        <a:bodyPr/>
        <a:lstStyle/>
        <a:p>
          <a:r>
            <a:rPr lang="en-US"/>
            <a:t>There is an important vision you want to make real</a:t>
          </a:r>
        </a:p>
      </dgm:t>
    </dgm:pt>
    <dgm:pt modelId="{F3F27B5D-191D-4A29-B229-2400A4A3B2DC}" type="parTrans" cxnId="{A25A72A9-9C9C-4B58-9E1E-F7335E4CC2A3}">
      <dgm:prSet/>
      <dgm:spPr/>
      <dgm:t>
        <a:bodyPr/>
        <a:lstStyle/>
        <a:p>
          <a:endParaRPr lang="en-US"/>
        </a:p>
      </dgm:t>
    </dgm:pt>
    <dgm:pt modelId="{F99BA5DD-CE30-4DAD-A7A3-7B35C205EA8F}" type="sibTrans" cxnId="{A25A72A9-9C9C-4B58-9E1E-F7335E4CC2A3}">
      <dgm:prSet/>
      <dgm:spPr/>
      <dgm:t>
        <a:bodyPr/>
        <a:lstStyle/>
        <a:p>
          <a:endParaRPr lang="en-US"/>
        </a:p>
      </dgm:t>
    </dgm:pt>
    <dgm:pt modelId="{A76AC0BD-C6B2-495A-9ED0-EB73819A0D68}">
      <dgm:prSet/>
      <dgm:spPr/>
      <dgm:t>
        <a:bodyPr/>
        <a:lstStyle/>
        <a:p>
          <a:r>
            <a:rPr lang="en-US"/>
            <a:t>It is a visual and collective approach to ‘person centered’ planning.</a:t>
          </a:r>
        </a:p>
      </dgm:t>
    </dgm:pt>
    <dgm:pt modelId="{C6FBBDA8-82F6-4150-8CBD-3422FDEF7DFC}" type="parTrans" cxnId="{E237DC20-31AF-49EA-AF97-C041B973CDD2}">
      <dgm:prSet/>
      <dgm:spPr/>
      <dgm:t>
        <a:bodyPr/>
        <a:lstStyle/>
        <a:p>
          <a:endParaRPr lang="en-US"/>
        </a:p>
      </dgm:t>
    </dgm:pt>
    <dgm:pt modelId="{5F7489AB-2553-4CDC-8E8A-40C981C93875}" type="sibTrans" cxnId="{E237DC20-31AF-49EA-AF97-C041B973CDD2}">
      <dgm:prSet/>
      <dgm:spPr/>
      <dgm:t>
        <a:bodyPr/>
        <a:lstStyle/>
        <a:p>
          <a:endParaRPr lang="en-US"/>
        </a:p>
      </dgm:t>
    </dgm:pt>
    <dgm:pt modelId="{625C573D-C80A-4580-8946-4152CF7F9D5B}">
      <dgm:prSet/>
      <dgm:spPr/>
      <dgm:t>
        <a:bodyPr/>
        <a:lstStyle/>
        <a:p>
          <a:r>
            <a:rPr lang="en-US" dirty="0"/>
            <a:t>A radical way of promoting inclusion – Meeting the Gold standard ordinary needs</a:t>
          </a:r>
        </a:p>
      </dgm:t>
    </dgm:pt>
    <dgm:pt modelId="{DE8844A7-4B25-49AA-8928-0442CAEB9810}" type="parTrans" cxnId="{30887C4A-C863-4A2A-9731-779C523AB2D5}">
      <dgm:prSet/>
      <dgm:spPr/>
      <dgm:t>
        <a:bodyPr/>
        <a:lstStyle/>
        <a:p>
          <a:endParaRPr lang="en-US"/>
        </a:p>
      </dgm:t>
    </dgm:pt>
    <dgm:pt modelId="{6F9199AA-7AC7-4C6C-B978-C9872307CB0C}" type="sibTrans" cxnId="{30887C4A-C863-4A2A-9731-779C523AB2D5}">
      <dgm:prSet/>
      <dgm:spPr/>
      <dgm:t>
        <a:bodyPr/>
        <a:lstStyle/>
        <a:p>
          <a:endParaRPr lang="en-US"/>
        </a:p>
      </dgm:t>
    </dgm:pt>
    <dgm:pt modelId="{DABADD9C-E307-2E40-817B-56AF1943F3B3}" type="pres">
      <dgm:prSet presAssocID="{81CB847F-77D7-4EE1-94C3-2CB65EC1ABE4}" presName="diagram" presStyleCnt="0">
        <dgm:presLayoutVars>
          <dgm:dir/>
          <dgm:resizeHandles val="exact"/>
        </dgm:presLayoutVars>
      </dgm:prSet>
      <dgm:spPr/>
    </dgm:pt>
    <dgm:pt modelId="{1A125747-E832-284A-838F-436BCEAD20EF}" type="pres">
      <dgm:prSet presAssocID="{E4FCE7F5-CAAF-4874-A6A9-A03F202959E3}" presName="node" presStyleLbl="node1" presStyleIdx="0" presStyleCnt="6">
        <dgm:presLayoutVars>
          <dgm:bulletEnabled val="1"/>
        </dgm:presLayoutVars>
      </dgm:prSet>
      <dgm:spPr/>
    </dgm:pt>
    <dgm:pt modelId="{07B8179F-44DD-EF45-A5AA-52B430E339B2}" type="pres">
      <dgm:prSet presAssocID="{C9954105-E0A6-4CE4-BD1F-B85002629BB1}" presName="sibTrans" presStyleCnt="0"/>
      <dgm:spPr/>
    </dgm:pt>
    <dgm:pt modelId="{32834DC8-63CC-D84F-BCDF-536EE8611475}" type="pres">
      <dgm:prSet presAssocID="{1A423664-1D91-4BAE-9968-E65F44A08741}" presName="node" presStyleLbl="node1" presStyleIdx="1" presStyleCnt="6">
        <dgm:presLayoutVars>
          <dgm:bulletEnabled val="1"/>
        </dgm:presLayoutVars>
      </dgm:prSet>
      <dgm:spPr/>
    </dgm:pt>
    <dgm:pt modelId="{39912B80-90B5-0749-BD62-C8FE62A29889}" type="pres">
      <dgm:prSet presAssocID="{FDCE4581-419C-4C1B-A736-9C970BD1C8EC}" presName="sibTrans" presStyleCnt="0"/>
      <dgm:spPr/>
    </dgm:pt>
    <dgm:pt modelId="{60343AC2-4B6D-5B4A-A75A-78BC3868E585}" type="pres">
      <dgm:prSet presAssocID="{229E7E6E-9510-4E10-94B0-5421875E0827}" presName="node" presStyleLbl="node1" presStyleIdx="2" presStyleCnt="6">
        <dgm:presLayoutVars>
          <dgm:bulletEnabled val="1"/>
        </dgm:presLayoutVars>
      </dgm:prSet>
      <dgm:spPr/>
    </dgm:pt>
    <dgm:pt modelId="{E5FC2197-2AA5-C24E-A495-945D24A683B2}" type="pres">
      <dgm:prSet presAssocID="{50164269-0AE1-4D16-8790-3C17509C68DE}" presName="sibTrans" presStyleCnt="0"/>
      <dgm:spPr/>
    </dgm:pt>
    <dgm:pt modelId="{F7E70BE2-6E57-754B-B502-3FDA051D020D}" type="pres">
      <dgm:prSet presAssocID="{68324153-0251-4234-B0CB-D6B250C51E23}" presName="node" presStyleLbl="node1" presStyleIdx="3" presStyleCnt="6">
        <dgm:presLayoutVars>
          <dgm:bulletEnabled val="1"/>
        </dgm:presLayoutVars>
      </dgm:prSet>
      <dgm:spPr/>
    </dgm:pt>
    <dgm:pt modelId="{DBA235E3-2B5B-474E-86F0-B1E2207ECDD2}" type="pres">
      <dgm:prSet presAssocID="{F99BA5DD-CE30-4DAD-A7A3-7B35C205EA8F}" presName="sibTrans" presStyleCnt="0"/>
      <dgm:spPr/>
    </dgm:pt>
    <dgm:pt modelId="{21F37A6A-CBF3-514D-8C67-04591236AD75}" type="pres">
      <dgm:prSet presAssocID="{A76AC0BD-C6B2-495A-9ED0-EB73819A0D68}" presName="node" presStyleLbl="node1" presStyleIdx="4" presStyleCnt="6">
        <dgm:presLayoutVars>
          <dgm:bulletEnabled val="1"/>
        </dgm:presLayoutVars>
      </dgm:prSet>
      <dgm:spPr/>
    </dgm:pt>
    <dgm:pt modelId="{743CA49E-5DB8-EC41-85D3-E75C86C0B333}" type="pres">
      <dgm:prSet presAssocID="{5F7489AB-2553-4CDC-8E8A-40C981C93875}" presName="sibTrans" presStyleCnt="0"/>
      <dgm:spPr/>
    </dgm:pt>
    <dgm:pt modelId="{E46B7323-19B4-6941-ADBE-476306806975}" type="pres">
      <dgm:prSet presAssocID="{625C573D-C80A-4580-8946-4152CF7F9D5B}" presName="node" presStyleLbl="node1" presStyleIdx="5" presStyleCnt="6">
        <dgm:presLayoutVars>
          <dgm:bulletEnabled val="1"/>
        </dgm:presLayoutVars>
      </dgm:prSet>
      <dgm:spPr/>
    </dgm:pt>
  </dgm:ptLst>
  <dgm:cxnLst>
    <dgm:cxn modelId="{E237DC20-31AF-49EA-AF97-C041B973CDD2}" srcId="{81CB847F-77D7-4EE1-94C3-2CB65EC1ABE4}" destId="{A76AC0BD-C6B2-495A-9ED0-EB73819A0D68}" srcOrd="4" destOrd="0" parTransId="{C6FBBDA8-82F6-4150-8CBD-3422FDEF7DFC}" sibTransId="{5F7489AB-2553-4CDC-8E8A-40C981C93875}"/>
    <dgm:cxn modelId="{C9258524-ED8C-974C-A27D-8844D726FD5E}" type="presOf" srcId="{A76AC0BD-C6B2-495A-9ED0-EB73819A0D68}" destId="{21F37A6A-CBF3-514D-8C67-04591236AD75}" srcOrd="0" destOrd="0" presId="urn:microsoft.com/office/officeart/2005/8/layout/default"/>
    <dgm:cxn modelId="{30887C4A-C863-4A2A-9731-779C523AB2D5}" srcId="{81CB847F-77D7-4EE1-94C3-2CB65EC1ABE4}" destId="{625C573D-C80A-4580-8946-4152CF7F9D5B}" srcOrd="5" destOrd="0" parTransId="{DE8844A7-4B25-49AA-8928-0442CAEB9810}" sibTransId="{6F9199AA-7AC7-4C6C-B978-C9872307CB0C}"/>
    <dgm:cxn modelId="{11E0F175-16A2-6648-A6EE-9D89B3A974E9}" type="presOf" srcId="{81CB847F-77D7-4EE1-94C3-2CB65EC1ABE4}" destId="{DABADD9C-E307-2E40-817B-56AF1943F3B3}" srcOrd="0" destOrd="0" presId="urn:microsoft.com/office/officeart/2005/8/layout/default"/>
    <dgm:cxn modelId="{BEEBA577-7B18-9B41-A3B5-FE84B99FB3AF}" type="presOf" srcId="{625C573D-C80A-4580-8946-4152CF7F9D5B}" destId="{E46B7323-19B4-6941-ADBE-476306806975}" srcOrd="0" destOrd="0" presId="urn:microsoft.com/office/officeart/2005/8/layout/default"/>
    <dgm:cxn modelId="{358F9F59-8CC8-324D-BF4D-4FCAFB0C023C}" type="presOf" srcId="{68324153-0251-4234-B0CB-D6B250C51E23}" destId="{F7E70BE2-6E57-754B-B502-3FDA051D020D}" srcOrd="0" destOrd="0" presId="urn:microsoft.com/office/officeart/2005/8/layout/default"/>
    <dgm:cxn modelId="{FBC7DC7F-7464-4592-9682-E7320FFCF1AA}" srcId="{81CB847F-77D7-4EE1-94C3-2CB65EC1ABE4}" destId="{1A423664-1D91-4BAE-9968-E65F44A08741}" srcOrd="1" destOrd="0" parTransId="{02C2524C-4B07-44EF-B3FF-AF50FCCB3189}" sibTransId="{FDCE4581-419C-4C1B-A736-9C970BD1C8EC}"/>
    <dgm:cxn modelId="{A25A72A9-9C9C-4B58-9E1E-F7335E4CC2A3}" srcId="{81CB847F-77D7-4EE1-94C3-2CB65EC1ABE4}" destId="{68324153-0251-4234-B0CB-D6B250C51E23}" srcOrd="3" destOrd="0" parTransId="{F3F27B5D-191D-4A29-B229-2400A4A3B2DC}" sibTransId="{F99BA5DD-CE30-4DAD-A7A3-7B35C205EA8F}"/>
    <dgm:cxn modelId="{0B9E82AE-E5A0-4829-BE8D-86BBEFAA50B0}" srcId="{81CB847F-77D7-4EE1-94C3-2CB65EC1ABE4}" destId="{E4FCE7F5-CAAF-4874-A6A9-A03F202959E3}" srcOrd="0" destOrd="0" parTransId="{7E4471FB-A918-4953-87EE-37D0E651F177}" sibTransId="{C9954105-E0A6-4CE4-BD1F-B85002629BB1}"/>
    <dgm:cxn modelId="{C8EADEC1-7695-5440-8A35-7EE8FA72EC18}" type="presOf" srcId="{229E7E6E-9510-4E10-94B0-5421875E0827}" destId="{60343AC2-4B6D-5B4A-A75A-78BC3868E585}" srcOrd="0" destOrd="0" presId="urn:microsoft.com/office/officeart/2005/8/layout/default"/>
    <dgm:cxn modelId="{0DAB6DC4-2EE1-48D0-B653-B167A006BC67}" srcId="{81CB847F-77D7-4EE1-94C3-2CB65EC1ABE4}" destId="{229E7E6E-9510-4E10-94B0-5421875E0827}" srcOrd="2" destOrd="0" parTransId="{4429FD04-7727-45D1-9A7A-CAE2FFCDD4CD}" sibTransId="{50164269-0AE1-4D16-8790-3C17509C68DE}"/>
    <dgm:cxn modelId="{ADCD5FDF-E871-064A-9EBC-211472334319}" type="presOf" srcId="{E4FCE7F5-CAAF-4874-A6A9-A03F202959E3}" destId="{1A125747-E832-284A-838F-436BCEAD20EF}" srcOrd="0" destOrd="0" presId="urn:microsoft.com/office/officeart/2005/8/layout/default"/>
    <dgm:cxn modelId="{5F3FA3F1-A4DA-5E48-A402-595F14700174}" type="presOf" srcId="{1A423664-1D91-4BAE-9968-E65F44A08741}" destId="{32834DC8-63CC-D84F-BCDF-536EE8611475}" srcOrd="0" destOrd="0" presId="urn:microsoft.com/office/officeart/2005/8/layout/default"/>
    <dgm:cxn modelId="{AB9E52A2-9259-0545-A792-B970703C7CB3}" type="presParOf" srcId="{DABADD9C-E307-2E40-817B-56AF1943F3B3}" destId="{1A125747-E832-284A-838F-436BCEAD20EF}" srcOrd="0" destOrd="0" presId="urn:microsoft.com/office/officeart/2005/8/layout/default"/>
    <dgm:cxn modelId="{63797DD0-C92A-F84D-A20A-FF63763129E3}" type="presParOf" srcId="{DABADD9C-E307-2E40-817B-56AF1943F3B3}" destId="{07B8179F-44DD-EF45-A5AA-52B430E339B2}" srcOrd="1" destOrd="0" presId="urn:microsoft.com/office/officeart/2005/8/layout/default"/>
    <dgm:cxn modelId="{303E029F-A97D-634E-BC8F-74B7298257E9}" type="presParOf" srcId="{DABADD9C-E307-2E40-817B-56AF1943F3B3}" destId="{32834DC8-63CC-D84F-BCDF-536EE8611475}" srcOrd="2" destOrd="0" presId="urn:microsoft.com/office/officeart/2005/8/layout/default"/>
    <dgm:cxn modelId="{0660280D-9598-AA47-8BBE-3C78195CB530}" type="presParOf" srcId="{DABADD9C-E307-2E40-817B-56AF1943F3B3}" destId="{39912B80-90B5-0749-BD62-C8FE62A29889}" srcOrd="3" destOrd="0" presId="urn:microsoft.com/office/officeart/2005/8/layout/default"/>
    <dgm:cxn modelId="{DE98E311-34A6-DA45-97C1-D91A49464A39}" type="presParOf" srcId="{DABADD9C-E307-2E40-817B-56AF1943F3B3}" destId="{60343AC2-4B6D-5B4A-A75A-78BC3868E585}" srcOrd="4" destOrd="0" presId="urn:microsoft.com/office/officeart/2005/8/layout/default"/>
    <dgm:cxn modelId="{D91D09FB-CC8F-A44F-BE0C-A51C5556BE8B}" type="presParOf" srcId="{DABADD9C-E307-2E40-817B-56AF1943F3B3}" destId="{E5FC2197-2AA5-C24E-A495-945D24A683B2}" srcOrd="5" destOrd="0" presId="urn:microsoft.com/office/officeart/2005/8/layout/default"/>
    <dgm:cxn modelId="{080ABD63-666A-D746-84EA-94DB376D106C}" type="presParOf" srcId="{DABADD9C-E307-2E40-817B-56AF1943F3B3}" destId="{F7E70BE2-6E57-754B-B502-3FDA051D020D}" srcOrd="6" destOrd="0" presId="urn:microsoft.com/office/officeart/2005/8/layout/default"/>
    <dgm:cxn modelId="{45CA83A6-8AF3-D947-BF4B-9C0A5DE814AD}" type="presParOf" srcId="{DABADD9C-E307-2E40-817B-56AF1943F3B3}" destId="{DBA235E3-2B5B-474E-86F0-B1E2207ECDD2}" srcOrd="7" destOrd="0" presId="urn:microsoft.com/office/officeart/2005/8/layout/default"/>
    <dgm:cxn modelId="{A5F720AF-22DE-D54B-8D5C-F1F1E4B98BD4}" type="presParOf" srcId="{DABADD9C-E307-2E40-817B-56AF1943F3B3}" destId="{21F37A6A-CBF3-514D-8C67-04591236AD75}" srcOrd="8" destOrd="0" presId="urn:microsoft.com/office/officeart/2005/8/layout/default"/>
    <dgm:cxn modelId="{9C8D00FF-138C-274C-8375-3D0C358576C5}" type="presParOf" srcId="{DABADD9C-E307-2E40-817B-56AF1943F3B3}" destId="{743CA49E-5DB8-EC41-85D3-E75C86C0B333}" srcOrd="9" destOrd="0" presId="urn:microsoft.com/office/officeart/2005/8/layout/default"/>
    <dgm:cxn modelId="{2CB8897D-E9C8-614D-BC83-649B82CF2BAC}" type="presParOf" srcId="{DABADD9C-E307-2E40-817B-56AF1943F3B3}" destId="{E46B7323-19B4-6941-ADBE-4763068069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4F64F0-F8AD-4F94-AA31-3C6CABEBEDF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E34CF94-B204-42EF-BAF3-2B8A11C8841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Ideally 2 x facilitators – 1 Chairperson and 1 scribe (or this could be done collectively) </a:t>
          </a:r>
          <a:endParaRPr lang="en-US" dirty="0"/>
        </a:p>
      </dgm:t>
    </dgm:pt>
    <dgm:pt modelId="{1F8F77AA-45FC-4059-9829-6A89E2C154B5}" type="parTrans" cxnId="{EB158D0A-FA14-468A-BBEA-A2D35D602EF0}">
      <dgm:prSet/>
      <dgm:spPr/>
      <dgm:t>
        <a:bodyPr/>
        <a:lstStyle/>
        <a:p>
          <a:endParaRPr lang="en-US"/>
        </a:p>
      </dgm:t>
    </dgm:pt>
    <dgm:pt modelId="{4BDBEC04-34F1-4423-BC40-8A7D99633055}" type="sibTrans" cxnId="{EB158D0A-FA14-468A-BBEA-A2D35D602EF0}">
      <dgm:prSet/>
      <dgm:spPr/>
      <dgm:t>
        <a:bodyPr/>
        <a:lstStyle/>
        <a:p>
          <a:endParaRPr lang="en-US"/>
        </a:p>
      </dgm:t>
    </dgm:pt>
    <dgm:pt modelId="{8B4355EC-0860-4E94-A895-C80D73A01C7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People identified by the person or people, as important in their lives (and a large enough space to accommodate these people or online space)</a:t>
          </a:r>
          <a:endParaRPr lang="en-US" dirty="0"/>
        </a:p>
      </dgm:t>
    </dgm:pt>
    <dgm:pt modelId="{173EB747-0303-4C93-B251-CE768AB9AEBE}" type="parTrans" cxnId="{D429D457-AC4A-45F2-BC40-277757D254AB}">
      <dgm:prSet/>
      <dgm:spPr/>
      <dgm:t>
        <a:bodyPr/>
        <a:lstStyle/>
        <a:p>
          <a:endParaRPr lang="en-US"/>
        </a:p>
      </dgm:t>
    </dgm:pt>
    <dgm:pt modelId="{2E2A8EFE-4A62-4E19-85F8-81E8D776DC58}" type="sibTrans" cxnId="{D429D457-AC4A-45F2-BC40-277757D254AB}">
      <dgm:prSet/>
      <dgm:spPr/>
      <dgm:t>
        <a:bodyPr/>
        <a:lstStyle/>
        <a:p>
          <a:endParaRPr lang="en-US"/>
        </a:p>
      </dgm:t>
    </dgm:pt>
    <dgm:pt modelId="{BB5B0CE7-33B5-487E-A434-8F167C8370B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prepared translator, and clear ground rules for working with translators</a:t>
          </a:r>
        </a:p>
      </dgm:t>
    </dgm:pt>
    <dgm:pt modelId="{0F665725-263C-4AF8-ABC1-50D6F7F7042F}" type="parTrans" cxnId="{6EC9EECF-7D34-4C47-9C21-7723B6119CCE}">
      <dgm:prSet/>
      <dgm:spPr/>
      <dgm:t>
        <a:bodyPr/>
        <a:lstStyle/>
        <a:p>
          <a:endParaRPr lang="en-US"/>
        </a:p>
      </dgm:t>
    </dgm:pt>
    <dgm:pt modelId="{97B0971D-4BEA-41A8-8BC3-077453F77A2E}" type="sibTrans" cxnId="{6EC9EECF-7D34-4C47-9C21-7723B6119CCE}">
      <dgm:prSet/>
      <dgm:spPr/>
      <dgm:t>
        <a:bodyPr/>
        <a:lstStyle/>
        <a:p>
          <a:endParaRPr lang="en-US"/>
        </a:p>
      </dgm:t>
    </dgm:pt>
    <dgm:pt modelId="{BF84A84F-8D84-4412-9985-3A625447BEB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Large pieces of paper or a template, and felt tip pens </a:t>
          </a:r>
          <a:endParaRPr lang="en-US" dirty="0"/>
        </a:p>
      </dgm:t>
    </dgm:pt>
    <dgm:pt modelId="{7F1E5C8D-F3CC-4B16-A86C-004894E0282C}" type="parTrans" cxnId="{3CC7C394-A82F-4EFE-9E7F-05E2BE909F93}">
      <dgm:prSet/>
      <dgm:spPr/>
      <dgm:t>
        <a:bodyPr/>
        <a:lstStyle/>
        <a:p>
          <a:endParaRPr lang="en-US"/>
        </a:p>
      </dgm:t>
    </dgm:pt>
    <dgm:pt modelId="{28B06B16-91BC-46F8-B94F-FDF400DE634E}" type="sibTrans" cxnId="{3CC7C394-A82F-4EFE-9E7F-05E2BE909F93}">
      <dgm:prSet/>
      <dgm:spPr/>
      <dgm:t>
        <a:bodyPr/>
        <a:lstStyle/>
        <a:p>
          <a:endParaRPr lang="en-US"/>
        </a:p>
      </dgm:t>
    </dgm:pt>
    <dgm:pt modelId="{CE348E0C-B715-445A-91B2-EB65F4F02E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Creative and open mind</a:t>
          </a:r>
          <a:endParaRPr lang="en-US" dirty="0"/>
        </a:p>
      </dgm:t>
    </dgm:pt>
    <dgm:pt modelId="{7CA374C9-41B5-42C5-8173-B2F70243218D}" type="parTrans" cxnId="{2AE6A28F-7C41-4475-B999-6C41CA695503}">
      <dgm:prSet/>
      <dgm:spPr/>
      <dgm:t>
        <a:bodyPr/>
        <a:lstStyle/>
        <a:p>
          <a:endParaRPr lang="en-US"/>
        </a:p>
      </dgm:t>
    </dgm:pt>
    <dgm:pt modelId="{09AA416B-3EF0-4511-832C-604CC518CB9D}" type="sibTrans" cxnId="{2AE6A28F-7C41-4475-B999-6C41CA695503}">
      <dgm:prSet/>
      <dgm:spPr/>
      <dgm:t>
        <a:bodyPr/>
        <a:lstStyle/>
        <a:p>
          <a:endParaRPr lang="en-US"/>
        </a:p>
      </dgm:t>
    </dgm:pt>
    <dgm:pt modelId="{C4B9383A-0035-484F-9A18-65C823E863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A commitment to actively listen </a:t>
          </a:r>
        </a:p>
      </dgm:t>
    </dgm:pt>
    <dgm:pt modelId="{BB65B290-3F5F-9D42-9FCA-2F6ACDDF069A}" type="parTrans" cxnId="{974C43F0-4FFC-FD4A-A06A-318E1E9943F3}">
      <dgm:prSet/>
      <dgm:spPr/>
      <dgm:t>
        <a:bodyPr/>
        <a:lstStyle/>
        <a:p>
          <a:endParaRPr lang="en-GB"/>
        </a:p>
      </dgm:t>
    </dgm:pt>
    <dgm:pt modelId="{3F1F5DED-6803-D547-A35A-F77C7D2ACB53}" type="sibTrans" cxnId="{974C43F0-4FFC-FD4A-A06A-318E1E9943F3}">
      <dgm:prSet/>
      <dgm:spPr/>
      <dgm:t>
        <a:bodyPr/>
        <a:lstStyle/>
        <a:p>
          <a:endParaRPr lang="en-GB"/>
        </a:p>
      </dgm:t>
    </dgm:pt>
    <dgm:pt modelId="{12CDC194-B352-4872-AF1B-EB102FDDED18}" type="pres">
      <dgm:prSet presAssocID="{0B4F64F0-F8AD-4F94-AA31-3C6CABEBEDFD}" presName="root" presStyleCnt="0">
        <dgm:presLayoutVars>
          <dgm:dir/>
          <dgm:resizeHandles val="exact"/>
        </dgm:presLayoutVars>
      </dgm:prSet>
      <dgm:spPr/>
    </dgm:pt>
    <dgm:pt modelId="{19DC29A0-EB7A-4B7A-8BFC-47A2A0F99292}" type="pres">
      <dgm:prSet presAssocID="{DE34CF94-B204-42EF-BAF3-2B8A11C8841D}" presName="compNode" presStyleCnt="0"/>
      <dgm:spPr/>
    </dgm:pt>
    <dgm:pt modelId="{2F3DA12B-2C29-4DAF-B7B0-CF3A59C26CA4}" type="pres">
      <dgm:prSet presAssocID="{DE34CF94-B204-42EF-BAF3-2B8A11C8841D}" presName="iconBgRect" presStyleLbl="bgShp" presStyleIdx="0" presStyleCnt="6"/>
      <dgm:spPr/>
    </dgm:pt>
    <dgm:pt modelId="{607E3C4C-4888-4AF6-BCB7-A72873B677D6}" type="pres">
      <dgm:prSet presAssocID="{DE34CF94-B204-42EF-BAF3-2B8A11C8841D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EEA5A88-8273-4F8B-98BC-1BCD9DB7F48E}" type="pres">
      <dgm:prSet presAssocID="{DE34CF94-B204-42EF-BAF3-2B8A11C8841D}" presName="spaceRect" presStyleCnt="0"/>
      <dgm:spPr/>
    </dgm:pt>
    <dgm:pt modelId="{24664C9E-239D-4A03-838E-37A5D47D9BED}" type="pres">
      <dgm:prSet presAssocID="{DE34CF94-B204-42EF-BAF3-2B8A11C8841D}" presName="textRect" presStyleLbl="revTx" presStyleIdx="0" presStyleCnt="6">
        <dgm:presLayoutVars>
          <dgm:chMax val="1"/>
          <dgm:chPref val="1"/>
        </dgm:presLayoutVars>
      </dgm:prSet>
      <dgm:spPr/>
    </dgm:pt>
    <dgm:pt modelId="{DA1CBC7C-020D-405B-98BC-568A10E1DDBF}" type="pres">
      <dgm:prSet presAssocID="{4BDBEC04-34F1-4423-BC40-8A7D99633055}" presName="sibTrans" presStyleCnt="0"/>
      <dgm:spPr/>
    </dgm:pt>
    <dgm:pt modelId="{E26F0C2D-AAD1-4840-AEC9-AA6309EC2FAD}" type="pres">
      <dgm:prSet presAssocID="{8B4355EC-0860-4E94-A895-C80D73A01C7B}" presName="compNode" presStyleCnt="0"/>
      <dgm:spPr/>
    </dgm:pt>
    <dgm:pt modelId="{4B5D8F67-A042-467F-BCCE-EE9478E80FDE}" type="pres">
      <dgm:prSet presAssocID="{8B4355EC-0860-4E94-A895-C80D73A01C7B}" presName="iconBgRect" presStyleLbl="bgShp" presStyleIdx="1" presStyleCnt="6"/>
      <dgm:spPr/>
    </dgm:pt>
    <dgm:pt modelId="{612CABFD-C972-4965-A27D-2150987661B8}" type="pres">
      <dgm:prSet presAssocID="{8B4355EC-0860-4E94-A895-C80D73A01C7B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53DCF3E8-5585-4484-AEBA-BDF3278A1F6C}" type="pres">
      <dgm:prSet presAssocID="{8B4355EC-0860-4E94-A895-C80D73A01C7B}" presName="spaceRect" presStyleCnt="0"/>
      <dgm:spPr/>
    </dgm:pt>
    <dgm:pt modelId="{113957E0-2DCE-470D-ABC9-5FA9F3C3A2F1}" type="pres">
      <dgm:prSet presAssocID="{8B4355EC-0860-4E94-A895-C80D73A01C7B}" presName="textRect" presStyleLbl="revTx" presStyleIdx="1" presStyleCnt="6">
        <dgm:presLayoutVars>
          <dgm:chMax val="1"/>
          <dgm:chPref val="1"/>
        </dgm:presLayoutVars>
      </dgm:prSet>
      <dgm:spPr/>
    </dgm:pt>
    <dgm:pt modelId="{7C6337AF-DFCE-4AE8-8365-1CAB6F30F4BC}" type="pres">
      <dgm:prSet presAssocID="{2E2A8EFE-4A62-4E19-85F8-81E8D776DC58}" presName="sibTrans" presStyleCnt="0"/>
      <dgm:spPr/>
    </dgm:pt>
    <dgm:pt modelId="{9BCCDE7A-1C16-4DED-99DB-D3F252AFFDE8}" type="pres">
      <dgm:prSet presAssocID="{BB5B0CE7-33B5-487E-A434-8F167C8370BF}" presName="compNode" presStyleCnt="0"/>
      <dgm:spPr/>
    </dgm:pt>
    <dgm:pt modelId="{715BAD5C-F50E-4DA0-A4FA-CFDA6095B663}" type="pres">
      <dgm:prSet presAssocID="{BB5B0CE7-33B5-487E-A434-8F167C8370BF}" presName="iconBgRect" presStyleLbl="bgShp" presStyleIdx="2" presStyleCnt="6"/>
      <dgm:spPr/>
    </dgm:pt>
    <dgm:pt modelId="{1DC0C458-5A88-4C12-8FE8-B6437245EA20}" type="pres">
      <dgm:prSet presAssocID="{BB5B0CE7-33B5-487E-A434-8F167C8370BF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0E869140-96AC-43F1-A8EE-BBD93778440B}" type="pres">
      <dgm:prSet presAssocID="{BB5B0CE7-33B5-487E-A434-8F167C8370BF}" presName="spaceRect" presStyleCnt="0"/>
      <dgm:spPr/>
    </dgm:pt>
    <dgm:pt modelId="{D6F7469A-5F71-4A0C-9CA7-8BEBE88F41F4}" type="pres">
      <dgm:prSet presAssocID="{BB5B0CE7-33B5-487E-A434-8F167C8370BF}" presName="textRect" presStyleLbl="revTx" presStyleIdx="2" presStyleCnt="6">
        <dgm:presLayoutVars>
          <dgm:chMax val="1"/>
          <dgm:chPref val="1"/>
        </dgm:presLayoutVars>
      </dgm:prSet>
      <dgm:spPr/>
    </dgm:pt>
    <dgm:pt modelId="{43C88817-73DC-4DE5-B382-D7E9B1E8A28A}" type="pres">
      <dgm:prSet presAssocID="{97B0971D-4BEA-41A8-8BC3-077453F77A2E}" presName="sibTrans" presStyleCnt="0"/>
      <dgm:spPr/>
    </dgm:pt>
    <dgm:pt modelId="{2DCCEB77-809C-4452-ACB7-5115189E89EB}" type="pres">
      <dgm:prSet presAssocID="{BF84A84F-8D84-4412-9985-3A625447BEB3}" presName="compNode" presStyleCnt="0"/>
      <dgm:spPr/>
    </dgm:pt>
    <dgm:pt modelId="{D8D2A8CD-3E2D-4493-A633-28887C1BB9AA}" type="pres">
      <dgm:prSet presAssocID="{BF84A84F-8D84-4412-9985-3A625447BEB3}" presName="iconBgRect" presStyleLbl="bgShp" presStyleIdx="3" presStyleCnt="6"/>
      <dgm:spPr/>
    </dgm:pt>
    <dgm:pt modelId="{760CD4AF-1BF2-4065-B375-9079058F4CEA}" type="pres">
      <dgm:prSet presAssocID="{BF84A84F-8D84-4412-9985-3A625447BEB3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EDAF031-E262-47E3-BEFD-B4E2907183C0}" type="pres">
      <dgm:prSet presAssocID="{BF84A84F-8D84-4412-9985-3A625447BEB3}" presName="spaceRect" presStyleCnt="0"/>
      <dgm:spPr/>
    </dgm:pt>
    <dgm:pt modelId="{BB1AD088-54C6-4DB0-92DB-B15835871F8C}" type="pres">
      <dgm:prSet presAssocID="{BF84A84F-8D84-4412-9985-3A625447BEB3}" presName="textRect" presStyleLbl="revTx" presStyleIdx="3" presStyleCnt="6">
        <dgm:presLayoutVars>
          <dgm:chMax val="1"/>
          <dgm:chPref val="1"/>
        </dgm:presLayoutVars>
      </dgm:prSet>
      <dgm:spPr/>
    </dgm:pt>
    <dgm:pt modelId="{DDBA3093-3049-43B1-9AE0-496D93FCBA75}" type="pres">
      <dgm:prSet presAssocID="{28B06B16-91BC-46F8-B94F-FDF400DE634E}" presName="sibTrans" presStyleCnt="0"/>
      <dgm:spPr/>
    </dgm:pt>
    <dgm:pt modelId="{19D3BC32-D2BF-451E-8B1E-E590551E675F}" type="pres">
      <dgm:prSet presAssocID="{CE348E0C-B715-445A-91B2-EB65F4F02EAC}" presName="compNode" presStyleCnt="0"/>
      <dgm:spPr/>
    </dgm:pt>
    <dgm:pt modelId="{3449100D-A679-4E89-A1DB-C1DDE5DC5F09}" type="pres">
      <dgm:prSet presAssocID="{CE348E0C-B715-445A-91B2-EB65F4F02EAC}" presName="iconBgRect" presStyleLbl="bgShp" presStyleIdx="4" presStyleCnt="6"/>
      <dgm:spPr/>
    </dgm:pt>
    <dgm:pt modelId="{DF243D30-8715-4B1E-8929-36D194048979}" type="pres">
      <dgm:prSet presAssocID="{CE348E0C-B715-445A-91B2-EB65F4F02EAC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5BD833A-8EC9-43DD-BF2D-44C0228B7E52}" type="pres">
      <dgm:prSet presAssocID="{CE348E0C-B715-445A-91B2-EB65F4F02EAC}" presName="spaceRect" presStyleCnt="0"/>
      <dgm:spPr/>
    </dgm:pt>
    <dgm:pt modelId="{4AEBC134-DBCE-416D-817D-99C5690888FB}" type="pres">
      <dgm:prSet presAssocID="{CE348E0C-B715-445A-91B2-EB65F4F02EAC}" presName="textRect" presStyleLbl="revTx" presStyleIdx="4" presStyleCnt="6">
        <dgm:presLayoutVars>
          <dgm:chMax val="1"/>
          <dgm:chPref val="1"/>
        </dgm:presLayoutVars>
      </dgm:prSet>
      <dgm:spPr/>
    </dgm:pt>
    <dgm:pt modelId="{F6F295F2-88AF-3745-96E2-E474BFF71C79}" type="pres">
      <dgm:prSet presAssocID="{09AA416B-3EF0-4511-832C-604CC518CB9D}" presName="sibTrans" presStyleCnt="0"/>
      <dgm:spPr/>
    </dgm:pt>
    <dgm:pt modelId="{E125ABE3-2849-574E-827B-63933ED84B7B}" type="pres">
      <dgm:prSet presAssocID="{C4B9383A-0035-484F-9A18-65C823E863D3}" presName="compNode" presStyleCnt="0"/>
      <dgm:spPr/>
    </dgm:pt>
    <dgm:pt modelId="{F05AEBE0-3932-4249-94AF-B2C5CD33B47E}" type="pres">
      <dgm:prSet presAssocID="{C4B9383A-0035-484F-9A18-65C823E863D3}" presName="iconBgRect" presStyleLbl="bgShp" presStyleIdx="5" presStyleCnt="6"/>
      <dgm:spPr/>
    </dgm:pt>
    <dgm:pt modelId="{0AE0BF90-D33F-E44A-AFF8-812C8DFF5173}" type="pres">
      <dgm:prSet presAssocID="{C4B9383A-0035-484F-9A18-65C823E863D3}" presName="iconRect" presStyleLbl="node1" presStyleIdx="5" presStyleCnt="6"/>
      <dgm:spPr/>
    </dgm:pt>
    <dgm:pt modelId="{D08CA750-33CC-7948-A11A-2AFE4AD1F7B6}" type="pres">
      <dgm:prSet presAssocID="{C4B9383A-0035-484F-9A18-65C823E863D3}" presName="spaceRect" presStyleCnt="0"/>
      <dgm:spPr/>
    </dgm:pt>
    <dgm:pt modelId="{8DE407F4-6556-DA46-A20B-A0C483906EBD}" type="pres">
      <dgm:prSet presAssocID="{C4B9383A-0035-484F-9A18-65C823E863D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B158D0A-FA14-468A-BBEA-A2D35D602EF0}" srcId="{0B4F64F0-F8AD-4F94-AA31-3C6CABEBEDFD}" destId="{DE34CF94-B204-42EF-BAF3-2B8A11C8841D}" srcOrd="0" destOrd="0" parTransId="{1F8F77AA-45FC-4059-9829-6A89E2C154B5}" sibTransId="{4BDBEC04-34F1-4423-BC40-8A7D99633055}"/>
    <dgm:cxn modelId="{472B493B-6006-4B9C-92D9-EBC2E56925BB}" type="presOf" srcId="{CE348E0C-B715-445A-91B2-EB65F4F02EAC}" destId="{4AEBC134-DBCE-416D-817D-99C5690888FB}" srcOrd="0" destOrd="0" presId="urn:microsoft.com/office/officeart/2018/5/layout/IconCircleLabelList"/>
    <dgm:cxn modelId="{F3CC8948-914F-8F40-9366-401541CF4293}" type="presOf" srcId="{C4B9383A-0035-484F-9A18-65C823E863D3}" destId="{8DE407F4-6556-DA46-A20B-A0C483906EBD}" srcOrd="0" destOrd="0" presId="urn:microsoft.com/office/officeart/2018/5/layout/IconCircleLabelList"/>
    <dgm:cxn modelId="{C1EDA468-7031-4B34-9D9F-C771093A97B2}" type="presOf" srcId="{0B4F64F0-F8AD-4F94-AA31-3C6CABEBEDFD}" destId="{12CDC194-B352-4872-AF1B-EB102FDDED18}" srcOrd="0" destOrd="0" presId="urn:microsoft.com/office/officeart/2018/5/layout/IconCircleLabelList"/>
    <dgm:cxn modelId="{D429D457-AC4A-45F2-BC40-277757D254AB}" srcId="{0B4F64F0-F8AD-4F94-AA31-3C6CABEBEDFD}" destId="{8B4355EC-0860-4E94-A895-C80D73A01C7B}" srcOrd="1" destOrd="0" parTransId="{173EB747-0303-4C93-B251-CE768AB9AEBE}" sibTransId="{2E2A8EFE-4A62-4E19-85F8-81E8D776DC58}"/>
    <dgm:cxn modelId="{09E5CB88-0AFA-4D95-B350-895E276A8780}" type="presOf" srcId="{DE34CF94-B204-42EF-BAF3-2B8A11C8841D}" destId="{24664C9E-239D-4A03-838E-37A5D47D9BED}" srcOrd="0" destOrd="0" presId="urn:microsoft.com/office/officeart/2018/5/layout/IconCircleLabelList"/>
    <dgm:cxn modelId="{2AE6A28F-7C41-4475-B999-6C41CA695503}" srcId="{0B4F64F0-F8AD-4F94-AA31-3C6CABEBEDFD}" destId="{CE348E0C-B715-445A-91B2-EB65F4F02EAC}" srcOrd="4" destOrd="0" parTransId="{7CA374C9-41B5-42C5-8173-B2F70243218D}" sibTransId="{09AA416B-3EF0-4511-832C-604CC518CB9D}"/>
    <dgm:cxn modelId="{3CC7C394-A82F-4EFE-9E7F-05E2BE909F93}" srcId="{0B4F64F0-F8AD-4F94-AA31-3C6CABEBEDFD}" destId="{BF84A84F-8D84-4412-9985-3A625447BEB3}" srcOrd="3" destOrd="0" parTransId="{7F1E5C8D-F3CC-4B16-A86C-004894E0282C}" sibTransId="{28B06B16-91BC-46F8-B94F-FDF400DE634E}"/>
    <dgm:cxn modelId="{6EC9EECF-7D34-4C47-9C21-7723B6119CCE}" srcId="{0B4F64F0-F8AD-4F94-AA31-3C6CABEBEDFD}" destId="{BB5B0CE7-33B5-487E-A434-8F167C8370BF}" srcOrd="2" destOrd="0" parTransId="{0F665725-263C-4AF8-ABC1-50D6F7F7042F}" sibTransId="{97B0971D-4BEA-41A8-8BC3-077453F77A2E}"/>
    <dgm:cxn modelId="{1D32B8D1-A599-4DD0-8006-7AB118370FBF}" type="presOf" srcId="{8B4355EC-0860-4E94-A895-C80D73A01C7B}" destId="{113957E0-2DCE-470D-ABC9-5FA9F3C3A2F1}" srcOrd="0" destOrd="0" presId="urn:microsoft.com/office/officeart/2018/5/layout/IconCircleLabelList"/>
    <dgm:cxn modelId="{974C43F0-4FFC-FD4A-A06A-318E1E9943F3}" srcId="{0B4F64F0-F8AD-4F94-AA31-3C6CABEBEDFD}" destId="{C4B9383A-0035-484F-9A18-65C823E863D3}" srcOrd="5" destOrd="0" parTransId="{BB65B290-3F5F-9D42-9FCA-2F6ACDDF069A}" sibTransId="{3F1F5DED-6803-D547-A35A-F77C7D2ACB53}"/>
    <dgm:cxn modelId="{A207B1F0-C7BD-43CC-B51E-F47A24C19A91}" type="presOf" srcId="{BF84A84F-8D84-4412-9985-3A625447BEB3}" destId="{BB1AD088-54C6-4DB0-92DB-B15835871F8C}" srcOrd="0" destOrd="0" presId="urn:microsoft.com/office/officeart/2018/5/layout/IconCircleLabelList"/>
    <dgm:cxn modelId="{6D2C17FB-E1BB-4A62-8182-B5C358656002}" type="presOf" srcId="{BB5B0CE7-33B5-487E-A434-8F167C8370BF}" destId="{D6F7469A-5F71-4A0C-9CA7-8BEBE88F41F4}" srcOrd="0" destOrd="0" presId="urn:microsoft.com/office/officeart/2018/5/layout/IconCircleLabelList"/>
    <dgm:cxn modelId="{65598A5E-817B-49FE-A0A9-43F5F48FD57F}" type="presParOf" srcId="{12CDC194-B352-4872-AF1B-EB102FDDED18}" destId="{19DC29A0-EB7A-4B7A-8BFC-47A2A0F99292}" srcOrd="0" destOrd="0" presId="urn:microsoft.com/office/officeart/2018/5/layout/IconCircleLabelList"/>
    <dgm:cxn modelId="{9C9323EB-58F0-46A2-AD45-87D92DADC6B0}" type="presParOf" srcId="{19DC29A0-EB7A-4B7A-8BFC-47A2A0F99292}" destId="{2F3DA12B-2C29-4DAF-B7B0-CF3A59C26CA4}" srcOrd="0" destOrd="0" presId="urn:microsoft.com/office/officeart/2018/5/layout/IconCircleLabelList"/>
    <dgm:cxn modelId="{E83254BB-BC63-43EC-8472-BD13D0FEFE88}" type="presParOf" srcId="{19DC29A0-EB7A-4B7A-8BFC-47A2A0F99292}" destId="{607E3C4C-4888-4AF6-BCB7-A72873B677D6}" srcOrd="1" destOrd="0" presId="urn:microsoft.com/office/officeart/2018/5/layout/IconCircleLabelList"/>
    <dgm:cxn modelId="{5A87A53E-7710-42C5-8511-C0EC2BA02D7D}" type="presParOf" srcId="{19DC29A0-EB7A-4B7A-8BFC-47A2A0F99292}" destId="{7EEA5A88-8273-4F8B-98BC-1BCD9DB7F48E}" srcOrd="2" destOrd="0" presId="urn:microsoft.com/office/officeart/2018/5/layout/IconCircleLabelList"/>
    <dgm:cxn modelId="{E3D23C44-AB1E-484B-BEDA-67F8D26EFFD2}" type="presParOf" srcId="{19DC29A0-EB7A-4B7A-8BFC-47A2A0F99292}" destId="{24664C9E-239D-4A03-838E-37A5D47D9BED}" srcOrd="3" destOrd="0" presId="urn:microsoft.com/office/officeart/2018/5/layout/IconCircleLabelList"/>
    <dgm:cxn modelId="{F0824D77-C717-4DBC-A538-06A244F64F21}" type="presParOf" srcId="{12CDC194-B352-4872-AF1B-EB102FDDED18}" destId="{DA1CBC7C-020D-405B-98BC-568A10E1DDBF}" srcOrd="1" destOrd="0" presId="urn:microsoft.com/office/officeart/2018/5/layout/IconCircleLabelList"/>
    <dgm:cxn modelId="{92EE2D26-8BE8-4107-B924-B760D9E55794}" type="presParOf" srcId="{12CDC194-B352-4872-AF1B-EB102FDDED18}" destId="{E26F0C2D-AAD1-4840-AEC9-AA6309EC2FAD}" srcOrd="2" destOrd="0" presId="urn:microsoft.com/office/officeart/2018/5/layout/IconCircleLabelList"/>
    <dgm:cxn modelId="{F71BA549-6E1F-4D92-A3EA-9F8F95B4ABF3}" type="presParOf" srcId="{E26F0C2D-AAD1-4840-AEC9-AA6309EC2FAD}" destId="{4B5D8F67-A042-467F-BCCE-EE9478E80FDE}" srcOrd="0" destOrd="0" presId="urn:microsoft.com/office/officeart/2018/5/layout/IconCircleLabelList"/>
    <dgm:cxn modelId="{82DE7E06-F6C1-4FDA-B791-3BB20EAB47D7}" type="presParOf" srcId="{E26F0C2D-AAD1-4840-AEC9-AA6309EC2FAD}" destId="{612CABFD-C972-4965-A27D-2150987661B8}" srcOrd="1" destOrd="0" presId="urn:microsoft.com/office/officeart/2018/5/layout/IconCircleLabelList"/>
    <dgm:cxn modelId="{BF64C7AD-708B-4A76-8B67-2331B6EF4840}" type="presParOf" srcId="{E26F0C2D-AAD1-4840-AEC9-AA6309EC2FAD}" destId="{53DCF3E8-5585-4484-AEBA-BDF3278A1F6C}" srcOrd="2" destOrd="0" presId="urn:microsoft.com/office/officeart/2018/5/layout/IconCircleLabelList"/>
    <dgm:cxn modelId="{5ED1DA4C-1F4C-4278-B648-86B92288CC28}" type="presParOf" srcId="{E26F0C2D-AAD1-4840-AEC9-AA6309EC2FAD}" destId="{113957E0-2DCE-470D-ABC9-5FA9F3C3A2F1}" srcOrd="3" destOrd="0" presId="urn:microsoft.com/office/officeart/2018/5/layout/IconCircleLabelList"/>
    <dgm:cxn modelId="{D2C0BD43-09F9-49C6-AAA5-349BC00B7BB8}" type="presParOf" srcId="{12CDC194-B352-4872-AF1B-EB102FDDED18}" destId="{7C6337AF-DFCE-4AE8-8365-1CAB6F30F4BC}" srcOrd="3" destOrd="0" presId="urn:microsoft.com/office/officeart/2018/5/layout/IconCircleLabelList"/>
    <dgm:cxn modelId="{0E96F1A6-505A-4A4D-A580-A2E0C151E81C}" type="presParOf" srcId="{12CDC194-B352-4872-AF1B-EB102FDDED18}" destId="{9BCCDE7A-1C16-4DED-99DB-D3F252AFFDE8}" srcOrd="4" destOrd="0" presId="urn:microsoft.com/office/officeart/2018/5/layout/IconCircleLabelList"/>
    <dgm:cxn modelId="{01AB09CF-01BD-44FB-8AE9-22538E99F84E}" type="presParOf" srcId="{9BCCDE7A-1C16-4DED-99DB-D3F252AFFDE8}" destId="{715BAD5C-F50E-4DA0-A4FA-CFDA6095B663}" srcOrd="0" destOrd="0" presId="urn:microsoft.com/office/officeart/2018/5/layout/IconCircleLabelList"/>
    <dgm:cxn modelId="{58716BEC-14CA-4434-8497-C49A764B1313}" type="presParOf" srcId="{9BCCDE7A-1C16-4DED-99DB-D3F252AFFDE8}" destId="{1DC0C458-5A88-4C12-8FE8-B6437245EA20}" srcOrd="1" destOrd="0" presId="urn:microsoft.com/office/officeart/2018/5/layout/IconCircleLabelList"/>
    <dgm:cxn modelId="{A02FFB32-304B-43C1-BA81-B1800F5B5509}" type="presParOf" srcId="{9BCCDE7A-1C16-4DED-99DB-D3F252AFFDE8}" destId="{0E869140-96AC-43F1-A8EE-BBD93778440B}" srcOrd="2" destOrd="0" presId="urn:microsoft.com/office/officeart/2018/5/layout/IconCircleLabelList"/>
    <dgm:cxn modelId="{BD1AF926-1991-41A9-888E-D97A94D410A2}" type="presParOf" srcId="{9BCCDE7A-1C16-4DED-99DB-D3F252AFFDE8}" destId="{D6F7469A-5F71-4A0C-9CA7-8BEBE88F41F4}" srcOrd="3" destOrd="0" presId="urn:microsoft.com/office/officeart/2018/5/layout/IconCircleLabelList"/>
    <dgm:cxn modelId="{5B091C58-5B5F-4D03-8D8B-F61B4EB7BD57}" type="presParOf" srcId="{12CDC194-B352-4872-AF1B-EB102FDDED18}" destId="{43C88817-73DC-4DE5-B382-D7E9B1E8A28A}" srcOrd="5" destOrd="0" presId="urn:microsoft.com/office/officeart/2018/5/layout/IconCircleLabelList"/>
    <dgm:cxn modelId="{5DDF06D5-A88D-4AF3-B09F-0270BA101FCA}" type="presParOf" srcId="{12CDC194-B352-4872-AF1B-EB102FDDED18}" destId="{2DCCEB77-809C-4452-ACB7-5115189E89EB}" srcOrd="6" destOrd="0" presId="urn:microsoft.com/office/officeart/2018/5/layout/IconCircleLabelList"/>
    <dgm:cxn modelId="{75622CF4-EBDF-4F2F-9E03-4F54C6EFC4C3}" type="presParOf" srcId="{2DCCEB77-809C-4452-ACB7-5115189E89EB}" destId="{D8D2A8CD-3E2D-4493-A633-28887C1BB9AA}" srcOrd="0" destOrd="0" presId="urn:microsoft.com/office/officeart/2018/5/layout/IconCircleLabelList"/>
    <dgm:cxn modelId="{AB4C0FAC-CD4C-498F-B706-F36B47E3646D}" type="presParOf" srcId="{2DCCEB77-809C-4452-ACB7-5115189E89EB}" destId="{760CD4AF-1BF2-4065-B375-9079058F4CEA}" srcOrd="1" destOrd="0" presId="urn:microsoft.com/office/officeart/2018/5/layout/IconCircleLabelList"/>
    <dgm:cxn modelId="{BD85CAE8-C471-4027-A86E-3356E3D17381}" type="presParOf" srcId="{2DCCEB77-809C-4452-ACB7-5115189E89EB}" destId="{5EDAF031-E262-47E3-BEFD-B4E2907183C0}" srcOrd="2" destOrd="0" presId="urn:microsoft.com/office/officeart/2018/5/layout/IconCircleLabelList"/>
    <dgm:cxn modelId="{8A5D7D50-1DE1-46C6-A552-DCF6004076C0}" type="presParOf" srcId="{2DCCEB77-809C-4452-ACB7-5115189E89EB}" destId="{BB1AD088-54C6-4DB0-92DB-B15835871F8C}" srcOrd="3" destOrd="0" presId="urn:microsoft.com/office/officeart/2018/5/layout/IconCircleLabelList"/>
    <dgm:cxn modelId="{8BD4526B-1F9C-455D-89A6-B31CEFE1C4BF}" type="presParOf" srcId="{12CDC194-B352-4872-AF1B-EB102FDDED18}" destId="{DDBA3093-3049-43B1-9AE0-496D93FCBA75}" srcOrd="7" destOrd="0" presId="urn:microsoft.com/office/officeart/2018/5/layout/IconCircleLabelList"/>
    <dgm:cxn modelId="{E26C2F05-6723-48E0-B2F5-EACF6E8C5EE8}" type="presParOf" srcId="{12CDC194-B352-4872-AF1B-EB102FDDED18}" destId="{19D3BC32-D2BF-451E-8B1E-E590551E675F}" srcOrd="8" destOrd="0" presId="urn:microsoft.com/office/officeart/2018/5/layout/IconCircleLabelList"/>
    <dgm:cxn modelId="{D978AAC1-1870-4A4E-8226-9D9BDB1FFDFC}" type="presParOf" srcId="{19D3BC32-D2BF-451E-8B1E-E590551E675F}" destId="{3449100D-A679-4E89-A1DB-C1DDE5DC5F09}" srcOrd="0" destOrd="0" presId="urn:microsoft.com/office/officeart/2018/5/layout/IconCircleLabelList"/>
    <dgm:cxn modelId="{B1D03F7A-A16B-48B5-9E0A-685B27E296F4}" type="presParOf" srcId="{19D3BC32-D2BF-451E-8B1E-E590551E675F}" destId="{DF243D30-8715-4B1E-8929-36D194048979}" srcOrd="1" destOrd="0" presId="urn:microsoft.com/office/officeart/2018/5/layout/IconCircleLabelList"/>
    <dgm:cxn modelId="{97BC1199-D93F-41E7-818A-DE8237F7A8C7}" type="presParOf" srcId="{19D3BC32-D2BF-451E-8B1E-E590551E675F}" destId="{B5BD833A-8EC9-43DD-BF2D-44C0228B7E52}" srcOrd="2" destOrd="0" presId="urn:microsoft.com/office/officeart/2018/5/layout/IconCircleLabelList"/>
    <dgm:cxn modelId="{0DE081AF-469D-4CE1-B170-A834DA7B96B3}" type="presParOf" srcId="{19D3BC32-D2BF-451E-8B1E-E590551E675F}" destId="{4AEBC134-DBCE-416D-817D-99C5690888FB}" srcOrd="3" destOrd="0" presId="urn:microsoft.com/office/officeart/2018/5/layout/IconCircleLabelList"/>
    <dgm:cxn modelId="{FDCEF5D7-6E58-3541-9BE3-6A6169A733D8}" type="presParOf" srcId="{12CDC194-B352-4872-AF1B-EB102FDDED18}" destId="{F6F295F2-88AF-3745-96E2-E474BFF71C79}" srcOrd="9" destOrd="0" presId="urn:microsoft.com/office/officeart/2018/5/layout/IconCircleLabelList"/>
    <dgm:cxn modelId="{0ED5E815-BAD0-E94D-B7DD-0A46CFB59C12}" type="presParOf" srcId="{12CDC194-B352-4872-AF1B-EB102FDDED18}" destId="{E125ABE3-2849-574E-827B-63933ED84B7B}" srcOrd="10" destOrd="0" presId="urn:microsoft.com/office/officeart/2018/5/layout/IconCircleLabelList"/>
    <dgm:cxn modelId="{93771DA8-E06D-8C48-8586-30DAAF68C374}" type="presParOf" srcId="{E125ABE3-2849-574E-827B-63933ED84B7B}" destId="{F05AEBE0-3932-4249-94AF-B2C5CD33B47E}" srcOrd="0" destOrd="0" presId="urn:microsoft.com/office/officeart/2018/5/layout/IconCircleLabelList"/>
    <dgm:cxn modelId="{6101ACE2-C2A0-474A-9004-28D46385A3BF}" type="presParOf" srcId="{E125ABE3-2849-574E-827B-63933ED84B7B}" destId="{0AE0BF90-D33F-E44A-AFF8-812C8DFF5173}" srcOrd="1" destOrd="0" presId="urn:microsoft.com/office/officeart/2018/5/layout/IconCircleLabelList"/>
    <dgm:cxn modelId="{D95A8943-65F2-F54F-B933-27760642601D}" type="presParOf" srcId="{E125ABE3-2849-574E-827B-63933ED84B7B}" destId="{D08CA750-33CC-7948-A11A-2AFE4AD1F7B6}" srcOrd="2" destOrd="0" presId="urn:microsoft.com/office/officeart/2018/5/layout/IconCircleLabelList"/>
    <dgm:cxn modelId="{3FC7F377-BA3B-B94E-9030-21354E43A0C0}" type="presParOf" srcId="{E125ABE3-2849-574E-827B-63933ED84B7B}" destId="{8DE407F4-6556-DA46-A20B-A0C483906EB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D5DC94-96E2-4670-8F41-A46A5B6E746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B924071-1FB6-45A1-B1EA-B24EE5395F01}">
      <dgm:prSet/>
      <dgm:spPr/>
      <dgm:t>
        <a:bodyPr/>
        <a:lstStyle/>
        <a:p>
          <a:pPr>
            <a:defRPr cap="all"/>
          </a:pPr>
          <a:r>
            <a:rPr lang="en-GB"/>
            <a:t>Help the group move between the stages – in order</a:t>
          </a:r>
          <a:endParaRPr lang="en-US"/>
        </a:p>
      </dgm:t>
    </dgm:pt>
    <dgm:pt modelId="{762066A7-F8AC-4DF1-A5F0-1E87AF9F2393}" type="parTrans" cxnId="{62714907-1BB6-4B73-BE1F-43A49D09D2CE}">
      <dgm:prSet/>
      <dgm:spPr/>
      <dgm:t>
        <a:bodyPr/>
        <a:lstStyle/>
        <a:p>
          <a:endParaRPr lang="en-US"/>
        </a:p>
      </dgm:t>
    </dgm:pt>
    <dgm:pt modelId="{BF3ED1D7-FBA9-47CF-9197-64F604F21D8D}" type="sibTrans" cxnId="{62714907-1BB6-4B73-BE1F-43A49D09D2CE}">
      <dgm:prSet/>
      <dgm:spPr/>
      <dgm:t>
        <a:bodyPr/>
        <a:lstStyle/>
        <a:p>
          <a:endParaRPr lang="en-US"/>
        </a:p>
      </dgm:t>
    </dgm:pt>
    <dgm:pt modelId="{224D30DF-958E-4D23-89AD-77174011FA90}">
      <dgm:prSet/>
      <dgm:spPr/>
      <dgm:t>
        <a:bodyPr/>
        <a:lstStyle/>
        <a:p>
          <a:pPr>
            <a:defRPr cap="all"/>
          </a:pPr>
          <a:r>
            <a:rPr lang="en-GB"/>
            <a:t>Be aware of time </a:t>
          </a:r>
          <a:endParaRPr lang="en-US"/>
        </a:p>
      </dgm:t>
    </dgm:pt>
    <dgm:pt modelId="{2FD549E5-C869-4B8F-AED0-78AE09F94679}" type="parTrans" cxnId="{6E2A18CC-6A5F-4ECD-BBC6-CEC49146E27C}">
      <dgm:prSet/>
      <dgm:spPr/>
      <dgm:t>
        <a:bodyPr/>
        <a:lstStyle/>
        <a:p>
          <a:endParaRPr lang="en-US"/>
        </a:p>
      </dgm:t>
    </dgm:pt>
    <dgm:pt modelId="{D6FBCB5D-0F4E-4B0D-BC0E-127BE115C1FE}" type="sibTrans" cxnId="{6E2A18CC-6A5F-4ECD-BBC6-CEC49146E27C}">
      <dgm:prSet/>
      <dgm:spPr/>
      <dgm:t>
        <a:bodyPr/>
        <a:lstStyle/>
        <a:p>
          <a:endParaRPr lang="en-US"/>
        </a:p>
      </dgm:t>
    </dgm:pt>
    <dgm:pt modelId="{5C3A50B0-9E87-4840-BD90-B8BDD08CC1F4}">
      <dgm:prSet/>
      <dgm:spPr/>
      <dgm:t>
        <a:bodyPr/>
        <a:lstStyle/>
        <a:p>
          <a:pPr>
            <a:defRPr cap="all"/>
          </a:pPr>
          <a:r>
            <a:rPr lang="en-GB" dirty="0"/>
            <a:t>Have a good feel for the room</a:t>
          </a:r>
        </a:p>
        <a:p>
          <a:pPr>
            <a:defRPr cap="all"/>
          </a:pPr>
          <a:r>
            <a:rPr lang="en-GB" dirty="0"/>
            <a:t>(Active listening)</a:t>
          </a:r>
          <a:endParaRPr lang="en-US" dirty="0"/>
        </a:p>
      </dgm:t>
    </dgm:pt>
    <dgm:pt modelId="{6EEB28A1-AA86-40F6-B1BD-DFA492690850}" type="parTrans" cxnId="{B8E453A2-FE8E-4454-A71F-E923698092A6}">
      <dgm:prSet/>
      <dgm:spPr/>
      <dgm:t>
        <a:bodyPr/>
        <a:lstStyle/>
        <a:p>
          <a:endParaRPr lang="en-US"/>
        </a:p>
      </dgm:t>
    </dgm:pt>
    <dgm:pt modelId="{1FE1B6C3-A8A3-49A4-9138-0B013B952237}" type="sibTrans" cxnId="{B8E453A2-FE8E-4454-A71F-E923698092A6}">
      <dgm:prSet/>
      <dgm:spPr/>
      <dgm:t>
        <a:bodyPr/>
        <a:lstStyle/>
        <a:p>
          <a:endParaRPr lang="en-US"/>
        </a:p>
      </dgm:t>
    </dgm:pt>
    <dgm:pt modelId="{817BC9D4-8051-4FCD-B3E4-7DD1C16F0462}" type="pres">
      <dgm:prSet presAssocID="{18D5DC94-96E2-4670-8F41-A46A5B6E7467}" presName="root" presStyleCnt="0">
        <dgm:presLayoutVars>
          <dgm:dir/>
          <dgm:resizeHandles val="exact"/>
        </dgm:presLayoutVars>
      </dgm:prSet>
      <dgm:spPr/>
    </dgm:pt>
    <dgm:pt modelId="{88948C7E-6D5B-4B6A-9153-F56E786E8AA6}" type="pres">
      <dgm:prSet presAssocID="{0B924071-1FB6-45A1-B1EA-B24EE5395F01}" presName="compNode" presStyleCnt="0"/>
      <dgm:spPr/>
    </dgm:pt>
    <dgm:pt modelId="{CDAF0CCA-8B29-41BA-B5A4-AB3392D4CECD}" type="pres">
      <dgm:prSet presAssocID="{0B924071-1FB6-45A1-B1EA-B24EE5395F01}" presName="iconBgRect" presStyleLbl="bgShp" presStyleIdx="0" presStyleCnt="3"/>
      <dgm:spPr/>
    </dgm:pt>
    <dgm:pt modelId="{321400BA-0DD5-4074-86CF-651F968642C5}" type="pres">
      <dgm:prSet presAssocID="{0B924071-1FB6-45A1-B1EA-B24EE5395F01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FB31758A-0F12-485D-9FF2-5CBDFD68E216}" type="pres">
      <dgm:prSet presAssocID="{0B924071-1FB6-45A1-B1EA-B24EE5395F01}" presName="spaceRect" presStyleCnt="0"/>
      <dgm:spPr/>
    </dgm:pt>
    <dgm:pt modelId="{FBFD1969-BC18-4507-8174-39262A1346C4}" type="pres">
      <dgm:prSet presAssocID="{0B924071-1FB6-45A1-B1EA-B24EE5395F01}" presName="textRect" presStyleLbl="revTx" presStyleIdx="0" presStyleCnt="3">
        <dgm:presLayoutVars>
          <dgm:chMax val="1"/>
          <dgm:chPref val="1"/>
        </dgm:presLayoutVars>
      </dgm:prSet>
      <dgm:spPr/>
    </dgm:pt>
    <dgm:pt modelId="{78723ECB-7DFB-42F4-8903-4DBB2318F08C}" type="pres">
      <dgm:prSet presAssocID="{BF3ED1D7-FBA9-47CF-9197-64F604F21D8D}" presName="sibTrans" presStyleCnt="0"/>
      <dgm:spPr/>
    </dgm:pt>
    <dgm:pt modelId="{86638FAC-D49C-42AF-8027-D0D6A93A39B7}" type="pres">
      <dgm:prSet presAssocID="{224D30DF-958E-4D23-89AD-77174011FA90}" presName="compNode" presStyleCnt="0"/>
      <dgm:spPr/>
    </dgm:pt>
    <dgm:pt modelId="{926C2C90-A759-4D98-B7CC-D7F685BE4F93}" type="pres">
      <dgm:prSet presAssocID="{224D30DF-958E-4D23-89AD-77174011FA90}" presName="iconBgRect" presStyleLbl="bgShp" presStyleIdx="1" presStyleCnt="3"/>
      <dgm:spPr/>
    </dgm:pt>
    <dgm:pt modelId="{42060A55-80C7-4589-BE8C-9967EF732A49}" type="pres">
      <dgm:prSet presAssocID="{224D30DF-958E-4D23-89AD-77174011FA90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517F387-1305-4324-98C5-351E4F44075F}" type="pres">
      <dgm:prSet presAssocID="{224D30DF-958E-4D23-89AD-77174011FA90}" presName="spaceRect" presStyleCnt="0"/>
      <dgm:spPr/>
    </dgm:pt>
    <dgm:pt modelId="{E43FB00A-A62B-4037-8127-8C738151A15C}" type="pres">
      <dgm:prSet presAssocID="{224D30DF-958E-4D23-89AD-77174011FA90}" presName="textRect" presStyleLbl="revTx" presStyleIdx="1" presStyleCnt="3">
        <dgm:presLayoutVars>
          <dgm:chMax val="1"/>
          <dgm:chPref val="1"/>
        </dgm:presLayoutVars>
      </dgm:prSet>
      <dgm:spPr/>
    </dgm:pt>
    <dgm:pt modelId="{97F3A112-4E58-4BBB-84F0-4B62371EE327}" type="pres">
      <dgm:prSet presAssocID="{D6FBCB5D-0F4E-4B0D-BC0E-127BE115C1FE}" presName="sibTrans" presStyleCnt="0"/>
      <dgm:spPr/>
    </dgm:pt>
    <dgm:pt modelId="{EB782046-1BA3-480C-825D-FDD91C2E2238}" type="pres">
      <dgm:prSet presAssocID="{5C3A50B0-9E87-4840-BD90-B8BDD08CC1F4}" presName="compNode" presStyleCnt="0"/>
      <dgm:spPr/>
    </dgm:pt>
    <dgm:pt modelId="{6AC660C1-536D-484E-9DA6-4D1A1C356719}" type="pres">
      <dgm:prSet presAssocID="{5C3A50B0-9E87-4840-BD90-B8BDD08CC1F4}" presName="iconBgRect" presStyleLbl="bgShp" presStyleIdx="2" presStyleCnt="3"/>
      <dgm:spPr/>
    </dgm:pt>
    <dgm:pt modelId="{D4F4E744-2685-4702-9563-359993626BDA}" type="pres">
      <dgm:prSet presAssocID="{5C3A50B0-9E87-4840-BD90-B8BDD08CC1F4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7B9DFBF8-01CB-413C-99AC-4F71DDDB9366}" type="pres">
      <dgm:prSet presAssocID="{5C3A50B0-9E87-4840-BD90-B8BDD08CC1F4}" presName="spaceRect" presStyleCnt="0"/>
      <dgm:spPr/>
    </dgm:pt>
    <dgm:pt modelId="{AF6786E6-6BEB-4A84-B1D9-55F28496B657}" type="pres">
      <dgm:prSet presAssocID="{5C3A50B0-9E87-4840-BD90-B8BDD08CC1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2714907-1BB6-4B73-BE1F-43A49D09D2CE}" srcId="{18D5DC94-96E2-4670-8F41-A46A5B6E7467}" destId="{0B924071-1FB6-45A1-B1EA-B24EE5395F01}" srcOrd="0" destOrd="0" parTransId="{762066A7-F8AC-4DF1-A5F0-1E87AF9F2393}" sibTransId="{BF3ED1D7-FBA9-47CF-9197-64F604F21D8D}"/>
    <dgm:cxn modelId="{948AF437-3E33-450A-9A75-C257214F1831}" type="presOf" srcId="{5C3A50B0-9E87-4840-BD90-B8BDD08CC1F4}" destId="{AF6786E6-6BEB-4A84-B1D9-55F28496B657}" srcOrd="0" destOrd="0" presId="urn:microsoft.com/office/officeart/2018/5/layout/IconCircleLabelList"/>
    <dgm:cxn modelId="{CE8EC65B-DDB9-465C-BBCB-3A90E009E901}" type="presOf" srcId="{0B924071-1FB6-45A1-B1EA-B24EE5395F01}" destId="{FBFD1969-BC18-4507-8174-39262A1346C4}" srcOrd="0" destOrd="0" presId="urn:microsoft.com/office/officeart/2018/5/layout/IconCircleLabelList"/>
    <dgm:cxn modelId="{1FD6AE50-2D98-41D4-AA3E-5A4831912F06}" type="presOf" srcId="{18D5DC94-96E2-4670-8F41-A46A5B6E7467}" destId="{817BC9D4-8051-4FCD-B3E4-7DD1C16F0462}" srcOrd="0" destOrd="0" presId="urn:microsoft.com/office/officeart/2018/5/layout/IconCircleLabelList"/>
    <dgm:cxn modelId="{F608F193-E02E-4F43-B0A9-A7BA9740D635}" type="presOf" srcId="{224D30DF-958E-4D23-89AD-77174011FA90}" destId="{E43FB00A-A62B-4037-8127-8C738151A15C}" srcOrd="0" destOrd="0" presId="urn:microsoft.com/office/officeart/2018/5/layout/IconCircleLabelList"/>
    <dgm:cxn modelId="{B8E453A2-FE8E-4454-A71F-E923698092A6}" srcId="{18D5DC94-96E2-4670-8F41-A46A5B6E7467}" destId="{5C3A50B0-9E87-4840-BD90-B8BDD08CC1F4}" srcOrd="2" destOrd="0" parTransId="{6EEB28A1-AA86-40F6-B1BD-DFA492690850}" sibTransId="{1FE1B6C3-A8A3-49A4-9138-0B013B952237}"/>
    <dgm:cxn modelId="{6E2A18CC-6A5F-4ECD-BBC6-CEC49146E27C}" srcId="{18D5DC94-96E2-4670-8F41-A46A5B6E7467}" destId="{224D30DF-958E-4D23-89AD-77174011FA90}" srcOrd="1" destOrd="0" parTransId="{2FD549E5-C869-4B8F-AED0-78AE09F94679}" sibTransId="{D6FBCB5D-0F4E-4B0D-BC0E-127BE115C1FE}"/>
    <dgm:cxn modelId="{0A4F0377-F242-4723-B377-23943B307F1D}" type="presParOf" srcId="{817BC9D4-8051-4FCD-B3E4-7DD1C16F0462}" destId="{88948C7E-6D5B-4B6A-9153-F56E786E8AA6}" srcOrd="0" destOrd="0" presId="urn:microsoft.com/office/officeart/2018/5/layout/IconCircleLabelList"/>
    <dgm:cxn modelId="{346F4ABF-401D-477E-B88E-9E5B7FF25E94}" type="presParOf" srcId="{88948C7E-6D5B-4B6A-9153-F56E786E8AA6}" destId="{CDAF0CCA-8B29-41BA-B5A4-AB3392D4CECD}" srcOrd="0" destOrd="0" presId="urn:microsoft.com/office/officeart/2018/5/layout/IconCircleLabelList"/>
    <dgm:cxn modelId="{7373922F-42CD-4933-BAFD-654111F67260}" type="presParOf" srcId="{88948C7E-6D5B-4B6A-9153-F56E786E8AA6}" destId="{321400BA-0DD5-4074-86CF-651F968642C5}" srcOrd="1" destOrd="0" presId="urn:microsoft.com/office/officeart/2018/5/layout/IconCircleLabelList"/>
    <dgm:cxn modelId="{579CFE8D-A3E2-48C3-9205-606D3FDF4431}" type="presParOf" srcId="{88948C7E-6D5B-4B6A-9153-F56E786E8AA6}" destId="{FB31758A-0F12-485D-9FF2-5CBDFD68E216}" srcOrd="2" destOrd="0" presId="urn:microsoft.com/office/officeart/2018/5/layout/IconCircleLabelList"/>
    <dgm:cxn modelId="{7B9B972C-6056-41A0-88F8-D9B35E1875E7}" type="presParOf" srcId="{88948C7E-6D5B-4B6A-9153-F56E786E8AA6}" destId="{FBFD1969-BC18-4507-8174-39262A1346C4}" srcOrd="3" destOrd="0" presId="urn:microsoft.com/office/officeart/2018/5/layout/IconCircleLabelList"/>
    <dgm:cxn modelId="{5BAA6FDB-5D0C-4401-8626-78889FE133AC}" type="presParOf" srcId="{817BC9D4-8051-4FCD-B3E4-7DD1C16F0462}" destId="{78723ECB-7DFB-42F4-8903-4DBB2318F08C}" srcOrd="1" destOrd="0" presId="urn:microsoft.com/office/officeart/2018/5/layout/IconCircleLabelList"/>
    <dgm:cxn modelId="{85F6868C-AFBE-4D4D-B854-5CC618924A3E}" type="presParOf" srcId="{817BC9D4-8051-4FCD-B3E4-7DD1C16F0462}" destId="{86638FAC-D49C-42AF-8027-D0D6A93A39B7}" srcOrd="2" destOrd="0" presId="urn:microsoft.com/office/officeart/2018/5/layout/IconCircleLabelList"/>
    <dgm:cxn modelId="{AEDDE44A-8838-477B-977F-7C8399E9DF4D}" type="presParOf" srcId="{86638FAC-D49C-42AF-8027-D0D6A93A39B7}" destId="{926C2C90-A759-4D98-B7CC-D7F685BE4F93}" srcOrd="0" destOrd="0" presId="urn:microsoft.com/office/officeart/2018/5/layout/IconCircleLabelList"/>
    <dgm:cxn modelId="{B70A2B1A-3F61-45E5-BD93-B69175C730BA}" type="presParOf" srcId="{86638FAC-D49C-42AF-8027-D0D6A93A39B7}" destId="{42060A55-80C7-4589-BE8C-9967EF732A49}" srcOrd="1" destOrd="0" presId="urn:microsoft.com/office/officeart/2018/5/layout/IconCircleLabelList"/>
    <dgm:cxn modelId="{858B2777-E064-4C29-BE7E-A14825564168}" type="presParOf" srcId="{86638FAC-D49C-42AF-8027-D0D6A93A39B7}" destId="{9517F387-1305-4324-98C5-351E4F44075F}" srcOrd="2" destOrd="0" presId="urn:microsoft.com/office/officeart/2018/5/layout/IconCircleLabelList"/>
    <dgm:cxn modelId="{66D4F2C6-84E5-45AE-9712-5F76520C4F82}" type="presParOf" srcId="{86638FAC-D49C-42AF-8027-D0D6A93A39B7}" destId="{E43FB00A-A62B-4037-8127-8C738151A15C}" srcOrd="3" destOrd="0" presId="urn:microsoft.com/office/officeart/2018/5/layout/IconCircleLabelList"/>
    <dgm:cxn modelId="{EFA9BACD-0FC0-4E6B-9C08-D34C137DCB09}" type="presParOf" srcId="{817BC9D4-8051-4FCD-B3E4-7DD1C16F0462}" destId="{97F3A112-4E58-4BBB-84F0-4B62371EE327}" srcOrd="3" destOrd="0" presId="urn:microsoft.com/office/officeart/2018/5/layout/IconCircleLabelList"/>
    <dgm:cxn modelId="{D0A7E224-24C3-4022-80A9-33A0D73C56B4}" type="presParOf" srcId="{817BC9D4-8051-4FCD-B3E4-7DD1C16F0462}" destId="{EB782046-1BA3-480C-825D-FDD91C2E2238}" srcOrd="4" destOrd="0" presId="urn:microsoft.com/office/officeart/2018/5/layout/IconCircleLabelList"/>
    <dgm:cxn modelId="{2940D186-0378-457E-8AF5-0138C24E9C35}" type="presParOf" srcId="{EB782046-1BA3-480C-825D-FDD91C2E2238}" destId="{6AC660C1-536D-484E-9DA6-4D1A1C356719}" srcOrd="0" destOrd="0" presId="urn:microsoft.com/office/officeart/2018/5/layout/IconCircleLabelList"/>
    <dgm:cxn modelId="{D5F374BD-3811-4C1C-8046-065B2D4E8503}" type="presParOf" srcId="{EB782046-1BA3-480C-825D-FDD91C2E2238}" destId="{D4F4E744-2685-4702-9563-359993626BDA}" srcOrd="1" destOrd="0" presId="urn:microsoft.com/office/officeart/2018/5/layout/IconCircleLabelList"/>
    <dgm:cxn modelId="{3F4B7E2D-0EBA-496C-8810-21D952DECC1B}" type="presParOf" srcId="{EB782046-1BA3-480C-825D-FDD91C2E2238}" destId="{7B9DFBF8-01CB-413C-99AC-4F71DDDB9366}" srcOrd="2" destOrd="0" presId="urn:microsoft.com/office/officeart/2018/5/layout/IconCircleLabelList"/>
    <dgm:cxn modelId="{BC8AD311-3081-48C4-A80E-ADBD95769054}" type="presParOf" srcId="{EB782046-1BA3-480C-825D-FDD91C2E2238}" destId="{AF6786E6-6BEB-4A84-B1D9-55F28496B65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A57558-0DC4-43F8-9558-65B2151264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CCE37DF-7FBD-4A4F-8223-DEA4DE5CE1A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Actively listen </a:t>
          </a:r>
          <a:endParaRPr lang="en-US"/>
        </a:p>
      </dgm:t>
    </dgm:pt>
    <dgm:pt modelId="{6FE450D9-98DA-410F-BA05-0ECDD4F4780F}" type="parTrans" cxnId="{4117B267-7CB0-4D45-A896-EB24337A3579}">
      <dgm:prSet/>
      <dgm:spPr/>
      <dgm:t>
        <a:bodyPr/>
        <a:lstStyle/>
        <a:p>
          <a:endParaRPr lang="en-US"/>
        </a:p>
      </dgm:t>
    </dgm:pt>
    <dgm:pt modelId="{E7F292CF-6A12-4D5C-B1CC-9549A90A0DE5}" type="sibTrans" cxnId="{4117B267-7CB0-4D45-A896-EB24337A3579}">
      <dgm:prSet phldrT="1" phldr="0"/>
      <dgm:spPr/>
      <dgm:t>
        <a:bodyPr/>
        <a:lstStyle/>
        <a:p>
          <a:endParaRPr lang="en-US"/>
        </a:p>
      </dgm:t>
    </dgm:pt>
    <dgm:pt modelId="{7DB37A47-DB31-4F31-975F-BE0B29E7BE7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Regulate -  Try to make them feel safe</a:t>
          </a:r>
          <a:endParaRPr lang="en-US" dirty="0"/>
        </a:p>
      </dgm:t>
    </dgm:pt>
    <dgm:pt modelId="{F8A733CD-4C9A-4AB1-A5EC-C346356225B8}" type="parTrans" cxnId="{76733FDF-C5E3-4B69-896B-494A10E2630E}">
      <dgm:prSet/>
      <dgm:spPr/>
      <dgm:t>
        <a:bodyPr/>
        <a:lstStyle/>
        <a:p>
          <a:endParaRPr lang="en-US"/>
        </a:p>
      </dgm:t>
    </dgm:pt>
    <dgm:pt modelId="{5EC1E66D-86C4-433F-B51B-F3B988F1E48F}" type="sibTrans" cxnId="{76733FDF-C5E3-4B69-896B-494A10E2630E}">
      <dgm:prSet phldrT="2" phldr="0"/>
      <dgm:spPr/>
      <dgm:t>
        <a:bodyPr/>
        <a:lstStyle/>
        <a:p>
          <a:endParaRPr lang="en-US"/>
        </a:p>
      </dgm:t>
    </dgm:pt>
    <dgm:pt modelId="{915CA4BC-DB00-4B24-B6B2-BC0B823EAF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Relate – Ensure that you are there to support them and listen </a:t>
          </a:r>
          <a:endParaRPr lang="en-US"/>
        </a:p>
      </dgm:t>
    </dgm:pt>
    <dgm:pt modelId="{5AA53946-98D9-4DB4-9A40-BC7F6900C06A}" type="parTrans" cxnId="{AC5F74AA-D0C7-4A99-B800-AB53F27D4AD0}">
      <dgm:prSet/>
      <dgm:spPr/>
      <dgm:t>
        <a:bodyPr/>
        <a:lstStyle/>
        <a:p>
          <a:endParaRPr lang="en-US"/>
        </a:p>
      </dgm:t>
    </dgm:pt>
    <dgm:pt modelId="{B11C2F96-610D-441A-BDE0-E4053E94BD21}" type="sibTrans" cxnId="{AC5F74AA-D0C7-4A99-B800-AB53F27D4AD0}">
      <dgm:prSet phldrT="3" phldr="0"/>
      <dgm:spPr/>
      <dgm:t>
        <a:bodyPr/>
        <a:lstStyle/>
        <a:p>
          <a:endParaRPr lang="en-US"/>
        </a:p>
      </dgm:t>
    </dgm:pt>
    <dgm:pt modelId="{8B2844CB-026B-48F5-BF4F-E527CC315A7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Reason – Think about the logistics of where things go next</a:t>
          </a:r>
          <a:endParaRPr lang="en-US" dirty="0"/>
        </a:p>
      </dgm:t>
    </dgm:pt>
    <dgm:pt modelId="{C9DEE4EC-E3BC-429A-8ED1-14861DCF3989}" type="parTrans" cxnId="{224367AB-43C1-42AD-805C-67D975610C6A}">
      <dgm:prSet/>
      <dgm:spPr/>
      <dgm:t>
        <a:bodyPr/>
        <a:lstStyle/>
        <a:p>
          <a:endParaRPr lang="en-US"/>
        </a:p>
      </dgm:t>
    </dgm:pt>
    <dgm:pt modelId="{BC52B2A6-B501-4508-B5E2-6660A3105785}" type="sibTrans" cxnId="{224367AB-43C1-42AD-805C-67D975610C6A}">
      <dgm:prSet phldrT="4" phldr="0"/>
      <dgm:spPr/>
      <dgm:t>
        <a:bodyPr/>
        <a:lstStyle/>
        <a:p>
          <a:endParaRPr lang="en-US"/>
        </a:p>
      </dgm:t>
    </dgm:pt>
    <dgm:pt modelId="{87444E3B-D9D6-404D-8AE7-21445801EE69}" type="pres">
      <dgm:prSet presAssocID="{B5A57558-0DC4-43F8-9558-65B215126462}" presName="root" presStyleCnt="0">
        <dgm:presLayoutVars>
          <dgm:dir/>
          <dgm:resizeHandles val="exact"/>
        </dgm:presLayoutVars>
      </dgm:prSet>
      <dgm:spPr/>
    </dgm:pt>
    <dgm:pt modelId="{D077FBAC-B5CE-406A-AF74-54255DC62C80}" type="pres">
      <dgm:prSet presAssocID="{6CCE37DF-7FBD-4A4F-8223-DEA4DE5CE1A9}" presName="compNode" presStyleCnt="0"/>
      <dgm:spPr/>
    </dgm:pt>
    <dgm:pt modelId="{5D0CB1BE-8F72-4050-9365-B26A7A611C3F}" type="pres">
      <dgm:prSet presAssocID="{6CCE37DF-7FBD-4A4F-8223-DEA4DE5CE1A9}" presName="bgRect" presStyleLbl="bgShp" presStyleIdx="0" presStyleCnt="4"/>
      <dgm:spPr/>
    </dgm:pt>
    <dgm:pt modelId="{4A7CBA55-AC6F-4855-B855-E09015349596}" type="pres">
      <dgm:prSet presAssocID="{6CCE37DF-7FBD-4A4F-8223-DEA4DE5CE1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E052F816-0397-4475-88F0-4FA92E2E4251}" type="pres">
      <dgm:prSet presAssocID="{6CCE37DF-7FBD-4A4F-8223-DEA4DE5CE1A9}" presName="spaceRect" presStyleCnt="0"/>
      <dgm:spPr/>
    </dgm:pt>
    <dgm:pt modelId="{D3B2ACF5-723D-4032-AA24-EA3C14CAED6C}" type="pres">
      <dgm:prSet presAssocID="{6CCE37DF-7FBD-4A4F-8223-DEA4DE5CE1A9}" presName="parTx" presStyleLbl="revTx" presStyleIdx="0" presStyleCnt="4">
        <dgm:presLayoutVars>
          <dgm:chMax val="0"/>
          <dgm:chPref val="0"/>
        </dgm:presLayoutVars>
      </dgm:prSet>
      <dgm:spPr/>
    </dgm:pt>
    <dgm:pt modelId="{B285F7B1-A588-4D1C-8B86-3D91EC4D23BF}" type="pres">
      <dgm:prSet presAssocID="{E7F292CF-6A12-4D5C-B1CC-9549A90A0DE5}" presName="sibTrans" presStyleCnt="0"/>
      <dgm:spPr/>
    </dgm:pt>
    <dgm:pt modelId="{A95CC0F3-955E-4CB6-AB86-7C126AA9DA8A}" type="pres">
      <dgm:prSet presAssocID="{7DB37A47-DB31-4F31-975F-BE0B29E7BE7D}" presName="compNode" presStyleCnt="0"/>
      <dgm:spPr/>
    </dgm:pt>
    <dgm:pt modelId="{B5A1D8B7-15AF-4770-8B46-3CFB2AF8D19E}" type="pres">
      <dgm:prSet presAssocID="{7DB37A47-DB31-4F31-975F-BE0B29E7BE7D}" presName="bgRect" presStyleLbl="bgShp" presStyleIdx="1" presStyleCnt="4"/>
      <dgm:spPr/>
    </dgm:pt>
    <dgm:pt modelId="{7EF5F068-CA57-4713-893E-F8B9518A967F}" type="pres">
      <dgm:prSet presAssocID="{7DB37A47-DB31-4F31-975F-BE0B29E7BE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2C394C1-2C3A-4282-84F8-69EEF4C9A453}" type="pres">
      <dgm:prSet presAssocID="{7DB37A47-DB31-4F31-975F-BE0B29E7BE7D}" presName="spaceRect" presStyleCnt="0"/>
      <dgm:spPr/>
    </dgm:pt>
    <dgm:pt modelId="{4AECF42B-F471-46DC-B210-DDFC812DF2D5}" type="pres">
      <dgm:prSet presAssocID="{7DB37A47-DB31-4F31-975F-BE0B29E7BE7D}" presName="parTx" presStyleLbl="revTx" presStyleIdx="1" presStyleCnt="4">
        <dgm:presLayoutVars>
          <dgm:chMax val="0"/>
          <dgm:chPref val="0"/>
        </dgm:presLayoutVars>
      </dgm:prSet>
      <dgm:spPr/>
    </dgm:pt>
    <dgm:pt modelId="{729D5081-4CFE-4D08-BA25-DBD52B66170D}" type="pres">
      <dgm:prSet presAssocID="{5EC1E66D-86C4-433F-B51B-F3B988F1E48F}" presName="sibTrans" presStyleCnt="0"/>
      <dgm:spPr/>
    </dgm:pt>
    <dgm:pt modelId="{B89A0F0C-0AF0-407E-B716-AC0CC8AEF662}" type="pres">
      <dgm:prSet presAssocID="{915CA4BC-DB00-4B24-B6B2-BC0B823EAF33}" presName="compNode" presStyleCnt="0"/>
      <dgm:spPr/>
    </dgm:pt>
    <dgm:pt modelId="{AFC39B06-729B-489F-A5C9-0AF579AB97A4}" type="pres">
      <dgm:prSet presAssocID="{915CA4BC-DB00-4B24-B6B2-BC0B823EAF33}" presName="bgRect" presStyleLbl="bgShp" presStyleIdx="2" presStyleCnt="4"/>
      <dgm:spPr/>
    </dgm:pt>
    <dgm:pt modelId="{2C9BD102-B8A1-424D-B23F-45F4858C1E80}" type="pres">
      <dgm:prSet presAssocID="{915CA4BC-DB00-4B24-B6B2-BC0B823EAF3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FAF502FB-C5C9-4C61-960D-9EA71EDBED8F}" type="pres">
      <dgm:prSet presAssocID="{915CA4BC-DB00-4B24-B6B2-BC0B823EAF33}" presName="spaceRect" presStyleCnt="0"/>
      <dgm:spPr/>
    </dgm:pt>
    <dgm:pt modelId="{93F31861-68FA-417F-B544-BDE2C2EBC104}" type="pres">
      <dgm:prSet presAssocID="{915CA4BC-DB00-4B24-B6B2-BC0B823EAF33}" presName="parTx" presStyleLbl="revTx" presStyleIdx="2" presStyleCnt="4">
        <dgm:presLayoutVars>
          <dgm:chMax val="0"/>
          <dgm:chPref val="0"/>
        </dgm:presLayoutVars>
      </dgm:prSet>
      <dgm:spPr/>
    </dgm:pt>
    <dgm:pt modelId="{1D883330-1F1A-46D7-9672-D5A4FAB7533C}" type="pres">
      <dgm:prSet presAssocID="{B11C2F96-610D-441A-BDE0-E4053E94BD21}" presName="sibTrans" presStyleCnt="0"/>
      <dgm:spPr/>
    </dgm:pt>
    <dgm:pt modelId="{4FA2131A-2D20-42A7-BDBD-4A1D0FABDE78}" type="pres">
      <dgm:prSet presAssocID="{8B2844CB-026B-48F5-BF4F-E527CC315A7F}" presName="compNode" presStyleCnt="0"/>
      <dgm:spPr/>
    </dgm:pt>
    <dgm:pt modelId="{57DDCB59-A5FF-4B21-9146-426285D04EEE}" type="pres">
      <dgm:prSet presAssocID="{8B2844CB-026B-48F5-BF4F-E527CC315A7F}" presName="bgRect" presStyleLbl="bgShp" presStyleIdx="3" presStyleCnt="4"/>
      <dgm:spPr/>
    </dgm:pt>
    <dgm:pt modelId="{4CEFB20D-6121-4D85-B465-35A7C336A698}" type="pres">
      <dgm:prSet presAssocID="{8B2844CB-026B-48F5-BF4F-E527CC315A7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1F248FC6-D34E-46E2-8E00-5278135A66B4}" type="pres">
      <dgm:prSet presAssocID="{8B2844CB-026B-48F5-BF4F-E527CC315A7F}" presName="spaceRect" presStyleCnt="0"/>
      <dgm:spPr/>
    </dgm:pt>
    <dgm:pt modelId="{69FF8375-0D4B-4872-A6F1-9139972DAC62}" type="pres">
      <dgm:prSet presAssocID="{8B2844CB-026B-48F5-BF4F-E527CC315A7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7559011-D656-B145-AC02-CEF835F410EF}" type="presOf" srcId="{7DB37A47-DB31-4F31-975F-BE0B29E7BE7D}" destId="{4AECF42B-F471-46DC-B210-DDFC812DF2D5}" srcOrd="0" destOrd="0" presId="urn:microsoft.com/office/officeart/2018/2/layout/IconVerticalSolidList"/>
    <dgm:cxn modelId="{A57C8624-F2DC-D143-85A9-4704F7FD2DE9}" type="presOf" srcId="{8B2844CB-026B-48F5-BF4F-E527CC315A7F}" destId="{69FF8375-0D4B-4872-A6F1-9139972DAC62}" srcOrd="0" destOrd="0" presId="urn:microsoft.com/office/officeart/2018/2/layout/IconVerticalSolidList"/>
    <dgm:cxn modelId="{AA8F403E-0F9E-5B41-976D-8E9DADD0AE0D}" type="presOf" srcId="{6CCE37DF-7FBD-4A4F-8223-DEA4DE5CE1A9}" destId="{D3B2ACF5-723D-4032-AA24-EA3C14CAED6C}" srcOrd="0" destOrd="0" presId="urn:microsoft.com/office/officeart/2018/2/layout/IconVerticalSolidList"/>
    <dgm:cxn modelId="{4117B267-7CB0-4D45-A896-EB24337A3579}" srcId="{B5A57558-0DC4-43F8-9558-65B215126462}" destId="{6CCE37DF-7FBD-4A4F-8223-DEA4DE5CE1A9}" srcOrd="0" destOrd="0" parTransId="{6FE450D9-98DA-410F-BA05-0ECDD4F4780F}" sibTransId="{E7F292CF-6A12-4D5C-B1CC-9549A90A0DE5}"/>
    <dgm:cxn modelId="{9A255CA0-CF19-B640-B8DF-5F9E30C94160}" type="presOf" srcId="{915CA4BC-DB00-4B24-B6B2-BC0B823EAF33}" destId="{93F31861-68FA-417F-B544-BDE2C2EBC104}" srcOrd="0" destOrd="0" presId="urn:microsoft.com/office/officeart/2018/2/layout/IconVerticalSolidList"/>
    <dgm:cxn modelId="{AC5F74AA-D0C7-4A99-B800-AB53F27D4AD0}" srcId="{B5A57558-0DC4-43F8-9558-65B215126462}" destId="{915CA4BC-DB00-4B24-B6B2-BC0B823EAF33}" srcOrd="2" destOrd="0" parTransId="{5AA53946-98D9-4DB4-9A40-BC7F6900C06A}" sibTransId="{B11C2F96-610D-441A-BDE0-E4053E94BD21}"/>
    <dgm:cxn modelId="{224367AB-43C1-42AD-805C-67D975610C6A}" srcId="{B5A57558-0DC4-43F8-9558-65B215126462}" destId="{8B2844CB-026B-48F5-BF4F-E527CC315A7F}" srcOrd="3" destOrd="0" parTransId="{C9DEE4EC-E3BC-429A-8ED1-14861DCF3989}" sibTransId="{BC52B2A6-B501-4508-B5E2-6660A3105785}"/>
    <dgm:cxn modelId="{AB1398D9-5F89-FD41-9F76-399573FBC72C}" type="presOf" srcId="{B5A57558-0DC4-43F8-9558-65B215126462}" destId="{87444E3B-D9D6-404D-8AE7-21445801EE69}" srcOrd="0" destOrd="0" presId="urn:microsoft.com/office/officeart/2018/2/layout/IconVerticalSolidList"/>
    <dgm:cxn modelId="{76733FDF-C5E3-4B69-896B-494A10E2630E}" srcId="{B5A57558-0DC4-43F8-9558-65B215126462}" destId="{7DB37A47-DB31-4F31-975F-BE0B29E7BE7D}" srcOrd="1" destOrd="0" parTransId="{F8A733CD-4C9A-4AB1-A5EC-C346356225B8}" sibTransId="{5EC1E66D-86C4-433F-B51B-F3B988F1E48F}"/>
    <dgm:cxn modelId="{3CE9B939-9290-5E4F-A692-F32CE2D0B872}" type="presParOf" srcId="{87444E3B-D9D6-404D-8AE7-21445801EE69}" destId="{D077FBAC-B5CE-406A-AF74-54255DC62C80}" srcOrd="0" destOrd="0" presId="urn:microsoft.com/office/officeart/2018/2/layout/IconVerticalSolidList"/>
    <dgm:cxn modelId="{801FE7AE-785E-9343-AD8F-C2DB562573A1}" type="presParOf" srcId="{D077FBAC-B5CE-406A-AF74-54255DC62C80}" destId="{5D0CB1BE-8F72-4050-9365-B26A7A611C3F}" srcOrd="0" destOrd="0" presId="urn:microsoft.com/office/officeart/2018/2/layout/IconVerticalSolidList"/>
    <dgm:cxn modelId="{C76C6DF6-F859-644C-A63D-854CA16D4E9B}" type="presParOf" srcId="{D077FBAC-B5CE-406A-AF74-54255DC62C80}" destId="{4A7CBA55-AC6F-4855-B855-E09015349596}" srcOrd="1" destOrd="0" presId="urn:microsoft.com/office/officeart/2018/2/layout/IconVerticalSolidList"/>
    <dgm:cxn modelId="{66B87B7D-DBAB-944C-AAD3-F4C56B36AE66}" type="presParOf" srcId="{D077FBAC-B5CE-406A-AF74-54255DC62C80}" destId="{E052F816-0397-4475-88F0-4FA92E2E4251}" srcOrd="2" destOrd="0" presId="urn:microsoft.com/office/officeart/2018/2/layout/IconVerticalSolidList"/>
    <dgm:cxn modelId="{2D19F3BE-BEC4-694B-80C9-B1ACC36CCC50}" type="presParOf" srcId="{D077FBAC-B5CE-406A-AF74-54255DC62C80}" destId="{D3B2ACF5-723D-4032-AA24-EA3C14CAED6C}" srcOrd="3" destOrd="0" presId="urn:microsoft.com/office/officeart/2018/2/layout/IconVerticalSolidList"/>
    <dgm:cxn modelId="{3CD907F2-0013-5040-8F23-70C60B137F8F}" type="presParOf" srcId="{87444E3B-D9D6-404D-8AE7-21445801EE69}" destId="{B285F7B1-A588-4D1C-8B86-3D91EC4D23BF}" srcOrd="1" destOrd="0" presId="urn:microsoft.com/office/officeart/2018/2/layout/IconVerticalSolidList"/>
    <dgm:cxn modelId="{7D0C2C4F-EF50-454B-B0D1-F8D613F3ABFE}" type="presParOf" srcId="{87444E3B-D9D6-404D-8AE7-21445801EE69}" destId="{A95CC0F3-955E-4CB6-AB86-7C126AA9DA8A}" srcOrd="2" destOrd="0" presId="urn:microsoft.com/office/officeart/2018/2/layout/IconVerticalSolidList"/>
    <dgm:cxn modelId="{169609A9-301D-EF4A-9592-ED270E7D4EC5}" type="presParOf" srcId="{A95CC0F3-955E-4CB6-AB86-7C126AA9DA8A}" destId="{B5A1D8B7-15AF-4770-8B46-3CFB2AF8D19E}" srcOrd="0" destOrd="0" presId="urn:microsoft.com/office/officeart/2018/2/layout/IconVerticalSolidList"/>
    <dgm:cxn modelId="{92D4E3F0-88D7-9E44-9738-6352F358FE0C}" type="presParOf" srcId="{A95CC0F3-955E-4CB6-AB86-7C126AA9DA8A}" destId="{7EF5F068-CA57-4713-893E-F8B9518A967F}" srcOrd="1" destOrd="0" presId="urn:microsoft.com/office/officeart/2018/2/layout/IconVerticalSolidList"/>
    <dgm:cxn modelId="{7CC94D7D-5AB4-4B4A-8048-04B3A089E4D6}" type="presParOf" srcId="{A95CC0F3-955E-4CB6-AB86-7C126AA9DA8A}" destId="{B2C394C1-2C3A-4282-84F8-69EEF4C9A453}" srcOrd="2" destOrd="0" presId="urn:microsoft.com/office/officeart/2018/2/layout/IconVerticalSolidList"/>
    <dgm:cxn modelId="{A3F8C57A-AD0C-F442-B4A6-824F7B346670}" type="presParOf" srcId="{A95CC0F3-955E-4CB6-AB86-7C126AA9DA8A}" destId="{4AECF42B-F471-46DC-B210-DDFC812DF2D5}" srcOrd="3" destOrd="0" presId="urn:microsoft.com/office/officeart/2018/2/layout/IconVerticalSolidList"/>
    <dgm:cxn modelId="{AF402A4B-A910-F34B-BB87-AEEA63C8D20E}" type="presParOf" srcId="{87444E3B-D9D6-404D-8AE7-21445801EE69}" destId="{729D5081-4CFE-4D08-BA25-DBD52B66170D}" srcOrd="3" destOrd="0" presId="urn:microsoft.com/office/officeart/2018/2/layout/IconVerticalSolidList"/>
    <dgm:cxn modelId="{B37BD169-A567-4942-8491-04CFE7FCB2A6}" type="presParOf" srcId="{87444E3B-D9D6-404D-8AE7-21445801EE69}" destId="{B89A0F0C-0AF0-407E-B716-AC0CC8AEF662}" srcOrd="4" destOrd="0" presId="urn:microsoft.com/office/officeart/2018/2/layout/IconVerticalSolidList"/>
    <dgm:cxn modelId="{34DCFA7B-88F0-B848-AA76-BF02998B7059}" type="presParOf" srcId="{B89A0F0C-0AF0-407E-B716-AC0CC8AEF662}" destId="{AFC39B06-729B-489F-A5C9-0AF579AB97A4}" srcOrd="0" destOrd="0" presId="urn:microsoft.com/office/officeart/2018/2/layout/IconVerticalSolidList"/>
    <dgm:cxn modelId="{2D4D8530-B89B-DD4B-B66A-2CA174682561}" type="presParOf" srcId="{B89A0F0C-0AF0-407E-B716-AC0CC8AEF662}" destId="{2C9BD102-B8A1-424D-B23F-45F4858C1E80}" srcOrd="1" destOrd="0" presId="urn:microsoft.com/office/officeart/2018/2/layout/IconVerticalSolidList"/>
    <dgm:cxn modelId="{7A9EF1F8-8455-FB49-8668-2CBABB799C7F}" type="presParOf" srcId="{B89A0F0C-0AF0-407E-B716-AC0CC8AEF662}" destId="{FAF502FB-C5C9-4C61-960D-9EA71EDBED8F}" srcOrd="2" destOrd="0" presId="urn:microsoft.com/office/officeart/2018/2/layout/IconVerticalSolidList"/>
    <dgm:cxn modelId="{D4A71198-D1C1-444D-9287-8DFBA89E99AD}" type="presParOf" srcId="{B89A0F0C-0AF0-407E-B716-AC0CC8AEF662}" destId="{93F31861-68FA-417F-B544-BDE2C2EBC104}" srcOrd="3" destOrd="0" presId="urn:microsoft.com/office/officeart/2018/2/layout/IconVerticalSolidList"/>
    <dgm:cxn modelId="{2D5C729C-0996-0749-90FE-8AE9E9DFC414}" type="presParOf" srcId="{87444E3B-D9D6-404D-8AE7-21445801EE69}" destId="{1D883330-1F1A-46D7-9672-D5A4FAB7533C}" srcOrd="5" destOrd="0" presId="urn:microsoft.com/office/officeart/2018/2/layout/IconVerticalSolidList"/>
    <dgm:cxn modelId="{3E967F4A-4D7D-6B45-8B72-A06FF05B1C6C}" type="presParOf" srcId="{87444E3B-D9D6-404D-8AE7-21445801EE69}" destId="{4FA2131A-2D20-42A7-BDBD-4A1D0FABDE78}" srcOrd="6" destOrd="0" presId="urn:microsoft.com/office/officeart/2018/2/layout/IconVerticalSolidList"/>
    <dgm:cxn modelId="{210ACD11-BC7A-2D43-AB20-AA6186A03A99}" type="presParOf" srcId="{4FA2131A-2D20-42A7-BDBD-4A1D0FABDE78}" destId="{57DDCB59-A5FF-4B21-9146-426285D04EEE}" srcOrd="0" destOrd="0" presId="urn:microsoft.com/office/officeart/2018/2/layout/IconVerticalSolidList"/>
    <dgm:cxn modelId="{81B095E5-04C0-4444-B86F-80012DE116FF}" type="presParOf" srcId="{4FA2131A-2D20-42A7-BDBD-4A1D0FABDE78}" destId="{4CEFB20D-6121-4D85-B465-35A7C336A698}" srcOrd="1" destOrd="0" presId="urn:microsoft.com/office/officeart/2018/2/layout/IconVerticalSolidList"/>
    <dgm:cxn modelId="{FEA8C694-B141-9A4E-AE1C-891CAE48C6E9}" type="presParOf" srcId="{4FA2131A-2D20-42A7-BDBD-4A1D0FABDE78}" destId="{1F248FC6-D34E-46E2-8E00-5278135A66B4}" srcOrd="2" destOrd="0" presId="urn:microsoft.com/office/officeart/2018/2/layout/IconVerticalSolidList"/>
    <dgm:cxn modelId="{FDFCFBF2-9F6D-CA4E-B743-12D34F3F64A4}" type="presParOf" srcId="{4FA2131A-2D20-42A7-BDBD-4A1D0FABDE78}" destId="{69FF8375-0D4B-4872-A6F1-9139972DAC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EEB9C2-922B-49FB-8082-48787779D81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E10C704-AC32-461B-B413-8B7B1C88DF47}">
      <dgm:prSet/>
      <dgm:spPr/>
      <dgm:t>
        <a:bodyPr/>
        <a:lstStyle/>
        <a:p>
          <a:r>
            <a:rPr lang="en-GB"/>
            <a:t>Capture what has been said by writing or drawing directly on the PATH</a:t>
          </a:r>
          <a:endParaRPr lang="en-US"/>
        </a:p>
      </dgm:t>
    </dgm:pt>
    <dgm:pt modelId="{FD17F967-6948-40EB-BC5F-E1BE15AE82E7}" type="parTrans" cxnId="{D861DBD8-A2A5-41E4-9418-40ACD228A238}">
      <dgm:prSet/>
      <dgm:spPr/>
      <dgm:t>
        <a:bodyPr/>
        <a:lstStyle/>
        <a:p>
          <a:endParaRPr lang="en-US"/>
        </a:p>
      </dgm:t>
    </dgm:pt>
    <dgm:pt modelId="{C93CB29F-963A-49CE-BC1F-099462FA759A}" type="sibTrans" cxnId="{D861DBD8-A2A5-41E4-9418-40ACD228A238}">
      <dgm:prSet/>
      <dgm:spPr/>
      <dgm:t>
        <a:bodyPr/>
        <a:lstStyle/>
        <a:p>
          <a:endParaRPr lang="en-US"/>
        </a:p>
      </dgm:t>
    </dgm:pt>
    <dgm:pt modelId="{92D88D6B-61CC-462C-A6BB-DD7D520577BD}">
      <dgm:prSet/>
      <dgm:spPr/>
      <dgm:t>
        <a:bodyPr/>
        <a:lstStyle/>
        <a:p>
          <a:r>
            <a:rPr lang="en-GB"/>
            <a:t>Checking for understanding</a:t>
          </a:r>
          <a:endParaRPr lang="en-US"/>
        </a:p>
      </dgm:t>
    </dgm:pt>
    <dgm:pt modelId="{427258E7-9E0D-4A7A-84F6-08FC52D464FE}" type="parTrans" cxnId="{32FFBC1B-BAC6-40ED-A84B-9FAA56FB1B79}">
      <dgm:prSet/>
      <dgm:spPr/>
      <dgm:t>
        <a:bodyPr/>
        <a:lstStyle/>
        <a:p>
          <a:endParaRPr lang="en-US"/>
        </a:p>
      </dgm:t>
    </dgm:pt>
    <dgm:pt modelId="{4D20FAD2-FF9C-4CAC-A106-CB724A269A1B}" type="sibTrans" cxnId="{32FFBC1B-BAC6-40ED-A84B-9FAA56FB1B79}">
      <dgm:prSet/>
      <dgm:spPr/>
      <dgm:t>
        <a:bodyPr/>
        <a:lstStyle/>
        <a:p>
          <a:endParaRPr lang="en-US"/>
        </a:p>
      </dgm:t>
    </dgm:pt>
    <dgm:pt modelId="{45247B64-E8BB-47CE-98F2-7E0DCCB4E149}">
      <dgm:prSet/>
      <dgm:spPr/>
      <dgm:t>
        <a:bodyPr/>
        <a:lstStyle/>
        <a:p>
          <a:r>
            <a:rPr lang="en-GB"/>
            <a:t>Active listening</a:t>
          </a:r>
          <a:endParaRPr lang="en-US"/>
        </a:p>
      </dgm:t>
    </dgm:pt>
    <dgm:pt modelId="{8DA92016-2976-4013-89E7-A854869ED764}" type="parTrans" cxnId="{A86996B9-849D-4128-8F87-0E8666D95B5F}">
      <dgm:prSet/>
      <dgm:spPr/>
      <dgm:t>
        <a:bodyPr/>
        <a:lstStyle/>
        <a:p>
          <a:endParaRPr lang="en-US"/>
        </a:p>
      </dgm:t>
    </dgm:pt>
    <dgm:pt modelId="{8BF15787-D259-422F-AC5F-4CA67F992941}" type="sibTrans" cxnId="{A86996B9-849D-4128-8F87-0E8666D95B5F}">
      <dgm:prSet/>
      <dgm:spPr/>
      <dgm:t>
        <a:bodyPr/>
        <a:lstStyle/>
        <a:p>
          <a:endParaRPr lang="en-US"/>
        </a:p>
      </dgm:t>
    </dgm:pt>
    <dgm:pt modelId="{DB909C86-3100-4624-AC71-088B498B23E0}" type="pres">
      <dgm:prSet presAssocID="{26EEB9C2-922B-49FB-8082-48787779D81E}" presName="root" presStyleCnt="0">
        <dgm:presLayoutVars>
          <dgm:dir/>
          <dgm:resizeHandles val="exact"/>
        </dgm:presLayoutVars>
      </dgm:prSet>
      <dgm:spPr/>
    </dgm:pt>
    <dgm:pt modelId="{9D76EB67-587A-4116-B536-EC25F43ABEE0}" type="pres">
      <dgm:prSet presAssocID="{1E10C704-AC32-461B-B413-8B7B1C88DF47}" presName="compNode" presStyleCnt="0"/>
      <dgm:spPr/>
    </dgm:pt>
    <dgm:pt modelId="{4CABEDBF-0270-4D42-856B-81F93C98513D}" type="pres">
      <dgm:prSet presAssocID="{1E10C704-AC32-461B-B413-8B7B1C88DF47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D506A5A0-03EF-4292-80A0-4BB89CD24972}" type="pres">
      <dgm:prSet presAssocID="{1E10C704-AC32-461B-B413-8B7B1C88DF47}" presName="spaceRect" presStyleCnt="0"/>
      <dgm:spPr/>
    </dgm:pt>
    <dgm:pt modelId="{CD2C8F21-8D07-4BE4-987F-86234C4DF429}" type="pres">
      <dgm:prSet presAssocID="{1E10C704-AC32-461B-B413-8B7B1C88DF47}" presName="textRect" presStyleLbl="revTx" presStyleIdx="0" presStyleCnt="3">
        <dgm:presLayoutVars>
          <dgm:chMax val="1"/>
          <dgm:chPref val="1"/>
        </dgm:presLayoutVars>
      </dgm:prSet>
      <dgm:spPr/>
    </dgm:pt>
    <dgm:pt modelId="{FFDA4B4B-D249-455F-8830-C34C8E87044F}" type="pres">
      <dgm:prSet presAssocID="{C93CB29F-963A-49CE-BC1F-099462FA759A}" presName="sibTrans" presStyleCnt="0"/>
      <dgm:spPr/>
    </dgm:pt>
    <dgm:pt modelId="{EA49F1E5-09FA-4F9C-8AC4-C914922D3FBF}" type="pres">
      <dgm:prSet presAssocID="{92D88D6B-61CC-462C-A6BB-DD7D520577BD}" presName="compNode" presStyleCnt="0"/>
      <dgm:spPr/>
    </dgm:pt>
    <dgm:pt modelId="{12F3F392-1BB2-42FB-9067-EE3B7A1CAB80}" type="pres">
      <dgm:prSet presAssocID="{92D88D6B-61CC-462C-A6BB-DD7D520577BD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255B6EED-98F0-47A0-B5A0-1931BBBAA046}" type="pres">
      <dgm:prSet presAssocID="{92D88D6B-61CC-462C-A6BB-DD7D520577BD}" presName="spaceRect" presStyleCnt="0"/>
      <dgm:spPr/>
    </dgm:pt>
    <dgm:pt modelId="{F8C30212-74D3-4357-9B0E-359B8C4B7578}" type="pres">
      <dgm:prSet presAssocID="{92D88D6B-61CC-462C-A6BB-DD7D520577BD}" presName="textRect" presStyleLbl="revTx" presStyleIdx="1" presStyleCnt="3">
        <dgm:presLayoutVars>
          <dgm:chMax val="1"/>
          <dgm:chPref val="1"/>
        </dgm:presLayoutVars>
      </dgm:prSet>
      <dgm:spPr/>
    </dgm:pt>
    <dgm:pt modelId="{C29719AB-A289-4284-B70E-4879EA322C25}" type="pres">
      <dgm:prSet presAssocID="{4D20FAD2-FF9C-4CAC-A106-CB724A269A1B}" presName="sibTrans" presStyleCnt="0"/>
      <dgm:spPr/>
    </dgm:pt>
    <dgm:pt modelId="{E30A6913-053E-4DD8-8AA5-28C4ECDE6E95}" type="pres">
      <dgm:prSet presAssocID="{45247B64-E8BB-47CE-98F2-7E0DCCB4E149}" presName="compNode" presStyleCnt="0"/>
      <dgm:spPr/>
    </dgm:pt>
    <dgm:pt modelId="{E4772B1C-E9F3-49B7-9D5B-65EA41E25A2C}" type="pres">
      <dgm:prSet presAssocID="{45247B64-E8BB-47CE-98F2-7E0DCCB4E149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E5EA9DEF-5431-400E-BF0E-B79201442986}" type="pres">
      <dgm:prSet presAssocID="{45247B64-E8BB-47CE-98F2-7E0DCCB4E149}" presName="spaceRect" presStyleCnt="0"/>
      <dgm:spPr/>
    </dgm:pt>
    <dgm:pt modelId="{F27B756E-2BCD-4593-A9B9-0FCE1A00307A}" type="pres">
      <dgm:prSet presAssocID="{45247B64-E8BB-47CE-98F2-7E0DCCB4E14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2FFBC1B-BAC6-40ED-A84B-9FAA56FB1B79}" srcId="{26EEB9C2-922B-49FB-8082-48787779D81E}" destId="{92D88D6B-61CC-462C-A6BB-DD7D520577BD}" srcOrd="1" destOrd="0" parTransId="{427258E7-9E0D-4A7A-84F6-08FC52D464FE}" sibTransId="{4D20FAD2-FF9C-4CAC-A106-CB724A269A1B}"/>
    <dgm:cxn modelId="{ADFCE82D-2DB1-42E4-8E25-9F98F9035229}" type="presOf" srcId="{26EEB9C2-922B-49FB-8082-48787779D81E}" destId="{DB909C86-3100-4624-AC71-088B498B23E0}" srcOrd="0" destOrd="0" presId="urn:microsoft.com/office/officeart/2018/2/layout/IconLabelList"/>
    <dgm:cxn modelId="{DD23923A-8136-4187-8865-8D5F80ECD54D}" type="presOf" srcId="{92D88D6B-61CC-462C-A6BB-DD7D520577BD}" destId="{F8C30212-74D3-4357-9B0E-359B8C4B7578}" srcOrd="0" destOrd="0" presId="urn:microsoft.com/office/officeart/2018/2/layout/IconLabelList"/>
    <dgm:cxn modelId="{FC295061-F4A9-4409-8F73-FBA158731A27}" type="presOf" srcId="{1E10C704-AC32-461B-B413-8B7B1C88DF47}" destId="{CD2C8F21-8D07-4BE4-987F-86234C4DF429}" srcOrd="0" destOrd="0" presId="urn:microsoft.com/office/officeart/2018/2/layout/IconLabelList"/>
    <dgm:cxn modelId="{015E7269-D0CA-4134-B318-04358BE7F9E4}" type="presOf" srcId="{45247B64-E8BB-47CE-98F2-7E0DCCB4E149}" destId="{F27B756E-2BCD-4593-A9B9-0FCE1A00307A}" srcOrd="0" destOrd="0" presId="urn:microsoft.com/office/officeart/2018/2/layout/IconLabelList"/>
    <dgm:cxn modelId="{A86996B9-849D-4128-8F87-0E8666D95B5F}" srcId="{26EEB9C2-922B-49FB-8082-48787779D81E}" destId="{45247B64-E8BB-47CE-98F2-7E0DCCB4E149}" srcOrd="2" destOrd="0" parTransId="{8DA92016-2976-4013-89E7-A854869ED764}" sibTransId="{8BF15787-D259-422F-AC5F-4CA67F992941}"/>
    <dgm:cxn modelId="{D861DBD8-A2A5-41E4-9418-40ACD228A238}" srcId="{26EEB9C2-922B-49FB-8082-48787779D81E}" destId="{1E10C704-AC32-461B-B413-8B7B1C88DF47}" srcOrd="0" destOrd="0" parTransId="{FD17F967-6948-40EB-BC5F-E1BE15AE82E7}" sibTransId="{C93CB29F-963A-49CE-BC1F-099462FA759A}"/>
    <dgm:cxn modelId="{EF40B842-F24E-4DF5-99F4-A67DDA3AE5B4}" type="presParOf" srcId="{DB909C86-3100-4624-AC71-088B498B23E0}" destId="{9D76EB67-587A-4116-B536-EC25F43ABEE0}" srcOrd="0" destOrd="0" presId="urn:microsoft.com/office/officeart/2018/2/layout/IconLabelList"/>
    <dgm:cxn modelId="{7D40D23F-E3A4-426D-A145-577129857793}" type="presParOf" srcId="{9D76EB67-587A-4116-B536-EC25F43ABEE0}" destId="{4CABEDBF-0270-4D42-856B-81F93C98513D}" srcOrd="0" destOrd="0" presId="urn:microsoft.com/office/officeart/2018/2/layout/IconLabelList"/>
    <dgm:cxn modelId="{08E8F851-912E-46F5-866C-5C437E9BCD71}" type="presParOf" srcId="{9D76EB67-587A-4116-B536-EC25F43ABEE0}" destId="{D506A5A0-03EF-4292-80A0-4BB89CD24972}" srcOrd="1" destOrd="0" presId="urn:microsoft.com/office/officeart/2018/2/layout/IconLabelList"/>
    <dgm:cxn modelId="{AC00D2B9-4707-417B-982B-934F097BE416}" type="presParOf" srcId="{9D76EB67-587A-4116-B536-EC25F43ABEE0}" destId="{CD2C8F21-8D07-4BE4-987F-86234C4DF429}" srcOrd="2" destOrd="0" presId="urn:microsoft.com/office/officeart/2018/2/layout/IconLabelList"/>
    <dgm:cxn modelId="{4F1144DD-5105-41DB-B043-8E24D5411D2C}" type="presParOf" srcId="{DB909C86-3100-4624-AC71-088B498B23E0}" destId="{FFDA4B4B-D249-455F-8830-C34C8E87044F}" srcOrd="1" destOrd="0" presId="urn:microsoft.com/office/officeart/2018/2/layout/IconLabelList"/>
    <dgm:cxn modelId="{C772BCAE-C1FD-42AD-991F-D56958CC8985}" type="presParOf" srcId="{DB909C86-3100-4624-AC71-088B498B23E0}" destId="{EA49F1E5-09FA-4F9C-8AC4-C914922D3FBF}" srcOrd="2" destOrd="0" presId="urn:microsoft.com/office/officeart/2018/2/layout/IconLabelList"/>
    <dgm:cxn modelId="{C104B9B1-604B-45FD-8408-A5938D8E3261}" type="presParOf" srcId="{EA49F1E5-09FA-4F9C-8AC4-C914922D3FBF}" destId="{12F3F392-1BB2-42FB-9067-EE3B7A1CAB80}" srcOrd="0" destOrd="0" presId="urn:microsoft.com/office/officeart/2018/2/layout/IconLabelList"/>
    <dgm:cxn modelId="{C0BF2E3D-04DE-49F1-B8F7-28792C0F301D}" type="presParOf" srcId="{EA49F1E5-09FA-4F9C-8AC4-C914922D3FBF}" destId="{255B6EED-98F0-47A0-B5A0-1931BBBAA046}" srcOrd="1" destOrd="0" presId="urn:microsoft.com/office/officeart/2018/2/layout/IconLabelList"/>
    <dgm:cxn modelId="{56132CAE-EF84-48DA-AB87-EBCAB625F6D5}" type="presParOf" srcId="{EA49F1E5-09FA-4F9C-8AC4-C914922D3FBF}" destId="{F8C30212-74D3-4357-9B0E-359B8C4B7578}" srcOrd="2" destOrd="0" presId="urn:microsoft.com/office/officeart/2018/2/layout/IconLabelList"/>
    <dgm:cxn modelId="{690CEF7E-FD45-4E7C-8981-ABD088152B7B}" type="presParOf" srcId="{DB909C86-3100-4624-AC71-088B498B23E0}" destId="{C29719AB-A289-4284-B70E-4879EA322C25}" srcOrd="3" destOrd="0" presId="urn:microsoft.com/office/officeart/2018/2/layout/IconLabelList"/>
    <dgm:cxn modelId="{DDDE5997-C610-4677-98E0-5B005B85489A}" type="presParOf" srcId="{DB909C86-3100-4624-AC71-088B498B23E0}" destId="{E30A6913-053E-4DD8-8AA5-28C4ECDE6E95}" srcOrd="4" destOrd="0" presId="urn:microsoft.com/office/officeart/2018/2/layout/IconLabelList"/>
    <dgm:cxn modelId="{5BD00BC3-47C4-463A-9D32-28915CDE947A}" type="presParOf" srcId="{E30A6913-053E-4DD8-8AA5-28C4ECDE6E95}" destId="{E4772B1C-E9F3-49B7-9D5B-65EA41E25A2C}" srcOrd="0" destOrd="0" presId="urn:microsoft.com/office/officeart/2018/2/layout/IconLabelList"/>
    <dgm:cxn modelId="{D310D281-CA8B-4D80-9BF8-ABDF75153EA1}" type="presParOf" srcId="{E30A6913-053E-4DD8-8AA5-28C4ECDE6E95}" destId="{E5EA9DEF-5431-400E-BF0E-B79201442986}" srcOrd="1" destOrd="0" presId="urn:microsoft.com/office/officeart/2018/2/layout/IconLabelList"/>
    <dgm:cxn modelId="{28F470EB-05C1-4950-836D-D3751C9038E8}" type="presParOf" srcId="{E30A6913-053E-4DD8-8AA5-28C4ECDE6E95}" destId="{F27B756E-2BCD-4593-A9B9-0FCE1A00307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40D1AB-AEB9-42EA-93EB-C7379450F8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AB6491-FCF9-4FCD-A95F-EBC081E3AB6B}">
      <dgm:prSet/>
      <dgm:spPr/>
      <dgm:t>
        <a:bodyPr/>
        <a:lstStyle/>
        <a:p>
          <a:r>
            <a:rPr lang="en-GB"/>
            <a:t>Empathy</a:t>
          </a:r>
          <a:endParaRPr lang="en-US"/>
        </a:p>
      </dgm:t>
    </dgm:pt>
    <dgm:pt modelId="{800D685C-216A-4627-83A2-F01D7085F673}" type="parTrans" cxnId="{C3354C9E-4B47-4A45-B4B8-E3F70B80D47B}">
      <dgm:prSet/>
      <dgm:spPr/>
      <dgm:t>
        <a:bodyPr/>
        <a:lstStyle/>
        <a:p>
          <a:endParaRPr lang="en-US"/>
        </a:p>
      </dgm:t>
    </dgm:pt>
    <dgm:pt modelId="{1B3F1BE4-FF3B-490E-BB47-98DFA290D002}" type="sibTrans" cxnId="{C3354C9E-4B47-4A45-B4B8-E3F70B80D47B}">
      <dgm:prSet/>
      <dgm:spPr/>
      <dgm:t>
        <a:bodyPr/>
        <a:lstStyle/>
        <a:p>
          <a:endParaRPr lang="en-US"/>
        </a:p>
      </dgm:t>
    </dgm:pt>
    <dgm:pt modelId="{685A7BBD-7422-4E20-88A0-7C6C5ADD8DE2}">
      <dgm:prSet/>
      <dgm:spPr/>
      <dgm:t>
        <a:bodyPr/>
        <a:lstStyle/>
        <a:p>
          <a:r>
            <a:rPr lang="en-GB"/>
            <a:t>Being Genuine </a:t>
          </a:r>
          <a:endParaRPr lang="en-US"/>
        </a:p>
      </dgm:t>
    </dgm:pt>
    <dgm:pt modelId="{47774764-7897-4843-AA52-DCA68D511417}" type="parTrans" cxnId="{163F7F2D-A4D9-44F0-9347-4F8D0337CB16}">
      <dgm:prSet/>
      <dgm:spPr/>
      <dgm:t>
        <a:bodyPr/>
        <a:lstStyle/>
        <a:p>
          <a:endParaRPr lang="en-US"/>
        </a:p>
      </dgm:t>
    </dgm:pt>
    <dgm:pt modelId="{AC6620CF-BCB0-40AB-A0F9-7097FA66E962}" type="sibTrans" cxnId="{163F7F2D-A4D9-44F0-9347-4F8D0337CB16}">
      <dgm:prSet/>
      <dgm:spPr/>
      <dgm:t>
        <a:bodyPr/>
        <a:lstStyle/>
        <a:p>
          <a:endParaRPr lang="en-US"/>
        </a:p>
      </dgm:t>
    </dgm:pt>
    <dgm:pt modelId="{A02B6534-87C8-414A-8C48-B0CD1049D373}">
      <dgm:prSet/>
      <dgm:spPr/>
      <dgm:t>
        <a:bodyPr/>
        <a:lstStyle/>
        <a:p>
          <a:r>
            <a:rPr lang="en-GB"/>
            <a:t>Positive regard for others </a:t>
          </a:r>
          <a:endParaRPr lang="en-US"/>
        </a:p>
      </dgm:t>
    </dgm:pt>
    <dgm:pt modelId="{F75B6227-098F-4A5C-B098-204F11C0C461}" type="parTrans" cxnId="{72AFBE8A-B939-47A7-A68C-985BF1AA7FF4}">
      <dgm:prSet/>
      <dgm:spPr/>
      <dgm:t>
        <a:bodyPr/>
        <a:lstStyle/>
        <a:p>
          <a:endParaRPr lang="en-US"/>
        </a:p>
      </dgm:t>
    </dgm:pt>
    <dgm:pt modelId="{C02AABB2-A2E1-4515-B086-6CCA8F6B59B5}" type="sibTrans" cxnId="{72AFBE8A-B939-47A7-A68C-985BF1AA7FF4}">
      <dgm:prSet/>
      <dgm:spPr/>
      <dgm:t>
        <a:bodyPr/>
        <a:lstStyle/>
        <a:p>
          <a:endParaRPr lang="en-US"/>
        </a:p>
      </dgm:t>
    </dgm:pt>
    <dgm:pt modelId="{64A432FD-007A-468E-B424-0F14036F94BC}" type="pres">
      <dgm:prSet presAssocID="{0D40D1AB-AEB9-42EA-93EB-C7379450F83B}" presName="root" presStyleCnt="0">
        <dgm:presLayoutVars>
          <dgm:dir/>
          <dgm:resizeHandles val="exact"/>
        </dgm:presLayoutVars>
      </dgm:prSet>
      <dgm:spPr/>
    </dgm:pt>
    <dgm:pt modelId="{D22DCE66-BB6E-4F46-AFC8-FF30169727BF}" type="pres">
      <dgm:prSet presAssocID="{72AB6491-FCF9-4FCD-A95F-EBC081E3AB6B}" presName="compNode" presStyleCnt="0"/>
      <dgm:spPr/>
    </dgm:pt>
    <dgm:pt modelId="{3E27A18D-18D0-4128-8BD5-9E28096F0C94}" type="pres">
      <dgm:prSet presAssocID="{72AB6491-FCF9-4FCD-A95F-EBC081E3AB6B}" presName="bgRect" presStyleLbl="bgShp" presStyleIdx="0" presStyleCnt="3"/>
      <dgm:spPr/>
    </dgm:pt>
    <dgm:pt modelId="{E41BAFDD-2932-4D5B-850E-03DD5605664F}" type="pres">
      <dgm:prSet presAssocID="{72AB6491-FCF9-4FCD-A95F-EBC081E3AB6B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96A803CA-310B-4E7F-8C24-D1DFAEB9073B}" type="pres">
      <dgm:prSet presAssocID="{72AB6491-FCF9-4FCD-A95F-EBC081E3AB6B}" presName="spaceRect" presStyleCnt="0"/>
      <dgm:spPr/>
    </dgm:pt>
    <dgm:pt modelId="{47C698E3-7731-4F45-992A-FB337B76B91F}" type="pres">
      <dgm:prSet presAssocID="{72AB6491-FCF9-4FCD-A95F-EBC081E3AB6B}" presName="parTx" presStyleLbl="revTx" presStyleIdx="0" presStyleCnt="3">
        <dgm:presLayoutVars>
          <dgm:chMax val="0"/>
          <dgm:chPref val="0"/>
        </dgm:presLayoutVars>
      </dgm:prSet>
      <dgm:spPr/>
    </dgm:pt>
    <dgm:pt modelId="{17569435-1D71-4809-9454-14247409AA7F}" type="pres">
      <dgm:prSet presAssocID="{1B3F1BE4-FF3B-490E-BB47-98DFA290D002}" presName="sibTrans" presStyleCnt="0"/>
      <dgm:spPr/>
    </dgm:pt>
    <dgm:pt modelId="{BD361429-76EC-4B6A-B430-255BDC2EE7CC}" type="pres">
      <dgm:prSet presAssocID="{685A7BBD-7422-4E20-88A0-7C6C5ADD8DE2}" presName="compNode" presStyleCnt="0"/>
      <dgm:spPr/>
    </dgm:pt>
    <dgm:pt modelId="{AE761BC9-8CB2-47D7-A0C2-D197A729F6C5}" type="pres">
      <dgm:prSet presAssocID="{685A7BBD-7422-4E20-88A0-7C6C5ADD8DE2}" presName="bgRect" presStyleLbl="bgShp" presStyleIdx="1" presStyleCnt="3"/>
      <dgm:spPr/>
    </dgm:pt>
    <dgm:pt modelId="{3950B808-B598-4BEA-9104-FDDC193B736D}" type="pres">
      <dgm:prSet presAssocID="{685A7BBD-7422-4E20-88A0-7C6C5ADD8DE2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EEA234FB-B230-4EE1-BFD3-C2E8BA2FC528}" type="pres">
      <dgm:prSet presAssocID="{685A7BBD-7422-4E20-88A0-7C6C5ADD8DE2}" presName="spaceRect" presStyleCnt="0"/>
      <dgm:spPr/>
    </dgm:pt>
    <dgm:pt modelId="{903C02C2-FFB8-4AC3-91C8-DFBE44DDB06C}" type="pres">
      <dgm:prSet presAssocID="{685A7BBD-7422-4E20-88A0-7C6C5ADD8DE2}" presName="parTx" presStyleLbl="revTx" presStyleIdx="1" presStyleCnt="3">
        <dgm:presLayoutVars>
          <dgm:chMax val="0"/>
          <dgm:chPref val="0"/>
        </dgm:presLayoutVars>
      </dgm:prSet>
      <dgm:spPr/>
    </dgm:pt>
    <dgm:pt modelId="{032255F6-67FF-4321-A7E4-9DFC11C290F0}" type="pres">
      <dgm:prSet presAssocID="{AC6620CF-BCB0-40AB-A0F9-7097FA66E962}" presName="sibTrans" presStyleCnt="0"/>
      <dgm:spPr/>
    </dgm:pt>
    <dgm:pt modelId="{65E1B9EC-EC0B-4C49-B37B-687C1DF9C443}" type="pres">
      <dgm:prSet presAssocID="{A02B6534-87C8-414A-8C48-B0CD1049D373}" presName="compNode" presStyleCnt="0"/>
      <dgm:spPr/>
    </dgm:pt>
    <dgm:pt modelId="{AF4B5883-641E-48A9-8A9F-1AD52E7480EC}" type="pres">
      <dgm:prSet presAssocID="{A02B6534-87C8-414A-8C48-B0CD1049D373}" presName="bgRect" presStyleLbl="bgShp" presStyleIdx="2" presStyleCnt="3"/>
      <dgm:spPr/>
    </dgm:pt>
    <dgm:pt modelId="{68797783-4BEB-47E6-BFF0-53A26971D3A6}" type="pres">
      <dgm:prSet presAssocID="{A02B6534-87C8-414A-8C48-B0CD1049D373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82B396D9-879B-4852-BA4A-3CEDED606EB6}" type="pres">
      <dgm:prSet presAssocID="{A02B6534-87C8-414A-8C48-B0CD1049D373}" presName="spaceRect" presStyleCnt="0"/>
      <dgm:spPr/>
    </dgm:pt>
    <dgm:pt modelId="{AF4F12EB-68B0-4066-9BB8-27B8B4E8BAED}" type="pres">
      <dgm:prSet presAssocID="{A02B6534-87C8-414A-8C48-B0CD1049D37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63F7F2D-A4D9-44F0-9347-4F8D0337CB16}" srcId="{0D40D1AB-AEB9-42EA-93EB-C7379450F83B}" destId="{685A7BBD-7422-4E20-88A0-7C6C5ADD8DE2}" srcOrd="1" destOrd="0" parTransId="{47774764-7897-4843-AA52-DCA68D511417}" sibTransId="{AC6620CF-BCB0-40AB-A0F9-7097FA66E962}"/>
    <dgm:cxn modelId="{AA828770-68D5-4495-99DE-6582CA966192}" type="presOf" srcId="{A02B6534-87C8-414A-8C48-B0CD1049D373}" destId="{AF4F12EB-68B0-4066-9BB8-27B8B4E8BAED}" srcOrd="0" destOrd="0" presId="urn:microsoft.com/office/officeart/2018/2/layout/IconVerticalSolidList"/>
    <dgm:cxn modelId="{1126E677-BC10-4575-88B8-D825E6002A25}" type="presOf" srcId="{72AB6491-FCF9-4FCD-A95F-EBC081E3AB6B}" destId="{47C698E3-7731-4F45-992A-FB337B76B91F}" srcOrd="0" destOrd="0" presId="urn:microsoft.com/office/officeart/2018/2/layout/IconVerticalSolidList"/>
    <dgm:cxn modelId="{72AFBE8A-B939-47A7-A68C-985BF1AA7FF4}" srcId="{0D40D1AB-AEB9-42EA-93EB-C7379450F83B}" destId="{A02B6534-87C8-414A-8C48-B0CD1049D373}" srcOrd="2" destOrd="0" parTransId="{F75B6227-098F-4A5C-B098-204F11C0C461}" sibTransId="{C02AABB2-A2E1-4515-B086-6CCA8F6B59B5}"/>
    <dgm:cxn modelId="{C3354C9E-4B47-4A45-B4B8-E3F70B80D47B}" srcId="{0D40D1AB-AEB9-42EA-93EB-C7379450F83B}" destId="{72AB6491-FCF9-4FCD-A95F-EBC081E3AB6B}" srcOrd="0" destOrd="0" parTransId="{800D685C-216A-4627-83A2-F01D7085F673}" sibTransId="{1B3F1BE4-FF3B-490E-BB47-98DFA290D002}"/>
    <dgm:cxn modelId="{849C3BDA-C410-4116-AC28-7DEA23B185BC}" type="presOf" srcId="{685A7BBD-7422-4E20-88A0-7C6C5ADD8DE2}" destId="{903C02C2-FFB8-4AC3-91C8-DFBE44DDB06C}" srcOrd="0" destOrd="0" presId="urn:microsoft.com/office/officeart/2018/2/layout/IconVerticalSolidList"/>
    <dgm:cxn modelId="{FCD6C7DF-A878-4D66-A21E-339E1726E0BB}" type="presOf" srcId="{0D40D1AB-AEB9-42EA-93EB-C7379450F83B}" destId="{64A432FD-007A-468E-B424-0F14036F94BC}" srcOrd="0" destOrd="0" presId="urn:microsoft.com/office/officeart/2018/2/layout/IconVerticalSolidList"/>
    <dgm:cxn modelId="{3FC1EDFF-0F4D-4A9F-87A5-2406E95E8E56}" type="presParOf" srcId="{64A432FD-007A-468E-B424-0F14036F94BC}" destId="{D22DCE66-BB6E-4F46-AFC8-FF30169727BF}" srcOrd="0" destOrd="0" presId="urn:microsoft.com/office/officeart/2018/2/layout/IconVerticalSolidList"/>
    <dgm:cxn modelId="{FFF845E9-20DD-4722-92D7-A1B23F5C8A09}" type="presParOf" srcId="{D22DCE66-BB6E-4F46-AFC8-FF30169727BF}" destId="{3E27A18D-18D0-4128-8BD5-9E28096F0C94}" srcOrd="0" destOrd="0" presId="urn:microsoft.com/office/officeart/2018/2/layout/IconVerticalSolidList"/>
    <dgm:cxn modelId="{A80191A9-D52D-4A66-9BC9-A873A447A899}" type="presParOf" srcId="{D22DCE66-BB6E-4F46-AFC8-FF30169727BF}" destId="{E41BAFDD-2932-4D5B-850E-03DD5605664F}" srcOrd="1" destOrd="0" presId="urn:microsoft.com/office/officeart/2018/2/layout/IconVerticalSolidList"/>
    <dgm:cxn modelId="{764CB5A5-1653-43BE-A060-194D00F04A86}" type="presParOf" srcId="{D22DCE66-BB6E-4F46-AFC8-FF30169727BF}" destId="{96A803CA-310B-4E7F-8C24-D1DFAEB9073B}" srcOrd="2" destOrd="0" presId="urn:microsoft.com/office/officeart/2018/2/layout/IconVerticalSolidList"/>
    <dgm:cxn modelId="{60C5D8A6-62D2-46D5-B06F-36A2B1A243C6}" type="presParOf" srcId="{D22DCE66-BB6E-4F46-AFC8-FF30169727BF}" destId="{47C698E3-7731-4F45-992A-FB337B76B91F}" srcOrd="3" destOrd="0" presId="urn:microsoft.com/office/officeart/2018/2/layout/IconVerticalSolidList"/>
    <dgm:cxn modelId="{06434F67-E2D6-4A57-95DB-7DA4F778BE77}" type="presParOf" srcId="{64A432FD-007A-468E-B424-0F14036F94BC}" destId="{17569435-1D71-4809-9454-14247409AA7F}" srcOrd="1" destOrd="0" presId="urn:microsoft.com/office/officeart/2018/2/layout/IconVerticalSolidList"/>
    <dgm:cxn modelId="{64E64254-A837-4BAA-9AE6-4B9F18122875}" type="presParOf" srcId="{64A432FD-007A-468E-B424-0F14036F94BC}" destId="{BD361429-76EC-4B6A-B430-255BDC2EE7CC}" srcOrd="2" destOrd="0" presId="urn:microsoft.com/office/officeart/2018/2/layout/IconVerticalSolidList"/>
    <dgm:cxn modelId="{08FD1B21-EFFB-4943-8D21-B9E60571D4B6}" type="presParOf" srcId="{BD361429-76EC-4B6A-B430-255BDC2EE7CC}" destId="{AE761BC9-8CB2-47D7-A0C2-D197A729F6C5}" srcOrd="0" destOrd="0" presId="urn:microsoft.com/office/officeart/2018/2/layout/IconVerticalSolidList"/>
    <dgm:cxn modelId="{2316B4E3-096A-4265-8BB8-EB228E0CEFE8}" type="presParOf" srcId="{BD361429-76EC-4B6A-B430-255BDC2EE7CC}" destId="{3950B808-B598-4BEA-9104-FDDC193B736D}" srcOrd="1" destOrd="0" presId="urn:microsoft.com/office/officeart/2018/2/layout/IconVerticalSolidList"/>
    <dgm:cxn modelId="{24DB429B-E07D-449D-8293-01804AA61A6B}" type="presParOf" srcId="{BD361429-76EC-4B6A-B430-255BDC2EE7CC}" destId="{EEA234FB-B230-4EE1-BFD3-C2E8BA2FC528}" srcOrd="2" destOrd="0" presId="urn:microsoft.com/office/officeart/2018/2/layout/IconVerticalSolidList"/>
    <dgm:cxn modelId="{8AAAE180-FFDB-4DE7-AB1C-DD07C77E8ED9}" type="presParOf" srcId="{BD361429-76EC-4B6A-B430-255BDC2EE7CC}" destId="{903C02C2-FFB8-4AC3-91C8-DFBE44DDB06C}" srcOrd="3" destOrd="0" presId="urn:microsoft.com/office/officeart/2018/2/layout/IconVerticalSolidList"/>
    <dgm:cxn modelId="{1162A216-66DA-43D5-8B23-B34F380BC06A}" type="presParOf" srcId="{64A432FD-007A-468E-B424-0F14036F94BC}" destId="{032255F6-67FF-4321-A7E4-9DFC11C290F0}" srcOrd="3" destOrd="0" presId="urn:microsoft.com/office/officeart/2018/2/layout/IconVerticalSolidList"/>
    <dgm:cxn modelId="{976ED821-ADF9-46B2-B582-82A00868AFC0}" type="presParOf" srcId="{64A432FD-007A-468E-B424-0F14036F94BC}" destId="{65E1B9EC-EC0B-4C49-B37B-687C1DF9C443}" srcOrd="4" destOrd="0" presId="urn:microsoft.com/office/officeart/2018/2/layout/IconVerticalSolidList"/>
    <dgm:cxn modelId="{43C07A92-4E09-4B07-80B7-6BE820E4A0EA}" type="presParOf" srcId="{65E1B9EC-EC0B-4C49-B37B-687C1DF9C443}" destId="{AF4B5883-641E-48A9-8A9F-1AD52E7480EC}" srcOrd="0" destOrd="0" presId="urn:microsoft.com/office/officeart/2018/2/layout/IconVerticalSolidList"/>
    <dgm:cxn modelId="{DCF7DFCB-F838-486C-A017-68BB88A884AD}" type="presParOf" srcId="{65E1B9EC-EC0B-4C49-B37B-687C1DF9C443}" destId="{68797783-4BEB-47E6-BFF0-53A26971D3A6}" srcOrd="1" destOrd="0" presId="urn:microsoft.com/office/officeart/2018/2/layout/IconVerticalSolidList"/>
    <dgm:cxn modelId="{B28F1136-6BEB-4C47-988F-70FAEAC7EC40}" type="presParOf" srcId="{65E1B9EC-EC0B-4C49-B37B-687C1DF9C443}" destId="{82B396D9-879B-4852-BA4A-3CEDED606EB6}" srcOrd="2" destOrd="0" presId="urn:microsoft.com/office/officeart/2018/2/layout/IconVerticalSolidList"/>
    <dgm:cxn modelId="{2B2DA322-0211-4EC2-B2F8-199BED58EBC1}" type="presParOf" srcId="{65E1B9EC-EC0B-4C49-B37B-687C1DF9C443}" destId="{AF4F12EB-68B0-4066-9BB8-27B8B4E8BA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2A643D-4826-4752-BE68-0FA20FC623F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CB76916-9096-4A19-83A9-743FAD1DFA17}">
      <dgm:prSet/>
      <dgm:spPr/>
      <dgm:t>
        <a:bodyPr/>
        <a:lstStyle/>
        <a:p>
          <a:pPr>
            <a:defRPr cap="all"/>
          </a:pPr>
          <a:r>
            <a:rPr lang="en-GB" dirty="0"/>
            <a:t>identified BY THE PERSON WHO IS DOING THE PATH, rather than the group</a:t>
          </a:r>
          <a:endParaRPr lang="en-US" dirty="0"/>
        </a:p>
      </dgm:t>
    </dgm:pt>
    <dgm:pt modelId="{12D6B966-85B2-4371-BEB4-265CF7BAA0D9}" type="parTrans" cxnId="{09AFD9F4-7468-4A7C-BA34-A6B520153AC1}">
      <dgm:prSet/>
      <dgm:spPr/>
      <dgm:t>
        <a:bodyPr/>
        <a:lstStyle/>
        <a:p>
          <a:endParaRPr lang="en-US"/>
        </a:p>
      </dgm:t>
    </dgm:pt>
    <dgm:pt modelId="{F3D9F4AC-C49C-4B39-9AAA-5A7D90DB3F81}" type="sibTrans" cxnId="{09AFD9F4-7468-4A7C-BA34-A6B520153AC1}">
      <dgm:prSet/>
      <dgm:spPr/>
      <dgm:t>
        <a:bodyPr/>
        <a:lstStyle/>
        <a:p>
          <a:endParaRPr lang="en-US"/>
        </a:p>
      </dgm:t>
    </dgm:pt>
    <dgm:pt modelId="{EBC2B7E8-9483-4D58-A072-A72DAA056E4C}">
      <dgm:prSet/>
      <dgm:spPr/>
      <dgm:t>
        <a:bodyPr/>
        <a:lstStyle/>
        <a:p>
          <a:pPr>
            <a:defRPr cap="all"/>
          </a:pPr>
          <a:r>
            <a:rPr lang="en-GB" dirty="0"/>
            <a:t>People who care about the person/people involved – ORDINARY/NATURAL supports</a:t>
          </a:r>
          <a:endParaRPr lang="en-US" dirty="0"/>
        </a:p>
      </dgm:t>
    </dgm:pt>
    <dgm:pt modelId="{A2B54FB4-BF99-44AD-B30A-9F823C0873AE}" type="parTrans" cxnId="{88DB65E0-53BD-4D76-83A7-16B0903B2D4A}">
      <dgm:prSet/>
      <dgm:spPr/>
      <dgm:t>
        <a:bodyPr/>
        <a:lstStyle/>
        <a:p>
          <a:endParaRPr lang="en-US"/>
        </a:p>
      </dgm:t>
    </dgm:pt>
    <dgm:pt modelId="{7D4A5CB0-EA9D-438C-843C-1863A374DEA9}" type="sibTrans" cxnId="{88DB65E0-53BD-4D76-83A7-16B0903B2D4A}">
      <dgm:prSet/>
      <dgm:spPr/>
      <dgm:t>
        <a:bodyPr/>
        <a:lstStyle/>
        <a:p>
          <a:endParaRPr lang="en-US"/>
        </a:p>
      </dgm:t>
    </dgm:pt>
    <dgm:pt modelId="{8787362C-4D27-4782-ACDB-18B59A5B28BC}" type="pres">
      <dgm:prSet presAssocID="{382A643D-4826-4752-BE68-0FA20FC623F8}" presName="root" presStyleCnt="0">
        <dgm:presLayoutVars>
          <dgm:dir/>
          <dgm:resizeHandles val="exact"/>
        </dgm:presLayoutVars>
      </dgm:prSet>
      <dgm:spPr/>
    </dgm:pt>
    <dgm:pt modelId="{69F42C0C-4CC6-446F-8C2B-25443BE4D09A}" type="pres">
      <dgm:prSet presAssocID="{ECB76916-9096-4A19-83A9-743FAD1DFA17}" presName="compNode" presStyleCnt="0"/>
      <dgm:spPr/>
    </dgm:pt>
    <dgm:pt modelId="{A22B91F1-4346-4924-9165-99D8E505F362}" type="pres">
      <dgm:prSet presAssocID="{ECB76916-9096-4A19-83A9-743FAD1DFA17}" presName="iconBgRect" presStyleLbl="bgShp" presStyleIdx="0" presStyleCnt="2"/>
      <dgm:spPr/>
    </dgm:pt>
    <dgm:pt modelId="{4CD95C8A-BB0D-4094-88BA-9CE85F7CF727}" type="pres">
      <dgm:prSet presAssocID="{ECB76916-9096-4A19-83A9-743FAD1DFA17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02A3657-EDA4-43AB-8E5C-9D4D613D064F}" type="pres">
      <dgm:prSet presAssocID="{ECB76916-9096-4A19-83A9-743FAD1DFA17}" presName="spaceRect" presStyleCnt="0"/>
      <dgm:spPr/>
    </dgm:pt>
    <dgm:pt modelId="{4CFEDF1B-87F8-4D86-97FA-0FFF285C0B52}" type="pres">
      <dgm:prSet presAssocID="{ECB76916-9096-4A19-83A9-743FAD1DFA17}" presName="textRect" presStyleLbl="revTx" presStyleIdx="0" presStyleCnt="2" custScaleY="190865">
        <dgm:presLayoutVars>
          <dgm:chMax val="1"/>
          <dgm:chPref val="1"/>
        </dgm:presLayoutVars>
      </dgm:prSet>
      <dgm:spPr/>
    </dgm:pt>
    <dgm:pt modelId="{1A763C44-11E2-440F-9992-634DD0D00CC8}" type="pres">
      <dgm:prSet presAssocID="{F3D9F4AC-C49C-4B39-9AAA-5A7D90DB3F81}" presName="sibTrans" presStyleCnt="0"/>
      <dgm:spPr/>
    </dgm:pt>
    <dgm:pt modelId="{213DF379-BB2C-4F98-80C5-EDAFEF48DE12}" type="pres">
      <dgm:prSet presAssocID="{EBC2B7E8-9483-4D58-A072-A72DAA056E4C}" presName="compNode" presStyleCnt="0"/>
      <dgm:spPr/>
    </dgm:pt>
    <dgm:pt modelId="{BB84F014-630B-4EBF-B003-580AF7D25038}" type="pres">
      <dgm:prSet presAssocID="{EBC2B7E8-9483-4D58-A072-A72DAA056E4C}" presName="iconBgRect" presStyleLbl="bgShp" presStyleIdx="1" presStyleCnt="2"/>
      <dgm:spPr/>
    </dgm:pt>
    <dgm:pt modelId="{84916E14-AEED-43AE-B765-66C973C4A038}" type="pres">
      <dgm:prSet presAssocID="{EBC2B7E8-9483-4D58-A072-A72DAA056E4C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AD709D04-882C-4E12-99E5-A65B23D85837}" type="pres">
      <dgm:prSet presAssocID="{EBC2B7E8-9483-4D58-A072-A72DAA056E4C}" presName="spaceRect" presStyleCnt="0"/>
      <dgm:spPr/>
    </dgm:pt>
    <dgm:pt modelId="{95B258D6-F587-41E8-B6F9-E282CD11045A}" type="pres">
      <dgm:prSet presAssocID="{EBC2B7E8-9483-4D58-A072-A72DAA056E4C}" presName="textRect" presStyleLbl="revTx" presStyleIdx="1" presStyleCnt="2" custScaleY="165232">
        <dgm:presLayoutVars>
          <dgm:chMax val="1"/>
          <dgm:chPref val="1"/>
        </dgm:presLayoutVars>
      </dgm:prSet>
      <dgm:spPr/>
    </dgm:pt>
  </dgm:ptLst>
  <dgm:cxnLst>
    <dgm:cxn modelId="{5EE29C6A-5BFB-45FC-8DE4-F7359816F599}" type="presOf" srcId="{382A643D-4826-4752-BE68-0FA20FC623F8}" destId="{8787362C-4D27-4782-ACDB-18B59A5B28BC}" srcOrd="0" destOrd="0" presId="urn:microsoft.com/office/officeart/2018/5/layout/IconCircleLabelList"/>
    <dgm:cxn modelId="{D76F8C55-7D95-4B0E-B323-1AFDF3E14B3D}" type="presOf" srcId="{EBC2B7E8-9483-4D58-A072-A72DAA056E4C}" destId="{95B258D6-F587-41E8-B6F9-E282CD11045A}" srcOrd="0" destOrd="0" presId="urn:microsoft.com/office/officeart/2018/5/layout/IconCircleLabelList"/>
    <dgm:cxn modelId="{192B9C8B-F7C0-4341-9543-24D8B7F29881}" type="presOf" srcId="{ECB76916-9096-4A19-83A9-743FAD1DFA17}" destId="{4CFEDF1B-87F8-4D86-97FA-0FFF285C0B52}" srcOrd="0" destOrd="0" presId="urn:microsoft.com/office/officeart/2018/5/layout/IconCircleLabelList"/>
    <dgm:cxn modelId="{88DB65E0-53BD-4D76-83A7-16B0903B2D4A}" srcId="{382A643D-4826-4752-BE68-0FA20FC623F8}" destId="{EBC2B7E8-9483-4D58-A072-A72DAA056E4C}" srcOrd="1" destOrd="0" parTransId="{A2B54FB4-BF99-44AD-B30A-9F823C0873AE}" sibTransId="{7D4A5CB0-EA9D-438C-843C-1863A374DEA9}"/>
    <dgm:cxn modelId="{09AFD9F4-7468-4A7C-BA34-A6B520153AC1}" srcId="{382A643D-4826-4752-BE68-0FA20FC623F8}" destId="{ECB76916-9096-4A19-83A9-743FAD1DFA17}" srcOrd="0" destOrd="0" parTransId="{12D6B966-85B2-4371-BEB4-265CF7BAA0D9}" sibTransId="{F3D9F4AC-C49C-4B39-9AAA-5A7D90DB3F81}"/>
    <dgm:cxn modelId="{C34CEB88-E9AD-4EF7-82FB-2833CEBB43F1}" type="presParOf" srcId="{8787362C-4D27-4782-ACDB-18B59A5B28BC}" destId="{69F42C0C-4CC6-446F-8C2B-25443BE4D09A}" srcOrd="0" destOrd="0" presId="urn:microsoft.com/office/officeart/2018/5/layout/IconCircleLabelList"/>
    <dgm:cxn modelId="{F3758DCD-1BEA-44DB-884C-9F9222141DEE}" type="presParOf" srcId="{69F42C0C-4CC6-446F-8C2B-25443BE4D09A}" destId="{A22B91F1-4346-4924-9165-99D8E505F362}" srcOrd="0" destOrd="0" presId="urn:microsoft.com/office/officeart/2018/5/layout/IconCircleLabelList"/>
    <dgm:cxn modelId="{5FA9E474-A719-4762-B39E-0B2857F8B45A}" type="presParOf" srcId="{69F42C0C-4CC6-446F-8C2B-25443BE4D09A}" destId="{4CD95C8A-BB0D-4094-88BA-9CE85F7CF727}" srcOrd="1" destOrd="0" presId="urn:microsoft.com/office/officeart/2018/5/layout/IconCircleLabelList"/>
    <dgm:cxn modelId="{3D9D75D4-427F-41E9-9C80-7AF9BA44FE75}" type="presParOf" srcId="{69F42C0C-4CC6-446F-8C2B-25443BE4D09A}" destId="{602A3657-EDA4-43AB-8E5C-9D4D613D064F}" srcOrd="2" destOrd="0" presId="urn:microsoft.com/office/officeart/2018/5/layout/IconCircleLabelList"/>
    <dgm:cxn modelId="{4F3C7EA1-51A6-42F7-B5E0-E9F4EFA0B18D}" type="presParOf" srcId="{69F42C0C-4CC6-446F-8C2B-25443BE4D09A}" destId="{4CFEDF1B-87F8-4D86-97FA-0FFF285C0B52}" srcOrd="3" destOrd="0" presId="urn:microsoft.com/office/officeart/2018/5/layout/IconCircleLabelList"/>
    <dgm:cxn modelId="{ECCB7584-148A-4324-811B-79DBA23F6B6F}" type="presParOf" srcId="{8787362C-4D27-4782-ACDB-18B59A5B28BC}" destId="{1A763C44-11E2-440F-9992-634DD0D00CC8}" srcOrd="1" destOrd="0" presId="urn:microsoft.com/office/officeart/2018/5/layout/IconCircleLabelList"/>
    <dgm:cxn modelId="{96663E8D-0694-4EB3-B8AE-D13B0EE77349}" type="presParOf" srcId="{8787362C-4D27-4782-ACDB-18B59A5B28BC}" destId="{213DF379-BB2C-4F98-80C5-EDAFEF48DE12}" srcOrd="2" destOrd="0" presId="urn:microsoft.com/office/officeart/2018/5/layout/IconCircleLabelList"/>
    <dgm:cxn modelId="{35CAF81A-3EB6-4A23-BA03-040D1830CFF5}" type="presParOf" srcId="{213DF379-BB2C-4F98-80C5-EDAFEF48DE12}" destId="{BB84F014-630B-4EBF-B003-580AF7D25038}" srcOrd="0" destOrd="0" presId="urn:microsoft.com/office/officeart/2018/5/layout/IconCircleLabelList"/>
    <dgm:cxn modelId="{9BA1FEB5-9BA6-43A0-9806-E0D8B027BB77}" type="presParOf" srcId="{213DF379-BB2C-4F98-80C5-EDAFEF48DE12}" destId="{84916E14-AEED-43AE-B765-66C973C4A038}" srcOrd="1" destOrd="0" presId="urn:microsoft.com/office/officeart/2018/5/layout/IconCircleLabelList"/>
    <dgm:cxn modelId="{49A1DD1E-A953-4D9F-B5FD-C1C8FC5426B9}" type="presParOf" srcId="{213DF379-BB2C-4F98-80C5-EDAFEF48DE12}" destId="{AD709D04-882C-4E12-99E5-A65B23D85837}" srcOrd="2" destOrd="0" presId="urn:microsoft.com/office/officeart/2018/5/layout/IconCircleLabelList"/>
    <dgm:cxn modelId="{1B2482D3-099F-4BA9-AD66-CE4B5C07FA46}" type="presParOf" srcId="{213DF379-BB2C-4F98-80C5-EDAFEF48DE12}" destId="{95B258D6-F587-41E8-B6F9-E282CD1104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09626-A9CA-0A4B-9CBE-FE935CE15F2B}">
      <dsp:nvSpPr>
        <dsp:cNvPr id="0" name=""/>
        <dsp:cNvSpPr/>
      </dsp:nvSpPr>
      <dsp:spPr>
        <a:xfrm>
          <a:off x="577165" y="1829"/>
          <a:ext cx="3251464" cy="13005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 Practice</a:t>
          </a:r>
        </a:p>
      </dsp:txBody>
      <dsp:txXfrm>
        <a:off x="1227458" y="1829"/>
        <a:ext cx="1950879" cy="1300585"/>
      </dsp:txXfrm>
    </dsp:sp>
    <dsp:sp modelId="{35844891-4845-6B4E-9691-C73020C2435E}">
      <dsp:nvSpPr>
        <dsp:cNvPr id="0" name=""/>
        <dsp:cNvSpPr/>
      </dsp:nvSpPr>
      <dsp:spPr>
        <a:xfrm>
          <a:off x="3434512" y="112379"/>
          <a:ext cx="2698715" cy="10794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Person centred ways of practicing. Use of tools like PATHs. Working with people and their strengths.</a:t>
          </a:r>
        </a:p>
      </dsp:txBody>
      <dsp:txXfrm>
        <a:off x="3974255" y="112379"/>
        <a:ext cx="1619229" cy="1079486"/>
      </dsp:txXfrm>
    </dsp:sp>
    <dsp:sp modelId="{C1E0B79B-8750-A347-AA6F-F07D6A5ACAE2}">
      <dsp:nvSpPr>
        <dsp:cNvPr id="0" name=""/>
        <dsp:cNvSpPr/>
      </dsp:nvSpPr>
      <dsp:spPr>
        <a:xfrm>
          <a:off x="5755407" y="112379"/>
          <a:ext cx="2698715" cy="1079486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System oriented ways of practice: reports, meetings and panels. Working for and ‘doing to’ people.</a:t>
          </a:r>
        </a:p>
      </dsp:txBody>
      <dsp:txXfrm>
        <a:off x="6295150" y="112379"/>
        <a:ext cx="1619229" cy="1079486"/>
      </dsp:txXfrm>
    </dsp:sp>
    <dsp:sp modelId="{DD979AE9-566F-8244-8F08-230EDB783F3A}">
      <dsp:nvSpPr>
        <dsp:cNvPr id="0" name=""/>
        <dsp:cNvSpPr/>
      </dsp:nvSpPr>
      <dsp:spPr>
        <a:xfrm>
          <a:off x="605738" y="1484497"/>
          <a:ext cx="3251464" cy="13005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Beliefs and Values </a:t>
          </a:r>
        </a:p>
      </dsp:txBody>
      <dsp:txXfrm>
        <a:off x="1256031" y="1484497"/>
        <a:ext cx="1950879" cy="1300585"/>
      </dsp:txXfrm>
    </dsp:sp>
    <dsp:sp modelId="{08F2F017-524C-B843-9DBE-E863233C2C21}">
      <dsp:nvSpPr>
        <dsp:cNvPr id="0" name=""/>
        <dsp:cNvSpPr/>
      </dsp:nvSpPr>
      <dsp:spPr>
        <a:xfrm>
          <a:off x="3434512" y="1595046"/>
          <a:ext cx="2698715" cy="10794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Listening to people. Embracing hope, uncertainty and commit to learning.</a:t>
          </a:r>
        </a:p>
      </dsp:txBody>
      <dsp:txXfrm>
        <a:off x="3974255" y="1595046"/>
        <a:ext cx="1619229" cy="1079486"/>
      </dsp:txXfrm>
    </dsp:sp>
    <dsp:sp modelId="{DCAC4D69-4845-0E46-9E17-55B2CB8FAF52}">
      <dsp:nvSpPr>
        <dsp:cNvPr id="0" name=""/>
        <dsp:cNvSpPr/>
      </dsp:nvSpPr>
      <dsp:spPr>
        <a:xfrm>
          <a:off x="5755407" y="1595046"/>
          <a:ext cx="2698715" cy="1079486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 system is the way of solving problems. Accountability culture. ‘Oven-ready’ solutions.</a:t>
          </a:r>
        </a:p>
      </dsp:txBody>
      <dsp:txXfrm>
        <a:off x="6295150" y="1595046"/>
        <a:ext cx="1619229" cy="1079486"/>
      </dsp:txXfrm>
    </dsp:sp>
    <dsp:sp modelId="{C13A93E0-C19B-C741-87AE-15D5EF929F59}">
      <dsp:nvSpPr>
        <dsp:cNvPr id="0" name=""/>
        <dsp:cNvSpPr/>
      </dsp:nvSpPr>
      <dsp:spPr>
        <a:xfrm>
          <a:off x="605738" y="2967164"/>
          <a:ext cx="3251464" cy="13005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Assumptions </a:t>
          </a:r>
        </a:p>
      </dsp:txBody>
      <dsp:txXfrm>
        <a:off x="1256031" y="2967164"/>
        <a:ext cx="1950879" cy="1300585"/>
      </dsp:txXfrm>
    </dsp:sp>
    <dsp:sp modelId="{5C1D9E38-2B80-D64A-90A5-802E448DABDF}">
      <dsp:nvSpPr>
        <dsp:cNvPr id="0" name=""/>
        <dsp:cNvSpPr/>
      </dsp:nvSpPr>
      <dsp:spPr>
        <a:xfrm>
          <a:off x="3434512" y="3077714"/>
          <a:ext cx="2698715" cy="10794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People are experts in their lives and have agency to help resolve their problems</a:t>
          </a:r>
        </a:p>
      </dsp:txBody>
      <dsp:txXfrm>
        <a:off x="3974255" y="3077714"/>
        <a:ext cx="1619229" cy="1079486"/>
      </dsp:txXfrm>
    </dsp:sp>
    <dsp:sp modelId="{8B607DB0-7861-7E42-94AD-92017E5D6D97}">
      <dsp:nvSpPr>
        <dsp:cNvPr id="0" name=""/>
        <dsp:cNvSpPr/>
      </dsp:nvSpPr>
      <dsp:spPr>
        <a:xfrm>
          <a:off x="5755407" y="3077714"/>
          <a:ext cx="2698715" cy="1079486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People are/have problems that need to be fixed</a:t>
          </a:r>
        </a:p>
      </dsp:txBody>
      <dsp:txXfrm>
        <a:off x="6295150" y="3077714"/>
        <a:ext cx="1619229" cy="1079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25747-E832-284A-838F-436BCEAD20EF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Situations are complex</a:t>
          </a:r>
        </a:p>
      </dsp:txBody>
      <dsp:txXfrm>
        <a:off x="0" y="93057"/>
        <a:ext cx="3005666" cy="1803399"/>
      </dsp:txXfrm>
    </dsp:sp>
    <dsp:sp modelId="{32834DC8-63CC-D84F-BCDF-536EE8611475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Concerted action is required over a long period of time</a:t>
          </a:r>
        </a:p>
      </dsp:txBody>
      <dsp:txXfrm>
        <a:off x="3306233" y="93057"/>
        <a:ext cx="3005666" cy="1803399"/>
      </dsp:txXfrm>
    </dsp:sp>
    <dsp:sp modelId="{60343AC2-4B6D-5B4A-A75A-78BC3868E585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You want to plan a collective response using people and resources</a:t>
          </a:r>
        </a:p>
      </dsp:txBody>
      <dsp:txXfrm>
        <a:off x="6612466" y="93057"/>
        <a:ext cx="3005666" cy="1803399"/>
      </dsp:txXfrm>
    </dsp:sp>
    <dsp:sp modelId="{F7E70BE2-6E57-754B-B502-3FDA051D020D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There is an important vision you want to make real</a:t>
          </a:r>
        </a:p>
      </dsp:txBody>
      <dsp:txXfrm>
        <a:off x="0" y="2197024"/>
        <a:ext cx="3005666" cy="1803399"/>
      </dsp:txXfrm>
    </dsp:sp>
    <dsp:sp modelId="{21F37A6A-CBF3-514D-8C67-04591236AD75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It is a visual and collective approach to ‘person centered’ planning.</a:t>
          </a:r>
        </a:p>
      </dsp:txBody>
      <dsp:txXfrm>
        <a:off x="3306233" y="2197024"/>
        <a:ext cx="3005666" cy="1803399"/>
      </dsp:txXfrm>
    </dsp:sp>
    <dsp:sp modelId="{E46B7323-19B4-6941-ADBE-476306806975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 radical way of promoting inclusion – Meeting the Gold standard ordinary needs</a:t>
          </a:r>
        </a:p>
      </dsp:txBody>
      <dsp:txXfrm>
        <a:off x="6612466" y="2197024"/>
        <a:ext cx="3005666" cy="1803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DA12B-2C29-4DAF-B7B0-CF3A59C26CA4}">
      <dsp:nvSpPr>
        <dsp:cNvPr id="0" name=""/>
        <dsp:cNvSpPr/>
      </dsp:nvSpPr>
      <dsp:spPr>
        <a:xfrm>
          <a:off x="858527" y="727"/>
          <a:ext cx="1012218" cy="1012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E3C4C-4888-4AF6-BCB7-A72873B677D6}">
      <dsp:nvSpPr>
        <dsp:cNvPr id="0" name=""/>
        <dsp:cNvSpPr/>
      </dsp:nvSpPr>
      <dsp:spPr>
        <a:xfrm>
          <a:off x="1074245" y="216446"/>
          <a:ext cx="580781" cy="5807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64C9E-239D-4A03-838E-37A5D47D9BED}">
      <dsp:nvSpPr>
        <dsp:cNvPr id="0" name=""/>
        <dsp:cNvSpPr/>
      </dsp:nvSpPr>
      <dsp:spPr>
        <a:xfrm>
          <a:off x="534948" y="1328227"/>
          <a:ext cx="1659374" cy="95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Ideally 2 x facilitators – 1 Chairperson and 1 scribe (or this could be done collectively) </a:t>
          </a:r>
          <a:endParaRPr lang="en-US" sz="1100" kern="1200" dirty="0"/>
        </a:p>
      </dsp:txBody>
      <dsp:txXfrm>
        <a:off x="534948" y="1328227"/>
        <a:ext cx="1659374" cy="954140"/>
      </dsp:txXfrm>
    </dsp:sp>
    <dsp:sp modelId="{4B5D8F67-A042-467F-BCCE-EE9478E80FDE}">
      <dsp:nvSpPr>
        <dsp:cNvPr id="0" name=""/>
        <dsp:cNvSpPr/>
      </dsp:nvSpPr>
      <dsp:spPr>
        <a:xfrm>
          <a:off x="2808292" y="727"/>
          <a:ext cx="1012218" cy="10122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CABFD-C972-4965-A27D-2150987661B8}">
      <dsp:nvSpPr>
        <dsp:cNvPr id="0" name=""/>
        <dsp:cNvSpPr/>
      </dsp:nvSpPr>
      <dsp:spPr>
        <a:xfrm>
          <a:off x="3024011" y="216446"/>
          <a:ext cx="580781" cy="58078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957E0-2DCE-470D-ABC9-5FA9F3C3A2F1}">
      <dsp:nvSpPr>
        <dsp:cNvPr id="0" name=""/>
        <dsp:cNvSpPr/>
      </dsp:nvSpPr>
      <dsp:spPr>
        <a:xfrm>
          <a:off x="2484714" y="1328227"/>
          <a:ext cx="1659374" cy="95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People identified by the person or people, as important in their lives (and a large enough space to accommodate these people or online space)</a:t>
          </a:r>
          <a:endParaRPr lang="en-US" sz="1100" kern="1200" dirty="0"/>
        </a:p>
      </dsp:txBody>
      <dsp:txXfrm>
        <a:off x="2484714" y="1328227"/>
        <a:ext cx="1659374" cy="954140"/>
      </dsp:txXfrm>
    </dsp:sp>
    <dsp:sp modelId="{715BAD5C-F50E-4DA0-A4FA-CFDA6095B663}">
      <dsp:nvSpPr>
        <dsp:cNvPr id="0" name=""/>
        <dsp:cNvSpPr/>
      </dsp:nvSpPr>
      <dsp:spPr>
        <a:xfrm>
          <a:off x="4758058" y="727"/>
          <a:ext cx="1012218" cy="10122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0C458-5A88-4C12-8FE8-B6437245EA20}">
      <dsp:nvSpPr>
        <dsp:cNvPr id="0" name=""/>
        <dsp:cNvSpPr/>
      </dsp:nvSpPr>
      <dsp:spPr>
        <a:xfrm>
          <a:off x="4973776" y="216446"/>
          <a:ext cx="580781" cy="58078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7469A-5F71-4A0C-9CA7-8BEBE88F41F4}">
      <dsp:nvSpPr>
        <dsp:cNvPr id="0" name=""/>
        <dsp:cNvSpPr/>
      </dsp:nvSpPr>
      <dsp:spPr>
        <a:xfrm>
          <a:off x="4434480" y="1328227"/>
          <a:ext cx="1659374" cy="95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prepared translator, and clear ground rules for working with translators</a:t>
          </a:r>
        </a:p>
      </dsp:txBody>
      <dsp:txXfrm>
        <a:off x="4434480" y="1328227"/>
        <a:ext cx="1659374" cy="954140"/>
      </dsp:txXfrm>
    </dsp:sp>
    <dsp:sp modelId="{D8D2A8CD-3E2D-4493-A633-28887C1BB9AA}">
      <dsp:nvSpPr>
        <dsp:cNvPr id="0" name=""/>
        <dsp:cNvSpPr/>
      </dsp:nvSpPr>
      <dsp:spPr>
        <a:xfrm>
          <a:off x="858527" y="2697212"/>
          <a:ext cx="1012218" cy="10122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CD4AF-1BF2-4065-B375-9079058F4CEA}">
      <dsp:nvSpPr>
        <dsp:cNvPr id="0" name=""/>
        <dsp:cNvSpPr/>
      </dsp:nvSpPr>
      <dsp:spPr>
        <a:xfrm>
          <a:off x="1074245" y="2912931"/>
          <a:ext cx="580781" cy="58078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AD088-54C6-4DB0-92DB-B15835871F8C}">
      <dsp:nvSpPr>
        <dsp:cNvPr id="0" name=""/>
        <dsp:cNvSpPr/>
      </dsp:nvSpPr>
      <dsp:spPr>
        <a:xfrm>
          <a:off x="534948" y="4024712"/>
          <a:ext cx="1659374" cy="95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Large pieces of paper or a template, and felt tip pens </a:t>
          </a:r>
          <a:endParaRPr lang="en-US" sz="1100" kern="1200" dirty="0"/>
        </a:p>
      </dsp:txBody>
      <dsp:txXfrm>
        <a:off x="534948" y="4024712"/>
        <a:ext cx="1659374" cy="954140"/>
      </dsp:txXfrm>
    </dsp:sp>
    <dsp:sp modelId="{3449100D-A679-4E89-A1DB-C1DDE5DC5F09}">
      <dsp:nvSpPr>
        <dsp:cNvPr id="0" name=""/>
        <dsp:cNvSpPr/>
      </dsp:nvSpPr>
      <dsp:spPr>
        <a:xfrm>
          <a:off x="2808292" y="2697212"/>
          <a:ext cx="1012218" cy="10122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43D30-8715-4B1E-8929-36D194048979}">
      <dsp:nvSpPr>
        <dsp:cNvPr id="0" name=""/>
        <dsp:cNvSpPr/>
      </dsp:nvSpPr>
      <dsp:spPr>
        <a:xfrm>
          <a:off x="3024011" y="2912931"/>
          <a:ext cx="580781" cy="58078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BC134-DBCE-416D-817D-99C5690888FB}">
      <dsp:nvSpPr>
        <dsp:cNvPr id="0" name=""/>
        <dsp:cNvSpPr/>
      </dsp:nvSpPr>
      <dsp:spPr>
        <a:xfrm>
          <a:off x="2484714" y="4024712"/>
          <a:ext cx="1659374" cy="95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Creative and open mind</a:t>
          </a:r>
          <a:endParaRPr lang="en-US" sz="1100" kern="1200" dirty="0"/>
        </a:p>
      </dsp:txBody>
      <dsp:txXfrm>
        <a:off x="2484714" y="4024712"/>
        <a:ext cx="1659374" cy="954140"/>
      </dsp:txXfrm>
    </dsp:sp>
    <dsp:sp modelId="{F05AEBE0-3932-4249-94AF-B2C5CD33B47E}">
      <dsp:nvSpPr>
        <dsp:cNvPr id="0" name=""/>
        <dsp:cNvSpPr/>
      </dsp:nvSpPr>
      <dsp:spPr>
        <a:xfrm>
          <a:off x="4758058" y="2697212"/>
          <a:ext cx="1012218" cy="1012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0BF90-D33F-E44A-AFF8-812C8DFF5173}">
      <dsp:nvSpPr>
        <dsp:cNvPr id="0" name=""/>
        <dsp:cNvSpPr/>
      </dsp:nvSpPr>
      <dsp:spPr>
        <a:xfrm>
          <a:off x="4973776" y="2912931"/>
          <a:ext cx="580781" cy="580781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407F4-6556-DA46-A20B-A0C483906EBD}">
      <dsp:nvSpPr>
        <dsp:cNvPr id="0" name=""/>
        <dsp:cNvSpPr/>
      </dsp:nvSpPr>
      <dsp:spPr>
        <a:xfrm>
          <a:off x="4434480" y="4024712"/>
          <a:ext cx="1659374" cy="95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A commitment to actively listen </a:t>
          </a:r>
        </a:p>
      </dsp:txBody>
      <dsp:txXfrm>
        <a:off x="4434480" y="4024712"/>
        <a:ext cx="1659374" cy="954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F0CCA-8B29-41BA-B5A4-AB3392D4CECD}">
      <dsp:nvSpPr>
        <dsp:cNvPr id="0" name=""/>
        <dsp:cNvSpPr/>
      </dsp:nvSpPr>
      <dsp:spPr>
        <a:xfrm>
          <a:off x="563316" y="5392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400BA-0DD5-4074-86CF-651F968642C5}">
      <dsp:nvSpPr>
        <dsp:cNvPr id="0" name=""/>
        <dsp:cNvSpPr/>
      </dsp:nvSpPr>
      <dsp:spPr>
        <a:xfrm>
          <a:off x="936253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D1969-BC18-4507-8174-39262A1346C4}">
      <dsp:nvSpPr>
        <dsp:cNvPr id="0" name=""/>
        <dsp:cNvSpPr/>
      </dsp:nvSpPr>
      <dsp:spPr>
        <a:xfrm>
          <a:off x="3910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Help the group move between the stages – in order</a:t>
          </a:r>
          <a:endParaRPr lang="en-US" sz="1500" kern="1200"/>
        </a:p>
      </dsp:txBody>
      <dsp:txXfrm>
        <a:off x="3910" y="2834241"/>
        <a:ext cx="2868750" cy="720000"/>
      </dsp:txXfrm>
    </dsp:sp>
    <dsp:sp modelId="{926C2C90-A759-4D98-B7CC-D7F685BE4F93}">
      <dsp:nvSpPr>
        <dsp:cNvPr id="0" name=""/>
        <dsp:cNvSpPr/>
      </dsp:nvSpPr>
      <dsp:spPr>
        <a:xfrm>
          <a:off x="3934097" y="5392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60A55-80C7-4589-BE8C-9967EF732A49}">
      <dsp:nvSpPr>
        <dsp:cNvPr id="0" name=""/>
        <dsp:cNvSpPr/>
      </dsp:nvSpPr>
      <dsp:spPr>
        <a:xfrm>
          <a:off x="4307035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FB00A-A62B-4037-8127-8C738151A15C}">
      <dsp:nvSpPr>
        <dsp:cNvPr id="0" name=""/>
        <dsp:cNvSpPr/>
      </dsp:nvSpPr>
      <dsp:spPr>
        <a:xfrm>
          <a:off x="3374691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Be aware of time </a:t>
          </a:r>
          <a:endParaRPr lang="en-US" sz="1500" kern="1200"/>
        </a:p>
      </dsp:txBody>
      <dsp:txXfrm>
        <a:off x="3374691" y="2834241"/>
        <a:ext cx="2868750" cy="720000"/>
      </dsp:txXfrm>
    </dsp:sp>
    <dsp:sp modelId="{6AC660C1-536D-484E-9DA6-4D1A1C356719}">
      <dsp:nvSpPr>
        <dsp:cNvPr id="0" name=""/>
        <dsp:cNvSpPr/>
      </dsp:nvSpPr>
      <dsp:spPr>
        <a:xfrm>
          <a:off x="7304879" y="5392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4E744-2685-4702-9563-359993626BDA}">
      <dsp:nvSpPr>
        <dsp:cNvPr id="0" name=""/>
        <dsp:cNvSpPr/>
      </dsp:nvSpPr>
      <dsp:spPr>
        <a:xfrm>
          <a:off x="7677816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786E6-6BEB-4A84-B1D9-55F28496B657}">
      <dsp:nvSpPr>
        <dsp:cNvPr id="0" name=""/>
        <dsp:cNvSpPr/>
      </dsp:nvSpPr>
      <dsp:spPr>
        <a:xfrm>
          <a:off x="6745472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Have a good feel for the room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(Active listening)</a:t>
          </a:r>
          <a:endParaRPr lang="en-US" sz="1500" kern="1200" dirty="0"/>
        </a:p>
      </dsp:txBody>
      <dsp:txXfrm>
        <a:off x="6745472" y="2834241"/>
        <a:ext cx="2868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CB1BE-8F72-4050-9365-B26A7A611C3F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CBA55-AC6F-4855-B855-E09015349596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2ACF5-723D-4032-AA24-EA3C14CAED6C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Actively listen </a:t>
          </a:r>
          <a:endParaRPr lang="en-US" sz="2200" kern="1200"/>
        </a:p>
      </dsp:txBody>
      <dsp:txXfrm>
        <a:off x="1432649" y="2447"/>
        <a:ext cx="5156041" cy="1240389"/>
      </dsp:txXfrm>
    </dsp:sp>
    <dsp:sp modelId="{B5A1D8B7-15AF-4770-8B46-3CFB2AF8D19E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5F068-CA57-4713-893E-F8B9518A967F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CF42B-F471-46DC-B210-DDFC812DF2D5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Regulate -  Try to make them feel safe</a:t>
          </a:r>
          <a:endParaRPr lang="en-US" sz="2200" kern="1200" dirty="0"/>
        </a:p>
      </dsp:txBody>
      <dsp:txXfrm>
        <a:off x="1432649" y="1552933"/>
        <a:ext cx="5156041" cy="1240389"/>
      </dsp:txXfrm>
    </dsp:sp>
    <dsp:sp modelId="{AFC39B06-729B-489F-A5C9-0AF579AB97A4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BD102-B8A1-424D-B23F-45F4858C1E80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31861-68FA-417F-B544-BDE2C2EBC104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Relate – Ensure that you are there to support them and listen </a:t>
          </a:r>
          <a:endParaRPr lang="en-US" sz="2200" kern="1200"/>
        </a:p>
      </dsp:txBody>
      <dsp:txXfrm>
        <a:off x="1432649" y="3103420"/>
        <a:ext cx="5156041" cy="1240389"/>
      </dsp:txXfrm>
    </dsp:sp>
    <dsp:sp modelId="{57DDCB59-A5FF-4B21-9146-426285D04EEE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FB20D-6121-4D85-B465-35A7C336A698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F8375-0D4B-4872-A6F1-9139972DAC62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Reason – Think about the logistics of where things go next</a:t>
          </a:r>
          <a:endParaRPr lang="en-US" sz="2200" kern="1200" dirty="0"/>
        </a:p>
      </dsp:txBody>
      <dsp:txXfrm>
        <a:off x="1432649" y="4653906"/>
        <a:ext cx="5156041" cy="12403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BEDBF-0270-4D42-856B-81F93C98513D}">
      <dsp:nvSpPr>
        <dsp:cNvPr id="0" name=""/>
        <dsp:cNvSpPr/>
      </dsp:nvSpPr>
      <dsp:spPr>
        <a:xfrm>
          <a:off x="920893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C8F21-8D07-4BE4-987F-86234C4DF429}">
      <dsp:nvSpPr>
        <dsp:cNvPr id="0" name=""/>
        <dsp:cNvSpPr/>
      </dsp:nvSpPr>
      <dsp:spPr>
        <a:xfrm>
          <a:off x="157144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Capture what has been said by writing or drawing directly on the PATH</a:t>
          </a:r>
          <a:endParaRPr lang="en-US" sz="1700" kern="1200"/>
        </a:p>
      </dsp:txBody>
      <dsp:txXfrm>
        <a:off x="157144" y="2485519"/>
        <a:ext cx="2777266" cy="720000"/>
      </dsp:txXfrm>
    </dsp:sp>
    <dsp:sp modelId="{12F3F392-1BB2-42FB-9067-EE3B7A1CAB80}">
      <dsp:nvSpPr>
        <dsp:cNvPr id="0" name=""/>
        <dsp:cNvSpPr/>
      </dsp:nvSpPr>
      <dsp:spPr>
        <a:xfrm>
          <a:off x="4184181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30212-74D3-4357-9B0E-359B8C4B7578}">
      <dsp:nvSpPr>
        <dsp:cNvPr id="0" name=""/>
        <dsp:cNvSpPr/>
      </dsp:nvSpPr>
      <dsp:spPr>
        <a:xfrm>
          <a:off x="3420433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Checking for understanding</a:t>
          </a:r>
          <a:endParaRPr lang="en-US" sz="1700" kern="1200"/>
        </a:p>
      </dsp:txBody>
      <dsp:txXfrm>
        <a:off x="3420433" y="2485519"/>
        <a:ext cx="2777266" cy="720000"/>
      </dsp:txXfrm>
    </dsp:sp>
    <dsp:sp modelId="{E4772B1C-E9F3-49B7-9D5B-65EA41E25A2C}">
      <dsp:nvSpPr>
        <dsp:cNvPr id="0" name=""/>
        <dsp:cNvSpPr/>
      </dsp:nvSpPr>
      <dsp:spPr>
        <a:xfrm>
          <a:off x="7447469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B756E-2BCD-4593-A9B9-0FCE1A00307A}">
      <dsp:nvSpPr>
        <dsp:cNvPr id="0" name=""/>
        <dsp:cNvSpPr/>
      </dsp:nvSpPr>
      <dsp:spPr>
        <a:xfrm>
          <a:off x="6683721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Active listening</a:t>
          </a:r>
          <a:endParaRPr lang="en-US" sz="1700" kern="1200"/>
        </a:p>
      </dsp:txBody>
      <dsp:txXfrm>
        <a:off x="6683721" y="2485519"/>
        <a:ext cx="2777266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7A18D-18D0-4128-8BD5-9E28096F0C94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BAFDD-2932-4D5B-850E-03DD5605664F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698E3-7731-4F45-992A-FB337B76B91F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Empathy</a:t>
          </a:r>
          <a:endParaRPr lang="en-US" sz="2500" kern="1200"/>
        </a:p>
      </dsp:txBody>
      <dsp:txXfrm>
        <a:off x="1350519" y="499"/>
        <a:ext cx="8267613" cy="1169280"/>
      </dsp:txXfrm>
    </dsp:sp>
    <dsp:sp modelId="{AE761BC9-8CB2-47D7-A0C2-D197A729F6C5}">
      <dsp:nvSpPr>
        <dsp:cNvPr id="0" name=""/>
        <dsp:cNvSpPr/>
      </dsp:nvSpPr>
      <dsp:spPr>
        <a:xfrm>
          <a:off x="0" y="1462100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B808-B598-4BEA-9104-FDDC193B736D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C02C2-FFB8-4AC3-91C8-DFBE44DDB06C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Being Genuine </a:t>
          </a:r>
          <a:endParaRPr lang="en-US" sz="2500" kern="1200"/>
        </a:p>
      </dsp:txBody>
      <dsp:txXfrm>
        <a:off x="1350519" y="1462100"/>
        <a:ext cx="8267613" cy="1169280"/>
      </dsp:txXfrm>
    </dsp:sp>
    <dsp:sp modelId="{AF4B5883-641E-48A9-8A9F-1AD52E7480EC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97783-4BEB-47E6-BFF0-53A26971D3A6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F12EB-68B0-4066-9BB8-27B8B4E8BAED}">
      <dsp:nvSpPr>
        <dsp:cNvPr id="0" name=""/>
        <dsp:cNvSpPr/>
      </dsp:nvSpPr>
      <dsp:spPr>
        <a:xfrm>
          <a:off x="1350519" y="2923701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Positive regard for others </a:t>
          </a:r>
          <a:endParaRPr lang="en-US" sz="2500" kern="1200"/>
        </a:p>
      </dsp:txBody>
      <dsp:txXfrm>
        <a:off x="1350519" y="2923701"/>
        <a:ext cx="8267613" cy="1169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B91F1-4346-4924-9165-99D8E505F362}">
      <dsp:nvSpPr>
        <dsp:cNvPr id="0" name=""/>
        <dsp:cNvSpPr/>
      </dsp:nvSpPr>
      <dsp:spPr>
        <a:xfrm>
          <a:off x="1596066" y="83183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95C8A-BB0D-4094-88BA-9CE85F7CF727}">
      <dsp:nvSpPr>
        <dsp:cNvPr id="0" name=""/>
        <dsp:cNvSpPr/>
      </dsp:nvSpPr>
      <dsp:spPr>
        <a:xfrm>
          <a:off x="2064066" y="551184"/>
          <a:ext cx="1260000" cy="126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EDF1B-87F8-4D86-97FA-0FFF285C0B52}">
      <dsp:nvSpPr>
        <dsp:cNvPr id="0" name=""/>
        <dsp:cNvSpPr/>
      </dsp:nvSpPr>
      <dsp:spPr>
        <a:xfrm>
          <a:off x="894066" y="2636070"/>
          <a:ext cx="3600000" cy="137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identified BY THE PERSON WHO IS DOING THE PATH, rather than the group</a:t>
          </a:r>
          <a:endParaRPr lang="en-US" sz="1700" kern="1200" dirty="0"/>
        </a:p>
      </dsp:txBody>
      <dsp:txXfrm>
        <a:off x="894066" y="2636070"/>
        <a:ext cx="3600000" cy="1374228"/>
      </dsp:txXfrm>
    </dsp:sp>
    <dsp:sp modelId="{BB84F014-630B-4EBF-B003-580AF7D25038}">
      <dsp:nvSpPr>
        <dsp:cNvPr id="0" name=""/>
        <dsp:cNvSpPr/>
      </dsp:nvSpPr>
      <dsp:spPr>
        <a:xfrm>
          <a:off x="5826066" y="129323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16E14-AEED-43AE-B765-66C973C4A038}">
      <dsp:nvSpPr>
        <dsp:cNvPr id="0" name=""/>
        <dsp:cNvSpPr/>
      </dsp:nvSpPr>
      <dsp:spPr>
        <a:xfrm>
          <a:off x="6294066" y="597323"/>
          <a:ext cx="1260000" cy="126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258D6-F587-41E8-B6F9-E282CD11045A}">
      <dsp:nvSpPr>
        <dsp:cNvPr id="0" name=""/>
        <dsp:cNvSpPr/>
      </dsp:nvSpPr>
      <dsp:spPr>
        <a:xfrm>
          <a:off x="5124066" y="2774488"/>
          <a:ext cx="3600000" cy="118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People who care about the person/people involved – ORDINARY/NATURAL supports</a:t>
          </a:r>
          <a:endParaRPr lang="en-US" sz="1700" kern="1200" dirty="0"/>
        </a:p>
      </dsp:txBody>
      <dsp:txXfrm>
        <a:off x="5124066" y="2774488"/>
        <a:ext cx="3600000" cy="1189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A7784-65D6-415C-AF87-5538045DADE1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19948-8546-49C2-9B4A-50552C1A8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5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2B56-51C7-4BB7-A62B-A044202289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482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2B56-51C7-4BB7-A62B-A0442022893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273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2B56-51C7-4BB7-A62B-A0442022893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520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2B56-51C7-4BB7-A62B-A0442022893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1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2B56-51C7-4BB7-A62B-A044202289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5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2B56-51C7-4BB7-A62B-A044202289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8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2B56-51C7-4BB7-A62B-A044202289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8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12B56-51C7-4BB7-A62B-A0442022893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9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2B56-51C7-4BB7-A62B-A0442022893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38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2B56-51C7-4BB7-A62B-A0442022893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4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2B56-51C7-4BB7-A62B-A0442022893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50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2B56-51C7-4BB7-A62B-A0442022893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8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058B-FC80-4FE6-B589-88A2B5C568E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3-B9A0-40EE-BEF9-548190E9C52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81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058B-FC80-4FE6-B589-88A2B5C568E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3-B9A0-40EE-BEF9-548190E9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6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058B-FC80-4FE6-B589-88A2B5C568E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3-B9A0-40EE-BEF9-548190E9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7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058B-FC80-4FE6-B589-88A2B5C568E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3-B9A0-40EE-BEF9-548190E9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9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058B-FC80-4FE6-B589-88A2B5C568E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3-B9A0-40EE-BEF9-548190E9C52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8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058B-FC80-4FE6-B589-88A2B5C568E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3-B9A0-40EE-BEF9-548190E9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01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058B-FC80-4FE6-B589-88A2B5C568E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3-B9A0-40EE-BEF9-548190E9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7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058B-FC80-4FE6-B589-88A2B5C568E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3-B9A0-40EE-BEF9-548190E9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6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058B-FC80-4FE6-B589-88A2B5C568E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3-B9A0-40EE-BEF9-548190E9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55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03058B-FC80-4FE6-B589-88A2B5C568E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3D83F3-B9A0-40EE-BEF9-548190E9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5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058B-FC80-4FE6-B589-88A2B5C568E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83F3-B9A0-40EE-BEF9-548190E9C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89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03058B-FC80-4FE6-B589-88A2B5C568E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3D83F3-B9A0-40EE-BEF9-548190E9C52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4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8721-FC75-4CA2-A71C-05C994B1E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8" y="1139140"/>
            <a:ext cx="9144000" cy="2954687"/>
          </a:xfrm>
        </p:spPr>
        <p:txBody>
          <a:bodyPr>
            <a:normAutofit fontScale="90000"/>
          </a:bodyPr>
          <a:lstStyle/>
          <a:p>
            <a:r>
              <a:rPr lang="en-GB" dirty="0"/>
              <a:t>PATH:</a:t>
            </a:r>
            <a:br>
              <a:rPr lang="en-GB" dirty="0"/>
            </a:br>
            <a:r>
              <a:rPr lang="en-GB" dirty="0"/>
              <a:t>PLANNING ALTERNATIVE TOMORROWS WITH HOPE</a:t>
            </a:r>
          </a:p>
        </p:txBody>
      </p:sp>
    </p:spTree>
    <p:extLst>
      <p:ext uri="{BB962C8B-B14F-4D97-AF65-F5344CB8AC3E}">
        <p14:creationId xmlns:p14="http://schemas.microsoft.com/office/powerpoint/2010/main" val="321494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0BDF-E555-4B46-BC4A-8A021B55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A09BB-0CAF-E148-89D6-994CCAFA3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429399-9B9F-234E-82B7-65C34AC96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0"/>
            <a:ext cx="1153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3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C0417-37B9-A546-9EAE-124283EC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662AB-272C-6C46-BB21-0CC0BCB2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F8B1C3F-5863-6249-8B0B-B4A873B9D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171450"/>
            <a:ext cx="11415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4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FB3C136-2843-44D1-A8E4-213EC0EBE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1" y="0"/>
            <a:ext cx="11839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4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0518-9609-BE4C-9BC2-BA84D07E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Other Attendees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907FB3-511B-420F-AAEA-6FD2909E0A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27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2088"/>
            <a:ext cx="4277264" cy="2862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an interpreter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9978" y="1338724"/>
            <a:ext cx="4583821" cy="441514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Check that the person/people the PATH is for are happy for an interpreter to be there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Brief the interpreter ahead of time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Outline ‘ground rules’ – e.g. one person to speak at a time, no private side conversations without translation 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Always look at the person you’re talking to (not the interpreter)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Take your time (allow space for active listening!)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Make it visually accessible (prepare ahead of time – universal visuals)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Have the PATH translated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Allow extra time, or, split the PATH across two sessions (Dream and Goals together)</a:t>
            </a:r>
          </a:p>
        </p:txBody>
      </p:sp>
    </p:spTree>
    <p:extLst>
      <p:ext uri="{BB962C8B-B14F-4D97-AF65-F5344CB8AC3E}">
        <p14:creationId xmlns:p14="http://schemas.microsoft.com/office/powerpoint/2010/main" val="385776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538E-3C0C-5942-A0A2-A767A23F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Who else to invite?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F921A5-C12D-4CF6-AF2A-79B6F1B74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09280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346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922AC23E-FAE3-A940-8BC0-4CD246E9D0C3}"/>
              </a:ext>
            </a:extLst>
          </p:cNvPr>
          <p:cNvSpPr/>
          <p:nvPr/>
        </p:nvSpPr>
        <p:spPr>
          <a:xfrm>
            <a:off x="1689903" y="385387"/>
            <a:ext cx="6111430" cy="59262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49CED3-D3E5-E740-B4A8-D090F4071EC7}"/>
              </a:ext>
            </a:extLst>
          </p:cNvPr>
          <p:cNvSpPr/>
          <p:nvPr/>
        </p:nvSpPr>
        <p:spPr>
          <a:xfrm>
            <a:off x="2106591" y="1165620"/>
            <a:ext cx="5370652" cy="510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424195-C944-2949-A14D-1DD6B2F340F4}"/>
              </a:ext>
            </a:extLst>
          </p:cNvPr>
          <p:cNvSpPr/>
          <p:nvPr/>
        </p:nvSpPr>
        <p:spPr>
          <a:xfrm>
            <a:off x="2569580" y="2303363"/>
            <a:ext cx="4444677" cy="3923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0F2A19-AA99-C243-8C17-0B815B15D1BC}"/>
              </a:ext>
            </a:extLst>
          </p:cNvPr>
          <p:cNvSpPr/>
          <p:nvPr/>
        </p:nvSpPr>
        <p:spPr>
          <a:xfrm>
            <a:off x="2974693" y="3055716"/>
            <a:ext cx="3541853" cy="3171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3638EA-4389-FB43-8396-F2656B716A14}"/>
              </a:ext>
            </a:extLst>
          </p:cNvPr>
          <p:cNvSpPr/>
          <p:nvPr/>
        </p:nvSpPr>
        <p:spPr>
          <a:xfrm>
            <a:off x="3455043" y="3981691"/>
            <a:ext cx="2581154" cy="2071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C5F11-4196-0A48-95F7-C5CF7260D985}"/>
              </a:ext>
            </a:extLst>
          </p:cNvPr>
          <p:cNvSpPr txBox="1"/>
          <p:nvPr/>
        </p:nvSpPr>
        <p:spPr>
          <a:xfrm>
            <a:off x="4178459" y="3348506"/>
            <a:ext cx="11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Intimacy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4F9A6-7315-9F47-AEED-BD43D7DF5290}"/>
              </a:ext>
            </a:extLst>
          </p:cNvPr>
          <p:cNvSpPr txBox="1"/>
          <p:nvPr/>
        </p:nvSpPr>
        <p:spPr>
          <a:xfrm>
            <a:off x="4056924" y="2494874"/>
            <a:ext cx="146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9F42E4-3316-444C-BAAB-878AF97FD8A0}"/>
              </a:ext>
            </a:extLst>
          </p:cNvPr>
          <p:cNvSpPr txBox="1"/>
          <p:nvPr/>
        </p:nvSpPr>
        <p:spPr>
          <a:xfrm>
            <a:off x="3912243" y="1516284"/>
            <a:ext cx="181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Participation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3BEB7-A1CC-F741-A232-A8D8C2CCB3F4}"/>
              </a:ext>
            </a:extLst>
          </p:cNvPr>
          <p:cNvSpPr txBox="1"/>
          <p:nvPr/>
        </p:nvSpPr>
        <p:spPr>
          <a:xfrm>
            <a:off x="4178459" y="619775"/>
            <a:ext cx="218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6A4A1-240D-436B-9456-D16B11C1EF45}"/>
              </a:ext>
            </a:extLst>
          </p:cNvPr>
          <p:cNvSpPr txBox="1"/>
          <p:nvPr/>
        </p:nvSpPr>
        <p:spPr>
          <a:xfrm>
            <a:off x="7870779" y="2223470"/>
            <a:ext cx="34124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Exchange: Paid supports – e.g. teachers, social workers</a:t>
            </a:r>
          </a:p>
          <a:p>
            <a:endParaRPr lang="en-GB" dirty="0"/>
          </a:p>
          <a:p>
            <a:r>
              <a:rPr lang="en-GB" dirty="0"/>
              <a:t>Participation: e.g. colleagues, </a:t>
            </a:r>
          </a:p>
          <a:p>
            <a:r>
              <a:rPr lang="en-GB" dirty="0"/>
              <a:t>people go to mosque with</a:t>
            </a:r>
          </a:p>
          <a:p>
            <a:endParaRPr lang="en-GB" dirty="0"/>
          </a:p>
          <a:p>
            <a:r>
              <a:rPr lang="en-GB" dirty="0"/>
              <a:t>Friendship: close friends</a:t>
            </a:r>
          </a:p>
          <a:p>
            <a:endParaRPr lang="en-GB" dirty="0"/>
          </a:p>
          <a:p>
            <a:r>
              <a:rPr lang="en-GB" dirty="0"/>
              <a:t>Intimacy: closest relationships, e.g. parents, siblings, partners, children</a:t>
            </a:r>
          </a:p>
        </p:txBody>
      </p:sp>
    </p:spTree>
    <p:extLst>
      <p:ext uri="{BB962C8B-B14F-4D97-AF65-F5344CB8AC3E}">
        <p14:creationId xmlns:p14="http://schemas.microsoft.com/office/powerpoint/2010/main" val="1190593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		Stage 1 -The Dream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9" y="684144"/>
            <a:ext cx="4552950" cy="4436497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DE9003B2-CA26-D546-B127-0033C5A68378}"/>
              </a:ext>
            </a:extLst>
          </p:cNvPr>
          <p:cNvSpPr/>
          <p:nvPr/>
        </p:nvSpPr>
        <p:spPr>
          <a:xfrm>
            <a:off x="925973" y="4549594"/>
            <a:ext cx="2395959" cy="15741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People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25AF1DB-F270-5F4D-9C72-53A5D462A75C}"/>
              </a:ext>
            </a:extLst>
          </p:cNvPr>
          <p:cNvSpPr/>
          <p:nvPr/>
        </p:nvSpPr>
        <p:spPr>
          <a:xfrm>
            <a:off x="4335711" y="4549594"/>
            <a:ext cx="2395959" cy="15741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Place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C4F6903-7B04-794C-818A-E91DBB3277B7}"/>
              </a:ext>
            </a:extLst>
          </p:cNvPr>
          <p:cNvSpPr/>
          <p:nvPr/>
        </p:nvSpPr>
        <p:spPr>
          <a:xfrm>
            <a:off x="7672088" y="4456725"/>
            <a:ext cx="2395959" cy="15741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Activities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C5B1A0-2091-6548-B5DD-06549632E298}"/>
              </a:ext>
            </a:extLst>
          </p:cNvPr>
          <p:cNvSpPr/>
          <p:nvPr/>
        </p:nvSpPr>
        <p:spPr>
          <a:xfrm>
            <a:off x="1261641" y="6248400"/>
            <a:ext cx="8439572" cy="430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147632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667E-22CE-924F-AC18-9BF68A0A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521" y="539082"/>
            <a:ext cx="7424957" cy="727655"/>
          </a:xfrm>
        </p:spPr>
        <p:txBody>
          <a:bodyPr anchor="b">
            <a:normAutofit/>
          </a:bodyPr>
          <a:lstStyle/>
          <a:p>
            <a:r>
              <a:rPr lang="en-GB" sz="4800" dirty="0">
                <a:solidFill>
                  <a:schemeClr val="tx1"/>
                </a:solidFill>
              </a:rPr>
              <a:t>Two frameworks for wellbeing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A163CC1-84E5-E749-A03E-1E9D488E7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028" y="2291126"/>
            <a:ext cx="4583112" cy="2874689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E37EE2-BAC8-48C8-8E30-D1E93529A904}"/>
              </a:ext>
            </a:extLst>
          </p:cNvPr>
          <p:cNvSpPr txBox="1">
            <a:spLocks/>
          </p:cNvSpPr>
          <p:nvPr/>
        </p:nvSpPr>
        <p:spPr>
          <a:xfrm>
            <a:off x="1462304" y="1018604"/>
            <a:ext cx="9267389" cy="7276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These can help and act as prompts when defining the dream</a:t>
            </a:r>
          </a:p>
        </p:txBody>
      </p:sp>
      <p:sp>
        <p:nvSpPr>
          <p:cNvPr id="9" name="5-point Star 2">
            <a:extLst>
              <a:ext uri="{FF2B5EF4-FFF2-40B4-BE49-F238E27FC236}">
                <a16:creationId xmlns:a16="http://schemas.microsoft.com/office/drawing/2014/main" id="{C0402949-B61E-4A23-AFBB-781514FC8DA5}"/>
              </a:ext>
            </a:extLst>
          </p:cNvPr>
          <p:cNvSpPr/>
          <p:nvPr/>
        </p:nvSpPr>
        <p:spPr>
          <a:xfrm>
            <a:off x="1208519" y="1905315"/>
            <a:ext cx="3527814" cy="290914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Gold Standard 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Ordinary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Needs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296DD-95C2-4172-9D69-97439CD9E4B9}"/>
              </a:ext>
            </a:extLst>
          </p:cNvPr>
          <p:cNvSpPr txBox="1"/>
          <p:nvPr/>
        </p:nvSpPr>
        <p:spPr>
          <a:xfrm>
            <a:off x="3134088" y="2028390"/>
            <a:ext cx="147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Contributing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EF9E26-053E-49FD-9D35-96C96DE0FBE2}"/>
              </a:ext>
            </a:extLst>
          </p:cNvPr>
          <p:cNvSpPr txBox="1"/>
          <p:nvPr/>
        </p:nvSpPr>
        <p:spPr>
          <a:xfrm>
            <a:off x="480860" y="3020233"/>
            <a:ext cx="137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Having choice &amp; control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4DD80-D480-422A-A391-1F07C7D61AD3}"/>
              </a:ext>
            </a:extLst>
          </p:cNvPr>
          <p:cNvSpPr txBox="1"/>
          <p:nvPr/>
        </p:nvSpPr>
        <p:spPr>
          <a:xfrm>
            <a:off x="875429" y="4708759"/>
            <a:ext cx="196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Sharing ordinary places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84112-5F1D-492F-913E-2285222E9920}"/>
              </a:ext>
            </a:extLst>
          </p:cNvPr>
          <p:cNvSpPr txBox="1"/>
          <p:nvPr/>
        </p:nvSpPr>
        <p:spPr>
          <a:xfrm>
            <a:off x="3744380" y="4796483"/>
            <a:ext cx="173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Being someone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904961-548F-417F-8C1C-92E698171A0D}"/>
              </a:ext>
            </a:extLst>
          </p:cNvPr>
          <p:cNvSpPr txBox="1"/>
          <p:nvPr/>
        </p:nvSpPr>
        <p:spPr>
          <a:xfrm>
            <a:off x="4502270" y="3201929"/>
            <a:ext cx="121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Belonging</a:t>
            </a:r>
          </a:p>
        </p:txBody>
      </p:sp>
    </p:spTree>
    <p:extLst>
      <p:ext uri="{BB962C8B-B14F-4D97-AF65-F5344CB8AC3E}">
        <p14:creationId xmlns:p14="http://schemas.microsoft.com/office/powerpoint/2010/main" val="101758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467298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Stage 2 – Sensing the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 one year’s time…</a:t>
            </a:r>
          </a:p>
          <a:p>
            <a:r>
              <a:rPr lang="en-GB" dirty="0">
                <a:solidFill>
                  <a:schemeClr val="bg1"/>
                </a:solidFill>
              </a:rPr>
              <a:t>What will have changed?</a:t>
            </a:r>
          </a:p>
          <a:p>
            <a:r>
              <a:rPr lang="en-GB" dirty="0">
                <a:solidFill>
                  <a:schemeClr val="bg1"/>
                </a:solidFill>
              </a:rPr>
              <a:t>Possible and Positive!</a:t>
            </a:r>
          </a:p>
          <a:p>
            <a:r>
              <a:rPr lang="en-GB" dirty="0">
                <a:solidFill>
                  <a:schemeClr val="bg1"/>
                </a:solidFill>
              </a:rPr>
              <a:t>Try to make this SMART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88" y="972608"/>
            <a:ext cx="3221926" cy="49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8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xMAAAM3CAYAAABGZw1wAAAAAXNSR0IArs4c6QAAAARnQU1BAACxjwv8YQUAAAAJcEhZcwAADsMAAA7DAcdvqGQAAKR1SURBVHhe7N0HYBRl3sfxXwhpECD00DuEmlAUUFE4C2AD9Tzx9AT1zq7YTrCddzbQ0wMr6HsKenrgeQroIShoKEpRkQBiQgcpCSUkJCTZNPadZ3ZCXUqSTbLZfD/r353n2dlNsjMJ89uZeSbIbREAAAAAFFM15x4AAAAAioUwAQAAAKBECBMAAAAASoQwAQAAAKBECBMAAAAASoQwAQAAAKBECBMAAAAASoQwAQAAAKBECBMAAAAASoQwAQAAAKBECBMAAAAASoQwAQAAAKBECBMAAAAASoQwAQAAAKBECBMAAAAASoQwAQAAAKBECBMAAAAASoQwAQAAAKBECBMAAAAASiTIbXGmAQAAKpetczV8+ESpdbjTcaKoqNaK6ddP/foN1MC4aKcXgC8QJgAAQKXlSpquiM7XO60zMHiCtsy8/1TZA0AxcJgTAACoOr58QG0ixivFaQIoHfZMAACASuvEPRPDNG5CP+sBazI8XOGuBD3w6Hueh44SO2GlEu6Pc1oASoowAQAAKq3jw8SwaYmaOSLGaTlcSZo4vLMe+NJp20Yq0T1V9pyuFCVtTbd7rQSi1jGtrRCSogUz52qr1Y4bOELHnGphHps7V8uS0tW6dZRSrKfGxJlzMmIU5cxyAuc5CUkp5iQO61XDFdW6teKs58VEH3fMlStdW833Y3W7XOb7iVZ4epLmzk1QistOSWodd/T5H+lKWLBASSku8xQpOkYDB8ad/HsBfMmECQAAgMooJ3Ga+VD0cA2bkug8cpycle5hR81natLKNPuhxCmDj+kfM2mCe/BR7UmJOfZ8RuKMccfMe3xNik925jzidM/R4HHuo77ECd9P7LCRx7QP15g57uQt8cd8r0dqmHvpid8K4HOcMwEAAAJfeJzuGO1MO2YmOGdOhBd9wh9r//+FOx9QimfSVrTfIGHqcHW+6lGn5d2dg5poakLRXg4pafqo0z5HXz6qzsOn6vCzjvt+Vs16T7FHfT+HvTBUTdoM0jE7XA6bpf5DJh95TaCMECYAAECV0LrfSGfK48QBnVY599bUkUnZRxalL1DPm2d5OooMHqkxY0ZrsNMscnPPv2qrPZWuBVOPO19j8GhNmTZN40YPczocX87UVvN1jmG+iVg7UqxaNVijRx7/lY4YNnqMjntF60l3ahlnmqOMESYAAACON3icliYmK3lLskbEhSth+njnAY/BE+LlnjtV48dP1Fx3sqYcsyX/ipYlWcnAtVWTj95tEDtJOXMnatSIERo7caamHbf1f2K4MVZp1eBJSnbP1cSpc5UcP8HpP2JcfLJmThyvme5EjXH6iqSkn5BQAJ8iTAAAABxt5DSlzR2rfjHRim4drSi5lDTz2IOJhg+MkSs9XSkpKUp3hStm4LF7DaYnbLXSQZzmJiZqixVItlj3iTOHW89JUVJSguZOn6ipx+3oOJlxY0eo6MCn6IFDdMz+lcFTdP/AokdjNGrasXtfgLJGmAAAAFXEmZ1BMGyIl5GQjtttcGfPJoqoW1dNmjRR3Yi66n/sUFGyh6a1RMdYoWPrAk0ce786t7HmrdtEnTv31NDrHzjJuQ4nan38aE9HCz/FY0A5IEwAAIAqwKWE43cFnGQ7fHhca2eq5LbaJ1pIC8YGqfOg6/XKrDONDic65YFKHMWEClbqMBEUFERRFEVRVAUUzpwraaauP257ftTA465HUQxjps1R/Jw5mlNU8fGKLyqrPXGgFUi2TtegF5wnOAaPnqAZ8Uu1JS1NSyedcMo0UOn4ZM+E2+0+4yru/JRvq7jvf1nPT/m2ivv+l/X8lG+ruO9/Wc9P+baK+/7jJLztbUhP0NhjrpJtiZ2gw6canIlj9gAM1vDhQzRwyBANKaqBcYqJifFUXJz6xUQpadlcZ36PMXO2aO7E+zV8YD+1jorS1rlneNIE4Mc4zAkAAASMWVOnavrMmZo+fbpdk8ePUlDdnnrFebzImIkjinGF6HDFjTh6L8KX6j98osyATTZXksYGec6fKKqJy8z5GceeoxFtBYgi6QnTdf0xWYLrVaNyIkwAAIDA8eULuv6qq3T99dfbdeejx13nwRg5TX8t1m4JKWbEX4+9nsSXD6hzRJC9VyIoorOOPZpppIbHRSkq6tjDqB7oP1BjJ0/V+PuHqG7P64uuSedIUArnP6ASIkwAAICqY9gUJU8dcdzRUGcwylN4nKZ6ucbDl1+eeGL1lJUTFWN9geiBI467oN0qvXDnzXr0Fec5R10YzzTmLvNc6u6U348VOM5sTCqgfBAmAABAgIvVyNETFL8yWe6Zow5fs6HI8XsQTjbYavTA+5WTvFTjhh2zS+GIwWO0NDlHo+KcQ5asADIzcc6JV6a2DJsQr8SlU5yWxwsTl9mnZoSHHzua1DHfj9U45tHjfpjw4w6XOtnPAvhKkLuUZ3GZ0SSK8xLFnR++VdbLi+VbsVi+gY3lG9hYXpWLufjc1q0p9sa/qajo1oqJPtl5Dy6lJG1VihkuNjxc0a1jdKpLRwCVCWGiiinr5cXyrVgs38DG8g1sLC8AlRGHOQEAAAAoEcIEAAAAgBIhTAAAAAAoEcIEAAAAgBIhTAAAAAAoEcIEAAAAgBIhTAAAAAAoEcIEAAAAgBIhTAAAAAAoEcIEAAAAgBIhTAAAAAAoEcIEAAAAgBIhTAAAAAAoEcIEAAAAgBIhTAAAAAAoEcIEAAAAgBIhTAAAAAAoEcIEADhc6elKt8rltFH5eJYhSxAAyksVDhMuTR8epKC4iUpxemxbpysoaLiSfPBv0dbpoxQ0ZDobJsdw3vfxC5y2JX2ZhgQFadT0JKfDmivJLIc4LUhPsh4bogQ/fROTpg5R3OQj3/eZ8Pxso3TaZ7m2aqJ5r6z3xtSoyQv8eF06cTmlJ5ifM0hxRy9rH3ElTbZee7Lv3o/0BI2NC1JE3bqqa1WE9X2PnZ7gPCilJCQohV/kYrJ+10cdWX+PrsnWipI0OU5BE4+8x2fiVMvBrG/m74hnGUZYX2eIpi8r+utufb2EJD/+/QGAyos9E6se0B1Hb8Ta/9r45p8cl4kpxyQVSOGKGzFMenSZ0p2e9IQF+tK6f29qwuF3fqu1YSANUUyUpx0e7rn3SyX63lKcde3k5t7RRg9oipJz3EpLnKOEOwdpqr+mquOkJ0xV3Z7XS2PmaNnYgU6v74S3HqKlS4eU7K33Yvqonnph4DRtScuROydHifET9ML1PTV+mWctnduzp6ZvtSdRHObv3+hpSkxMPFIrEzU8Jlyth0zVyiGtPfOdoZMvhySNsta3mGlLlWYtv5ycZMVPCNf1/ZvIswi3qnPPztb/AQC+VrXDhLVdFjtymGZd31kLTrLRn+J82mU+TYsbNdmzx8KVoPuH3K8EZ2t42eRRGj5+rrMhvFXjh4zyvF7l2O4rd63jRlj/n64k5/1LmPmoNHiw9OXUw3uEkqbPsjZEhyjamg63tkiWTZ96eDlMXHBkk8Dr8vEiZdmR+YbcP1Vbi77OgiOvGzd8/OFlmjJ3vO6fPF3Txw+3HwsaPvEkrx2uVQnLNHXsEGe+yYdf2+xZmHq/pz/OWl8WHPcCZkM4Ze5E++tMHBVnzzd87HQnf7qUbk1MGT9K0daMUTEDdX+stTGVdJIV1U+Y0OcJEjdr8IR4uccf2eB3bV1g/d4cWQZHvx1bDy+HOOv9KNoDs9V6X8Zq+vSJirMfG67pCc7Pn75VM5dttec75bJKWaaxw817G6exkydr7P1jvfyuJ8msbuNGDFHrKOu7tX6ImIH3WxujIxVuJb4F1uvebM31QOchmmm9sFlmY6fO1fSx1us6ex4Tpo/1fG2rzB4kz2pk/S0Ybn3/M6dquPPYxLlHPrgw6+TwOOs14kZp8lRrPbDeE/9euiUzuF8/xcTEHKm4GHudTt+6TAu2mnfKLOfxmrvA8zs61XqPkxZMdpa5ta44vxPHL4djJCXIWoQaPqSfoqzlFx4erYH3T9aEYaOt0J6iiUM627N1jhvrWTdO9ruZMtdaDpM1feIoz/IcMlZFq5xcSZo8yvk9N3s9Dj8AAFWcu5SK+xI++JI+kuOeEiv3tMRk95yRcmvwNKvHkjjN+h4HuxOtRs4WMy336GlL3cnJK90TBlvzaYI7zZ3sHm31j1uaZj0h2T3GmpZGuhPN8+3nDLOnc1ZOcit2iud1/URZL68zmz/RPcyab8JK884ku0da09MSE92TrPtxdt8Wu29MfLI9r5k27+mclYnu+CkjrenTLZ9j5djL1DPflsR4z+tNWGl96Rl2/5gZK63nJ7qnmPVg2DT7OYnThtmPDR43w71y5Rz7ObFT7CV8jMRp5vuRe9iEOe7ElZ7X9syX5p5gTVtb1O6VWxLdM8YNtuaLdZtVxvP9eH6Goq8zcpr1PVjfm3lfNCbe8+JHKfo68cf/cMcx8xSH7+ZPdA+2fqZpM6x13vwMw2Y4/Y60pW4rC7kHm/cpcaV7nFlWsZPsZZW2dIL9nAlzVlrv4Qzrdaz30CwfZz2RRlvvYbI7foLnvTKrRU6i+Tqe362TLytn3Rk5zb0ycanzeyr3FPPGH2eGWfbWYyPHTXLHL7WWRdqRedKs5WJ+30dOiXcnH7XMNGyce8bSLdavvGfZTFuaaC3DOfb3rwlLrWcWff+DrflWuudMMs8b7DareNE6OXJavDtxqWfarOP26n8KZr7iKOv5Ty3HPc0s59Hm/V9pLRunrL+5RuKUWLcmHb2crd//KTPciVvj7ekp9vt55Pf1+OVwLM/fDPM7Nm7SNPdS62/FkUWY406Mn2Ktf7HuKfErrdbpfjetx6x1Zov1N2GS/TdljPVXyu2OH2NND5viTkxOdi91lvnplldxFff9L+78AFAWSv2XqPL+8fOEiUn2dp/nHy87HCQf2dBbOcn6x+7ojaKclfYG0bQtOZ5/WMwGT85S+7mmZlj/4iTPsDYYnOfkJE6x+gkTJ7I2MoZZG3zmzbc36IdZmwLW+z3Beh/HWe+pszw8G86eDY1Jh//V9rSnWQvoVMvnaIlmvqKwaElbOcU9eoK1wZ6zxR1vb1wYOe6lk6yNCif8eTYYJx1+TuI067GjXqPI8fNtMW1rvjRno+TIxr8ndJqAdEyYmGK97sg5zjzmezMb1p7HiqTFj7Nfa8rKwy92UmWzvI44+fxFoa+ohtkbZ0U879NRQS95jj1fvLVVaG9wjjMb3x7J8WOsx8wGnAkont8rD89G4GArKBz9u3WyZZVmB47R9oagzVo/zOt5CxNm+cyZMs492PqbcPhniB3jLnrLpxX9rbAUfT3PQ56/I8NmmDXYw/4Qwf5wwbOuekKz4fl5zLprr5Ojjyz3HGudPH65e2O+r+Io6/lPzfN7fvj9LCrn98is+/bfgMPvk/NmOx8STIm3lrPVzLE26hOd9HD0cjhB2kr3lHGj7b8BRV8r1goynlf1hF3z1KLA4P130yyH0fbfI5sTgqckpnl+lpFWmLBTirUMrWB0YqgpHfN9FUdx5weAssA5E+YghaiBsjYQ9Gj/v2rZ4SNozAmCqzR4RIzTtoSHyxzhawYKiRs+TpqaoIRlC2T9g6UZY2I1c1mCls2cpdF39PPM7xysgeOFq9+IYVo1d5kWLJhpbXeOst/XmIHWpuKjC7Rg2VyrNU5xzvkSLsWqX0zRwTKed9V1muVzhEsJZr5RcYcPt4mKG6WJ9w+050+ZO9Y+2TYoKEL97/xS9vEXhsv6qpMGHn6OzdtRDebEhwn9jhzKY767o+YbVNdzqEZQUBO9YLWTUpzjqI4SO/DIcePm8AzjyI/g0sxBj2rYtESNKnpD/JT5yUZa36e1NajRmqX+I6YePi/GetetekB17ffCqiZD7d6tZmGZN+/R/s77FKQmg+x3ylmOgxXjeUss4Yq2tsZPWAwnWVbbllnr1uB+9lf2cNnn5niTnh6lIaPGam6CW+6cNCUunaZhq15Qz7+addFeqva9h3UfG+X5eq6tmr5KGnHkm7S+TfMVPefEuKzvf+BR665hXs1eJ/sdfb5AgB4yY96qKSvNFu+Rmjvi2GVlMe+sOTzJ1nq4fYjZzYM627+bEXdM9awn9jtneP5/DFe60sPjNGrsRCVYXyMnLVlLp43Tqleu11/nHnlvzTIpctLfzdh+9uGVtqgo+2+KWfeGT5yjke/drM72yd0RmrwsxfwJAYAqjzDhiBkx2dp8fUX9+19vtcy/ENaGi7W9+eXRQ4dY/xKZrGEOq46KG6LBq27WKGtDb8jwIRo4fITeu2qUrnovVsP7ef4pCm/dT5OmHdnQxBGt+42SZt2sQde/pzFO+AqPGahh1gbnoKEvKHbCwKM2Ao/aUDvs1MvnCGc++9hsD1fSXE2enqCk6Xfo+hditDI5zd7ISYsfY23TedlQOY1Yr1sU5nUGa2Wa2TjNsV4/x9pAjdf4IUeFH8eqo9KP55Wij/oZrIA0aZzuH3ji8/yN2XAea4e71hq/cor1pt+s+4sGN3BZG3SxU5RmNvRyzHtibezFr7RPxDULrWiDM8dUcqLil06UZxv86BPVrQ7rZVqf4RZc49Zx1vdwdHgLt75DL5Km26P/LCv6OlYYiOk3QhOnDZNesb6+0+2Vmde6O2a1sTZszTI8+bdprZNDjlt3nRAZiKx3wpk6Q9YCbz1iov07k5y4UlNav6ChI2aecjkkTR+ouhETD4fX8Kho9RsxVtOsBb5g65Ew4Vkm5pVO8bu56uh1xjO3eZ7LWtITnaCycs4UvXLnUE0//twNAKiCCBOHRev+xGnOtEfMcGvj8oFR1j9G5h8MlxZMHKVVGqOBra1/WcJjNMr6h2qV9cjAmChFxZgNYqsVe8fhT9TTrQ3YqHD+sfHK2tAbbU/EakicsyFlvadmoCdj1BlsPJ9y+Rwlzsz36B2e+cxwq52H6k6TOuyt1GhFR1sLLD1BfzWfiFvfii+WWHh0jPWTfanpC6yNaWtLxJwo3rn/oMMneBv21zFbKdbPMNf+3lI0+X4rzI4c4XwaalhPiGp9XEDyX0Ub/uFxo7R0Qqzeu76zZlrvdbQVvrVqohYkpds/csL0Ueo/6K/WTxeumFGxWnWz54R8c7L99FGdNeivyzyvYy3RURM9J2SnLJis661fsVFH7ck5FXPSunSnc9Jzuqbf0dP7nglrPrMu9h8x2foezFdyKT1pgf56vTkrO8beFDaVlGRWmiLOD2qtMMOtJz8wyjnx3lq/Jve8Uxozyg4ZJxMz0H6S5pof2gxL29mcWhzuk3WvsnMlTVWbJiOs3xUrdMXEqd/AkZ4/tJYTl4NHzJDx1v8fOOrkd89J3NdbC3xEnLW+2G/sl9ZzrTXulL+b5iuYdcb+A6EFk++35hxt/U2Rprdpo4FTE+ygEjewn6zvCgBguEupuC/hgy/pIznO8bfHHvQab5+MN8w5djnHPWNMrP09e2qwe85R83tOivWcnHf4eG77hEIP+9htzpk4qTmjrfc09tgTpj3vqeckVQ/Psc5Ht4vOmTjd8jkixz3HXq7OfLFjPMs3Od4+hr2of8y40fa9OXn3yPHcHvZx8t7OmTjFfMnxzsnIRa8/zTOf55htz0n6nuPvj8xj+s15BEd4jrM/fj09GfMaxeG7+Y9fTkaye5w5B8FZxvH2CchFP2estQyLlnyye9LRx9YXLR9nWR95jtzDJnlOTrePbS86v+WUy8AcA+95bqz5Xqx7+7z+4+Qkzjnha8WOnuL8bpu/C571zJy7c8K6kJPoHuO8tl2x4w5//6dad+MneU7iNeU5V2Pc4a93Mmbe4ijr+U/Ncz7MYGe9P97x50x43hfjuPXBqilLPe/M0cvheIlzPCfyH12jp8Q7y8lZF631zjz11L+bR/pNTXJWmOSlxz7HnIx9uuVVXOZ1i6O48wNAWQgy/7P+IJWYOea0OC9R3Pn9gX1FVZcUFe0cJ12JlfXyqojle6bLx+UyVzYO1+Fjs20u+2q54VFFx8BbL3TM46V13Osfx1z07n5N1NxRre35oqz5SsPvl685tt0sKy8/p1mO9vI5vBvGXAhvrCa6Z6q1eSw8qnh7aNKTNHNuigaOcA6Zcy1TUMQdWpmToLiTvE56ujmsKtxeXsXdG2SunG2cyTI0ez4WpERruLMHLj1hvOr2jFaOe9Qp12G/X74+ZK8P5texWH93zZDKZl0x69Hpnnfi76bZKxIxIlw5CSPsr3/i763nOWYPxpH11Hcq8/ICUHURJqqYsl5eLN/iSZocpM6ulXLfH+f0lE5ALV9XgrXx39Pa+HefdOP/lKznx1nPXzVsnGaMitbkq27Wl6NnKGfi8GJsnJYNcwXviM53ati4aRrVOkFXXf+CRs9I1MThpz68L6CWrx/yLBdZoe6OCllHWF4AKiPOmQAqUPTAeMUX8yrAVUZ4a8XPiddxp8CcufA4LUtL1IwRUUpalqQRM1b6RZAwwmPuUFriUo2IStGyhCjNWJl82iCBshcePVBz4o8bGQwAcErsmahiynp5sXwrFss3sLF8AxvLC0BlxJ4JAAAAACVCmAAAAABQIoQJAAAAACVCmAAAAABQIoQJAAAAACVCmAAAAABQIoQJAAAAACVCmAAAAABQIoQJAAAAACVCmAAAAABQIoQJAAAAACVCmAAAAABQIoQJAAAAACVCmAAAAABQIoQJAAAAACVCmAAAAABQIoQJAAAAACVCmAAAAABQIoQJAAAAACVCmAAAAABQIoQJAAAAACUS5LY40yUSFBTkTAEAgPJUyn/CAaDUSh0mEudcp87nPeK0EGgSv31RbaNZvoFqwfPPqsXrzzotBJpPfnhVT/a+zWkh0CTN7qP5dVfpnmt6OD0AUP44zAkAgEoqPDxUi1ftdFoAUP4IEwAAVFIX9OmgL7/frtQMl9MDAOWLMAEAQCV2xQXd9Oanq50WAJQvwgQAAJVYvToR6tgmWp8s3OT0AED5IUwAAFDJ9Yppps07M7RhR7rTAwDlgzABAEAAuGxgN705g8OdAJQvwgQAAAEgJLiaLunXSf/32VqnBwDKHmECAIAA0b5lAxW6q2nZ2hSnBwDKFmECAIAAcmG/jpqxaJMO5uQ7PQBQdggTAAAEGDNc7OufcP4EgLJHmAAAIMA0rh+plk3q6X9Ltjo9AFA2CBMAAASgs7q11KqN+7QtJdPpAQDfI0wAABCgrhjYTZMYLhZAGSJMAAAQoCLCQnROzzaaOifJ6QEA3yJMAAAQwDq3aazM7AKtXL/X6QEA3yFMAAAQ4Iac11nvz01Ubn6h0wMAvkGYAACgChg2iOFiAfgeYQIAgCqgWaM6alC3lr764VenBwBKjzABAEAVcU5cGy37OUW79mU5PQBQOoQJAACqkMsHdtObDBcLwEcIEwAAVCG1aoSpd5eWmjZvvdMDACVHmAAAoIrp1j5aKWku/bw51ekBgJIhTAAAUAVdfkFXvTVrjdxOGwBKgjABAEAVxXCxAEqLMAEAQBXVqkld1YgI08KEnU4PABQPYQIAgCrs/N7tNf+H7Uo94HJ6AODMESYAAKjirhjYTW98yuFOAIqPMAEAQBVXt3aEYtpG65OFm5weADgzhAkAAKCeMc20eWeG1m9Pd3oA4PQIEwAAwGaujj1pJoc7AThzhAkAAGCrHlxNl/TvpLdnrXV6AODUCBMAAOCw9i0ayB0UpGVrU5weADg5wgQAADjGb/p20oxFm5SZne/0AIB3hAkAAHCCK+3hYlc5LQDwjjABAABO0KhepFo2ra/Pl2xxegDgRIQJAADg1VldW2rNplRtS8l0egDgWIQJAABwUp6rY3O4EwDvCBMAAOCkwkNDdH6vtpr6RaLTAwBHECYAAMApdWrTWJmuQv20fo/TAwAehAkAAHBaQ87trA++XKfc/EKnBwAIEwAA4AyZ4WJf/2S10wIAwgQAADhDzRrVVoO6kZr3469OD4CqjjABAADO2DlxbbVkTbKSU7OcHgBVGWECAAAUyxUDu+uNTzncCQBhAgAAFFOtGmHq1bmlps1b7/QAqKoIEwAAoNi6d4hWSppLa7ekOj0AqiLCBAAAKJHLL+iqyTPXyO20AVQ9hAkAAFBiwwZ10xsMFwtUWYQJAABQYq2a1FV4eJgWJex0egBUJYQJAABQKhf0aa95P2xX6gGX0wOgqiBMAACAUrt8YDe9MYPDnYCqhjABAABKrV7tCMW0jtanCzc5PQCqAsIEAADwiZ6dm2nTzgyt357u9AAIdIQJAADgM+Zwp0kzOdwJqCoIEwAAwGeqB1fTxf076f8+W+v0AAhkhAkAAOBTHVo0UKG1ibFsbYrTAyBQESYAAIDPXdi3o2Ys2qTM7HynB0AgIkwAAIAyceXAbnqT4WKBgEaYAAAAZaJRvUi1aFJP/1uy1ekBEGgIEwAAoMyc1bWlVm/ap20pmU4PgEBCmAAAAGXq8gu66c1POdwJCESECQAAUKYiwkJ0Xu82mjonyekBECgIEwAAoMzFtG6szJwC/bR+j9MDIBAQJgAAQLkYcm5nfTA3SXn5hU4PgMqOMAEAAMrNlYO66XXOnwACBmECAACUm2aN6qh+VKTm/fir0wOgMiNMAACAcnVOXFstWZOs5NQspwdAZUWYAAAA5e6KC7rpDQ53Aiq9ILfFmS6RxDnXqfN5jzgtBJrEb19U22iWb6Ba8PyzavH6s04LgeaTH17Vk71vc1oINEmz+yj4igKnVTmt2ZisvJxsjbioo9Pjv7JcGcrKy1ReYa7yClxWWfeFnvtcq+3Kz7H7zbTpz7X68+1pM781be4L89SoVjPtydyp0OBQhQSHKbS6VdZ9SPVwhdnT5j7c6g9XeEjE4Wkzj33vzF8ztJZqhtd2vjug4hAmcEqEicBGmAhshInAFghhwvjfwrW65Kxm6tqmvtNTcUwYSM3ao/0Hd2vvwWTtzUzWfqudlr1XtcLrqvBQgaoHh6h6Naus+2Dr3pRph1jh4OjHqldz2qb/cJ+nXWCFioJD+da9Vfa91bani+49j+U78xU6dfRj1YKq6WDuAdWt0VD1ajZSw1pN1TAyWvUiG6u+1TbBAygPhAmcEmEisBEmAhthIrAFSpgwXv33Yr32wECnVbbc7kN2YEi1AkNqlhUaMnfZ02nZe+w9CLUi6ikyrI5qWhVpBYha4VFWO0oh1cOcV/Af+db3ezA3XZmudB10pSnLChcmYGTm7LfDhAka9a1wYYJG/ZpWyHCCRpAVRABfIUzglAgTgY0wEdgIE4EtkMLE1l37tW5zsu65pofT4xvZeQe1NXWd9mbs0va0TdpvhYcDOWmqYwKDFRJqhNW2g4IJDeY+IrSm88zKLycvyw4aJmSY++zcDGs63fr591s/f13Vs8JFi3rt7MOuWtXvqBqhkc4zgeIhTOCUCBOBjTAR2AgTgS2QwoSx8MeN6tgsUufHNXN6iq8oPGzZm2jdr1eWtQHdqHYLNazVXOFWUPAEhzrO3FXXQZfZg5EulxU49mZu156MHappBavW9TupbcPOhAsUC2ECp0SYCGyEicBGmAhsgRYmjPc++0EPXBen+rXP7Hh/OzzsW6dNe3/Rtv3rlZ2bqYa1m6t+ZBMrQDRT7YiKPw+jsjiQk6p9mTuVmrnLChg77XDRql5HO1y0btCJcIGTIkzglAgTgY0wEdgIE4EtEMPE/gM5+mrJL3py1NlOz7GK9jxstvc8rLPDQwMrNDSo1dS+Jzz4ToYVLkyoSLVqnxUw2HOBkyFM4JQIE4GNMBHYCBOBLRDDhLEycaeqB+Xr6gva2e2k5ARt2rvWDg/msKWiPQ+Eh/J1JFzssvdgmHDRpkGMFS66KCY6zpkLVRGn8wMAAL/Rs3MzbdiRpne/+VDP/O92rdqxVIWmv/VvdGncLTqr7SVq26i7FSTqWb3m81CqPMq83+2s9/3sdoPt5dCz9SDluw8pYftSezl9+tM/tWnPWmteVDWECQAA4FeuGBSr1T8301V97lbXFuceFR7gL8xeoXaNeqibtXzMcgoPq6P4dZ/pxbn364s1/9au9K3OnAh0hAkAAOBXQoKr6ZL+nTXv22ynB/6uZf1O6tfhMl3Y7ffKO1SoGSvf1atfP6ZvkmYpLXufMxcCEWECAAD4nQ4tGyi0eqTWb853elAZhFUPV/vGsbqg8291Vrsh2pe1R1O+e0FvL3pW32/5Rrn5Oc6cCBSECQAA4JfM3ollCdnKyT0kN7dKdzPX9Ojc7Gxd3P1GdWp6ltbvWasJ8x/RB8smau2uH52ljMqOMAEAAPzWlQN7aM4CDneq7OpFRiu21fm6rOcf1TiqjX7YulDPzr5TM1a+o22pG5y5UBkRJgAAgN9qXD9SbZs30oo1eU4PKrvoqNbq3fYiXdHrNoWGROq7TV/p/xY9q3UpCc4cqEwIEwAAwK/17dZG23e5tTfVDBKLQFEtqJpaNohR95bnqWPTs/Ttpi/1+jdPavWOZc4cqAwIEwAAwO8NG9RDcxYelMy1dqmAq3o1G+vstoPt61f89Ot3+se8P9snbMP/ESYAAIDfiwgL0Xm92mnB8lynB4HIXE+kd5sLdW7HYVq/+2eNn3OfFq3/n/Mo/BFhAgAAVApd2kTrUEG4Nm8vkNtqU4FbEaGR6tHqfF3c/QbtPLDdvsr2vF/+q7wCwqS/IUwAAIBK49IB3RS/LEsFnD5RJYQEh6lr8/66stcdOuA6oJe/ekj/W/2BDlrT8A+ECQAAUKkMH9Rdcxea4WK9faZNBWIFBUkdm/TSZT1vVYH7kCYt/Js9rGzqwd3W46hIhAkAAFCpNGtUR9H162t1ElfHroraNuquwT3+oJDqNe0L4H2x5t9cWbsCESYAAEClM6Bne63fXKj0A4ecHlQ1LRt00qCuv1NwcLh9Ze1vN85xHkF5IkwAAIBKabg9XCxXx67qmtRto0vjbtGOtK16Zf5Ybdmb6DyC8kCYAAAAlVKtmuHq07WVvvsxV25uVf7WuXlfndV+sL785b+a/v0bcuUTNMsDYQIAAFRaPTo008GsUG1PLnB6UJXVDKuj/h0vU+2ajTRx/liuUVEOCBMAAKBSGz4oVl9yuBOO0qxeOw2NG6UdB361QsUYbdyz1nkEvkaYAAAAld6VA7tagcLltACPrs376ez2Q/V10qea9v3rysnLch6BrxAmAABApde6aT1FRdZR4kYzXKz3axVQVbNqhtVSvw6XWutHY7369aNatH621Q9fIUwAAICAMOisGK36JV8HsxguFidqWrethsSN1C7n0KfNe39xHkFpECYAAEDAGD4oTnMXmtGdvH1GTVFSTPOzdXb7IZqX+Klmr/7Q6kFpECYAAEDAqFcnQl3bNtcPCXnWlqO16UhRXqpGaC31tQJFcPVwvTB3tHalb3PWIBQXYQIAAJSZ3D0p2rEn3WmVj95dWmjf/upK2Vvo9ADeRUe10qAuv9MnP72txRu+cHpRHIQJAADgQymaemF13TozSRk/v6LuPZrrNz0aqOOTXyrXmaM8DLMPd2J0J5xeaPUwDYi5Sr+mbdZ7S16S2+y9wBkjTAAAAJ/ZMfMxPb9WaqDdmv/SQ3bfgEGx0v9dpvnb7Wa5CAmupkv6xSj+uzynBzg1M4xsdN22ev6Lu7Vl3zqnF6dDmAAAAD6TqxRrq+xDPT6ksebPtTqu+0QTJv/D85irfPcUdGjVQCEhtbRha4Hc3Lidwa1RnRYaHPsHzV7zgeYnfuKsSTgVwgQAAPAdcyzT2lVaPPd9zbcmrxrUSbkbE+yHKsLg/l30fUK+XLkcuoIzE1ytus7tdKX2Zu3R/y1+XofcDDV8KoQJAADgM817jbT+/6IeuONFu31Z13S9dJk53OlKxbYIt/vK27CBPfTVInMxO+DMxTTto9aNuuq52Xdq456fnV4cjzABAAB8JqzDdfpu/mw99vjLmvDpDp3fIVptB92kfy7+t9pVTJZQ4/qRatO0sVb9wuhOKJ4GtZrq8l5/tK9JMXftR04vjkaYAAAAPtWw22BdNKivGmidli9J0UWvvGmFigpKEo7+Pdro151B2rvfBApzyBNFnXn16zBEGa4DemvRM8ov5KT+oxEmAACA77iS9NKF1fWbi87TH66+0KrzNLRHpMZ8VHHnTRQZPihW8xaxIYiS6dAkzqqe+vuXD2j97tVOLwgTAADAZ/YueVtvr7Umut6kx175UOOffkQxVnPG6Fu1fI89S4WJCAvReT3bafHyQi+fPVPU6SuqZiMNiRupH7Yt1LLNZogBECYAAIDPZOzdav3/Es2a/a5GXXedrr7teX0w+2Wrb5V27qn4i8h1aRutQ4UR2rqTEXpQcp2b99XGvb/oq1/+6/RUXYQJAADgMw27Drb+/5U2b0z3dFh2blxo/f9Kxbav2PMmilw2oLsWLc1VQaG3z54p6syqS4u+SnPt16c/vWO1qy7CBAAA8JncPZ4rBz9wUQN1vLC3royurmGjP7N6PtPQy3qro9W+a2aSPU9FGj6ou+YvYnQnlE6H6FhVqx6i95d6LsxYFREmAACAz2RkHNkjYS5ed0xssNo2c2G7CtasUR1F16uvtevMp8xAybVs0EkN67TQpAV/ldtd9dYnwgQAAPCZdsPf1fqUAv24+mfNmv2jvlt3UD+u22f3FdWb15lTsivegF7ttWHzIaUfsDYAjxy9QlHFrsZ1WqpT0z76x7w/q/BQ1drjRZgAAAA+lK7Zo6urT49uGnZZHy1eu1xjOzXQXX4wNKw3wwbFad7ifGt7kBu30t3q1Gygvh2GaPyce3QwN9NZwwIfYQIAAPjMjjlP64GPpJghN9lDwobVrqOzu0rzzdCwBzzz+JPaNcPUu3NrLfvJfMQMlE5EaKQu7nGjXvvmMe3O2On0BjbCBAAA8JncXDM07JV6c+q7uneQlBEWp1HTPrT6Vmnz9oofGtab2I5NlZ0Vqh3JnJCN0guuFqxLetygf3//qjbtNRddCWyECQAA4Dv2ydXblLghSZnmInW5KUpc8qXpVLNG/jE0rDfDB8Vp/uJ8pwWU3vmdr9KXv3ys1TuWOT2BiTABAAB8pt05I63/r9LdA7pp7FrpqYuaa9gd70uD3lHfRp55/NWVA7vq68XmYnbHnV1LUSWsvu0H68dtC7VkkydQByLCBAAA8J0Ww7Rm8de6bcglTod00T0f6rspIxXmtP1V66b1VCeyjtZt4urY8J3Y1udrS+o6fb/lG6cnsBAmAACA7+z5Ug/8JUEjp35xZCjYe6P11M0vaJMziz/7zVkxWpPoVmaWGZ/H22fNFFX86tTsLCXtXqVlm7+2WoGFMAEAAEpvzzK9NPpBPffcK5of/5DGWtMvPfuYXWOs6fnxy5Xnn+dfn2DYoFh9vZiTseFbXVr008Z9a7V00zynJzAQJgAAQKnlHlintz96Ve999JXdXmxNv/36i3bNmGuufB2lUP89//oY9evUUJd2zbViNedPUL6tmGZ9lJjyk9bsWG61AwNhAgAAlFpYh5H2la6/+fRlu/2vH/bZ7cO19V21sx+pHPp0bqn9+0O0e6/ZCAR8p0frAfp20xxt3pvo9FRuhAkAAOATtetIuQ2HWcGhQH1bhGvnklma9v57Wrxiq8IqyV6Jow0fGKf5iwqcFuA7Z7W/RLNWTdWejF1OT+VFmAAAAKV3IEFjohto6IBrtNcKDps+ulrDbr5VLz/3kB74fR91f3ahM2PlUb16sC7q10kLl7J3Ar43oPMwvfPdOGXnHXR6KifCBAAAKLXlr92qGWZiyH1q6ErR/NHm3IlYjf/0az00yJp8/UItMhexq2Q6tmqosOq1tGmrGd2JGzff3n7T7VpNmPeIDrkr73DEhAkAAFBK6docv0rq+rJ+nDpStTNWyT5z4rq/6OpzLtDtT39oz7XvQCUZzuk4g/t31Y8Jh+Syr+4N+E61asEa0GWYJs4f4/RUPoQJAABQSilKWGvdtYhWbesuY6PnkKarBsXa9xkZKfZ9ZTZsUA/FL3Z7G6CHokpVESGR6t7yXE1e+Dero/IhTAAAgFJqrfOHWHdz39PsJV9q2msv2r0X9Y5W7vaFeu6yh6xWrJrVqYRnYTsa149U66aNtcYegMfLFiFFlaKiajZQiwYd9a9lE6x25UKYAAAApRSuAQ+/Yd1/pQeuvkwvx1uTXd/Q+S3CNXvUhZ5zKf70vPo2MhOVV/8ebbVjV3WlppkNQMC3GtVpoZrhdTVj5btOT+VAmAAAAKVWu9vt+vGHbzXhlXc0fvLX+u7r2xVm9be96RE9NPlbrXlmsGfGSm7YQHN1bHPqrLfPlymqdNW8QXvlHcrTvF8+sVqVA2ECAAD4RO0W/XTZdSN19fAL1NDpixv5vG4f3s8OFoGgRniIzuvZTkt/CHJ6AN9q07ibUjK3a/nmr50e/0aYAAAAKIYubaN1qLCmtu309tkyRZW+OjXrrQ17f9bG3T9bbf9GmAAAACimywd013fLD6mw0OkAfKxjs176z49vqqAw3+nxT4QJAACAEhg2sLu+WczhTig7fdpfpCnfveC0/BNhAgAAoASaN66jJvUbKHE9gQJlI6pmQ9WuWV/zfvmv0+N/CBMAAAAlNKBXB23cUk3pmWaEJ27cfH9r3birff7E5r2/OGudfyFMAAAAlMLwgXFasIi9Eyg7vdv9Rh8uf8Vp+RfCBAAAQCnUjgxTry6t9P1PbFah7PRud6He+Xac0/IfrPUAAAClFNuxmVzZEdqV4nQAPla/VrTCQmvq6yT7mvJ+gzABAADgA8MGxembxYesKe/XDqCo0laHprH6JXmFfk3daLX9A2ECAADAB8xZE1cO7KoF3wZ7OoAy0LvdIH2wfILTqniECQAAAB9p3bSe6tSsq/Ubq8ntFkX5vKoFVVf3Vufq/aUvO2tdxSJMAAAA+NCFZ8fol3VBys5hhCeUjYa1m1lb8cH6buNcp6fiECYAAAB8bNigWOfq2G6KKpPq2DROK7Yt0u6M7Va74hAmAAAAfKx+nRrq2q65EtawqYWy07PtBXpvyUtOq2KwhgMAAJSBPp1bKnV/uPbsZXMLZSOkepg6Nz9bX6z5t9NT/li7AQAAyshVg+IU/505LAUoGw3rNNO2/Ru0ZV+S01O+CBMAAABlJKR6sC7q21HfLguWmxu3Mrp1at5LMxOmOGtd+SJMAAAAlKGOrRopvHptbd3GZhfKRkRopBrUbqLFG2Y7PeWHtRoAAKCMDT6nm1asClJuntMB+Fj7JrH6duNcufKznZ7yQZgAAAAoB8MHxWrht9WdFuB7nZv30Sc//Z/TKh+ECQAAgHLQuH6kWjdtrLWJJlCceN0AiiptNY5qoXTXfm3c87PVLh+ECQAAgHJyTo922rkrRPvTnA7Axzo3763PV73vtMoeYQIAAKAcDR8UpwXfmtGdvH22TFGlq/DQSNWvHa349bOsVtkjTAAAAJSjGuEhOrdne33/Y4jTA/hW+6ZxWrZpvnILcpyeskOYAAAAKGdd20brUEEtbd8ZZLW8fb5MUaUrc7jTf1e8bU2XLcIEAABABbji/O5a+n01FRZYDe/bgxRV4mpUp4XSc1K1qYxPxiZMAAAAVJBhA7tp0XehTgvwrZjmvfXZ6n85rbJBmAAAAKggzRtHKbp+QyWuNydkc+Pm21t4aE3Vq9VY326a66xxvkeYAAAAqEDn9+qgrdtCdSDD6QB8qH2THlq07n/KK8x1enyLMAEAAFDBhg+M1WIOd0IZ6dKir75J/NRp+RZhAgAAoILVjgxX7y6ttGIlgQK+17BOEyWmrNT+rD1Oj+8QJgAAAPxAbMfmys2pqV0pDBdL+b6aN2ivhes/t6Z9izABAADgJ8zVsRd9F+y0AN9pWq+NNuxeo6xc356cQ5gAAADwI1de0MUKFGFePlumqNJVi4YdFb/uM2vKdwgTAAAAfqR1s/qqF1lfmzaxhwK+1aJhB63avkT5hXlOT+kRJgAAAPzMb86OUdL6UGVleft8maJKXq0addLXSb4b2YkwAQAA4IeGDeqhxd+FOy3AN1paYeLHLQucVukRJgAAAPxQ/To11bVdc61ew3Cx8J1qQdWckZ3+5/SUDmECAADAT/Xp0krpaTW0Zy+bbPCdVo1itHTTV06rdFgzAQAA/JhnuNjqcnPj5qNb9eohalCnqZZv+dpZy0qOMAEAAODHQqoH6+J+nbRsWbi382kpqkTVqmEnfbdxjtUoHcIEAACAn+vYqpHCQ6K0bVt1pwconfDQGoqMiNLqHcucnpIhTAAAAFQCQ87pplU/h8iV63QApdSyYUctXP+50yoZwgQAAEAlMWxgD323JMKa8nLcCkUVs2qG11b16qFal7LKapcMYQIAAKCSaFy/lto2i9YviWFOD1A6LexhYj9zWsVHmAAAAKhE+vdop927I5SaFuTls2aKKl7VrllfoSHh+nX/RqtVfIQJAACASmbYwFh9u4SrY8M3IsJr6cetJbsqNmECAACgkqkRHqrzerbTjys4f4IqfTWOaqHE5BXWdPERJgAAACqhrm2bKOhQbW3fyXCxKJ1q1aqpQe0mWrvrR6fnzBEmAAAAKqnLB/TQDz+GqqDA6QBKqGFUc/306yKndeYIEwAAAJXYsIHdtGRpTacFlIzZM7F9/yblFbicnjNDmAAAAKjEmjeOUpP6jbRuQ6jc3LiV4tYwqpl++vVbZ806M4QJAACASu78Xh3067YIZWQEOT1A8ZkTsRN2fOe0zgxhAgAAIAAMHxir75ZwuBNKrk7N+srMSVda1j6n5/QIEwAAAAGgdmS4+nRppYSEGk4PUHzmUKcV28/8RGzCBAAAQICI7dhceTmRSkm2NvHcbooqdjWu01xrd37vrFGnR5gAAAAIIMMH9dS3S8NlbRpSVLHLXA3bnIy9K32b1To9wgQAAECAueKCLlqyJNJpAcXToE4zrTjDa04QJgAAAAJMm2b1Va9WA23eHGK1vH3+TFEnr0ZRzZS4a4U1fXqECQAAgAB04dkx2rChhrKyGS4WxRNaPUw1w2tp055fnJ6TI0wAAAAEqGGDemjpklpOCzhzDeo01U/bFzutkyNMAAAABKj6dWqqa7vm+vlnhotF8TSKaq51ySud1skRJgAAAAKYufZERnqk9u6rJjNKDzduZ3JTkNS0fhut373aWZO8I0wAAAAEuOGD4vTdEvZOoHhCQyK0Yfcap+UdYQIAACDAhVQP1sX9OumH7zl/AmeuTs362pKa5LS8I0wAAABUAR1bNVJESF39ui3U6QFOLTKitg660uXKz3Z6TkSYAAAAqCKGnNNNP6+NUG6uaZ14fQGKOr7q1KynrfvWWdPeESYAAACqkGEDe2jp0tpOCzi1WjXqaf2ek5+ETZgAAACoQhrXr6W2zZooKamGl8+hKerYMudNbEtdb015R5gAAACoYs7p0U57d0cqLY1NQZxaTXPeRO6Bk543wRoEAABQBQ0bGOu5OrbbTVGnrNo16mnT3l+cNedYhAkAAIAqqEZ4qM7r1U4rf+L8CZyaOQl7w0nOmyBMAAAAVFFd2zZRNXeUdu5iuFicnDlvYvv+TU7rWIQJAACAKuzyAT20YkWECgqcDuA4NcNPft4EYQIAAKCKu3Jgdy1fFiU3N24nuZnzJrxdb4IwAQAAUMW1aBylpg0aa9OGGk4PcKzaNetp496fndYRhAkAAADo/F4dtH17TWVksHmIE5mTsL1db4K1BQAAALbhA+O0fFkdpwUcYc6byHSln3DeBGECAAAAttqR4erTpbVWr6pltdwUdUxFRTbQ1uP2ThAmAAAAcFhsx+bKd9XR7pQQpwfwqFWjrvZk7HBaHoQJAAAAHOOqQT21dFmkl8+mqapcISFh+nX/RmvqCMIEAAAATnDFBV20fGldpwVIEaE1tT9rt9PyIEwAAADgBG2a1Vf9Wg20dXO41fL2OTVV1So8NEIHcvZb00cQJgAAAODVhWd31saNkcrOZpMRUlBQkGqG1db+rD1OD2ECAAAApzB8UCyHO+GwiLCaSj3qUCfCBAAAAE6qfp2a6tauuX75OVJut5uq4hVaPUz7D7JnAgAAAGfIXHsi80Adpe5juNiqLiw0QnszdzktwgQAAADOgBkudtmy2k4LVVV4WA3tPZjstAgTAAAAOAMh1YN1cb9OWvED509UZeGhNZWWzWFOAAAAKKaOrRqpZmh97djOcLFVtcJCwpSTl62CwnyrTZgAAABAMQw5p5vW/lxLublBTg+qmprhtQ6P6ESYAAAAQLEMH9RD3y+v7+Vza6oqlDnUiTABAACAEmlcv5baNWuqDesinR5UJaEhYUo9SJgAAABACZ3To5327a6t9LRgq+Xt82sqUCssNFx7Mnda04QJAAAAlNDwQT31/TJGd6pqwkNrsGcCAAAApVMjPFTn9WynVSsJFFWJCRPp2XvtacIEAAAASqxru6YKPlRXybvMcLGoCkKqhyoirKay8w4SJgAAAFA6V5wfp5U/1VJBgVvcqsatoLCAMAEAAADfuHJgd/24vKHTQqALrhasvAIXYQIAAACl16JxlJo2aKzNG2s5PQhk1UyYKMwlTAAAAMA3LujVSbu211ZmRrC3EUWpACr2TAAAAMDnhg+M0w/L61tTXrZAqYAps2cilzABAAAAX6odGa4+XVpr7Zp6Tg8CUVBQkPIKOMwJAAAAPhbXsYUKXHW1Z3eYl8+0qUCooKBqHOYEAACAsnHVoJ7asqkyXMwuTwczsuzCmQsO5pwJAAAAlJEZ8SvVpt1+a8rb59r+UdsXzdPd7W/Stb1utWto+zGasWiH13mLU9v/9571WiO0cFOu18cDocwJ2K6CHMIEAAAAfGvV+h2qHp6mho3NxrR/2j3vfd12yzvabE0Pf/xW3fPwULXVNr19y8P6z/LS7qXwPD/P/n9gMidg5+RnEyYAAADgOxlZLv2wdou6dE91evzRTn1w5xx7auyX7+n2my/SZXfcpAmf3WH3TZmy6nAQ2L58vp644noNbW/VFZO0ZNORoLF9kXlsrNU/Vk8/Mk2rj3rsaJvmfXH4NZ6w5vvxJPNVJsHVqiuPPRMAAADwpRnxCerTb6/T8k95m7ZpvpkYcK/6twu1+4zQLhdozsZpmjP5HJne/ctn6bYb3tGKROmiq/tIiYv0zOA/asmOPOX98oW9Z2NFYh0N79tKuz/9TGMGv6/tnpc6LG/TQt1z57+U1nmE7nl8qFZY8z05+BOZA8Aqs+Bq1ZSbzzkTAAAA8JFFP61X0+bpiqxVILef32xhRa1cLbjD2ftg6o7vrJ5crZ4y3ZqplZ5e8G89+OKD+uDDP9hP+3DeTuvRprrn4REa89kdGnXfEPXubB7JUm7u4Ve3Xzkl8Qd7um7tOup0/oV6euI9evLdfgqxH628tyD7CtiECQAAAPjAjt3p2rEvRW3aZzg9/izfc3fUKR1144booqtbOS0jW5vt3Ret1Li53aHIBnXs+83Ldym0eR3tTliqF668S8N7PaaPE+2H7D0aR2tx/lD1s+5XTH1L9w5+WH+5/3Ut3ZR9wnyVTTVzmFNhHmECAAAApTdrwRr1PjvFafm30Oat7A18Lf7c2rA3Z0eEqscdN+me268wvY4aajvA3Kcr73DocEJIuyht/vdb+nj+Nt327kv6YuP/6QF73hPl5TbUDR8+ofEf/01PvzBC/TpL8597wfm6lZc5zImhYQEAAFBq/1u8SrE90xVc3enwd2GtdcMLva2JbXph8Cj9Y/J8fTF5soYPft3zuC1UbS8386zWvXdM08J5CzV+8Fv2I7dd1EoH922zp82YTZvmfa0Ji810Teu17c7Dds/7h+694Vl9vPyAGsf1UJ/Ozt6PsMq9byLYWtj5BeyZAAAAQCms3bRLBdqv6KbZVuvYaxH4c7W75kH9Y6JnT8T8l97V6y8tUtvbb9eYx3s4hz+51eKa2/Xk7VZ78ed64c63tMzqHTbxeQ3vWUMxV99jZtLbtzyme+/coIsuamm1FmnzjqJrS5g4Yr3G5bfr2gHSipf+odsHP6bXP92mfo8/rv7NT/yeKlNVM3smCvMU5LZYPSWWOOc6dT7vEaeFQJP47YtqG83yDVQLnn9WLV5/1mkh0Hzyw6t6svdtTguBJml2HwVfUeC0gIqR7crTv/63XBcO2eX0VEK5eTqYaw5fClFkbe97C/IysjxDxYbVVOQxex7M1bPzrefVdNonl5drvYbJGSe8RuW1fdcm9kwAAACgZGbGJ6hX370yH01X2goNVc1aNa0K9f64VSH241ZZWePYxzzPPbbPe4WEnuw1KmcVHirUvszdhAkAAAAU39LVm1SvUbqiosxn9tbWJVWlqvBQgUKDQwkTAAAAKJ7dqZnauGOn2nWs7JdeQ0kVFhYqpDphAgAAAMU0M361elWSYWBRNg4dKlRo9XDCBAAAAM7c3CVr1KlLmkLDDjk9qIrMOROh1dgzAQAAgDO0ftseHczbp6YtMuXmVqVvh8w5E9XDCBMAAAA4vfyCQs1btk49enN4E6RCd6FCQyIIEwAAADi9GfEr1fvsvU4LVZ05zCmsOmECAAAAp/HjL1tVo85+1WtgXxoa0KHCAkWE1CBMAAAA4ORSD2Rpzabt6th5n9Xyfs0BquqV2TMRzp4JAAAAnMqs+FXqdfYupwV4HCpkaFgAAACcwtffJ6plu/0Kr1Ho5bNpqirXIbebMAEAAADvtuxM1b7M3WrROsPpAY4VRpgAAACAN58v/EVxZ++0prx9Lk1V9fJcAZvrTAAAAOA4M+J/YhhYnFLhoUMc5gQAAIBjrVq/Q9XCUtWgUY63D6Qpyi4zNCxhAgAAAIdlZLn0w9otium2x+kBvLOvgB3MYU4AAABwzPhmpeLO3iU3N26nuQUHBatmaC3CBAAAAKSFP61XdIv9iqyV7/QA3hUU5suVn6OI0JqECQAAgKpux+507dibrFZt05we4ORy81yqW6OBPU2YAAAAqOJmLVijuLN3OC3g1HLzclQ/srE9TZgAAACowj5ftErd4vYqOPiQ1fIybA9FHVd5+blqVKu5NU2YAAAAqLLWbtql/KB9atwky+kBTq8gP589EwAAAFVZtitP367cpM6xZvQmb58/U5T3cpnDnGoSJgAAAKqsmfEJij17l9MCzlx27kHCBAAAQFW1ZPVGRTVMVZ2oXKvl7bNnivJeefkuhYfUUPXgEKtNmAAAAKhSdqdmauOOnWrTca/TA5w5MyxsvZoNnRZhAgAAoEqZGb9KsWdtd1pA8eTmu9QgsonTIkwAAABUGXOXrFGHLvsUGmaGgQWKLz/PDAvbzGkRJgAAAKqE9dv2KDNvj6KbH5CbG7cS3vIL8lUvspGzVhEmAAAAAl5+QaHmLVunrj13eDunlqLOuOyrXzsjORmECQAAgAA3I/4nxZ2V7LSAknG73fawsPVqsmcCAACgSvhx7VZF1N6nuvWzrZaXj5op6gwrNz9HdSLqWdNHECYAAAACVOqBLK3Z/Kvaxex2eoCSy8tzqe5ReyUMwgQAAECAMsPAdu/zq5fPmCmq+JVXkK+W9dpbU0cQJgAAAALQ19//ohZt9yiiRoHTA5SOKydb0bVbOC0PwgQAAECA2bIzVXszUtSsVZrV8vYZM0UVvzKy09Sqfidr+gjCBAAAQID5fOEv6n7WNqcFlF6OK1u1wqMUHhLh9HgQJgAAAALIp98wDCx8LysnQ60bxDitIwgTAAAAAWLV+h2qFrZX9RtlOT2Ab+TkZKlDw25O6wjCBAAAQADIyHLp+7Vb1L7bTrm5cfPxLTM744TzJQzCBAAAQACY8c1K9eA8CZQBz/kSdU44X8IgTAAAAFRyC39ar0bN96pmrTynB/CdrJxMtTju+hJFCBMAAACV2I7d6dqxd5datN3n9AC+lW2FiU6N45zWsQgTAAAAldisBWvU7azN1pT3awNQVGkrK/ug2jTobE2fiDABAABQSX2+aJU6xyYruJq10XfiNiBFlbpOdn2JIoQJAACASmjtpl3K0x41jM70tg1IUT6prOxMtW5w4ihORQgTAAAAlUy2K0+LV25Sxx6/Oj1A2XC5ctSxUQ+ndSLCBAAAQCUzMz5B3fuYYWC9fZZMUb6rgye5vkQRwgQAAEAlsmT1RtVusEe1o1xOD1A2cnKzVTvi5OdLGIQJAACASmJ3aqY27tihVh1SnB6g7GRnH1TbBl2clneECQAAgEpiZvwqde29xWkBZctdKLVv1M1peUeYAAAAqATmLFmjtjG7FRJWIDc3bmV8O+Q+pD1pO9Wh8clPvjYIEwAAAH5u/bY9ysxNUePm+50eoGwdyNyvmCa9nNbJESYAAAD8WH5BoeYtW6eYnludHqDsHTyYqd6tBjitkyNMAAAA+LEZ8T+pex+uJ4HyU1CQr9w8l9o06Oz0nBxhAgAAwE/9sHarwmrtVlT9LKvl/ToAFOXrMoc4dWnSx5o+PcIEAACAH0o9kKU1m35Vm5hdTg9QPjIPZqhPqwuc1qkRJgAAAPyQucp11z6bvHxuTFFlV65cl4KDqiu6TgurdXqECQAAAD/z9fe/qFmbFIXXyHd6gPJhDnHq3qyv0zo9wgQAAIAf2bIzVXsyktWk5T7J7aaocq3MzAPq02qgszaeHmECAADAj3y+8Bd16b3RaQHlJzvnoGpH1FMdq84UYQIAAMBPfPrNCnXvzTCwqBgHMtPVq+Xpry1xNMIEAACAH0hYv10K2626jTLl5satAm4ZhAkAAIDKJyPLpR/WblHbLuyVQMXIPHhAzeu1VUhwqNNzZggTAAAAFWzGNyvVpc8mpwWUP3NtibOKceJ1EcIEAABABVr40zo1aJaimpG5Tg9Qvg4dOqSDWQfUpemZXfX6aIQJAACACrJjd7q2791lX1NCclNUhVTGwTR1atLTmi4+wgQAAEAFmbVgjTr3Xue0gIpRkFeovq0vdFrFQ5gAAACoAJ8vSlDHHjtULdiMo+Pt82KKKvvKyslStUPV1KJeO6tVfIQJAACAcrZ20y65tFsNotOdHqBipKenalCn4U6r+AgTAAAA5SjblafFKzeqfXczepO3z4opqnzKlZujau5gdWwca7VLhjABAABQjmbEr1SX3gwDi4qXlpaqgR2HOa2SIUwAAACUkyWrN6pWg92qFZXj9AAVIy8/TwV5+erRvJ/TUzKECQAAgHKwOzVTG3ZsV4v2O5weoOKkpe3Tue2HOq2SI0wAAACUg5nxqxTTa53cbjdFVWgVFOQrK+ug+rW9yFk7S44wAQAAUMbmLFmt1p12KiS00OkBKk5q2j71a3ex0yodwgQAAEAZWr9ttw64UtSw2T6nB6g4bvchHcjYr4Edr3R6SocwAQAAUEbyCwo1b9l6dYzb4PQAFWt/2j71bDXAaZUeYQIAAKCMzIhf4QwD632cf4oq79qfvk+DO//OmvYNwgQAAEAZ+GHtVoVGpqhOvYNOD1Cx0tJT1bVZH1UPDnF6So8wAQAA4GOpB7K0ZtM2tej0q5fPhimqYiotfb8GdxlhTfkOYQIAAMDHZsYnqFPvJKcFVLwDGWlq36ibaoRGOj2+QZgAAADwofnf/6ImrXcoPCLPann7fJiiyr8yDhzQRTHXWNO+RZgAAADwkS07U7XnwC41brnH6QEq3sGsTHVp2kd1azZ0enyHMAEAAOAjny/8RZ16JzotwD/s3pOsSzpf67R8izABAADgA59+Y4aB3ey0AP+wb99eXdDxcoUEhzo9vkWYAAAAKKWE9dt1KCxZUQ0PyM2Nm5/ccvNzlZ+bp/PaX+qsqb5HmAAAACiFjCyXfli7Ra07s1cC/mXf3j26MnaU0yobhAkAAIBSmPHNTwwDC7+TeTBDDWpGq13Drk5P2SBMAAAAlNDCn9apXtNdqlEzR3K7Kcpvau+eFF3X+25nTS07hAkAAIAS2LE7Xb/u2akmrXc6PYB/2Je6R/3aX6zwkBpOT9khTAAAAJTArAVr1KHXz3Jb0xTlL5WXn69cV54u7HS11Sp7hAkAAIBi+nxRgtp136rgYLP5BviPvft268rYm5xW2SNMAAAAFMPaTbuU405W/capVuv4z4UpquLqYFaGGtaIVsdGcVa7fBAmAAAAzlC2K0+LV25Um27rnB7Af+zdu0cjzrrXaZUPwgQAAMAZmhG/Up16MQws/E9aaqrObT9YYdUjnJ7yQZgAAAA4A0tWb1Rk/V2KrJPt9AD+IT8/T7mufA3sOMzpKT+ECQAAgNPYnZqp9dt/VZN2W+Xmxs3PbvtT03RVr1udtbV8ESYAAABOY2b8KnXotdZpAf4jOytL7Rt0VZv6MU5P+SJMAAAAnMKcJavVotM2hYQWOD2AfygsLND+1P26osdIp6f8ESYAAABOYv223Up37VKDpnucHsB/7EnZo5Hn/NlpVQzCBAAAgBf5BYWat2y92sX+YrW8j+tPURVVZvSm/m0uVnTt5la74hAmAAAAvPg0foU69eJ6EvA/WVlZqhkcpXPbD3V6Kg5hAgAA4Dg/rN2i6pG7VKtehpfPhCmq4qrw0CHt27tHN58zxmpVPMIEAAAoJZcWPdlbHS/srStPUh2jH9QmlzO7n0s9kKXVm7apeYfN3rfmKKoCa09yin7fd7TV8A+ECQAAUGqZ21dJa1cp6SQlJUnhnnn93cz4BHXoucaa8rIlR1EVWPv371OP5v3Vun4nq+0fCBMAAKCUwnXZ1AKtTynQd58+Yvc8NOVHrbHa67fu0z8fj7V6ou1+fzf/+7Vq1GqbwiLynB7AP+TkZCvUHaFLOv/O6fEPhAkAAOAzGXuSrP9fqYuGxinMdIRHqe+g26yJ9/X9z/59nNOWnanafWCnGrVIdnoA/+B2u5WSkqzbBvzF6fEfhAkAAOBjn+mB0S9o0YoEJXzzkf4y+m67t1kj/z7O6fOFv6i9fXgT4F/27t6j3/e9V9WC/G/TnTABAAB8pt2Q52WuxZv00eP642V99Lvf36AZa62OP81W30b2LH7p029WqFPPdXJz4+Znt/T0dHVtcpbaNezmrK3+hTABAAB8JzxGj6cc1JxPZ2v8K+9Y9aH+NX+H1j8z2HPYkx9KWL9dhaE7VadhutMD+AeXy6XqhaEa3GWE0+N/CBMAAKDUNi2ZpdkzP3JqlpL2pCssLNwqad/GhVbfl9rrzOtPMrJc+mHtZrWIWe/0AP5jd3Ky/nTek07LPwW5zRkdpZA45zp1Ps8zcgMCT+K3L6ptNMs3UC14/lm1eP1Zp4VA88kPr+rJ3ubEVwSipNl9FHxFgdOqaC5Ni47UU07rZGZtLVBnPzttYurnS9Sq+0pFROY4PYB/yErL1kUdr1X7Rv55eFMR9kwAAIBSCtdFi3/Uf2b/qFnzvZd5rJmfBYmFP61T3aa/WkEi22qdOKY/RVVUZew/oLhmA/w+SBiECQAAUGoNO8QprnecOnfzVLMwKSPjgFUu1Wrheay2M68/2LE7Xb/u2aHGrbY7PYB/yEjPUMcGPdWvzUVOj38jTAAAAB9K0aejqqvPgD76w9UXWnWeftOpul6aY64/4T9mLVijNj0TvHwmTFEVVxkZmWoU0VIXd77WalUOhAkAAOAze5e8qrFzrYmuN+lvkz/U+KfvU4zVfPvmG5RwwJ6lwn22KEFtum1UcPAhpweoeNlZWarhrq1re93h9FQOhAkAAOAznitgX6JZs9/V9cOv09W3/UMfzH7Z6lulzdsr/grYazftUo57p+o2NmNLeftsmKLKv1yuHBVkH9LN54yx2pULYQIAAPhcbq4zYck9sNszUcEXmsh25Wnxyo1q2dVcRQ/wD/n5+TqQmqF7Bj7n9FQuhAkAAOAztRuZg5q+0u869dZzz76gl0ZfqnN//6LVd5NiO1TscE4z4leqfdwabx8MU1SF1KHCQ0rZmayHLn7J6qicCBMAAMBnGp7zF/3rhZusqVV67/XH9fZHX1nTsRo/+3m1s+eoGEtWb1BEve2qUeegtQ3HjZt/3HZu36EHLv67qgUFO2tq5UOYAAAAPhSuviPf1fp1OzRn8Qp99vUmrUlZoat7RzuPl7/dqZlav/1XRbfd5PQAFW/3zt360/lPqEZopNNTOREmAACAD6Rr0XsP6tYLe2vMax8pceNCPT+gt668sJ26R9+i5Xuc2SrAzPhVahOX4LSAipe6O1XX9r5DjWo1c3oqL8IEAAAotb3fvKg/jnlVi9eu0oznbtCwy27QYucx6X394fq3lOG0ytOcJavUrMMmhYQWOD1AxUrfd0AXdbpWbRp0dnoqN8IEAAAotc1LvrT+H6s3Fu/TrMn32X0jp2zU+pSDmnCd1Vj7pXaW88iw67ftVpprp+o1TbZaXs5+pahyrsy0TJ3V4jfq0byf1Q4MhAkAAFBKLu3buMq6b6W2HaLUuXdfuzeuvTlPIlyxg8wJ2VKo/f/ykV9QqHnL1ql199VOD1CxMvZnqk/zQTqn3WCnJzAQJgAAQBmpuKFgP41fofZxa718NkxR5V+ZaVk6q8VF6tfmEqsVWAgTAADARz7T86Mf03NPvme33nruQb307GN67aP37XZ5+WHtFgXX3K7IegecHqDimHMkejW7wAoSFzk9gYUwAQAASi13u+d+8Ucv6r255toSUtLcV/X26y9qRrxpbVOe3Vu2Ug9kafWmrWrSYb3V8vYZMUWVX6WmpGpQ++E6p21gHdp0NMIEAAAopXBdNm2Hvvlh4ylqttqWw1FPM+MT1CZupdMCKs7unXs0PO5WxTY/x+kJTIQJAABQamGNotW8RetTVLTCnHnLyvzv16pBq00Ki8h1eoDyd+jQIe3ctlM3nzNG7Rp0dXoDF2ECAABUelt2pirlwA41aL7T6QHKX0F+gZK3J+vBi18KiAvSnQnCBAAAqPQ+X/iLWsetkJsbtwq6uVwupe1N16OXvqGI0JrOmhn4CBMAAKBS+/SbH9W+51qnBZS/nKwcFRyU/nzJRFULqlqb14QJAABQaSWs366CkB2qXX+/t8F0KKrMKysjSzUORemegc9aHVUPYQIAAFRKGVkufb92s5p2+sXpAcpX1oFsRYe30aj+jzg9VQ9hAgAAVEqffvOT2sT+ZE15+biYosq4stKz1al+L/221+1Wu+oiTAAAgEpn4U/rVKfJFkVEZjs9QPnJOZCns5pfpIs7X+v0VF2ECQAAUKns2J2ubXu2q0HLrV4+L6aosiuXK1c7t+3SJR1HqG+bC60eECYAAEClMmvBGrWK/cFpAeXj4IEsBeWE2kO/tm/UzekFYQIAAFQany1aqZZdE1UtuNBqefvsmKJ8W273Ie3fnaZO9XrpjvOfUnC1YKsfRQgTAACgUli7aZeyD+1UVKM9Tg9Qtlw5Lu36NVlXxf5Rg7tc5/TiaIQJAADg97JdeVq8cqOadUlweoCylZGWqeDccD15+Vtq17Cr04vjESYAAIDfmxH/k1rHrnRaQNk5dOiQUlP2q3ODPrp9wFNOL06GMAEAAPzad6s3KLzuNtWok2GOYOfGrcxuOdk52r1zr37X624N7jLCWQNxKoQJAADgt3anZmr99m1q2Ha90wOUjYy0g4ooqKPHL31Trep3dHpxOoQJAADgt2bEJ6hV7I9OC/C9wsJCpSanqXeTC3TLuY86vThThAkAAOCXvliySk06bFD10HynB/AtV5ZLaSkHdFPfh3V+hyucXhQHYQIAAPid9dt2Ky1nh+o22WG1vI//T1ElrYL8fKXtSVez8A4aM+RVRddpYfWjJAgTAADAr+QXFGresnVq3m2F3Na2H0X5sg7sz9DBVJd+G3unhsfd6qx1KCnCBAAA8CuffvOj2sSuclqAb+Rk5Wj3jj2KbXyeHrr4ZbVu0Ml5BKVBmAAAAH7jh7VbFFRzm2rW3W+13BRV6jKHNO3fk6ZI1bdDxIUx11j98BXCBAAA8AupB7K0etNWNW6f6PQApWOuYp2ZmqMru9+sm/uPUXhIDecR+AphAgAA+IUZ8SvVssf3TgsoOXNIU8r2Pera8Gz9+ZIJimnc03kEvkaYAAAAFW7+92tVv8UGhUa4nB6g+AryC7R/9wHVCmqohy95WYO7XO88grJCmAAAABVqy85UJadvV93m2+Tmxq2EN3MF66z9ubom7k8a1e8RhYfUdNYwlCXCBAAAqFCfL/xFLWKXOS2geHKyXdqzfZ96Nx1on2DdrmE35xGUB8IEAACoMJ8wDCxKKPtgjvYnH1DL8Bg9MuQVXdDhSucRlCfCBAAAqBAJ67crv/qvqtVgn9MDnF5WRrb27tyvJmHtdNt5T9oXngsJDnUeRXkjTAAAgHKXkeXS92s3KbqT2Svh/foAFFVUbvchHTxwULu371XLyBjdf+EL+l3vO1W3ZkPrcVQkwgQAACh3n36zQi1jGQYWp3ao8JB9YvWe7anqENVTY4e8pqvj/qQaoZHOHKhohAkAlU5+fr7W/bJOX/1vnr795ltlHMhwHgFQGSxckaRa0ZsUVjPLy2fQFCUVFBTqQGqm9qccULdG/fXE5ZN1efebVD04xHoU/oQwAaBSMAFi07pN+vvfXtIlZw3WtRf/Tg/+6UHdccOdGtJvqJ4Z+4x2/LrDmRtV0Q13P6EBw//otOCvduxO19a9v6pey01OD3BEfl6BMlIP6uA+l85tdakeHfqGBne+znkU/ogwAcDvHTp0SAvnLdTYex/Vv97+l/ak7FFhYaHcbnMcrVsH0g7oP+9/rOcefV779nAiZ1U1d8FSfft9gnJyXLr61j9r4DW3O4/An8xasEbNeyyxprx9Hk1V1cpz5VkBIlsFGdIlHUbYV63u33aw9Rj8HWECAe1gdrZ27N6t7SkpSs/MtDc8S8reaM08aL+Wec3MrCznEZS1DUkb9Pzj45S4JtEOEd6YwLH4m8V646U3nR7fKigosL8G/Nd1V16sKy85XxER4apTO1J1ankuWHXtbWPsQsX7bNFKNeu8RtWqWb9LJ25PUlWszL+rOQddKswIVogrUld0u1mjfzNePZr3s2ZAZUGYQMCavWiRbnr0cV12590aesdd+t1DD+ut/3zsPFp8U2bM1HUP/9l+rUvvvEt/ePQxzfj6a+dRlBWzAf/MmGfsvRHBwcEKDQtVSGiItTFSTUFBQc5cHuYfJrMHY/OGzU5PyeXn5WvFshV68E8P6ez2fdW7dR/1aXuWbr76Zn067VNlZpQunML33hw3Vm+9+JgWLl2hsXeP1Kyp/7D7zXpjChXr5027lFmwVXUapTg9qKpyc/J0MNWlvTvS1CK8s67oOlK3n/8XdWjU3ZkDlUmQ9Y9hqf41TJxznTqf94jTQqBJ/PZFtY2uXMvXbHy+/9nnuuvZ5xQaEqL6deqourUhkZWTo7TMTP1u8CWa/JcnFRZ6ZmNS5+cXaPQLL9hhok5kpGrXrClz2f70zIP2a0545M/64zVXV8qNlQXPP6sWrz/rtPzT90t+0GP3PaZucd3UvGUz1bSWQXBwNe3bk6qfE37WmpVrjtljEFEjQk+Me1zDrxvu9BTfvr379NaEt/XZx58p62DWCaHBLGvz/dzwxxs0dNgQO9j4o09+eFVP9r7NaQW+hJ/Xqe/lo5RnBUHj4vP76rVn/6xO7VvbbXPY08GsbC2fPTUgwkXS7D4KvqLAafm3bFe+Ppz9vbr2XK4daVsUHhGqsJqhCg3jZNqqIj83X7nZ+crJzlWLeu10VqtB6tykl/MoKjP2TCDgJCSt01/ffFP1atfWiw8+oOXT/q21s2Zo3j/f1lUX/kbTvphjh40zNXvxIv3Lmr9P1y76eMLLWjPzU63878d677ln1b5lC+trTdKy1WucueFroaEhevCJBxXTNUZ7Uvbqx6U/WgHiZ3vvxKg7RurmO0epekh1Z24pLzdP2zZvc1pnzgSG9Ynr9dXnX+n5x8bpP+//RwetwOjt8xZzqNXqn1br73/9u96b/B57KPzEZ18tOhwkjHmLlqvHRddr/OtT7bYJoaZQ/v638Gfdc01Pjez/Z/158ASd1+YKVcsJt69enJmeZR9GaD6k4RZYt3xruWamH7SXs1neA9pcqUcGT9RN/R4iSAQQ/qoi4Mz97jul7EvVFYMG6k+/vUYN6kapevXq6ty2rV56+CH70BhzeFJe/pGNjlP5dN58+w/iU3feqQG9etl7NCJr1NCl5w/Q/TfeqLSMDM1euMiZG762d/c+vfzMy5o8YbK+mPGFli1epvgv4+0Tscc9OV6XXnWprh814vDeAbOXIic7p1gb+D8s+UE3XvEH3TRspH2S97zZ8+yNm1Mxr29O9n71hdf00Xv/cXpRHsyITWbkpuN5CwomXDz6/Ou6+YG/ac4Hr2r57PcCYq9EZbJ8zVb17NBALRvXstuhwWHq2/pC3XXB07rzgr8pLvp85aYV6sCeLGVn5li/w4TzysxcFyL7oMtanget5XrIXr6eZf20vTeCK1UHHsIEAs5Pv/xi319mbewff0x9dIMGuuSc/tq8Y6cdEM7Emg0bVTuypi7o08fpOeJi67WMNRs22PfwHXPOwn8//ERPPvCkUnam2O2igGDuzd4Bcx7FvTffpwEXnq9WbVsdXt7m8TM5WdqV49K0KdN13y2jlfBjgn0eREF+gRpFN9LZ556t2++/TU+Me0IPPfmQLrr0QvtrhIWHOc/2fB2zJ2TalGn2sLUoO+YQJTNCkwkHZsQmM3LT8a685AJn6kRTP/r88EnYN933F/seZW936kHt2pOuS/t7DjU7Xp2I+rqw09V64KKX9IezH1KH2j2VsTtbB/flypWd68wF/+eWKytXB1NzlbknWx1q9dRNff+sBy/6u7V8r1HtiHrOfAhEVTpM7HFV1+I9dfSXn1vq/pVtNGZ1a81PidJuV6hO9sFISZ6D8pVlbSAatSO9Xx2zcf0Gys4580+us10uRUbUUMhRh9IUMedQGNmuHPsevpO0dp1mTJuhnmf11O9u+p1uuPUGXfHbK9SmfZtjQuKu7buseZPUo3cPp8cchnTojMLE/C/ma9I/JinzQKb9mjVq1tDQ4UP11It/0e9v+b1q1orUzu07rNCRo0uuGKyn/v6U7htzrzp27njM9/Dr1l8VP2+BHXjgO0ePwmRGZjIjNJnD3syITWbkpuN179xeVw0d5LROZA6D+td/Z+ufLz3p9KCsfbbgZ9111ZHfzVNpUqelLu9xk8YMeUVX9bhVzUI72lc9zs84ZO+xMNcfgP8wy8NeLhnWttGONDUP66ire/xJjwx51VqOf1B07RbOnAh0VTpMJFsBYH9+uLrUD9PZjUMV1zBMB93h2pEdqsKTbGeW5DkoX22bN7fvl61afUJgMIc2LVu9SrVq1lS1oDNb/Zs3bqTkffu08ddfnZ4jftnsGTWoeePG9j18Jyw8VLfcfbMGDR6o6KbRaty0sQZecoFeeuslq/8W+0TrIhuTNqhFy+YKru45fCX+q3i9+8aUUwbGXFeuJk94S/v37bcPe6lVu5Z+e8M1uuyqS/XBOx/qucee02svvKapk96zAsdkjX9ivCa/PEkdrCDx3CvPqv/5/Q4HChMiflq2QgcOHLDb8A2zXIoOSTIjM5kRmsxITWbEJjNykzfPjrnzlIcxvfLP6XYgQdmbv2ydfjuwnSIjiv9+t23YRb/tfbuevPwtXdLx9+pQu5cOZVZX6s4DOpia7YQLE97N7zhVHmXeb/O+Z1rvf+rOdLmt5dGhTi8N7jhCT142WddYy6tNgxhrXlQ1VTpMrD1QU9tza+uSljX1+06RGt62hlLzayshvYYK3N7fmpI8B+XrN33PVnhYmH2i9bZdu5xej1nfxGvDtl/VtX07hXrZ0+BN0eFN/3j/X8rNy7OnDVdurt755FOFVK+u83pxIpmv7fx1pyY8N1FPj3lGr45/Vf945h965M4xenbsM/Y5Enc8eIc9TKyxO3mPHS5CQkLsAGEOi3rj72/orhvvtq+c7c1n//3cet5ue0/Ef+d/rKXrlujq31+tN156Q0sWLNHe3XvtfzzN65m9HPtT99sjS911411an7hBY5951B7RyTDzbFi3UVmZXHuktMzha32G/ME+rGn6pOftWrdxqy4Zcbdizv+t3d/q7CvskZu86dKxrW69fpjTOtEv60s/bDBOb8OvexVSza2zu0Q7PSXXsXEP+5Pu+37zvB68+O+6rMsotanVXYWZ1exwkbHPnGvhsj8ph+949jy47Pd3n/U+F2YGq22tHrrCev8fvPhl3Wstj8u7/0EdrOWDqi34rxZnukT2bfyvGrY812n5v91/fU1ZC76362d3I+U1aqEeDUJVI6Sa8gvdWrU3V65f1qr5f99T7jdLDs97ques3psn19pf1PyTI8+JHNjX+YqV275fv1PdyMqzfA2zJyFpyxZ9u3Kl5i9dpojwMO3Zv1///Wqenn3rbXue5+67Vx1bez+G93hNGzXUF4u/1eKfVmjTr9vt8LBu6za9+O67+s9XX+nsbt30xO23qWbEkU/KK4utixepzqW/cVr+ITs7W++8/q69ZyB1b6rT62EHhV0pWrH8Jw0fMdzeq7B101Y1adZErdu2skd6KgoPZl5z+FF2Vrb6nnv2CZ9W//eD/2rUnaPUqUtHzZk119778O93p+nXLb/azz0ZEyzMCdsmSPQ7v5++mfuNfbK22Ssy7HfDVa9+XWfOipe4a7kuaNrbaVUO5r2f8tFnCreC4shrL7dHYrrujke1YfORPYPmMLamjRvqgv7ef7amjRvo7Q9mOK1jNW5YXw/efoPTqtz2bXhb1Tr53/kfBQWF1t/bVXr0prOcHt+pHhyiBpHRionuqX5tLtZZrQepYY1m9rlO6elpOpCWocJ8twqsUGp2HFZj9K4zVmCFB1d2nnIP5utgWraqH4pQ6zqddU6bobq0+w06r/1Q+303779ZDkCRKnediQ29r3KmpB8uGaWCvgN0Sesaqh1aTblWMPhqW7ZcK35Qny+nKjT3xOPgfxjsPKfVkefM25qtHPOcr448p8MK7/+QVTaV8ToTxr60dD3x2mv68H+zVWht/JnrTJhDnFpEN9brjz+mi/r1O+WhEMf7ecNG3fH0M1rxyy/W8zz/OJkRRy7u309vPPF4pT3MyR+vMzHrP5/pmbHP2CMynYwZFva3v79GZ51zlh66/WH16d9HZ1vT77zxrn1S9dE6xHTQxHcmqHW7Y8OjGV7243/9Rwu+WmjvdSjOn0JzeFOPXj3015eeskOIGU62bYc2evODN9Wilf8cJ1yZrzNhTrS+fczz9onT3pjDmR4ffavTOpbZu1G9hfcPdO65+Xd67bnAuDaSv15n4tOvV+ma89upffM6Tk/5ceVna2vqem3Ys0pb963TwdwDCg+PsP5oHFK16kF26A+ufuIFL6sS87eusOCQVYVyW9sw7rxqysnJUa2IOmpTP0YdGvVQq/qdFB5S+T4gQ8Wo0mEip2aU3BE1FBkapGrWHxbzThzMPyS3K0cRB9PNm+PMeYT9nBrWc0KOe471ixiRdeQ5hImKZz5BXrpqtT6Lj9f+jAx1a99eI4YOUeP69Z05isdcoG7mN9/o259W2nsnLuzbV0POO/eML37nj/wtTJihVsfcPVbLv11+yo17syFgzqF45Z2J1gblE/aJ0w888YA9ZOxH731knw9RJLpZtF584wX17nfkU+wDaQd098h7tHrFanvDsyTMcMP3PHK3+g3opxuv/IMuHHKh/vLCk4qqF+XMUfEqY5gwQ7hOmfCUho160D5h+mRWfvWh4rp1clrHMocydR34O6d1RMP6dZW06L+qV7f8N3LLgj+GiZVJOxQSVKCrrDDhD4rCxZ6MHdq2f732Z+1WRk66wkM9h0Uq2Pr32yoTMIqCRqAoCgzmPqjQ+rmsMntuXXk5qh0RpXo1G6tVvY5qXLs54QGlUqXDRFkiTKAy8LcwYYZnNedF7Ny+0+k5ObNn6el/PK0tG7fon6/9U81aNNPDf3lITVs01QtPvWhfVM4c+tCiVXP7pO2i8xvMIUkvP/MP/fudfx9zLQlznQoTUM4deK4uufwS+2rbQVafOazqu/jv9NX/vrLPsTBDwRb92ewW11XTvpimczufpzFPP6JhvxvmV594VsYwYfZIfPTZV7rpvqecnhOZEZs+fefvTutEZgSo//7va6d1xMtPPRAwhzgZ/hYmUg9ka96SRD056mynx3/tz9qjVCtY7D+4R3syd2rPwZ1Ky9qr3PwchYdF2MHCXa1QQdXdh0OGPx4yZa7pcHgvQ0GQgg4F29Ou3ByFWeGgbs2GahTZTI1qNVO9yEaqbwWIejUbOc8GfKPKhYnV596o6tWCFFZGfxTyrF/s/ENu9fjuA6encquMYWJ3aqp9DYnyOPTI7P1I3LxZdWrVqpSHOvlbmJg3e74evffRUx7idLRr/3Ctzht0rkbfcr/dLjr8aciwIXpl/Kv6aflP9uFPE9+ZqDrOp9E/J/ysP9/5iH1uRJHwiHANHTbUer3f2sfjJ/2c6DlfwwoGjRo3VJceXVS3fl37onkf/PPDw+dymOct/nmRHr//CT3+/GNq0LCB3e8vKuthTj0vueGkJ1ibELk2/iN1au/9nKd/z5jr9YJ2xobvZqh9m8AZrtLfwsTUWd/r4et7qW6tI9diqWwKCvPtkFEUNHZnbte+g8lKz05VaEiY/bg76JDMzXxuEGRtTxy5t+qYe/Mn5Ng+c0SDuXdb2wmHrM0vc282ww7fW1tkJ/QdvjeHKJmRc6pZG2/VFFwtxPq3LldRNeqrQWQTNa7V4nBgMMV5DSgvVS5M/OXl1erWqIYu7VA2hyJ8syVDP+7K0tMPdXd6KrfKGCZ+/8gYe1jY1x5/VJcOOPHCdb5igsT0OXN17/Pj7BGfPn1lgvNI5eFvYWL2p7P12OjH7T0KZ+KCi87XzXfdrFFX3+z0SBEREXrwyQfsQ53+8ewEe4/BjX+80X7M7In40AoD/3huwuGvYUaE+uO9f9Sw311pP/Zt/Lf6dev2w/+Am4DSvGVze9Sn4b8bpjVWGHnq4aeUkZ5hP/9/335uv645N8PfVNYwEda6v72HwpvbbrzaHhrWm/1pB9ThvKvt++OZ4WCzN31brHOl/J0/hYkFP2xQTIvaGhDb1OkJPNm5B5Wdf1B5BS6rcpVjTefkZyu3IMc+nMpUbqF5zKnCXOs+T/nWvQkh+VaZ+zo16+pAVpq9sR9ilec+TKHVQ+2rg4dWD7crLDhc4SE17AqrHqEI6z4iJNJ6zDNPjdBaVtV0vjug4lS5MHH155Ea1La27u3XxOnxrXdX7NH/1qXr0ysynZ7KrTKGiYtu/ZM9klPd2rX17xfHa9DZZbPLfUlCgq4e/YDSMzPVPzZW8VPecR6pPPwtTMz9bK4eu+/xY855OJW4PnG688E7dPvv73B6PMzVqs/7zQA9/cjTVpC4QX/+65/1y+pf7MOUZkyfqcXfLNagwYN0xTWXq5kVFCJr1dSdN9ypzRu2OK9wInMY1JArB+tvL/9NSxYu0UO3PWyfb7FwzQLVb1Cy83DKWmUNE817X6qdyXuc1rF+nPsv9e7R2Wkd6/6/vKxX/jnNaR2rTctm2rxsltMKDP4SJrbu2q/1W1J099WB8SEagOIJnDONzlBeQaEKCk9/ZdySModI5J3hp6ooG2ZIQMMc6nTtgw/rb29Oskd38pUcl0tvTv9Iw+8brYwsrivgS3Xr1VXtOrWd1ukVFOTbhx+ZK1KbE6KL5OXm60D6AXvv0Sf//lSXnD1Yt/z2VtWyXtscTzz5w0l67NlHFRYeri8+na0/XvvHUwYJw7zW3M++tC9k171nd/vwqlZtW/ltkKjMrhoy0Jk6UVzXjs7UiWZ//a0zdaI2LQP3E/OKZD6N/GzBWoIEUIVVvTCRV2BtZB6yr1Ztan3aTj29/F+6f9GbJapHv/unVu3bbL+W9bLKN2GCC+dUqKIw8dZTf1FoSIhenDLVChUPadfevXZ/aT068VWNnTBRWTku3XndiSPGoOTMOQcmUJzpoWlbNm61R2/647232td8MIewmOfWa1BPW63HjKyDWUrekaw27duoZesWGnXnSPvaE3956Cndf+v9evfNKdq+bYc97+mYQPHhO//WrP/M0oALz9fl11zuPAJf+tvDt9sjL3mzbtM2Z+pEOafYo3WqEIKS+9/Cn3XnVVy0DKjKqmCYyLfCRKEKzMa/VbuyD2rm5p/14bqfSlQfb1ylbZkHDr+eeW1zPQNUnIJCT5i7/ILzNf3vL6pX5xh9//PP6n3tdRr/zjtat2WrvVFYHOaY+K+WLNElt92uyf/5j32BujG33Kwxt97izAFfaNK8iT2i0pkyQcEctvTptBm67KpL1TC6oX1SdP2G9bUhaYMzl4e5OJ3Zi+ByufT3v/7dHqHJnOhd3CM9zaFNMz+apXYd2+qqEcOdXviSGbp17D2jnNaxnnrpLWfqRKcKDFdecr4zBV9ZvSFZTerVUJfW9ZweAFVRlQsT+fmePRNFG/+1QqN1dpNrdUHzm0tU5zS9QVHhLZVvXs+8Poc5VbiiPRPVgqrp/D699fE/XtboG25QWkaGfQXsy+66W/c+P17bU1Ls+U5n0Y8rdOmdd+umRx/X4hU/qXWzZvrXuOf1+G1/qpRXvfZn5noRvc7uaQ/FeKZMMPz+u+/tq1Lf9Kc/qFbtWvrNkEFq36m9WrZpebgaNWms1H2peu2F1+09EcUNlEcz18MwrxXdNNrpga+dbOPfDPlqRmzy5sUn7lPLZicuk9+cd9ZJr5aNksk4mKtVSTt0/UX+N/AAgPJV9fZMmDBhbWzmmb0IVgVXq6noGh3VvFZXtazdVec2i9XQNj11qVVxjbrb/aa6N+hu95s6v3ms2tTx9DeN7KzQ4NqHw4kZGpYwUbEKCjxhouhK1dENGuj5++/T4ven6rIB58uVm6t3Pv1UHS+7QheMvFmPv/Kqpn0xR19+952+XrZcc7/9Tu988qk9SlPMFcPsvRGLVqxQZI0auuWqq7Rgyju6qH/xrqCNMzfwkoGKrBXptM6MCQYL5y2yr4ht9hysWP6Thl83TI8+M9a+kNyfn3pYv73hGn352Zdat9b7kKPFYU4Q35C00WmhLJhzHE72O3bvE3/3OmJTl45ttXz2VPtaEiZURDeqr1HXXaFP/3nya1KgZD5f+LPuuprDmwBU0TBhTsI2QSLPnONg3Vv/2UKqBalP4zBd0a6GLreqTZ0jYzQ3r1Xd7r+ibQ31bxKuGs5VMs1z7cObisq8NmGiQpk9E+a4eTP6ztHO6tZN7z77tGZPekOP/vFWNW3YUMvXrNHL772vW578i32y9jUPPKjfPvig7n7uef3ffz/R1p071SK6sf5695367PVX9crYR+xwgrJj9igMumSQ0zpz5oTrjAMZ9jkXH/zfB/rbI0/rmUefta+Q/czYZ7V3915Nmzq9VHskipjAcjAj075H2TBBwtteBsMEiacn/NNpHSu6UQP74nTbfvifkhO+tK+mXad28cIpTu27lZt1Xo8miq5Xw+kBUJVVuTCRm2fCxCE7SOQeFyYMcyK1eczUoaMeMJsfZv5cExiOe44JE/ZjpgoPWV+DcyYqUuGhwsN7JY5nDkuK7dRJT911pzbN/UILpr6rZ+69R0PPO09d27dT+5Yt1LVde/v6FCZwzPvn2/pl1iyNvfVWdWnX7pgRg1A2TAi87f7biv9eOxeIys3N1Z6UPfaVsXdt32UPB2tGcMrOzrH7fcVbYIVvnWoEplON3ISys2P3AaUdOKiL+gTOxf8AlE6V+5fQjLRk9kzYgcEKASYIFAUDczXKPTmF2ppRYFeGmclx0JreZvWZ2p1dqAInaZj/m3BhZjVBw35tRnOqUGbDMbjamR2C1K9HD/355lH2BeeWfPAvLf3gAy398F922wSOAb16KSSEAFHezKhLAy4s3gUHa9SoYbbw7ZGbiphPt81F7GrWqqkDaQfsdcMXzIXszPkSxfn+UHynOqH6VCM3oex8tvBn3XNNrNMCgCoYJvLz85VbcMiz4W8FgKP3MuRb7ZW7c/XVlmy7th04sodh18GCw/0/JLuUY1KIw94z4bxentXIz+fQh4pkQmHwST4xNteIMBeZ8zaCj9kwNMHh+E+bzWFrqenp9ohOKD/X/P5qRdU7syvVm2XX86w47UneraBqQercvbN9Reu7Hr7Lvhr2qDtGqnGTRvZjvlAnqo7OPrdsLoaII041AlPv7jHOFMrL3G8TddOQzgpxDvMFAKPq7ZmwNvTt4VvNhr+1PXlUJrCZkGD2SJgy8xQxQaOoP9ua5+inmdcw85oyI0URJirWyT4sNse3v/Lhh7r8rns07p/vKHHz5lMeP28CxOxFi3Tf+PH2Sdhzv/vOeQTloXe/3vrN4EFnfCiRCZF9+vfRK+9O1Auvj9eFQy+U21q+337zrX3hutzcPJ/sSTB7O8xVtTt17eT0oKyYEZjMSEzHM+dSjHvsHqeF8pC4ZY9q16iunh0aOj0A4FHlwoS5KrIZvtWEA1PmHAnzIYs5+bokZZ5rNkftk6/Na5rX5gTsCnds3PMotDYszTUmfly7Vk9Pmqyev/2dul91je4f/6J9svXHX36lf8/+wg4al955l9oMHqpr7n9QU2bM1NqNm7Rrj28ueoczY66EffXvr1b0SU7CPZrZ07Rs8TJ9M/cbff3F1xp19c26/9YH9Prf39DC+Yv0y+pftOrHBPU6u1eJA4UJNeaQqZvvull/vPePJx1pCL5lRmIyIzKZkZlMiDAjNZkRm8zITSgf2a58LVm5WSOHsjcIwImqXJgww4ba14IwexOsigitpu7REerTvEaJqmfTGooMD/a8nvX6+dYGq9nzgYoTZM7E9cL0V3M2JM+Ji1XvLl20c88e+yJ0ZhjYPzz6mD2q09/enKRvln9vz9e9Qwf7WhWcaFsxYnvH6sY/3qjqZ3DeSoEV4sc/+YK9F2J/6v5j9jqZsDH3sy913U2/U526dZze0zPLvUGjBurSo4t9gbqX3n5J9zxyt/MoyoMZicmMyGRGZjIjNJmRmsyITSg/5irXDAML4GSqbJiw9yRYVS3Y2liIDFF07eJVY+e+Ua0QVbdew94rYV7Teu2ii6bBv5gcUc35NPm3l1yi+f98Wz/P/FQfjB+nMbfcoluuvko3XzVcj9xys957/jnrsRlaOHWK/njN1dZGZekPj0Hxmb0I1/7ht/Y1Ik4X6ExgONVhaxsSN2h90gbrtX5rXyX7dMyeB3PY1FMv/kXPTnxGjz77qAZefIFCQo4MGQ0Euu/XbFPPDg3UsnEtpwcAjlUFw4TZ2HfLnFptlxMqTJlzH+xpM99Rj5n+w48d1Xd02y5rO6aAMFHhzAaol/Or7f6iPRNmwzMiPFzNGze2gsXF+ts9d+nNJx7XpCef0NP33K3rhgxWyybRqmFtdB46eoxglDszStMDjz+gvuf1LdUeInPOzL/f/be9p+GK315x2qFnTZB4+h9/02+G/EadunRSRA2udo6qZXfqQe3ck6ZL+7d2egDgRFUuTIzZ/D9dtXCq6v7jr56a4NxbFXVU+/hpu30Gden8d+2vgQrkBAZvijZGi3PhMhMOvYUTlB9zRWxzeFHHLh3tUFgS5nk1ataw90o89uyjeuy5R9UhpoPq1q+rsPAwhYaFqnZUbbVq20q333+bXn//NbVoxVj6qLo+W/Cz7rqKw5sAnFqQ23xEWwqJc65T5/MecVr+b0Pvq5ypstVhxQxnqnJL/PZFtY2uPMvX6HT5lUrZt08Hli1xejzMJ9P3jhuvdz+dofEP3K/7/3Cj88ipvTdrlu585jlNHPOIbrv2t06vR1ZOjuqfO0D9Y2MVP+Udp7fyWPD8s2rx+rNOy7+ZP1XfL/lBLz71otb/sr5YgdAcsmRGh/rTfX9U//P7Hw4k+/bu09pVa7Vz+y77GhSNmzRWTNdOatG6RYlDiz/55IdX9WTv25wWAk3S7D4KvqJsBvyYv3y9erWvq75dTj8AAoCqrcqFCRRPZQwTMVcM087du5X5/TKnx+PoMPH86Pv04MibnEdO7Z1PPrWfR5ioeObP1eb1mzXh+YlaOG/hGQUKszdi+HXDdcOtv1frdlXrcA3CRGArqzCx4de92pWSqj9e0dXpAYCTq3KHOSHwmfMizDUHjmc+aS4a6cnb4yfjOcyJ45z8gVmG7Tq104tvvqA7H7zDPvzpZMwhbWZY2Zfe+rsef/6xKhckgJIwg5TMX7qeIAHgjBEmEHCqVw8+7SfWxQkHnFDvf8zeBnN16/dnvae7rftBgwfZJ0zH9YnTeb85TyNGXaeX335ZX33/pS646ALnWQBO5/NFDAMLoHgIEwg4wdWC7bDgq70JhYfYM+GvzChL5gJyT4x7XH9+6mE9/NRDevSZsXrwiQd10aUXcmE5oBhWJu1Qh2Z11L55lNMDAKdHmEDAqe5sQB6/d8IEgkPuMz9ptwhDw/qnvNw8/bp1uzYkbdDe3Xvtc2LMoU0ZBzK0ecMWbVy3UWmpac7cAE4l9UC21m3ZravOb+f0AMCZIUwg4AQHe1br40OACROFhSUJE8V/DspW1sEs7fh1h7Kzsu29D+ZCcmFhYXaFhoZa7eo6ZC3r3cm77cDhynE5zwTgzecLftbdHN4EoAQIEwg45jAnw9teCLfTF1yMi58VEib8hgl2B9IPaH/qfjtERESE2xeTO1VZC1379+1XZkam18PVTF9BQYFdBEdURQt+2KAhfVupXu3TXxkeAI5HmEDAKTrM6fgNR9Ms2jNhTtJG5WKWZ052jn14k9kD4S04eCtzkbrqIdWV68rVwcyDhwODeT2zx8KEjIMZB+0y02ZvB6ECVcXWXfuVl5evAbFNnR4AKB7CBAJOUVDYm5amA9bG4/4DB7Rj924lbdmi/RkH7MeK9l6ciaJwYq4pkZefb29o5ublKePgQe3dv99+DGWvIL/ADgAmHHgLDacrc5VrM7RsvrXhZJahCQ351vI0fcHWOmPKnHNhzr0wj5k9FUCg+2zBWt19dXenBQDFR5hAwCkawWfoHXfpglE3a+DNt+jiP92m4feN1sIff7QfKwoIZ6LoHIyJ//pA59z4B/X7/Y32/fkjb9ald95tP4ayF1QtqMRBoqjM80PDQu1QYsKFt3lMmfmM4/duAYHk84U/686rOE8CQOkQJhBwRg67Uh1bt9K+tDRt2blT23Yla+/+NHuvQuP6DRQX00k9OnV05j697h066NyecYqqVUuZWdn2no6D2Tn2ORm1I2tqQK9euvT8Ac7cKCvVq1f3Sdl7Iqww6e2x48vMCwSi1RuS1aReDXVpXc/pAYCSCXKX8qO3xDnXqfN5jzgtBJrEb19U2+jKtXzz8wu0c89ua6M/Q7n5eXaf2RMRFhqqGuHhqhlRQ00aNrD7z4T5FUnPzFRGVpby8vLsE7LNCdwh1sZmeFiY85oRh/eIVCYLnn9WLV5/1mkh0Hzyw6t6svdtTguBJml2HwVfUfzD8TKycjXzm9V65o/9nB4AKDn2TCDgmGFBWzdrpl5dOqt/bKxdZ3Xrph4dO6p9y5bFChKG+XS6bu3aatWkiTq0aqWYNm3se/M1ohs0UO3IyEoZJABUTQwDC8CXCBMAAFQR363crPN6NFF0vRpODwCUDmECAIAqYMfudKUdyNJFfVo4PQBQeoQJAACqgFkL1uqeazi8CYBvESYAAAhwc75N1KihnRVSnX/2AfgWf1UAAAhgv2zeo6ia1RXXoaHTAwC+Q5gAACBAZbvytHTVZt00JMbpAQDfIkwAABCgzDCwd3GVawBliDABAEAAWrZmq3p1bKiWjWs5PQDge4QJAAACzO7Ug9q1O12X9m/t9ABA2SBMAAAQYD7jKtcAyglhAgCAADJ/6Tr9dmA7RUaEOD0AUHYIEwAABIgNv+5V9WC3zu4S7fQAQNkiTAAAEAAKCgo1f+l6/emKrk4PAJQ9wgQAAAHg84U/6y7OkwBQzggTAABUcj8l7VS7ZnXUvnmU0wMA5YMwAQBAJZZ6IFvrt6TomgvaOT0AUH4IEwAAVGLmKtcMAwugohAmAACopBb+uEFD+rZUvdrhTg8AlC/CBAAAlZTLlacBsc2cFgCUvyC3xZkukcQ51zlTCFS/vpvnTCEQfT+ykTOFQHRtytvOFAJRzB9L9U84AJRaqcMEAAAAgKqJw5w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BLktzjSACvLltVc5UwC8GfzxDGcKAOBPCBOAHzBh4oJHH3daAI62cNxzhAkA8FMc5gT4DZPrKYo6sQAA/oowAfgLb9tQFEUBAPwYYQLwG962oiiKAgD4L8IE4C+8bUNRFAUA8GOECcBveNuKoigKAOC/CBOAv/C2DUVRFADAjxEmAL/hbSuKoigAgP8iTAD+wts2FHVc5crlMuXtMSpgCwDgtwgTgN/wthVF2ZW6Tq89fZMi+g5U3fNN9dcTC7c6j7v08dP9rcee0arc4553yip63iP287Z9NcGa7q9/bSWp+F8BAPwVYQLwF962oSilr5utiEtH6ZHZG3TxZTfqmesGWA9ILz9yvf5vXaY1T4q+mm119OupTqGe55xZ7df35nkdeqmx9bxVP//HNNSqXpiXeakKLQCA3yJMAH7D21ZUVa99+udNz1n30otvfqbPnrxTDz8wXsvub2/3/fOnZCl1lz4wjWU/6fU3xqjvH27S7ybMU4rzGulbV+iJRx6w+/veP0avLVxv95vnvW6e16+9oq2v8/1HpnGhOtayHsvdp4+nT7Sec45VD+iJec5zrPn+b8Iz+tOE9/Wv6W86rzlRi5KL9mZYz3v/Gbv/ygnT9fGn7+t3j7ypVZme7yVl/Tz9+f6bFNHPevyR97Uq1dOvzK36P+t7j+h3jiKs5/750xVy2a9HeQoA4K8IE4C/8LYNVcXLtW65nrQmdenfdG/P+of7Y4e/reSv5mrh8A5K2brBzGGZo4+3WXcbNurzj57S5+ty5doyX01G3KuXF0nn9+tlBY7FemTMJK2ytv3Tnefd07WJlLFN80zjug6Kdm3Tny64UjdN/I8adxhqvd5yvfzkKH28y3p83zb986M5+uCjybpt9jY1tr7W6mX/0UtLf7W+r1S91M963ptztNqadd5Hr+qmFyfr80XbFB4irfvqWbW56Sm9ntpEN55vPb5osvq9MN96XrL+fPHvdd+/8vTiI/fpCus1X3/xXv3L+v6Pfi+qdAEA/BZhAvAb3raiqnatW2ttbFueuSzucJ9dYaGKqhWp8DC3tq1faWbRM2/M0vIXxuntR/ra7fBQt1x5IXrmDzfo/f97TI9fd6F62I/U8zxv23K7dXarukpP3mYHgBu7Rmvdon/ZezouHv2a/vPk43r76Wvt+b5fv8uab4M9X48/vKac98fpP+89bD+m0BCl/PSRHXx6/OElpb0/VWnT/up5rO8AtdJWvfSXOaahLyf8Vf/3xOO60Ty2aJlWb/jJs4fk/J6K7TlAj7/xvN6f8JrOb1KsY7YCvAAA/oowAfgJt7XNRB1duVq31LPB37Je5DGPJe9K1tZ9mdZ0ptYtM/MM1eU96x/1nL7qWC9M6ZkHtXzZh7rpT8PU5PLbPYdDDeirltZ8qxaa+Qaoe3SYUtZ7vs6ADvW0ap7Z6JfmvXKv6vY/T/3+8rHdbhkdqa3OfA9d2sX+PrZuXWu3L24ZqUWzP7Sm2uvFG/vJyioKsx+xHju/g9zWfPbX1nINvvxCRVxys6fdoataNG6li830oskafP216nf3Y/pqX6Q6Rh79XlTtAgD4L8IE4DfMVhN1bHmsTs20/u/pWzfvObW95lp1nmRtyOcm63M7O5ytVvbjyZq32LrrcLY65i1T53ue1/+i79XKL+dr8+u3Ww9Il5/fXuHWfJ7nnadWYS6tXmSedLZ6RKd6nt/3XiXGz9f+L2dq6dR3tcCqGzuGaP0i86Tz1DHas9dg/XITPNqrR6uakvkWzV6PUM/3uWjRF6ZDA1o11rYNi+zpF1//j/Zbr7t52rta+vZkLR1/nlz7a+rpt6321Ff11p1D7fk+eG5SMUemCvQCAPgrwgTgL7xtQ1XpClOPi86zJqSX7xmu297/j1565mb1fMpswJ+npQ/3lSt5m/5ntS4e0Erh5jn7fvV84t+3g8IzU82ULjbnRCR/r/vuectuX9EhWtq1wfM8M587xRMg2g9Qq9BINTYzLX9NHy9K0Oez31L/Ubdo4KRtnvnsAGLms+7dyfrezgt91SrSussz099r4NhX9eSYARoy6Xur3V5nt6ylxtFdzYN65KOvtejnxfrL9beo/213aH1mioZff6M1PVnrc+upR5cu9nwaMLSYI1MFeAEA/BZhAvAb3raiqnZ1uuhRfXTj2da09MHk1/SXORvVY+i9Wjn3ecWGubV7m+cwoyu6mQjgVnpyst2+u2tjhUdaG+fW9LzJj6nnqC8U5TmVQrszM5WyzXPy9YAOdaXUZM95EBe1VJTq6e63HrUf+8tTD2vkq3N08Y1PafM/LlS4FVzscyn6trfms74/K6yY52loF7VSqK792zu623yN5R9rXaQnBElxalXfraheQ/TW0PbS4rc0/N6/Wa9ztt6bOkPXduiiVx82836vkbdboeLel61scruWPm59vaPeBwoA4K+C3BZnGkAF+fLaq3T+/Q86LRzPZQWA9DxZAaGWoopORjgjuUrPlKJqFetJFvM86wuGntnXc21bqQ+W/6o6HeJ0bc9WSlk7R21vHydd+4qyR/d05vL8HGYQ2ahatTwdRXKtr5dnvl6o9fWK+70GvkUT/6HBH89wWgAAfxI0cOBA94IFC5wm4B+s9VLx8fFOK/B5wsQDTguVjWvbHNW7YbzTKnKeFsx5TmcflxtQfIsmTiBMAICfqhYREaEvvvhCZgcFRflLmfVyzhzPqDpVxvFHdlCVpsJbDtWuD97Ue0/9RW89OlbvvfpP7VpsBQlzLoWX+aliFgDAb1UbOnRo1dtog9+rmuult60oqrJUVKsuuvai3+gPlw7RtT2d8yooHxUAwF8RJuCXquR66W0biqIoAIAfq9a+fXt7YuPGjfY94A+q5nrpbSuKoigAgP+yh4Zl7wT8UZVbL71tQ1EUBQDwY4QJ+K2qt15624qiKAoA4L8OX2ciKCjIHkUH8CdVZb20h4a95z6nBeBoi15/laFhAcBPHb4CNnsn4I+q1npZ9CksRVHHFgDAXxEm4Neq0nppdsBQFHViAQD8F2ECfo09ExRFAQD81+EwwRCx8EdVar30tg1FURQAwI8dDhMGeyfgj6rOeultK4qiKACA/yJMwO9VmfXS2zYURVEAAD92eGjYIgwRC38U6OulGRp2wJ13OS0AR1s86U2GhgUAP3XMngmDvRPwR1VivSz6FJaiqGMLAOC3CBOoFKrGeultK4qiKACA/yJMoFJgzwRFVeECAPitE8IEQ8TCH1WN9dLbVhRFUQAA/3VCmDDYOwF/FPDrpbdtKIqiAAB+jDCBSiPw10tvW1EURQEA/NcJQ8MWYYhY+KNAXS/toWH/dLvTAnC0xf/3FkPDAoCf8rpnwmDvBPxRYK+XRZ/CUhR1bAEA/BVhApVKIK+XZocLRVEnFgDAfxEmUKmwZ4KiqmIBAPzVScMEQ8TCHwX0eultG4qiKACAHztpmDDYOwF/FLjrpbetKIqiAAD+izCBSidg10tv21AURQEA/NhJh4YtwhCx8EeBtl6aoWHPu+VWpwXgaN+++w5DwwKAnzrlngmDvRPwRwG5XhZ9CktR1LEFAPBbhAlUSoG5XnrbiqIoCgDgvwgTqJQCc8+EtdFEUdSJBQDwW6cNEwwRC3/EegkAAFDxThsmDPZOwB8F3Hrp7RNZiqKcXxAAgD8iTKDSYr0EAACoWKcdGrYIQ8TCHwXKemkPDXvTSKcF4Gjfvv8eQ8MCgJ86oz0TBp8Cwx+xXgIAAFQcwgQqtYBaL4uOD6co6tgCAPgtwgQqtUBaL80mE0VRJxYAwH+dcZhgKE74o4BaL719IktRlPMLAgDwR2ccJgz2TsAfsV4CAABUDMIEKr2AWS+9fSJLUZTzCwIA8EeECVR6rJcAAAAVo1hhwmDDDf4oINZLb5/IUhTl/IIAAPwRYQIBgfUSAACg/PlxmEjSqKAg+wrHR9fY6Qn2o66k6VZ7lDWX7yVNjlPQRM/X8R2Xpg83P8NYbXV6jGN+DleKEhJS7P6y51JSQpL1fyNBcUFxSvA0KiX2TFBUABcAwG8VO0yU51Cc6VaNmbFSyclbtGXLFi2dMUEvXN9T4xeYR4wUucpgA7j1kKlaOaS10/KRlGW6fpaZeEFzE4q+/yLOz7F1pnr2nOnpKnNb1blnZyfYtNbU+KlqHW43KiWGLgYAAP/f3v3EtJHmaRx/mJO5mZu5kUNLZqVZjLS966xGGqORBqcPG0faXsEpzi0cuuOc4ty4BU4xJ3yLc6K0vVKcPTQw0giPNJp4plfC7EprSzNSuOFbfMN7Yt+3XAYbV4AO/16b7yd6Av5XrjKvpff3VtVbuHk/u5iwbmoU2Pav4/GEYrEpTU1NKZnJaWNG8honY/ud/m9blWLueO9FZqXsFyK2w7ySycsrl5QJHitsBfsymlvK5ooqeyvB6zLa2u9UJq39qir7dglnvN5oVj1lEgmNJbIqlgrK5UqmLAhXK69Ij9f15pm0VKoG956INCvKTC+Z35aUzpX9bW/vV5RLd943bZbdCAqn5lZB+dKWvLx577Sn/a0V5YqevJVMZ1syhePnthsny7Dr6fmFTFOF9LT/+HQib57bVnWraj6zpkrZtIqVk61oVYvmvb0z18cVQ793ImxElhASfEEAAC5yupiwhUK7fTKK32qUtbInLST69xo0t55qbmlN73Y/6qC+o+jLR8p6tuAwneT3q1p85Cn7YVeb6w/1/EHOP5yn3Wrp7dqSHpUi+rC7q/WH7/Ug0+k0t/aLeu4XE2e8vuFp8v6iovmC6sW0lp4819paWc3QDrbppC9t61Uuq4XsurRWGDykKJZQzlYaeqZ8NqlIq6rkvTk10puq13eVajzRdLLoF0mtVkWrTx5osbGgd8tJsy1VrS0tqqSsdnc39fj9cy14tuhpKj89p7XEO308ONBOTlqczamhqNL5N5ox/94UFjQVaam4apbdjmkqtq2llYr/Odjt31pe0rYp5M5aH1eMxKFOAAAAQ8TpYiJqsjQ70RlVN5mYfqS9h+vKJu0jJ6LxnHZ2D5QxRUZsKq7UvOkG9xz/9Hq3rEwyofTTFc1rW41gD4RMZ3q3nFMykdDTlQ1pr6zOQzHzyMkxP2Gv36+smH7/pkoLKcWTCzrcfWOe2e551Yl2raw1PTTrF1EkkTK/bcurnt6HEVUqlTA/E0olYmpsrWhPr+Xl0v7emXzJfN57Szo5pWJdn8p5s17dwmpd5XxGiURa+Y157Xk1szZRZXd2dLCcMUVCzCwnaZ5nD6mKKJ5Kmq2MKWne066z/d1KZs12bK909jq0G1rZlt4tJC+wPrePPROEjGgAAM76omLCuomOmx31frVT16dPBzo4sPmko/LToNvbI9LWVn6yU3SMT+qJ6QB3O/Vt0/1Pxfu7+N1Rdymn7kMn9/ULf31bteKe5o878tbne9VVr2j+f69pvyiaNr9Jq4Xu6P+Jbv3T+WELpueaCAqpsckH/r37LfuoyUz0pHAxL5xZT/UXMsHqtJtbmhzvLGPyvj2MyhQ0nYd8PTWXLxJP64UpG+x5Ha2q5xcQKf8DP2t93MHeCQAAgJvjdDFhu6n2fIloNGZ+2vTvkehoq5y9r9XYhg4OD3V0dKSdZ/Zsh+sUUSwtbfce0xQZKHE62jWtrO7p1eauPtbrqtc/anfzlaktFlUNO0ZoJvjZNtXAzBt9MttzeHiko8MDfdjZVeZUYXOmRln3F1e1sXugQ7Oco0875s7+zn9kYHExLazP66U9B6OwqocbGb+MuJL1uQFDXUzYEVhCyGAAAM5yupi4iOOucdwUG6Zn3Kp5mlszXeLTQ+4XdNFXxVOmYnme1VbDVAStmvLTT8y9kYHXNyslbeuZsumEpuJxxeNTSqQXzD3qO5n7+HV7NdnTNWIJU63sFVQxy7cd/pqX1f255Z5zFM5fU7sHxbKFmPlk5C3P+bf9j8Z/aFsNu/6nJDI56e2Slt7PKB/ManX++rhhmIsJ22UihAwGAOCuLy4mbmIqTjvmffa4d8R0bCNK5V9LL+f8w28mZj29ejav7aVZFRv/FzzvRN8yu3sBjtnlBb9+Rvf1sfSKdtYTejA9obGJWTX8ZSVNQWN/drVVKaxp5nX21KFZU1p4PaP3JXteg9V530h0yqzSmqYniookcmb5U3pkl2+2a/ZJUxv1knll5/mn3ugU+7j5P57W63lpbtIemjQhL/LCP19jNlVSOxJVyqzzo+lUyMngSa2b1+nxshLBzqDomevjjqGeIjZsRJYQEnxBAAAuGjuyxwV9oe+//15fffWVvvvuu+CeW9Ruyx6+H412Otn2BGxbaFyXVqOiSjOmTCreuV1bMYVMTIdHWb/YuDLtVrBdYYd4XUyrZfcmRINCye6v6D9v4me5gvW5bk61ywva/vaR/vnbfwtuAej1px/+XfM/vAtuAQBc8sV7JiynDikxPeVuIWFdZyFhRdTQo7lpZVY8lb28KSRe6tm75NUWEpYpAi7bcbevP/k4LlFIWFewPtdtaA91Oj0aSwjpBADgrEvtmbDsIS+XXMTQajWq2qpUVdtvK7mQVSbxmZOwceOGrV36eyb+9dvgFoBef/qPH9gzAQCOutSeCWuoZ8+5pGg8qYWnOa2s5CkkHDOU7bI7CksI6Q8AwFkUExhJtEsAAIDr51Qx0Sil/cNTwpIunUyjehe1G0XzORQ7sz+1m6oFl55uN0oaS5SCWaHO0lDGfI6ef2nrE/teVmNp7wKvHy7smSBkhAIAcNali4mrnIpzKlNSvV7Xx4+7emVuz7x6p48HH/37ShnXJiG9WZGptD58SHdOnt4va3a27N/v27OnVZ/PFgyni4a2vVR2cLXsUTLUU8QCAAAMiUsXE9ZVjQJHojHF43FNTSU0NS/FYub32JR/X6zdUD4d7KlI5PyLp/maW8rmSv6MSvaxRLaoaq1y/NycV+s8z2jWPKXt64PndQfpm1sF5Utb8vIJf5R+/9Rt+7RasHybbLHiX6yt5uWULQXLb1WVTWS0td9ZaHNrRZlCxfzWVqWYO35tvmd9ui60nNa+ytV9tZsVZaaXzCNLSufKQXHQkFfqrl9WleC1YU7P5XT6dth22uuJF7J5eV5BCf+xjLxgz4jV3q8oF3zeafO3OLXz49YM3d6JsBFZQkjwBQEAuMipYuLE6d5oQ9nJWa3GN1Q/ONDmQkNz0ylVTU+33Wrp7doTPfKmtLu7qcTbJd2fnVM0u6MPm6+1tjgrb992eD1Nzi4qvvFBBwe7yjaXND1e8DvLrVZFq08eaLGxoHfLSbPM/ttNL6vZxVVtfKjroL6p5tKcJgpVxaLS2ydbnWXUynq7915F0+G3KoWXasdialWWNbfU0k79QPUPb7Rq1mfl1FXiLrKcdquh1efmvlhCuTf2+tnPlM/aqWhtMbCqxXJMu/VdvXn8VnOZ8MOW7DNLZU9bW2WVy+XOT++9f4E7yx7yFLadfkH01rzH4r5KHw+081panJ1UxdYTpvhJ3ptTI72punn/VOOJppPFoAi5XUN5qBMAAMAQufTUsF12VPrqpuJsy0uPq7RQ11Y2rnatqPHZqj4eda+43FZxbFxbGx/lJaoan17R7mFNCdNbtuddTJef6qicMc+z5wlMK1M/VKKS1OzWcnC/XYR5/vis8h/NY9UFTS+m9enoqewVFBpepud2W6XEuMrLH1UODrXqrk/9U1bTE3Pmvc12FxKafbknPd7UUSlh3ndS2YMj874Z3VuMmmKioFQ8qlajpmY0rnjvFaxN8TJ2znLSrZLZTnUuirdf0tg9O2CXVbvh9W2/qQjMY57qh2XFe97CL8jMZ/HW/DYzc3Lp7709814PN3RoPhfvc9t5lFfOvPapWY+MX3i0VBib0NabugqRvPmsUuazyvmfnd1TNDb5QDvmuSkHJri62nZ5ffypYTOPglsAev2p/I6pYQHAUVeyZ8K6zlHg/VpZmk93B9B90Xlzf9uOv9s87es4z2Q6V6W2OiP0bTWKe5pfOLnfXsXNdpnt1Zz9Z81Eew746bnd3pdn+tsL8Z53j9huc1PtSEKvzW/VWk0VT9rY2dDM2y3VGhW91wslzUumMit6/bCmuekJv2O7UKz6790nev5yevmbbX8e/3+y/Z3HgiecYnckvDGFVc28Tzf1DftBmgfO2k5/cfOmALI/rYhi5mWdA53sc55rwj/8ycQUEtZ+54O9deydAAAAuD5DUUxEY6YI2O4/cKZterJTx33yU53zgX6s6fymzCKaPQ+YHrLtQ/dcNDuc6VDbEqT3pWrbdYmZmiCq1Pq8lu5n9XxvQalUWlmtKbuwqJlXneKn3YpooVTT0eEn1Xc3FV9b0oJ3emaq85cz4GTngnHeRlzAmdtpb3SLCsvc4X/+5qf9Q8y80aejIx0eHpntPNCHnV1l+neL3JqhKibsHhRCyGAAAM4aimIilrCHJi2pUOmcR9CsFPRkT8qle/Y0nCOeeSE9756c3FalkNWeXih1XJH09qKt7u2YMs/sS4vqvHRfxdkl6UXW73zHUwvmf7Myz5LmmVElzNvYI4eyqYR9sRrePU2mSmrZznoipdRj/+4B5y1nwF5N+2ecmHB6a8539nZGzLplCxV/uc1KUYv+uk2Zv03arEvBPyHe1hY1L6v7c8tOnDNhDVMxYbtMhJDBAADcdWXFxJVPxdk7sB1Lqf7uhV7O3fMPpZmce6lXm3Wl/IP0jb5R+n7dUf1YallmEZq7N26WMa65lzFt1peDx82b9Z7DcOp2aqVuyo7nujc+prHxe3o+80r15ZT/WCSelK0PXgSFTSJjD1iaVyrRWbnEwgc93HsSHAY0rkdvH6vYe7hV4Lzl+ILtjESnzK9rmp4IrjsxsP2RgSOpLHvX4N12Wzu/nbWd1t7LOY37n/+SHq7v+OdPRBM57axP6VFwGNfsk6Y26t1zW27fUE0RGzYiSwgJviAAABdd2QnY1vfff6+vvvpK3333XXDPFWu31LJD3tHo+YcnfYad/ckezh+N9Z4jcTEt/83t2/d08C/oMq+9aYPr2lB6LK/CUVlT5rF2JOTzt38b+7k6uH3X3i6vgD0B+/6/PAxuAej14T/fcwI2ADjqyvZMWNd+SIntxJoi4EsLCStiOruxLygkLNtR/tLO8mVee9MG1rXd1rbe++dM2M8v9PO3fxtHt29oDnU6PRpLCOkEAOCsKy8mDg8Pg1sYGZEp7Wzu9JzwPlxolwAAANfjSosJO/o7Pj4e3MLoiCqVTvmTwA6joWmXYSOyhJDgCwIAcNGVFxN2FBhwCe0SAADgelBMYOQNTbsMG5ElhARfEACAi66smOhOvdmdihNwAe0SAADg+lxZMcFeCbhoqNpl2IgsIST4ggAAXEQxgZFGuwQAALg+V3bROnv14yu8/h1wJYalXfoXrXvwTXALQK8Pmz9y0ToAcNSV7Jlg9Bcuol0CAABcL4oJjKyha5fd48MJIf0BADiLYgIji3YJAABwvS5dTDD1Jlw0jO3yiH/841/oPwCAuy5dTDD6CxcNZbsMO7yDEBJ8QQAALqKYwEiiXQIAAFy/S08Ny5SwcNGwtUs7NWzyt78NbgHoVf3d75gaFgAcdak9E4z+wkW0SwAAgJtBMYGRM7Ttsnt8OCGkPwAAZ1FMYOTQLgEAAG7GFxcTTAkLFw11uwwbkSWEBF8QAICLvriYYPQXLqJdAgAA3ByKCYyUoW6XYSOyhJDgCwIAcNEXTw3LlLBw0bC2S39q2N/8JrgFoFf1979nalgAcNQX7ZlgrwRcNPTtsjsKSwjpDwDAWRQTGBm0SwAAgJtFMYGRwZ4JQkY0AABn/exigilh4aJRaJe2y0QIGQwAwF0/u5hgrwRcNBLtMmxElhASfEEAAC6imMBIoF0CAADcvJ89NSxTwsJFw94u7dSw//TrXwe3APT68x/+wNSwAOCon7VngtFfuIh2CQAAcDsoJjD0RqZddo8PJ4T0BwDgLIoJDD3aJQAAwO24cDHBlLBw0Ui1y7ARWUJI8AUBALjowsUEo79wEe0SAADg9lBMYKiNVLsMG5ElhARfEACAiy48NSxTwsJFo9Iu/alhf/Wr4BaAXn/+4x+ZGhYAHHWhPRPslYCLRq5ddkdhCSH9AQA4i2ICQ4t2CQAAcLsoJjC02DNByB0JAMBZ5xYTTAkLF41iu7RdJkLIYAAA7jq3mGCvBFw0ku0ybESWEBJ8QQAALqKYwFCiXQIAANy+c6eGZUpYuGjU2qWdGvYfk8ngFoBef6lWmRoWABx15p4JRn/hItolAACAGygmMHRGtl12jw8nhPQHAOAsigkMHdolAACAGz5bTDAlLFw00u0ybESWEBJ8QQAALvpsMcHoL1xEuwQAAHAHxQSGyki3y7ARWUJI8AUBALjos1PDMiUsXDSq7dKfGvbrr4NbAHr95aefmBoWABwVumeCvRJw0ci3y+4oLCGkPwAAZ1FMYGjQLgEAANxCMYGhwZ4JQu5oAADOGigm/vrXv/rHpTMlLFxyF9ql7TIRQgYDAHDXQDHBXgm46E60y7ARWUJI8AUBALiIYgJDgXYJAADgnoGpYZkSFi4a9XZpp4b9enY2uAWg10+7u0wNCwCO6tszwegvXES7BAAAcBPFBJx3Z9pl9/hwQkh/AADOopiA82iXAAAAbjouJv72t7/5P5kSFi65U+0ybESWEBJ8QQAALjouJhj9hYvuVru0nSZCyGAAAK46LiZ+/PFHffPNN8EtwA13ql2G9aEIIQAAhx1PDcuUsHDRXWmX/tSwf//L4BaAXj/99/8wNSwAOMrfM8EhTnDRnWuX3VFYQkh/AADOopiAs+5euwzrRRFCAADuopiAs9gzQQjxAwBw1i+YEhYuupvtMqwXRQgBALjrF+yVgIvuYrvsTqlPCOkPAMBdFBNw0t1sl7bXRAgZDADAVb84PDz05/G3U3AS4kpsu7xzxURYH4oQAgBw2PF1JgDcHnudiX/4u+ngFoBe//W/da4zAQCOOr4CNoBbdno0lhDSCQDAWRQTgDPCelGEEACAuygmAFeE9aEIIQAAh1FMAM4I60URQgAA7qKYAFwR1ocihAAAHEYxATgjrBdFCAEAuItiAnBFWB+KEAIAcBjFBOCMsF4UIQQA4C6KCcAVYX0oQggAwGEUE4AzwnpRhBAAgLsoJgBHHJk+EyFkMAAAd1FMAM6wvSZCyGAAAK6imABcEdaHIoQAABxGMQE4I6wXRQgBALiLYgJwRVgfihACAHAYxQTgjLBeFCEEAOAuignAFWF9KEIIAMBhFBOAM8J6UYQQAIC7KCYAV4T1oQghAACHUUwAzgjrRRFCAADuopgAXBHWhyKEAAAcRjEBOCOsF0UIAQC4i2ICcEVYH4oQAgBwGMUE4IywXhQhBADgLooJwBFHps9ECBkMAMBdFBOAM2yviRAyGACAqygmAFeE9aEIIQAAh1FMAM4I60URQgAA7qKYAFwR1ocihAAAHEYxATgjrBdFCAEAuItiAnBFWB+KEAIAcBjFBOCMsF4UIQQA4C6KCcAVYX0oQggAwGEUE4AzwnpRhBAAgLsoJgBXhPWhCCEAAIdRTADOCOtFEUIAAO6imABcEdaHIoQAABxGMQE4I6wXRQgBALhr7MgIfgdwS7a/fRT8BiDM/A/vgt8AAO6Q/h+pJsjJb/BUYAAAAABJRU5ErkJggg=="/>
          <p:cNvSpPr>
            <a:spLocks noChangeAspect="1" noChangeArrowheads="1"/>
          </p:cNvSpPr>
          <p:nvPr/>
        </p:nvSpPr>
        <p:spPr bwMode="auto">
          <a:xfrm>
            <a:off x="-31751" y="-136526"/>
            <a:ext cx="5375275" cy="53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png;base64,iVBORw0KGgoAAAANSUhEUgAAAxMAAAM3CAYAAABGZw1wAAAAAXNSR0IArs4c6QAAAARnQU1BAACxjwv8YQUAAAAJcEhZcwAADsMAAA7DAcdvqGQAAKR1SURBVHhe7N0HYBRl3sfxXwhpECD00DuEmlAUUFE4C2AD9Tzx9AT1zq7YTrCddzbQ0wMr6HsKenrgeQroIShoKEpRkQBiQgcpCSUkJCTZNPadZ3ZCXUqSTbLZfD/r353n2dlNsjMJ89uZeSbIbREAAAAAFFM15x4AAAAAioUwAQAAAKBECBMAAAAASoQwAQAAAKBECBMAAAAASoQwAQAAAKBECBMAAAAASoQwAQAAAKBECBMAAAAASoQwAQAAAKBECBMAAAAASoQwAQAAAKBECBMAAAAASoQwAQAAAKBECBMAAAAASoQwAQAAAKBECBMAAAAASoQwAQAAAKBECBMAAAAASiTIbXGmAQAAKpetczV8+ESpdbjTcaKoqNaK6ddP/foN1MC4aKcXgC8QJgAAQKXlSpquiM7XO60zMHiCtsy8/1TZA0AxcJgTAACoOr58QG0ixivFaQIoHfZMAACASuvEPRPDNG5CP+sBazI8XOGuBD3w6Hueh44SO2GlEu6Pc1oASoowAQAAKq3jw8SwaYmaOSLGaTlcSZo4vLMe+NJp20Yq0T1V9pyuFCVtTbd7rQSi1jGtrRCSogUz52qr1Y4bOELHnGphHps7V8uS0tW6dZRSrKfGxJlzMmIU5cxyAuc5CUkp5iQO61XDFdW6teKs58VEH3fMlStdW833Y3W7XOb7iVZ4epLmzk1QistOSWodd/T5H+lKWLBASSku8xQpOkYDB8ad/HsBfMmECQAAgMooJ3Ga+VD0cA2bkug8cpycle5hR81natLKNPuhxCmDj+kfM2mCe/BR7UmJOfZ8RuKMccfMe3xNik925jzidM/R4HHuo77ECd9P7LCRx7QP15g57uQt8cd8r0dqmHvpid8K4HOcMwEAAAJfeJzuGO1MO2YmOGdOhBd9wh9r//+FOx9QimfSVrTfIGHqcHW+6lGn5d2dg5poakLRXg4pafqo0z5HXz6qzsOn6vCzjvt+Vs16T7FHfT+HvTBUTdoM0jE7XA6bpf5DJh95TaCMECYAAECV0LrfSGfK48QBnVY599bUkUnZRxalL1DPm2d5OooMHqkxY0ZrsNMscnPPv2qrPZWuBVOPO19j8GhNmTZN40YPczocX87UVvN1jmG+iVg7UqxaNVijRx7/lY4YNnqMjntF60l3ahlnmqOMESYAAACON3icliYmK3lLskbEhSth+njnAY/BE+LlnjtV48dP1Fx3sqYcsyX/ipYlWcnAtVWTj95tEDtJOXMnatSIERo7caamHbf1f2K4MVZp1eBJSnbP1cSpc5UcP8HpP2JcfLJmThyvme5EjXH6iqSkn5BQAJ8iTAAAABxt5DSlzR2rfjHRim4drSi5lDTz2IOJhg+MkSs9XSkpKUp3hStm4LF7DaYnbLXSQZzmJiZqixVItlj3iTOHW89JUVJSguZOn6ipx+3oOJlxY0eo6MCn6IFDdMz+lcFTdP/AokdjNGrasXtfgLJGmAAAAFXEmZ1BMGyIl5GQjtttcGfPJoqoW1dNmjRR3Yi66n/sUFGyh6a1RMdYoWPrAk0ce786t7HmrdtEnTv31NDrHzjJuQ4nan38aE9HCz/FY0A5IEwAAIAqwKWE43cFnGQ7fHhca2eq5LbaJ1pIC8YGqfOg6/XKrDONDic65YFKHMWEClbqMBEUFERRFEVRVAUUzpwraaauP257ftTA465HUQxjps1R/Jw5mlNU8fGKLyqrPXGgFUi2TtegF5wnOAaPnqAZ8Uu1JS1NSyedcMo0UOn4ZM+E2+0+4yru/JRvq7jvf1nPT/m2ivv+l/X8lG+ruO9/Wc9P+baK+/7jJLztbUhP0NhjrpJtiZ2gw6canIlj9gAM1vDhQzRwyBANKaqBcYqJifFUXJz6xUQpadlcZ36PMXO2aO7E+zV8YD+1jorS1rlneNIE4Mc4zAkAAASMWVOnavrMmZo+fbpdk8ePUlDdnnrFebzImIkjinGF6HDFjTh6L8KX6j98osyATTZXksYGec6fKKqJy8z5GceeoxFtBYgi6QnTdf0xWYLrVaNyIkwAAIDA8eULuv6qq3T99dfbdeejx13nwRg5TX8t1m4JKWbEX4+9nsSXD6hzRJC9VyIoorOOPZpppIbHRSkq6tjDqB7oP1BjJ0/V+PuHqG7P64uuSedIUArnP6ASIkwAAICqY9gUJU8dcdzRUGcwylN4nKZ6ucbDl1+eeGL1lJUTFWN9geiBI467oN0qvXDnzXr0Fec5R10YzzTmLvNc6u6U348VOM5sTCqgfBAmAABAgIvVyNETFL8yWe6Zow5fs6HI8XsQTjbYavTA+5WTvFTjhh2zS+GIwWO0NDlHo+KcQ5asADIzcc6JV6a2DJsQr8SlU5yWxwsTl9mnZoSHHzua1DHfj9U45tHjfpjw4w6XOtnPAvhKkLuUZ3GZ0SSK8xLFnR++VdbLi+VbsVi+gY3lG9hYXpWLufjc1q0p9sa/qajo1oqJPtl5Dy6lJG1VihkuNjxc0a1jdKpLRwCVCWGiiinr5cXyrVgs38DG8g1sLC8AlRGHOQEAAAAoEcIEAAAAgBIhTAAAAAAoEcIEAAAAgBIhTAAAAAAoEcIEAAAAgBIhTAAAAAAoEcIEAAAAgBIhTAAAAAAoEcIEAAAAgBIhTAAAAAAoEcIEAAAAgBIhTAAAAAAoEcIEAAAAgBIhTAAAAAAoEcIEAAAAgBIhTAAAAAAoEcIEADhc6elKt8rltFH5eJYhSxAAyksVDhMuTR8epKC4iUpxemxbpysoaLiSfPBv0dbpoxQ0ZDobJsdw3vfxC5y2JX2ZhgQFadT0JKfDmivJLIc4LUhPsh4bogQ/fROTpg5R3OQj3/eZ8Pxso3TaZ7m2aqJ5r6z3xtSoyQv8eF06cTmlJ5ifM0hxRy9rH3ElTbZee7Lv3o/0BI2NC1JE3bqqa1WE9X2PnZ7gPCilJCQohV/kYrJ+10cdWX+PrsnWipI0OU5BE4+8x2fiVMvBrG/m74hnGUZYX2eIpi8r+utufb2EJD/+/QGAyos9E6se0B1Hb8Ta/9r45p8cl4kpxyQVSOGKGzFMenSZ0p2e9IQF+tK6f29qwuF3fqu1YSANUUyUpx0e7rn3SyX63lKcde3k5t7RRg9oipJz3EpLnKOEOwdpqr+mquOkJ0xV3Z7XS2PmaNnYgU6v74S3HqKlS4eU7K33Yvqonnph4DRtScuROydHifET9ML1PTV+mWctnduzp6ZvtSdRHObv3+hpSkxMPFIrEzU8Jlyth0zVyiGtPfOdoZMvhySNsta3mGlLlWYtv5ycZMVPCNf1/ZvIswi3qnPPztb/AQC+VrXDhLVdFjtymGZd31kLTrLRn+J82mU+TYsbNdmzx8KVoPuH3K8EZ2t42eRRGj5+rrMhvFXjh4zyvF7l2O4rd63jRlj/n64k5/1LmPmoNHiw9OXUw3uEkqbPsjZEhyjamg63tkiWTZ96eDlMXHBkk8Dr8vEiZdmR+YbcP1Vbi77OgiOvGzd8/OFlmjJ3vO6fPF3Txw+3HwsaPvEkrx2uVQnLNHXsEGe+yYdf2+xZmHq/pz/OWl8WHPcCZkM4Ze5E++tMHBVnzzd87HQnf7qUbk1MGT9K0daMUTEDdX+stTGVdJIV1U+Y0OcJEjdr8IR4uccf2eB3bV1g/d4cWQZHvx1bDy+HOOv9KNoDs9V6X8Zq+vSJirMfG67pCc7Pn75VM5dttec75bJKWaaxw817G6exkydr7P1jvfyuJ8msbuNGDFHrKOu7tX6ImIH3WxujIxVuJb4F1uvebM31QOchmmm9sFlmY6fO1fSx1us6ex4Tpo/1fG2rzB4kz2pk/S0Ybn3/M6dquPPYxLlHPrgw6+TwOOs14kZp8lRrPbDeE/9euiUzuF8/xcTEHKm4GHudTt+6TAu2mnfKLOfxmrvA8zs61XqPkxZMdpa5ta44vxPHL4djJCXIWoQaPqSfoqzlFx4erYH3T9aEYaOt0J6iiUM627N1jhvrWTdO9ruZMtdaDpM1feIoz/IcMlZFq5xcSZo8yvk9N3s9Dj8AAFWcu5SK+xI++JI+kuOeEiv3tMRk95yRcmvwNKvHkjjN+h4HuxOtRs4WMy336GlL3cnJK90TBlvzaYI7zZ3sHm31j1uaZj0h2T3GmpZGuhPN8+3nDLOnc1ZOcit2iud1/URZL68zmz/RPcyab8JK884ku0da09MSE92TrPtxdt8Wu29MfLI9r5k27+mclYnu+CkjrenTLZ9j5djL1DPflsR4z+tNWGl96Rl2/5gZK63nJ7qnmPVg2DT7OYnThtmPDR43w71y5Rz7ObFT7CV8jMRp5vuRe9iEOe7ElZ7X9syX5p5gTVtb1O6VWxLdM8YNtuaLdZtVxvP9eH6Goq8zcpr1PVjfm3lfNCbe8+JHKfo68cf/cMcx8xSH7+ZPdA+2fqZpM6x13vwMw2Y4/Y60pW4rC7kHm/cpcaV7nFlWsZPsZZW2dIL9nAlzVlrv4Qzrdaz30CwfZz2RRlvvYbI7foLnvTKrRU6i+Tqe362TLytn3Rk5zb0ycanzeyr3FPPGH2eGWfbWYyPHTXLHL7WWRdqRedKs5WJ+30dOiXcnH7XMNGyce8bSLdavvGfZTFuaaC3DOfb3rwlLrWcWff+DrflWuudMMs8b7DareNE6OXJavDtxqWfarOP26n8KZr7iKOv5Ty3HPc0s59Hm/V9pLRunrL+5RuKUWLcmHb2crd//KTPciVvj7ekp9vt55Pf1+OVwLM/fDPM7Nm7SNPdS62/FkUWY406Mn2Ktf7HuKfErrdbpfjetx6x1Zov1N2GS/TdljPVXyu2OH2NND5viTkxOdi91lvnplldxFff9L+78AFAWSv2XqPL+8fOEiUn2dp/nHy87HCQf2dBbOcn6x+7ojaKclfYG0bQtOZ5/WMwGT85S+7mmZlj/4iTPsDYYnOfkJE6x+gkTJ7I2MoZZG3zmzbc36IdZmwLW+z3Beh/HWe+pszw8G86eDY1Jh//V9rSnWQvoVMvnaIlmvqKwaElbOcU9eoK1wZ6zxR1vb1wYOe6lk6yNCif8eTYYJx1+TuI067GjXqPI8fNtMW1rvjRno+TIxr8ndJqAdEyYmGK97sg5zjzmezMb1p7HiqTFj7Nfa8rKwy92UmWzvI44+fxFoa+ohtkbZ0U879NRQS95jj1fvLVVaG9wjjMb3x7J8WOsx8wGnAkont8rD89G4GArKBz9u3WyZZVmB47R9oagzVo/zOt5CxNm+cyZMs492PqbcPhniB3jLnrLpxX9rbAUfT3PQ56/I8NmmDXYw/4Qwf5wwbOuekKz4fl5zLprr5Ojjyz3HGudPH65e2O+r+Io6/lPzfN7fvj9LCrn98is+/bfgMPvk/NmOx8STIm3lrPVzLE26hOd9HD0cjhB2kr3lHGj7b8BRV8r1goynlf1hF3z1KLA4P130yyH0fbfI5sTgqckpnl+lpFWmLBTirUMrWB0YqgpHfN9FUdx5weAssA5E+YghaiBsjYQ9Gj/v2rZ4SNozAmCqzR4RIzTtoSHyxzhawYKiRs+TpqaoIRlC2T9g6UZY2I1c1mCls2cpdF39PPM7xysgeOFq9+IYVo1d5kWLJhpbXeOst/XmIHWpuKjC7Rg2VyrNU5xzvkSLsWqX0zRwTKed9V1muVzhEsJZr5RcYcPt4mKG6WJ9w+050+ZO9Y+2TYoKEL97/xS9vEXhsv6qpMGHn6OzdtRDebEhwn9jhzKY767o+YbVNdzqEZQUBO9YLWTUpzjqI4SO/DIcePm8AzjyI/g0sxBj2rYtESNKnpD/JT5yUZa36e1NajRmqX+I6YePi/GetetekB17ffCqiZD7d6tZmGZN+/R/s77FKQmg+x3ylmOgxXjeUss4Yq2tsZPWAwnWVbbllnr1uB+9lf2cNnn5niTnh6lIaPGam6CW+6cNCUunaZhq15Qz7+addFeqva9h3UfG+X5eq6tmr5KGnHkm7S+TfMVPefEuKzvf+BR665hXs1eJ/sdfb5AgB4yY96qKSvNFu+Rmjvi2GVlMe+sOTzJ1nq4fYjZzYM627+bEXdM9awn9jtneP5/DFe60sPjNGrsRCVYXyMnLVlLp43Tqleu11/nHnlvzTIpctLfzdh+9uGVtqgo+2+KWfeGT5yjke/drM72yd0RmrwsxfwJAYAqjzDhiBkx2dp8fUX9+19vtcy/ENaGi7W9+eXRQ4dY/xKZrGEOq46KG6LBq27WKGtDb8jwIRo4fITeu2qUrnovVsP7ef4pCm/dT5OmHdnQxBGt+42SZt2sQde/pzFO+AqPGahh1gbnoKEvKHbCwKM2Ao/aUDvs1MvnCGc++9hsD1fSXE2enqCk6Xfo+hditDI5zd7ISYsfY23TedlQOY1Yr1sU5nUGa2Wa2TjNsV4/x9pAjdf4IUeFH8eqo9KP55Wij/oZrIA0aZzuH3ji8/yN2XAea4e71hq/cor1pt+s+4sGN3BZG3SxU5RmNvRyzHtibezFr7RPxDULrWiDM8dUcqLil06UZxv86BPVrQ7rZVqf4RZc49Zx1vdwdHgLt75DL5Km26P/LCv6OlYYiOk3QhOnDZNesb6+0+2Vmde6O2a1sTZszTI8+bdprZNDjlt3nRAZiKx3wpk6Q9YCbz1iov07k5y4UlNav6ChI2aecjkkTR+ouhETD4fX8Kho9RsxVtOsBb5g65Ew4Vkm5pVO8bu56uh1xjO3eZ7LWtITnaCycs4UvXLnUE0//twNAKiCCBOHRev+xGnOtEfMcGvj8oFR1j9G5h8MlxZMHKVVGqOBra1/WcJjNMr6h2qV9cjAmChFxZgNYqsVe8fhT9TTrQ3YqHD+sfHK2tAbbU/EakicsyFlvadmoCdj1BlsPJ9y+Rwlzsz36B2e+cxwq52H6k6TOuyt1GhFR1sLLD1BfzWfiFvfii+WWHh0jPWTfanpC6yNaWtLxJwo3rn/oMMneBv21zFbKdbPMNf+3lI0+X4rzI4c4XwaalhPiGp9XEDyX0Ub/uFxo7R0Qqzeu76zZlrvdbQVvrVqohYkpds/csL0Ueo/6K/WTxeumFGxWnWz54R8c7L99FGdNeivyzyvYy3RURM9J2SnLJis661fsVFH7ck5FXPSunSnc9Jzuqbf0dP7nglrPrMu9h8x2foezFdyKT1pgf56vTkrO8beFDaVlGRWmiLOD2qtMMOtJz8wyjnx3lq/Jve8Uxozyg4ZJxMz0H6S5pof2gxL29mcWhzuk3WvsnMlTVWbJiOs3xUrdMXEqd/AkZ4/tJYTl4NHzJDx1v8fOOrkd89J3NdbC3xEnLW+2G/sl9ZzrTXulL+b5iuYdcb+A6EFk++35hxt/U2Rprdpo4FTE+ygEjewn6zvCgBguEupuC/hgy/pIznO8bfHHvQab5+MN8w5djnHPWNMrP09e2qwe85R83tOivWcnHf4eG77hEIP+9htzpk4qTmjrfc09tgTpj3vqeckVQ/Psc5Ht4vOmTjd8jkixz3HXq7OfLFjPMs3Od4+hr2of8y40fa9OXn3yPHcHvZx8t7OmTjFfMnxzsnIRa8/zTOf55htz0n6nuPvj8xj+s15BEd4jrM/fj09GfMaxeG7+Y9fTkaye5w5B8FZxvH2CchFP2estQyLlnyye9LRx9YXLR9nWR95jtzDJnlOTrePbS86v+WUy8AcA+95bqz5Xqx7+7z+4+Qkzjnha8WOnuL8bpu/C571zJy7c8K6kJPoHuO8tl2x4w5//6dad+MneU7iNeU5V2Pc4a93Mmbe4ijr+U/Ncz7MYGe9P97x50x43hfjuPXBqilLPe/M0cvheIlzPCfyH12jp8Q7y8lZF631zjz11L+bR/pNTXJWmOSlxz7HnIx9uuVVXOZ1i6O48wNAWQgy/7P+IJWYOea0OC9R3Pn9gX1FVZcUFe0cJ12JlfXyqojle6bLx+UyVzYO1+Fjs20u+2q54VFFx8BbL3TM46V13Osfx1z07n5N1NxRre35oqz5SsPvl685tt0sKy8/p1mO9vI5vBvGXAhvrCa6Z6q1eSw8qnh7aNKTNHNuigaOcA6Zcy1TUMQdWpmToLiTvE56ujmsKtxeXsXdG2SunG2cyTI0ez4WpERruLMHLj1hvOr2jFaOe9Qp12G/X74+ZK8P5texWH93zZDKZl0x69Hpnnfi76bZKxIxIlw5CSPsr3/i763nOWYPxpH11Hcq8/ICUHURJqqYsl5eLN/iSZocpM6ulXLfH+f0lE5ALV9XgrXx39Pa+HefdOP/lKznx1nPXzVsnGaMitbkq27Wl6NnKGfi8GJsnJYNcwXviM53ati4aRrVOkFXXf+CRs9I1MThpz68L6CWrx/yLBdZoe6OCllHWF4AKiPOmQAqUPTAeMUX8yrAVUZ4a8XPiddxp8CcufA4LUtL1IwRUUpalqQRM1b6RZAwwmPuUFriUo2IStGyhCjNWJl82iCBshcePVBz4o8bGQwAcErsmahiynp5sXwrFss3sLF8AxvLC0BlxJ4JAAAAACVCmAAAAABQIoQJAAAAACVCmAAAAABQIoQJAAAAACVCmAAAAABQIoQJAAAAACVCmAAAAABQIoQJAAAAACVCmAAAAABQIoQJAAAAACVCmAAAAABQIoQJAAAAACVCmAAAAABQIoQJAAAAACVCmAAAAABQIoQJAAAAACVCmAAAAABQIoQJAAAAACVCmAAAAABQIoQJAAAAACUS5LY40yUSFBTkTAEAgPJUyn/CAaDUSh0mEudcp87nPeK0EGgSv31RbaNZvoFqwfPPqsXrzzotBJpPfnhVT/a+zWkh0CTN7qP5dVfpnmt6OD0AUP44zAkAgEoqPDxUi1ftdFoAUP4IEwAAVFIX9OmgL7/frtQMl9MDAOWLMAEAQCV2xQXd9Oanq50WAJQvwgQAAJVYvToR6tgmWp8s3OT0AED5IUwAAFDJ9Yppps07M7RhR7rTAwDlgzABAEAAuGxgN705g8OdAJQvwgQAAAEgJLiaLunXSf/32VqnBwDKHmECAIAA0b5lAxW6q2nZ2hSnBwDKFmECAIAAcmG/jpqxaJMO5uQ7PQBQdggTAAAEGDNc7OufcP4EgLJHmAAAIMA0rh+plk3q6X9Ltjo9AFA2CBMAAASgs7q11KqN+7QtJdPpAQDfI0wAABCgrhjYTZMYLhZAGSJMAAAQoCLCQnROzzaaOifJ6QEA3yJMAAAQwDq3aazM7AKtXL/X6QEA3yFMAAAQ4Iac11nvz01Ubn6h0wMAvkGYAACgChg2iOFiAfgeYQIAgCqgWaM6alC3lr764VenBwBKjzABAEAVcU5cGy37OUW79mU5PQBQOoQJAACqkMsHdtObDBcLwEcIEwAAVCG1aoSpd5eWmjZvvdMDACVHmAAAoIrp1j5aKWku/bw51ekBgJIhTAAAUAVdfkFXvTVrjdxOGwBKgjABAEAVxXCxAEqLMAEAQBXVqkld1YgI08KEnU4PABQPYQIAgCrs/N7tNf+H7Uo94HJ6AODMESYAAKjirhjYTW98yuFOAIqPMAEAQBVXt3aEYtpG65OFm5weADgzhAkAAKCeMc20eWeG1m9Pd3oA4PQIEwAAwGaujj1pJoc7AThzhAkAAGCrHlxNl/TvpLdnrXV6AODUCBMAAOCw9i0ayB0UpGVrU5weADg5wgQAADjGb/p20oxFm5SZne/0AIB3hAkAAHCCK+3hYlc5LQDwjjABAABO0KhepFo2ra/Pl2xxegDgRIQJAADg1VldW2rNplRtS8l0egDgWIQJAABwUp6rY3O4EwDvCBMAAOCkwkNDdH6vtpr6RaLTAwBHECYAAMApdWrTWJmuQv20fo/TAwAehAkAAHBaQ87trA++XKfc/EKnBwAIEwAA4AyZ4WJf/2S10wIAwgQAADhDzRrVVoO6kZr3469OD4CqjjABAADO2DlxbbVkTbKSU7OcHgBVGWECAAAUyxUDu+uNTzncCQBhAgAAFFOtGmHq1bmlps1b7/QAqKoIEwAAoNi6d4hWSppLa7ekOj0AqiLCBAAAKJHLL+iqyTPXyO20AVQ9hAkAAFBiwwZ10xsMFwtUWYQJAABQYq2a1FV4eJgWJex0egBUJYQJAABQKhf0aa95P2xX6gGX0wOgqiBMAACAUrt8YDe9MYPDnYCqhjABAABKrV7tCMW0jtanCzc5PQCqAsIEAADwiZ6dm2nTzgyt357u9AAIdIQJAADgM+Zwp0kzOdwJqCoIEwAAwGeqB1fTxf076f8+W+v0AAhkhAkAAOBTHVo0UKG1ibFsbYrTAyBQESYAAIDPXdi3o2Ys2qTM7HynB0AgIkwAAIAyceXAbnqT4WKBgEaYAAAAZaJRvUi1aFJP/1uy1ekBEGgIEwAAoMyc1bWlVm/ap20pmU4PgEBCmAAAAGXq8gu66c1POdwJCESECQAAUKYiwkJ0Xu82mjonyekBECgIEwAAoMzFtG6szJwC/bR+j9MDIBAQJgAAQLkYcm5nfTA3SXn5hU4PgMqOMAEAAMrNlYO66XXOnwACBmECAACUm2aN6qh+VKTm/fir0wOgMiNMAACAcnVOXFstWZOs5NQspwdAZUWYAAAA5e6KC7rpDQ53Aiq9ILfFmS6RxDnXqfN5jzgtBJrEb19U22iWb6Ba8PyzavH6s04LgeaTH17Vk71vc1oINEmz+yj4igKnVTmt2ZisvJxsjbioo9Pjv7JcGcrKy1ReYa7yClxWWfeFnvtcq+3Kz7H7zbTpz7X68+1pM781be4L89SoVjPtydyp0OBQhQSHKbS6VdZ9SPVwhdnT5j7c6g9XeEjE4Wkzj33vzF8ztJZqhtd2vjug4hAmcEqEicBGmAhshInAFghhwvjfwrW65Kxm6tqmvtNTcUwYSM3ao/0Hd2vvwWTtzUzWfqudlr1XtcLrqvBQgaoHh6h6Naus+2Dr3pRph1jh4OjHqldz2qb/cJ+nXWCFioJD+da9Vfa91bani+49j+U78xU6dfRj1YKq6WDuAdWt0VD1ajZSw1pN1TAyWvUiG6u+1TbBAygPhAmcEmEisBEmAhthIrAFSpgwXv33Yr32wECnVbbc7kN2YEi1AkNqlhUaMnfZ02nZe+w9CLUi6ikyrI5qWhVpBYha4VFWO0oh1cOcV/Af+db3ezA3XZmudB10pSnLChcmYGTm7LfDhAka9a1wYYJG/ZpWyHCCRpAVRABfIUzglAgTgY0wEdgIE4EtkMLE1l37tW5zsu65pofT4xvZeQe1NXWd9mbs0va0TdpvhYcDOWmqYwKDFRJqhNW2g4IJDeY+IrSm88zKLycvyw4aJmSY++zcDGs63fr591s/f13Vs8JFi3rt7MOuWtXvqBqhkc4zgeIhTOCUCBOBjTAR2AgTgS2QwoSx8MeN6tgsUufHNXN6iq8oPGzZm2jdr1eWtQHdqHYLNazVXOFWUPAEhzrO3FXXQZfZg5EulxU49mZu156MHappBavW9TupbcPOhAsUC2ECp0SYCGyEicBGmAhsgRYmjPc++0EPXBen+rXP7Hh/OzzsW6dNe3/Rtv3rlZ2bqYa1m6t+ZBMrQDRT7YiKPw+jsjiQk6p9mTuVmrnLChg77XDRql5HO1y0btCJcIGTIkzglAgTgY0wEdgIE4EtEMPE/gM5+mrJL3py1NlOz7GK9jxstvc8rLPDQwMrNDSo1dS+Jzz4ToYVLkyoSLVqnxUw2HOBkyFM4JQIE4GNMBHYCBOBLRDDhLEycaeqB+Xr6gva2e2k5ARt2rvWDg/msKWiPQ+Eh/J1JFzssvdgmHDRpkGMFS66KCY6zpkLVRGn8wMAAL/Rs3MzbdiRpne/+VDP/O92rdqxVIWmv/VvdGncLTqr7SVq26i7FSTqWb3m81CqPMq83+2s9/3sdoPt5dCz9SDluw8pYftSezl9+tM/tWnPWmteVDWECQAA4FeuGBSr1T8301V97lbXFuceFR7gL8xeoXaNeqibtXzMcgoPq6P4dZ/pxbn364s1/9au9K3OnAh0hAkAAOBXQoKr6ZL+nTXv22ynB/6uZf1O6tfhMl3Y7ffKO1SoGSvf1atfP6ZvkmYpLXufMxcCEWECAAD4nQ4tGyi0eqTWb853elAZhFUPV/vGsbqg8291Vrsh2pe1R1O+e0FvL3pW32/5Rrn5Oc6cCBSECQAA4JfM3ollCdnKyT0kN7dKdzPX9Ojc7Gxd3P1GdWp6ltbvWasJ8x/RB8smau2uH52ljMqOMAEAAPzWlQN7aM4CDneq7OpFRiu21fm6rOcf1TiqjX7YulDPzr5TM1a+o22pG5y5UBkRJgAAgN9qXD9SbZs30oo1eU4PKrvoqNbq3fYiXdHrNoWGROq7TV/p/xY9q3UpCc4cqEwIEwAAwK/17dZG23e5tTfVDBKLQFEtqJpaNohR95bnqWPTs/Ttpi/1+jdPavWOZc4cqAwIEwAAwO8NG9RDcxYelMy1dqmAq3o1G+vstoPt61f89Ot3+se8P9snbMP/ESYAAIDfiwgL0Xm92mnB8lynB4HIXE+kd5sLdW7HYVq/+2eNn3OfFq3/n/Mo/BFhAgAAVApd2kTrUEG4Nm8vkNtqU4FbEaGR6tHqfF3c/QbtPLDdvsr2vF/+q7wCwqS/IUwAAIBK49IB3RS/LEsFnD5RJYQEh6lr8/66stcdOuA6oJe/ekj/W/2BDlrT8A+ECQAAUKkMH9Rdcxea4WK9faZNBWIFBUkdm/TSZT1vVYH7kCYt/Js9rGzqwd3W46hIhAkAAFCpNGtUR9H162t1ElfHroraNuquwT3+oJDqNe0L4H2x5t9cWbsCESYAAEClM6Bne63fXKj0A4ecHlQ1LRt00qCuv1NwcLh9Ze1vN85xHkF5IkwAAIBKabg9XCxXx67qmtRto0vjbtGOtK16Zf5Ybdmb6DyC8kCYAAAAlVKtmuHq07WVvvsxV25uVf7WuXlfndV+sL785b+a/v0bcuUTNMsDYQIAAFRaPTo008GsUG1PLnB6UJXVDKuj/h0vU+2ajTRx/liuUVEOCBMAAKBSGz4oVl9yuBOO0qxeOw2NG6UdB361QsUYbdyz1nkEvkaYAAAAld6VA7tagcLltACPrs376ez2Q/V10qea9v3rysnLch6BrxAmAABApde6aT1FRdZR4kYzXKz3axVQVbNqhtVSvw6XWutHY7369aNatH621Q9fIUwAAICAMOisGK36JV8HsxguFidqWrethsSN1C7n0KfNe39xHkFpECYAAEDAGD4oTnMXmtGdvH1GTVFSTPOzdXb7IZqX+Klmr/7Q6kFpECYAAEDAqFcnQl3bNtcPCXnWlqO16UhRXqpGaC31tQJFcPVwvTB3tHalb3PWIBQXYQIAAJSZ3D0p2rEn3WmVj95dWmjf/upK2Vvo9ADeRUe10qAuv9MnP72txRu+cHpRHIQJAADgQymaemF13TozSRk/v6LuPZrrNz0aqOOTXyrXmaM8DLMPd2J0J5xeaPUwDYi5Sr+mbdZ7S16S2+y9wBkjTAAAAJ/ZMfMxPb9WaqDdmv/SQ3bfgEGx0v9dpvnb7Wa5CAmupkv6xSj+uzynBzg1M4xsdN22ev6Lu7Vl3zqnF6dDmAAAAD6TqxRrq+xDPT6ksebPtTqu+0QTJv/D85irfPcUdGjVQCEhtbRha4Hc3Lidwa1RnRYaHPsHzV7zgeYnfuKsSTgVwgQAAPAdcyzT2lVaPPd9zbcmrxrUSbkbE+yHKsLg/l30fUK+XLkcuoIzE1ytus7tdKX2Zu3R/y1+XofcDDV8KoQJAADgM817jbT+/6IeuONFu31Z13S9dJk53OlKxbYIt/vK27CBPfTVInMxO+DMxTTto9aNuuq52Xdq456fnV4cjzABAAB8JqzDdfpu/mw99vjLmvDpDp3fIVptB92kfy7+t9pVTJZQ4/qRatO0sVb9wuhOKJ4GtZrq8l5/tK9JMXftR04vjkaYAAAAPtWw22BdNKivGmidli9J0UWvvGmFigpKEo7+Pdro151B2rvfBApzyBNFnXn16zBEGa4DemvRM8ov5KT+oxEmAACA77iS9NKF1fWbi87TH66+0KrzNLRHpMZ8VHHnTRQZPihW8xaxIYiS6dAkzqqe+vuXD2j97tVOLwgTAADAZ/YueVtvr7Umut6kx175UOOffkQxVnPG6Fu1fI89S4WJCAvReT3bafHyQi+fPVPU6SuqZiMNiRupH7Yt1LLNZogBECYAAIDPZOzdav3/Es2a/a5GXXedrr7teX0w+2Wrb5V27qn4i8h1aRutQ4UR2rqTEXpQcp2b99XGvb/oq1/+6/RUXYQJAADgMw27Drb+/5U2b0z3dFh2blxo/f9Kxbav2PMmilw2oLsWLc1VQaG3z54p6syqS4u+SnPt16c/vWO1qy7CBAAA8JncPZ4rBz9wUQN1vLC3royurmGjP7N6PtPQy3qro9W+a2aSPU9FGj6ou+YvYnQnlE6H6FhVqx6i95d6LsxYFREmAACAz2RkHNkjYS5ed0xssNo2c2G7CtasUR1F16uvtevMp8xAybVs0EkN67TQpAV/ldtd9dYnwgQAAPCZdsPf1fqUAv24+mfNmv2jvlt3UD+u22f3FdWb15lTsivegF7ttWHzIaUfsDYAjxy9QlHFrsZ1WqpT0z76x7w/q/BQ1drjRZgAAAA+lK7Zo6urT49uGnZZHy1eu1xjOzXQXX4wNKw3wwbFad7ifGt7kBu30t3q1Gygvh2GaPyce3QwN9NZwwIfYQIAAPjMjjlP64GPpJghN9lDwobVrqOzu0rzzdCwBzzz+JPaNcPUu3NrLfvJfMQMlE5EaKQu7nGjXvvmMe3O2On0BjbCBAAA8JncXDM07JV6c+q7uneQlBEWp1HTPrT6Vmnz9oofGtab2I5NlZ0Vqh3JnJCN0guuFqxLetygf3//qjbtNRddCWyECQAA4Dv2ydXblLghSZnmInW5KUpc8qXpVLNG/jE0rDfDB8Vp/uJ8pwWU3vmdr9KXv3ys1TuWOT2BiTABAAB8pt05I63/r9LdA7pp7FrpqYuaa9gd70uD3lHfRp55/NWVA7vq68XmYnbHnV1LUSWsvu0H68dtC7VkkydQByLCBAAA8J0Ww7Rm8de6bcglTod00T0f6rspIxXmtP1V66b1VCeyjtZt4urY8J3Y1udrS+o6fb/lG6cnsBAmAACA7+z5Ug/8JUEjp35xZCjYe6P11M0vaJMziz/7zVkxWpPoVmaWGZ/H22fNFFX86tTsLCXtXqVlm7+2WoGFMAEAAEpvzzK9NPpBPffcK5of/5DGWtMvPfuYXWOs6fnxy5Xnn+dfn2DYoFh9vZiTseFbXVr008Z9a7V00zynJzAQJgAAQKnlHlintz96Ve999JXdXmxNv/36i3bNmGuufB2lUP89//oY9evUUJd2zbViNedPUL6tmGZ9lJjyk9bsWG61AwNhAgAAlFpYh5H2la6/+fRlu/2vH/bZ7cO19V21sx+pHPp0bqn9+0O0e6/ZCAR8p0frAfp20xxt3pvo9FRuhAkAAOATtetIuQ2HWcGhQH1bhGvnklma9v57Wrxiq8IqyV6Jow0fGKf5iwqcFuA7Z7W/RLNWTdWejF1OT+VFmAAAAKV3IEFjohto6IBrtNcKDps+ulrDbr5VLz/3kB74fR91f3ahM2PlUb16sC7q10kLl7J3Ar43oPMwvfPdOGXnHXR6KifCBAAAKLXlr92qGWZiyH1q6ErR/NHm3IlYjf/0az00yJp8/UItMhexq2Q6tmqosOq1tGmrGd2JGzff3n7T7VpNmPeIDrkr73DEhAkAAFBK6docv0rq+rJ+nDpStTNWyT5z4rq/6OpzLtDtT39oz7XvQCUZzuk4g/t31Y8Jh+Syr+4N+E61asEa0GWYJs4f4/RUPoQJAABQSilKWGvdtYhWbesuY6PnkKarBsXa9xkZKfZ9ZTZsUA/FL3Z7G6CHokpVESGR6t7yXE1e+Dero/IhTAAAgFJqrfOHWHdz39PsJV9q2msv2r0X9Y5W7vaFeu6yh6xWrJrVqYRnYTsa149U66aNtcYegMfLFiFFlaKiajZQiwYd9a9lE6x25UKYAAAApRSuAQ+/Yd1/pQeuvkwvx1uTXd/Q+S3CNXvUhZ5zKf70vPo2MhOVV/8ebbVjV3WlppkNQMC3GtVpoZrhdTVj5btOT+VAmAAAAKVWu9vt+vGHbzXhlXc0fvLX+u7r2xVm9be96RE9NPlbrXlmsGfGSm7YQHN1bHPqrLfPlymqdNW8QXvlHcrTvF8+sVqVA2ECAAD4RO0W/XTZdSN19fAL1NDpixv5vG4f3s8OFoGgRniIzuvZTkt/CHJ6AN9q07ibUjK3a/nmr50e/0aYAAAAKIYubaN1qLCmtu309tkyRZW+OjXrrQ17f9bG3T9bbf9GmAAAACimywd013fLD6mw0OkAfKxjs176z49vqqAw3+nxT4QJAACAEhg2sLu+WczhTig7fdpfpCnfveC0/BNhAgAAoASaN66jJvUbKHE9gQJlI6pmQ9WuWV/zfvmv0+N/CBMAAAAlNKBXB23cUk3pmWaEJ27cfH9r3birff7E5r2/OGudfyFMAAAAlMLwgXFasIi9Eyg7vdv9Rh8uf8Vp+RfCBAAAQCnUjgxTry6t9P1PbFah7PRud6He+Xac0/IfrPUAAAClFNuxmVzZEdqV4nQAPla/VrTCQmvq6yT7mvJ+gzABAADgA8MGxembxYesKe/XDqCo0laHprH6JXmFfk3daLX9A2ECAADAB8xZE1cO7KoF3wZ7OoAy0LvdIH2wfILTqniECQAAAB9p3bSe6tSsq/Ubq8ntFkX5vKoFVVf3Vufq/aUvO2tdxSJMAAAA+NCFZ8fol3VBys5hhCeUjYa1m1lb8cH6buNcp6fiECYAAAB8bNigWOfq2G6KKpPq2DROK7Yt0u6M7Va74hAmAAAAfKx+nRrq2q65EtawqYWy07PtBXpvyUtOq2KwhgMAAJSBPp1bKnV/uPbsZXMLZSOkepg6Nz9bX6z5t9NT/li7AQAAyshVg+IU/505LAUoGw3rNNO2/Ru0ZV+S01O+CBMAAABlJKR6sC7q21HfLguWmxu3Mrp1at5LMxOmOGtd+SJMAAAAlKGOrRopvHptbd3GZhfKRkRopBrUbqLFG2Y7PeWHtRoAAKCMDT6nm1asClJuntMB+Fj7JrH6duNcufKznZ7yQZgAAAAoB8MHxWrht9WdFuB7nZv30Sc//Z/TKh+ECQAAgHLQuH6kWjdtrLWJJlCceN0AiiptNY5qoXTXfm3c87PVLh+ECQAAgHJyTo922rkrRPvTnA7Axzo3763PV73vtMoeYQIAAKAcDR8UpwXfmtGdvH22TFGlq/DQSNWvHa349bOsVtkjTAAAAJSjGuEhOrdne33/Y4jTA/hW+6ZxWrZpvnILcpyeskOYAAAAKGdd20brUEEtbd8ZZLW8fb5MUaUrc7jTf1e8bU2XLcIEAABABbji/O5a+n01FRZYDe/bgxRV4mpUp4XSc1K1qYxPxiZMAAAAVJBhA7tp0XehTgvwrZjmvfXZ6n85rbJBmAAAAKggzRtHKbp+QyWuNydkc+Pm21t4aE3Vq9VY326a66xxvkeYAAAAqEDn9+qgrdtCdSDD6QB8qH2THlq07n/KK8x1enyLMAEAAFDBhg+M1WIOd0IZ6dKir75J/NRp+RZhAgAAoILVjgxX7y6ttGIlgQK+17BOEyWmrNT+rD1Oj+8QJgAAAPxAbMfmys2pqV0pDBdL+b6aN2ivhes/t6Z9izABAADgJ8zVsRd9F+y0AN9pWq+NNuxeo6xc356cQ5gAAADwI1de0MUKFGFePlumqNJVi4YdFb/uM2vKdwgTAAAAfqR1s/qqF1lfmzaxhwK+1aJhB63avkT5hXlOT+kRJgAAAPzMb86OUdL6UGVleft8maJKXq0addLXSb4b2YkwAQAA4IeGDeqhxd+FOy3AN1paYeLHLQucVukRJgAAAPxQ/To11bVdc61ew3Cx8J1qQdWckZ3+5/SUDmECAADAT/Xp0krpaTW0Zy+bbPCdVo1itHTTV06rdFgzAQAA/JhnuNjqcnPj5qNb9eohalCnqZZv+dpZy0qOMAEAAODHQqoH6+J+nbRsWbi382kpqkTVqmEnfbdxjtUoHcIEAACAn+vYqpHCQ6K0bVt1pwconfDQGoqMiNLqHcucnpIhTAAAAFQCQ87pplU/h8iV63QApdSyYUctXP+50yoZwgQAAEAlMWxgD323JMKa8nLcCkUVs2qG11b16qFal7LKapcMYQIAAKCSaFy/lto2i9YviWFOD1A6LexhYj9zWsVHmAAAAKhE+vdop927I5SaFuTls2aKKl7VrllfoSHh+nX/RqtVfIQJAACASmbYwFh9u4SrY8M3IsJr6cetJbsqNmECAACgkqkRHqrzerbTjys4f4IqfTWOaqHE5BXWdPERJgAAACqhrm2bKOhQbW3fyXCxKJ1q1aqpQe0mWrvrR6fnzBEmAAAAKqnLB/TQDz+GqqDA6QBKqGFUc/306yKndeYIEwAAAJXYsIHdtGRpTacFlIzZM7F9/yblFbicnjNDmAAAAKjEmjeOUpP6jbRuQ6jc3LiV4tYwqpl++vVbZ806M4QJAACASu78Xh3067YIZWQEOT1A8ZkTsRN2fOe0zgxhAgAAIAAMHxir75ZwuBNKrk7N+srMSVda1j6n5/QIEwAAAAGgdmS4+nRppYSEGk4PUHzmUKcV28/8RGzCBAAAQICI7dhceTmRSkm2NvHcbooqdjWu01xrd37vrFGnR5gAAAAIIMMH9dS3S8NlbRpSVLHLXA3bnIy9K32b1To9wgQAAECAueKCLlqyJNJpAcXToE4zrTjDa04QJgAAAAJMm2b1Va9WA23eHGK1vH3+TFEnr0ZRzZS4a4U1fXqECQAAgAB04dkx2rChhrKyGS4WxRNaPUw1w2tp055fnJ6TI0wAAAAEqGGDemjpklpOCzhzDeo01U/bFzutkyNMAAAABKj6dWqqa7vm+vlnhotF8TSKaq51ySud1skRJgAAAAKYufZERnqk9u6rJjNKDzduZ3JTkNS0fhut373aWZO8I0wAAAAEuOGD4vTdEvZOoHhCQyK0Yfcap+UdYQIAACDAhVQP1sX9OumH7zl/AmeuTs362pKa5LS8I0wAAABUAR1bNVJESF39ui3U6QFOLTKitg660uXKz3Z6TkSYAAAAqCKGnNNNP6+NUG6uaZ14fQGKOr7q1KynrfvWWdPeESYAAACqkGEDe2jp0tpOCzi1WjXqaf2ek5+ETZgAAACoQhrXr6W2zZooKamGl8+hKerYMudNbEtdb015R5gAAACoYs7p0U57d0cqLY1NQZxaTXPeRO6Bk543wRoEAABQBQ0bGOu5OrbbTVGnrNo16mnT3l+cNedYhAkAAIAqqEZ4qM7r1U4rf+L8CZyaOQl7w0nOmyBMAAAAVFFd2zZRNXeUdu5iuFicnDlvYvv+TU7rWIQJAACAKuzyAT20YkWECgqcDuA4NcNPft4EYQIAAKCKu3Jgdy1fFiU3N24nuZnzJrxdb4IwAQAAUMW1aBylpg0aa9OGGk4PcKzaNetp496fndYRhAkAAADo/F4dtH17TWVksHmIE5mTsL1db4K1BQAAALbhA+O0fFkdpwUcYc6byHSln3DeBGECAAAAttqR4erTpbVWr6pltdwUdUxFRTbQ1uP2ThAmAAAAcFhsx+bKd9XR7pQQpwfwqFWjrvZk7HBaHoQJAAAAHOOqQT21dFmkl8+mqapcISFh+nX/RmvqCMIEAAAATnDFBV20fGldpwVIEaE1tT9rt9PyIEwAAADgBG2a1Vf9Wg20dXO41fL2OTVV1So8NEIHcvZb00cQJgAAAODVhWd31saNkcrOZpMRUlBQkGqG1db+rD1OD2ECAAAApzB8UCyHO+GwiLCaSj3qUCfCBAAAAE6qfp2a6tauuX75OVJut5uq4hVaPUz7D7JnAgAAAGfIXHsi80Adpe5juNiqLiw0QnszdzktwgQAAADOgBkudtmy2k4LVVV4WA3tPZjstAgTAAAAOAMh1YN1cb9OWvED509UZeGhNZWWzWFOAAAAKKaOrRqpZmh97djOcLFVtcJCwpSTl62CwnyrTZgAAABAMQw5p5vW/lxLublBTg+qmprhtQ6P6ESYAAAAQLEMH9RD3y+v7+Vza6oqlDnUiTABAACAEmlcv5baNWuqDesinR5UJaEhYUo9SJgAAABACZ3To5327a6t9LRgq+Xt82sqUCssNFx7Mnda04QJAAAAlNDwQT31/TJGd6pqwkNrsGcCAAAApVMjPFTn9WynVSsJFFWJCRPp2XvtacIEAAAASqxru6YKPlRXybvMcLGoCkKqhyoirKay8w4SJgAAAFA6V5wfp5U/1VJBgVvcqsatoLCAMAEAAADfuHJgd/24vKHTQqALrhasvAIXYQIAAACl16JxlJo2aKzNG2s5PQhk1UyYKMwlTAAAAMA3LujVSbu211ZmRrC3EUWpACr2TAAAAMDnhg+M0w/L61tTXrZAqYAps2cilzABAAAAX6odGa4+XVpr7Zp6Tg8CUVBQkPIKOMwJAAAAPhbXsYUKXHW1Z3eYl8+0qUCooKBqHOYEAACAsnHVoJ7asqkyXMwuTwczsuzCmQsO5pwJAAAAlJEZ8SvVpt1+a8rb59r+UdsXzdPd7W/Stb1utWto+zGasWiH13mLU9v/9571WiO0cFOu18cDocwJ2K6CHMIEAAAAfGvV+h2qHp6mho3NxrR/2j3vfd12yzvabE0Pf/xW3fPwULXVNr19y8P6z/LS7qXwPD/P/n9gMidg5+RnEyYAAADgOxlZLv2wdou6dE91evzRTn1w5xx7auyX7+n2my/SZXfcpAmf3WH3TZmy6nAQ2L58vp644noNbW/VFZO0ZNORoLF9kXlsrNU/Vk8/Mk2rj3rsaJvmfXH4NZ6w5vvxJPNVJsHVqiuPPRMAAADwpRnxCerTb6/T8k95m7ZpvpkYcK/6twu1+4zQLhdozsZpmjP5HJne/ctn6bYb3tGKROmiq/tIiYv0zOA/asmOPOX98oW9Z2NFYh0N79tKuz/9TGMGv6/tnpc6LG/TQt1z57+U1nmE7nl8qFZY8z05+BOZA8Aqs+Bq1ZSbzzkTAAAA8JFFP61X0+bpiqxVILef32xhRa1cLbjD2ftg6o7vrJ5crZ4y3ZqplZ5e8G89+OKD+uDDP9hP+3DeTuvRprrn4REa89kdGnXfEPXubB7JUm7u4Ve3Xzkl8Qd7um7tOup0/oV6euI9evLdfgqxH628tyD7CtiECQAAAPjAjt3p2rEvRW3aZzg9/izfc3fUKR1144booqtbOS0jW5vt3Ret1Li53aHIBnXs+83Ldym0eR3tTliqF668S8N7PaaPE+2H7D0aR2tx/lD1s+5XTH1L9w5+WH+5/3Ut3ZR9wnyVTTVzmFNhHmECAAAApTdrwRr1PjvFafm30Oat7A18Lf7c2rA3Z0eEqscdN+me268wvY4aajvA3Kcr73DocEJIuyht/vdb+nj+Nt327kv6YuP/6QF73hPl5TbUDR8+ofEf/01PvzBC/TpL8597wfm6lZc5zImhYQEAAFBq/1u8SrE90xVc3enwd2GtdcMLva2JbXph8Cj9Y/J8fTF5soYPft3zuC1UbS8386zWvXdM08J5CzV+8Fv2I7dd1EoH922zp82YTZvmfa0Ji810Teu17c7Dds/7h+694Vl9vPyAGsf1UJ/Ozt6PsMq9byLYWtj5BeyZAAAAQCms3bRLBdqv6KbZVuvYaxH4c7W75kH9Y6JnT8T8l97V6y8tUtvbb9eYx3s4hz+51eKa2/Xk7VZ78ed64c63tMzqHTbxeQ3vWUMxV99jZtLbtzyme+/coIsuamm1FmnzjqJrS5g4Yr3G5bfr2gHSipf+odsHP6bXP92mfo8/rv7NT/yeKlNVM3smCvMU5LZYPSWWOOc6dT7vEaeFQJP47YtqG83yDVQLnn9WLV5/1mkh0Hzyw6t6svdtTguBJml2HwVfUeC0gIqR7crTv/63XBcO2eX0VEK5eTqYaw5fClFkbe97C/IysjxDxYbVVOQxex7M1bPzrefVdNonl5drvYbJGSe8RuW1fdcm9kwAAACgZGbGJ6hX370yH01X2goNVc1aNa0K9f64VSH241ZZWePYxzzPPbbPe4WEnuw1KmcVHirUvszdhAkAAAAU39LVm1SvUbqiosxn9tbWJVWlqvBQgUKDQwkTAAAAKJ7dqZnauGOn2nWs7JdeQ0kVFhYqpDphAgAAAMU0M361elWSYWBRNg4dKlRo9XDCBAAAAM7c3CVr1KlLmkLDDjk9qIrMOROh1dgzAQAAgDO0ftseHczbp6YtMuXmVqVvh8w5E9XDCBMAAAA4vfyCQs1btk49enN4E6RCd6FCQyIIEwAAADi9GfEr1fvsvU4LVZ05zCmsOmECAAAAp/HjL1tVo85+1WtgXxoa0KHCAkWE1CBMAAAA4ORSD2Rpzabt6th5n9Xyfs0BquqV2TMRzp4JAAAAnMqs+FXqdfYupwV4HCpkaFgAAACcwtffJ6plu/0Kr1Ho5bNpqirXIbebMAEAAADvtuxM1b7M3WrROsPpAY4VRpgAAACAN58v/EVxZ++0prx9Lk1V9fJcAZvrTAAAAOA4M+J/YhhYnFLhoUMc5gQAAIBjrVq/Q9XCUtWgUY63D6Qpyi4zNCxhAgAAAIdlZLn0w9otium2x+kBvLOvgB3MYU4AAABwzPhmpeLO3iU3N26nuQUHBatmaC3CBAAAAKSFP61XdIv9iqyV7/QA3hUU5suVn6OI0JqECQAAgKpux+507dibrFZt05we4ORy81yqW6OBPU2YAAAAqOJmLVijuLN3OC3g1HLzclQ/srE9TZgAAACowj5ftErd4vYqOPiQ1fIybA9FHVd5+blqVKu5NU2YAAAAqLLWbtql/KB9atwky+kBTq8gP589EwAAAFVZtitP367cpM6xZvQmb58/U5T3cpnDnGoSJgAAAKqsmfEJij17l9MCzlx27kHCBAAAQFW1ZPVGRTVMVZ2oXKvl7bNnivJeefkuhYfUUPXgEKtNmAAAAKhSdqdmauOOnWrTca/TA5w5MyxsvZoNnRZhAgAAoEqZGb9KsWdtd1pA8eTmu9QgsonTIkwAAABUGXOXrFGHLvsUGmaGgQWKLz/PDAvbzGkRJgAAAKqE9dv2KDNvj6KbH5CbG7cS3vIL8lUvspGzVhEmAAAAAl5+QaHmLVunrj13eDunlqLOuOyrXzsjORmECQAAgAA3I/4nxZ2V7LSAknG73fawsPVqsmcCAACgSvhx7VZF1N6nuvWzrZaXj5op6gwrNz9HdSLqWdNHECYAAAACVOqBLK3Z/Kvaxex2eoCSy8tzqe5ReyUMwgQAAECAMsPAdu/zq5fPmCmq+JVXkK+W9dpbU0cQJgAAAALQ19//ohZt9yiiRoHTA5SOKydb0bVbOC0PwgQAAECA2bIzVXszUtSsVZrV8vYZM0UVvzKy09Sqfidr+gjCBAAAQID5fOEv6n7WNqcFlF6OK1u1wqMUHhLh9HgQJgAAAALIp98wDCx8LysnQ60bxDitIwgTAAAAAWLV+h2qFrZX9RtlOT2Ab+TkZKlDw25O6wjCBAAAQADIyHLp+7Vb1L7bTrm5cfPxLTM744TzJQzCBAAAQACY8c1K9eA8CZQBz/kSdU44X8IgTAAAAFRyC39ar0bN96pmrTynB/CdrJxMtTju+hJFCBMAAACV2I7d6dqxd5datN3n9AC+lW2FiU6N45zWsQgTAAAAldisBWvU7azN1pT3awNQVGkrK/ug2jTobE2fiDABAABQSX2+aJU6xyYruJq10XfiNiBFlbpOdn2JIoQJAACASmjtpl3K0x41jM70tg1IUT6prOxMtW5w4ihORQgTAAAAlUy2K0+LV25Sxx6/Oj1A2XC5ctSxUQ+ndSLCBAAAQCUzMz5B3fuYYWC9fZZMUb6rgye5vkQRwgQAAEAlsmT1RtVusEe1o1xOD1A2cnKzVTvi5OdLGIQJAACASmJ3aqY27tihVh1SnB6g7GRnH1TbBl2clneECQAAgEpiZvwqde29xWkBZctdKLVv1M1peUeYAAAAqATmLFmjtjG7FRJWIDc3bmV8O+Q+pD1pO9Wh8clPvjYIEwAAAH5u/bY9ysxNUePm+50eoGwdyNyvmCa9nNbJESYAAAD8WH5BoeYtW6eYnludHqDsHTyYqd6tBjitkyNMAAAA+LEZ8T+pex+uJ4HyU1CQr9w8l9o06Oz0nBxhAgAAwE/9sHarwmrtVlT9LKvl/ToAFOXrMoc4dWnSx5o+PcIEAACAH0o9kKU1m35Vm5hdTg9QPjIPZqhPqwuc1qkRJgAAAPyQucp11z6bvHxuTFFlV65cl4KDqiu6TgurdXqECQAAAD/z9fe/qFmbFIXXyHd6gPJhDnHq3qyv0zo9wgQAAIAf2bIzVXsyktWk5T7J7aaocq3MzAPq02qgszaeHmECAADAj3y+8Bd16b3RaQHlJzvnoGpH1FMdq84UYQIAAMBPfPrNCnXvzTCwqBgHMtPVq+Xpry1xNMIEAACAH0hYv10K2626jTLl5satAm4ZhAkAAIDKJyPLpR/WblHbLuyVQMXIPHhAzeu1VUhwqNNzZggTAAAAFWzGNyvVpc8mpwWUP3NtibOKceJ1EcIEAABABVr40zo1aJaimpG5Tg9Qvg4dOqSDWQfUpemZXfX6aIQJAACACrJjd7q2791lX1NCclNUhVTGwTR1atLTmi4+wgQAAEAFmbVgjTr3Xue0gIpRkFeovq0vdFrFQ5gAAACoAJ8vSlDHHjtULdiMo+Pt82KKKvvKyslStUPV1KJeO6tVfIQJAACAcrZ20y65tFsNotOdHqBipKenalCn4U6r+AgTAAAA5SjblafFKzeqfXczepO3z4opqnzKlZujau5gdWwca7VLhjABAABQjmbEr1SX3gwDi4qXlpaqgR2HOa2SIUwAAACUkyWrN6pWg92qFZXj9AAVIy8/TwV5+erRvJ/TUzKECQAAgHKwOzVTG3ZsV4v2O5weoOKkpe3Tue2HOq2SI0wAAACUg5nxqxTTa53cbjdFVWgVFOQrK+ug+rW9yFk7S44wAQAAUMbmLFmt1p12KiS00OkBKk5q2j71a3ex0yodwgQAAEAZWr9ttw64UtSw2T6nB6g4bvchHcjYr4Edr3R6SocwAQAAUEbyCwo1b9l6dYzb4PQAFWt/2j71bDXAaZUeYQIAAKCMzIhf4QwD632cf4oq79qfvk+DO//OmvYNwgQAAEAZ+GHtVoVGpqhOvYNOD1Cx0tJT1bVZH1UPDnF6So8wAQAA4GOpB7K0ZtM2tej0q5fPhimqYiotfb8GdxlhTfkOYQIAAMDHZsYnqFPvJKcFVLwDGWlq36ibaoRGOj2+QZgAAADwofnf/6ImrXcoPCLPann7fJiiyr8yDhzQRTHXWNO+RZgAAADwkS07U7XnwC41brnH6QEq3sGsTHVp2kd1azZ0enyHMAEAAOAjny/8RZ16JzotwD/s3pOsSzpf67R8izABAADgA59+Y4aB3ey0AP+wb99eXdDxcoUEhzo9vkWYAAAAKKWE9dt1KCxZUQ0PyM2Nm5/ccvNzlZ+bp/PaX+qsqb5HmAAAACiFjCyXfli7Ra07s1cC/mXf3j26MnaU0yobhAkAAIBSmPHNTwwDC7+TeTBDDWpGq13Drk5P2SBMAAAAlNDCn9apXtNdqlEzR3K7Kcpvau+eFF3X+25nTS07hAkAAIAS2LE7Xb/u2akmrXc6PYB/2Je6R/3aX6zwkBpOT9khTAAAAJTArAVr1KHXz3Jb0xTlL5WXn69cV54u7HS11Sp7hAkAAIBi+nxRgtp136rgYLP5BviPvft268rYm5xW2SNMAAAAFMPaTbuU405W/capVuv4z4UpquLqYFaGGtaIVsdGcVa7fBAmAAAAzlC2K0+LV25Um27rnB7Af+zdu0cjzrrXaZUPwgQAAMAZmhG/Up16MQws/E9aaqrObT9YYdUjnJ7yQZgAAAA4A0tWb1Rk/V2KrJPt9AD+IT8/T7mufA3sOMzpKT+ECQAAgNPYnZqp9dt/VZN2W+Xmxs3PbvtT03RVr1udtbV8ESYAAABOY2b8KnXotdZpAf4jOytL7Rt0VZv6MU5P+SJMAAAAnMKcJavVotM2hYQWOD2AfygsLND+1P26osdIp6f8ESYAAABOYv223Up37VKDpnucHsB/7EnZo5Hn/NlpVQzCBAAAgBf5BYWat2y92sX+YrW8j+tPURVVZvSm/m0uVnTt5la74hAmAAAAvPg0foU69eJ6EvA/WVlZqhkcpXPbD3V6Kg5hAgAA4Dg/rN2i6pG7VKtehpfPhCmq4qrw0CHt27tHN58zxmpVPMIEAAAoJZcWPdlbHS/srStPUh2jH9QmlzO7n0s9kKXVm7apeYfN3rfmKKoCa09yin7fd7TV8A+ECQAAUGqZ21dJa1cp6SQlJUnhnnn93cz4BHXoucaa8rIlR1EVWPv371OP5v3Vun4nq+0fCBMAAKCUwnXZ1AKtTynQd58+Yvc8NOVHrbHa67fu0z8fj7V6ou1+fzf/+7Vq1GqbwiLynB7AP+TkZCvUHaFLOv/O6fEPhAkAAOAzGXuSrP9fqYuGxinMdIRHqe+g26yJ9/X9z/59nNOWnanafWCnGrVIdnoA/+B2u5WSkqzbBvzF6fEfhAkAAOBjn+mB0S9o0YoEJXzzkf4y+m67t1kj/z7O6fOFv6i9fXgT4F/27t6j3/e9V9WC/G/TnTABAAB8pt2Q52WuxZv00eP642V99Lvf36AZa62OP81W30b2LH7p029WqFPPdXJz4+Znt/T0dHVtcpbaNezmrK3+hTABAAB8JzxGj6cc1JxPZ2v8K+9Y9aH+NX+H1j8z2HPYkx9KWL9dhaE7VadhutMD+AeXy6XqhaEa3GWE0+N/CBMAAKDUNi2ZpdkzP3JqlpL2pCssLNwqad/GhVbfl9rrzOtPMrJc+mHtZrWIWe/0AP5jd3Ky/nTek07LPwW5zRkdpZA45zp1Ps8zcgMCT+K3L6ptNMs3UC14/lm1eP1Zp4VA88kPr+rJ3ubEVwSipNl9FHxFgdOqaC5Ni47UU07rZGZtLVBnPzttYurnS9Sq+0pFROY4PYB/yErL1kUdr1X7Rv55eFMR9kwAAIBSCtdFi3/Uf2b/qFnzvZd5rJmfBYmFP61T3aa/WkEi22qdOKY/RVVUZew/oLhmA/w+SBiECQAAUGoNO8QprnecOnfzVLMwKSPjgFUu1Wrheay2M68/2LE7Xb/u2aHGrbY7PYB/yEjPUMcGPdWvzUVOj38jTAAAAB9K0aejqqvPgD76w9UXWnWeftOpul6aY64/4T9mLVijNj0TvHwmTFEVVxkZmWoU0VIXd77WalUOhAkAAOAze5e8qrFzrYmuN+lvkz/U+KfvU4zVfPvmG5RwwJ6lwn22KEFtum1UcPAhpweoeNlZWarhrq1re93h9FQOhAkAAOAznitgX6JZs9/V9cOv09W3/UMfzH7Z6lulzdsr/grYazftUo57p+o2NmNLeftsmKLKv1yuHBVkH9LN54yx2pULYQIAAPhcbq4zYck9sNszUcEXmsh25Wnxyo1q2dVcRQ/wD/n5+TqQmqF7Bj7n9FQuhAkAAOAztRuZg5q+0u869dZzz76gl0ZfqnN//6LVd5NiO1TscE4z4leqfdwabx8MU1SF1KHCQ0rZmayHLn7J6qicCBMAAMBnGp7zF/3rhZusqVV67/XH9fZHX1nTsRo/+3m1s+eoGEtWb1BEve2qUeegtQ3HjZt/3HZu36EHLv67qgUFO2tq5UOYAAAAPhSuviPf1fp1OzRn8Qp99vUmrUlZoat7RzuPl7/dqZlav/1XRbfd5PQAFW/3zt360/lPqEZopNNTOREmAACAD6Rr0XsP6tYLe2vMax8pceNCPT+gt668sJ26R9+i5Xuc2SrAzPhVahOX4LSAipe6O1XX9r5DjWo1c3oqL8IEAAAotb3fvKg/jnlVi9eu0oznbtCwy27QYucx6X394fq3lOG0ytOcJavUrMMmhYQWOD1AxUrfd0AXdbpWbRp0dnoqN8IEAAAotc1LvrT+H6s3Fu/TrMn32X0jp2zU+pSDmnCd1Vj7pXaW88iw67ftVpprp+o1TbZaXs5+pahyrsy0TJ3V4jfq0byf1Q4MhAkAAFBKLu3buMq6b6W2HaLUuXdfuzeuvTlPIlyxg8wJ2VKo/f/ykV9QqHnL1ql199VOD1CxMvZnqk/zQTqn3WCnJzAQJgAAQBmpuKFgP41fofZxa718NkxR5V+ZaVk6q8VF6tfmEqsVWAgTAADARz7T86Mf03NPvme33nruQb307GN67aP37XZ5+WHtFgXX3K7IegecHqDimHMkejW7wAoSFzk9gYUwAQAASi13u+d+8Ucv6r255toSUtLcV/X26y9qRrxpbVOe3Vu2Ug9kafWmrWrSYb3V8vYZMUWVX6WmpGpQ++E6p21gHdp0NMIEAAAopXBdNm2Hvvlh4ylqttqWw1FPM+MT1CZupdMCKs7unXs0PO5WxTY/x+kJTIQJAABQamGNotW8RetTVLTCnHnLyvzv16pBq00Ki8h1eoDyd+jQIe3ctlM3nzNG7Rp0dXoDF2ECAABUelt2pirlwA41aL7T6QHKX0F+gZK3J+vBi18KiAvSnQnCBAAAqPQ+X/iLWsetkJsbtwq6uVwupe1N16OXvqGI0JrOmhn4CBMAAKBS+/SbH9W+51qnBZS/nKwcFRyU/nzJRFULqlqb14QJAABQaSWs366CkB2qXX+/t8F0KKrMKysjSzUORemegc9aHVUPYQIAAFRKGVkufb92s5p2+sXpAcpX1oFsRYe30aj+jzg9VQ9hAgAAVEqffvOT2sT+ZE15+biYosq4stKz1al+L/221+1Wu+oiTAAAgEpn4U/rVKfJFkVEZjs9QPnJOZCns5pfpIs7X+v0VF2ECQAAUKns2J2ubXu2q0HLrV4+L6aosiuXK1c7t+3SJR1HqG+bC60eECYAAEClMmvBGrWK/cFpAeXj4IEsBeWE2kO/tm/UzekFYQIAAFQany1aqZZdE1UtuNBqefvsmKJ8W273Ie3fnaZO9XrpjvOfUnC1YKsfRQgTAACgUli7aZeyD+1UVKM9Tg9Qtlw5Lu36NVlXxf5Rg7tc5/TiaIQJAADg97JdeVq8cqOadUlweoCylZGWqeDccD15+Vtq17Cr04vjESYAAIDfmxH/k1rHrnRaQNk5dOiQUlP2q3ODPrp9wFNOL06GMAEAAPzad6s3KLzuNtWok2GOYOfGrcxuOdk52r1zr37X624N7jLCWQNxKoQJAADgt3anZmr99m1q2Ha90wOUjYy0g4ooqKPHL31Trep3dHpxOoQJAADgt2bEJ6hV7I9OC/C9wsJCpSanqXeTC3TLuY86vThThAkAAOCXvliySk06bFD10HynB/AtV5ZLaSkHdFPfh3V+hyucXhQHYQIAAPid9dt2Ky1nh+o22WG1vI//T1ElrYL8fKXtSVez8A4aM+RVRddpYfWjJAgTAADAr+QXFGresnVq3m2F3Na2H0X5sg7sz9DBVJd+G3unhsfd6qx1KCnCBAAA8CuffvOj2sSuclqAb+Rk5Wj3jj2KbXyeHrr4ZbVu0Ml5BKVBmAAAAH7jh7VbFFRzm2rW3W+13BRV6jKHNO3fk6ZI1bdDxIUx11j98BXCBAAA8AupB7K0etNWNW6f6PQApWOuYp2ZmqMru9+sm/uPUXhIDecR+AphAgAA+IUZ8SvVssf3TgsoOXNIU8r2Pera8Gz9+ZIJimnc03kEvkaYAAAAFW7+92tVv8UGhUa4nB6g+AryC7R/9wHVCmqohy95WYO7XO88grJCmAAAABVqy85UJadvV93m2+Tmxq2EN3MF66z9ubom7k8a1e8RhYfUdNYwlCXCBAAAqFCfL/xFLWKXOS2geHKyXdqzfZ96Nx1on2DdrmE35xGUB8IEAACoMJ8wDCxKKPtgjvYnH1DL8Bg9MuQVXdDhSucRlCfCBAAAqBAJ67crv/qvqtVgn9MDnF5WRrb27tyvJmHtdNt5T9oXngsJDnUeRXkjTAAAgHKXkeXS92s3KbqT2Svh/foAFFVUbvchHTxwULu371XLyBjdf+EL+l3vO1W3ZkPrcVQkwgQAACh3n36zQi1jGQYWp3ao8JB9YvWe7anqENVTY4e8pqvj/qQaoZHOHKhohAkAlU5+fr7W/bJOX/1vnr795ltlHMhwHgFQGSxckaRa0ZsUVjPLy2fQFCUVFBTqQGqm9qccULdG/fXE5ZN1efebVD04xHoU/oQwAaBSMAFi07pN+vvfXtIlZw3WtRf/Tg/+6UHdccOdGtJvqJ4Z+4x2/LrDmRtV0Q13P6EBw//otOCvduxO19a9v6pey01OD3BEfl6BMlIP6uA+l85tdakeHfqGBne+znkU/ogwAcDvHTp0SAvnLdTYex/Vv97+l/ak7FFhYaHcbnMcrVsH0g7oP+9/rOcefV779nAiZ1U1d8FSfft9gnJyXLr61j9r4DW3O4/An8xasEbNeyyxprx9Hk1V1cpz5VkBIlsFGdIlHUbYV63u33aw9Rj8HWECAe1gdrZ27N6t7SkpSs/MtDc8S8reaM08aL+Wec3MrCznEZS1DUkb9Pzj45S4JtEOEd6YwLH4m8V646U3nR7fKigosL8G/Nd1V16sKy85XxER4apTO1J1ankuWHXtbWPsQsX7bNFKNeu8RtWqWb9LJ25PUlWszL+rOQddKswIVogrUld0u1mjfzNePZr3s2ZAZUGYQMCavWiRbnr0cV12590aesdd+t1DD+ut/3zsPFp8U2bM1HUP/9l+rUvvvEt/ePQxzfj6a+dRlBWzAf/MmGfsvRHBwcEKDQtVSGiItTFSTUFBQc5cHuYfJrMHY/OGzU5PyeXn5WvFshV68E8P6ez2fdW7dR/1aXuWbr76Zn067VNlZpQunML33hw3Vm+9+JgWLl2hsXeP1Kyp/7D7zXpjChXr5027lFmwVXUapTg9qKpyc/J0MNWlvTvS1CK8s67oOlK3n/8XdWjU3ZkDlUmQ9Y9hqf41TJxznTqf94jTQqBJ/PZFtY2uXMvXbHy+/9nnuuvZ5xQaEqL6deqourUhkZWTo7TMTP1u8CWa/JcnFRZ6ZmNS5+cXaPQLL9hhok5kpGrXrClz2f70zIP2a0545M/64zVXV8qNlQXPP6sWrz/rtPzT90t+0GP3PaZucd3UvGUz1bSWQXBwNe3bk6qfE37WmpVrjtljEFEjQk+Me1zDrxvu9BTfvr379NaEt/XZx58p62DWCaHBLGvz/dzwxxs0dNgQO9j4o09+eFVP9r7NaQW+hJ/Xqe/lo5RnBUHj4vP76rVn/6xO7VvbbXPY08GsbC2fPTUgwkXS7D4KvqLAafm3bFe+Ppz9vbr2XK4daVsUHhGqsJqhCg3jZNqqIj83X7nZ+crJzlWLeu10VqtB6tykl/MoKjP2TCDgJCSt01/ffFP1atfWiw8+oOXT/q21s2Zo3j/f1lUX/kbTvphjh40zNXvxIv3Lmr9P1y76eMLLWjPzU63878d677ln1b5lC+trTdKy1WucueFroaEhevCJBxXTNUZ7Uvbqx6U/WgHiZ3vvxKg7RurmO0epekh1Z24pLzdP2zZvc1pnzgSG9Ynr9dXnX+n5x8bpP+//RwetwOjt8xZzqNXqn1br73/9u96b/B57KPzEZ18tOhwkjHmLlqvHRddr/OtT7bYJoaZQ/v638Gfdc01Pjez/Z/158ASd1+YKVcsJt69enJmeZR9GaD6k4RZYt3xruWamH7SXs1neA9pcqUcGT9RN/R4iSAQQ/qoi4Mz97jul7EvVFYMG6k+/vUYN6kapevXq6ty2rV56+CH70BhzeFJe/pGNjlP5dN58+w/iU3feqQG9etl7NCJr1NCl5w/Q/TfeqLSMDM1euMiZG762d/c+vfzMy5o8YbK+mPGFli1epvgv4+0Tscc9OV6XXnWprh814vDeAbOXIic7p1gb+D8s+UE3XvEH3TRspH2S97zZ8+yNm1Mxr29O9n71hdf00Xv/cXpRHsyITWbkpuN5CwomXDz6/Ou6+YG/ac4Hr2r57PcCYq9EZbJ8zVb17NBALRvXstuhwWHq2/pC3XXB07rzgr8pLvp85aYV6sCeLGVn5li/w4TzysxcFyL7oMtanget5XrIXr6eZf20vTeCK1UHHsIEAs5Pv/xi319mbewff0x9dIMGuuSc/tq8Y6cdEM7Emg0bVTuypi7o08fpOeJi67WMNRs22PfwHXPOwn8//ERPPvCkUnam2O2igGDuzd4Bcx7FvTffpwEXnq9WbVsdXt7m8TM5WdqV49K0KdN13y2jlfBjgn0eREF+gRpFN9LZ556t2++/TU+Me0IPPfmQLrr0QvtrhIWHOc/2fB2zJ2TalGn2sLUoO+YQJTNCkwkHZsQmM3LT8a685AJn6kRTP/r88EnYN933F/seZW936kHt2pOuS/t7DjU7Xp2I+rqw09V64KKX9IezH1KH2j2VsTtbB/flypWd68wF/+eWKytXB1NzlbknWx1q9dRNff+sBy/6u7V8r1HtiHrOfAhEVTpM7HFV1+I9dfSXn1vq/pVtNGZ1a81PidJuV6hO9sFISZ6D8pVlbSAatSO9Xx2zcf0Gys4580+us10uRUbUUMhRh9IUMedQGNmuHPsevpO0dp1mTJuhnmf11O9u+p1uuPUGXfHbK9SmfZtjQuKu7buseZPUo3cPp8cchnTojMLE/C/ma9I/JinzQKb9mjVq1tDQ4UP11It/0e9v+b1q1orUzu07rNCRo0uuGKyn/v6U7htzrzp27njM9/Dr1l8VP2+BHXjgO0ePwmRGZjIjNJnD3syITWbkpuN179xeVw0d5LROZA6D+td/Z+ufLz3p9KCsfbbgZ9111ZHfzVNpUqelLu9xk8YMeUVX9bhVzUI72lc9zs84ZO+xMNcfgP8wy8NeLhnWttGONDUP66ire/xJjwx51VqOf1B07RbOnAh0VTpMJFsBYH9+uLrUD9PZjUMV1zBMB93h2pEdqsKTbGeW5DkoX22bN7fvl61afUJgMIc2LVu9SrVq1lS1oDNb/Zs3bqTkffu08ddfnZ4jftnsGTWoeePG9j18Jyw8VLfcfbMGDR6o6KbRaty0sQZecoFeeuslq/8W+0TrIhuTNqhFy+YKru45fCX+q3i9+8aUUwbGXFeuJk94S/v37bcPe6lVu5Z+e8M1uuyqS/XBOx/qucee02svvKapk96zAsdkjX9ivCa/PEkdrCDx3CvPqv/5/Q4HChMiflq2QgcOHLDb8A2zXIoOSTIjM5kRmsxITWbEJjNykzfPjrnzlIcxvfLP6XYgQdmbv2ydfjuwnSIjiv9+t23YRb/tfbuevPwtXdLx9+pQu5cOZVZX6s4DOpia7YQLE97N7zhVHmXeb/O+Z1rvf+rOdLmt5dGhTi8N7jhCT142WddYy6tNgxhrXlQ1VTpMrD1QU9tza+uSljX1+06RGt62hlLzayshvYYK3N7fmpI8B+XrN33PVnhYmH2i9bZdu5xej1nfxGvDtl/VtX07hXrZ0+BN0eFN/3j/X8rNy7OnDVdurt755FOFVK+u83pxIpmv7fx1pyY8N1FPj3lGr45/Vf945h965M4xenbsM/Y5Enc8eIc9TKyxO3mPHS5CQkLsAGEOi3rj72/orhvvtq+c7c1n//3cet5ue0/Ef+d/rKXrlujq31+tN156Q0sWLNHe3XvtfzzN65m9HPtT99sjS911411an7hBY5951B7RyTDzbFi3UVmZXHuktMzha32G/ME+rGn6pOftWrdxqy4Zcbdizv+t3d/q7CvskZu86dKxrW69fpjTOtEv60s/bDBOb8OvexVSza2zu0Q7PSXXsXEP+5Pu+37zvB68+O+6rMsotanVXYWZ1exwkbHPnGvhsj8ph+949jy47Pd3n/U+F2YGq22tHrrCev8fvPhl3Wstj8u7/0EdrOWDqi34rxZnukT2bfyvGrY812n5v91/fU1ZC76362d3I+U1aqEeDUJVI6Sa8gvdWrU3V65f1qr5f99T7jdLDs97ques3psn19pf1PyTI8+JHNjX+YqV275fv1PdyMqzfA2zJyFpyxZ9u3Kl5i9dpojwMO3Zv1///Wqenn3rbXue5+67Vx1bez+G93hNGzXUF4u/1eKfVmjTr9vt8LBu6za9+O67+s9XX+nsbt30xO23qWbEkU/KK4utixepzqW/cVr+ITs7W++8/q69ZyB1b6rT62EHhV0pWrH8Jw0fMdzeq7B101Y1adZErdu2skd6KgoPZl5z+FF2Vrb6nnv2CZ9W//eD/2rUnaPUqUtHzZk119778O93p+nXLb/azz0ZEyzMCdsmSPQ7v5++mfuNfbK22Ssy7HfDVa9+XWfOipe4a7kuaNrbaVUO5r2f8tFnCreC4shrL7dHYrrujke1YfORPYPmMLamjRvqgv7ef7amjRvo7Q9mOK1jNW5YXw/efoPTqtz2bXhb1Tr53/kfBQWF1t/bVXr0prOcHt+pHhyiBpHRionuqX5tLtZZrQepYY1m9rlO6elpOpCWocJ8twqsUGp2HFZj9K4zVmCFB1d2nnIP5utgWraqH4pQ6zqddU6bobq0+w06r/1Q+303779ZDkCRKnediQ29r3KmpB8uGaWCvgN0Sesaqh1aTblWMPhqW7ZcK35Qny+nKjT3xOPgfxjsPKfVkefM25qtHPOcr448p8MK7/+QVTaV8ToTxr60dD3x2mv68H+zVWht/JnrTJhDnFpEN9brjz+mi/r1O+WhEMf7ecNG3fH0M1rxyy/W8zz/OJkRRy7u309vPPF4pT3MyR+vMzHrP5/pmbHP2CMynYwZFva3v79GZ51zlh66/WH16d9HZ1vT77zxrn1S9dE6xHTQxHcmqHW7Y8OjGV7243/9Rwu+WmjvdSjOn0JzeFOPXj3015eeskOIGU62bYc2evODN9Wilf8cJ1yZrzNhTrS+fczz9onT3pjDmR4ffavTOpbZu1G9hfcPdO65+Xd67bnAuDaSv15n4tOvV+ma89upffM6Tk/5ceVna2vqem3Ys0pb963TwdwDCg+PsP5oHFK16kF26A+ufuIFL6sS87eusOCQVYVyW9sw7rxqysnJUa2IOmpTP0YdGvVQq/qdFB5S+T4gQ8Wo0mEip2aU3BE1FBkapGrWHxbzThzMPyS3K0cRB9PNm+PMeYT9nBrWc0KOe471ixiRdeQ5hImKZz5BXrpqtT6Lj9f+jAx1a99eI4YOUeP69Z05isdcoG7mN9/o259W2nsnLuzbV0POO/eML37nj/wtTJihVsfcPVbLv11+yo17syFgzqF45Z2J1gblE/aJ0w888YA9ZOxH731knw9RJLpZtF584wX17nfkU+wDaQd098h7tHrFanvDsyTMcMP3PHK3+g3opxuv/IMuHHKh/vLCk4qqF+XMUfEqY5gwQ7hOmfCUho160D5h+mRWfvWh4rp1clrHMocydR34O6d1RMP6dZW06L+qV7f8N3LLgj+GiZVJOxQSVKCrrDDhD4rCxZ6MHdq2f732Z+1WRk66wkM9h0Uq2Pr32yoTMIqCRqAoCgzmPqjQ+rmsMntuXXk5qh0RpXo1G6tVvY5qXLs54QGlUqXDRFkiTKAy8LcwYYZnNedF7Ny+0+k5ObNn6el/PK0tG7fon6/9U81aNNPDf3lITVs01QtPvWhfVM4c+tCiVXP7pO2i8xvMIUkvP/MP/fudfx9zLQlznQoTUM4deK4uufwS+2rbQVafOazqu/jv9NX/vrLPsTBDwRb92ewW11XTvpimczufpzFPP6JhvxvmV594VsYwYfZIfPTZV7rpvqecnhOZEZs+fefvTutEZgSo//7va6d1xMtPPRAwhzgZ/hYmUg9ka96SRD056mynx3/tz9qjVCtY7D+4R3syd2rPwZ1Ky9qr3PwchYdF2MHCXa1QQdXdh0OGPx4yZa7pcHgvQ0GQgg4F29Ou3ByFWeGgbs2GahTZTI1qNVO9yEaqbwWIejUbOc8GfKPKhYnV596o6tWCFFZGfxTyrF/s/ENu9fjuA6encquMYWJ3aqp9DYnyOPTI7P1I3LxZdWrVqpSHOvlbmJg3e74evffRUx7idLRr/3Ctzht0rkbfcr/dLjr8aciwIXpl/Kv6aflP9uFPE9+ZqDrOp9E/J/ysP9/5iH1uRJHwiHANHTbUer3f2sfjJ/2c6DlfwwoGjRo3VJceXVS3fl37onkf/PPDw+dymOct/nmRHr//CT3+/GNq0LCB3e8vKuthTj0vueGkJ1ibELk2/iN1au/9nKd/z5jr9YJ2xobvZqh9m8AZrtLfwsTUWd/r4et7qW6tI9diqWwKCvPtkFEUNHZnbte+g8lKz05VaEiY/bg76JDMzXxuEGRtTxy5t+qYe/Mn5Ng+c0SDuXdb2wmHrM0vc282ww7fW1tkJ/QdvjeHKJmRc6pZG2/VFFwtxPq3LldRNeqrQWQTNa7V4nBgMMV5DSgvVS5M/OXl1erWqIYu7VA2hyJ8syVDP+7K0tMPdXd6KrfKGCZ+/8gYe1jY1x5/VJcOOPHCdb5igsT0OXN17/Pj7BGfPn1lgvNI5eFvYWL2p7P12OjH7T0KZ+KCi87XzXfdrFFX3+z0SBEREXrwyQfsQ53+8ewEe4/BjX+80X7M7In40AoD/3huwuGvYUaE+uO9f9Sw311pP/Zt/Lf6dev2w/+Am4DSvGVze9Sn4b8bpjVWGHnq4aeUkZ5hP/9/335uv645N8PfVNYwEda6v72HwpvbbrzaHhrWm/1pB9ThvKvt++OZ4WCzN31brHOl/J0/hYkFP2xQTIvaGhDb1OkJPNm5B5Wdf1B5BS6rcpVjTefkZyu3IMc+nMpUbqF5zKnCXOs+T/nWvQkh+VaZ+zo16+pAVpq9sR9ilec+TKHVQ+2rg4dWD7crLDhc4SE17AqrHqEI6z4iJNJ6zDNPjdBaVtV0vjug4lS5MHH155Ea1La27u3XxOnxrXdX7NH/1qXr0ysynZ7KrTKGiYtu/ZM9klPd2rX17xfHa9DZZbPLfUlCgq4e/YDSMzPVPzZW8VPecR6pPPwtTMz9bK4eu+/xY855OJW4PnG688E7dPvv73B6PMzVqs/7zQA9/cjTVpC4QX/+65/1y+pf7MOUZkyfqcXfLNagwYN0xTWXq5kVFCJr1dSdN9ypzRu2OK9wInMY1JArB+tvL/9NSxYu0UO3PWyfb7FwzQLVb1Cy83DKWmUNE817X6qdyXuc1rF+nPsv9e7R2Wkd6/6/vKxX/jnNaR2rTctm2rxsltMKDP4SJrbu2q/1W1J099WB8SEagOIJnDONzlBeQaEKCk9/ZdySModI5J3hp6ooG2ZIQMMc6nTtgw/rb29Oskd38pUcl0tvTv9Iw+8brYwsrivgS3Xr1VXtOrWd1ukVFOTbhx+ZK1KbE6KL5OXm60D6AXvv0Sf//lSXnD1Yt/z2VtWyXtscTzz5w0l67NlHFRYeri8+na0/XvvHUwYJw7zW3M++tC9k171nd/vwqlZtW/ltkKjMrhoy0Jk6UVzXjs7UiWZ//a0zdaI2LQP3E/OKZD6N/GzBWoIEUIVVvTCRV2BtZB6yr1Ztan3aTj29/F+6f9GbJapHv/unVu3bbL+W9bLKN2GCC+dUqKIw8dZTf1FoSIhenDLVChUPadfevXZ/aT068VWNnTBRWTku3XndiSPGoOTMOQcmUJzpoWlbNm61R2/647232td8MIewmOfWa1BPW63HjKyDWUrekaw27duoZesWGnXnSPvaE3956Cndf+v9evfNKdq+bYc97+mYQPHhO//WrP/M0oALz9fl11zuPAJf+tvDt9sjL3mzbtM2Z+pEOafYo3WqEIKS+9/Cn3XnVVy0DKjKqmCYyLfCRKEKzMa/VbuyD2rm5p/14bqfSlQfb1ylbZkHDr+eeW1zPQNUnIJCT5i7/ILzNf3vL6pX5xh9//PP6n3tdRr/zjtat2WrvVFYHOaY+K+WLNElt92uyf/5j32BujG33Kwxt97izAFfaNK8iT2i0pkyQcEctvTptBm67KpL1TC6oX1SdP2G9bUhaYMzl4e5OJ3Zi+ByufT3v/7dHqHJnOhd3CM9zaFNMz+apXYd2+qqEcOdXviSGbp17D2jnNaxnnrpLWfqRKcKDFdecr4zBV9ZvSFZTerVUJfW9ZweAFVRlQsT+fmePRNFG/+1QqN1dpNrdUHzm0tU5zS9QVHhLZVvXs+8Poc5VbiiPRPVgqrp/D699fE/XtboG25QWkaGfQXsy+66W/c+P17bU1Ls+U5n0Y8rdOmdd+umRx/X4hU/qXWzZvrXuOf1+G1/qpRXvfZn5noRvc7uaQ/FeKZMMPz+u+/tq1Lf9Kc/qFbtWvrNkEFq36m9WrZpebgaNWms1H2peu2F1+09EcUNlEcz18MwrxXdNNrpga+dbOPfDPlqRmzy5sUn7lPLZicuk9+cd9ZJr5aNksk4mKtVSTt0/UX+N/AAgPJV9fZMmDBhbWzmmb0IVgVXq6noGh3VvFZXtazdVec2i9XQNj11qVVxjbrb/aa6N+hu95s6v3ms2tTx9DeN7KzQ4NqHw4kZGpYwUbEKCjxhouhK1dENGuj5++/T4ven6rIB58uVm6t3Pv1UHS+7QheMvFmPv/Kqpn0xR19+952+XrZcc7/9Tu988qk9SlPMFcPsvRGLVqxQZI0auuWqq7Rgyju6qH/xrqCNMzfwkoGKrBXptM6MCQYL5y2yr4ht9hysWP6Thl83TI8+M9a+kNyfn3pYv73hGn352Zdat9b7kKPFYU4Q35C00WmhLJhzHE72O3bvE3/3OmJTl45ttXz2VPtaEiZURDeqr1HXXaFP/3nya1KgZD5f+LPuuprDmwBU0TBhTsI2QSLPnONg3Vv/2UKqBalP4zBd0a6GLreqTZ0jYzQ3r1Xd7r+ibQ31bxKuGs5VMs1z7cObisq8NmGiQpk9E+a4eTP6ztHO6tZN7z77tGZPekOP/vFWNW3YUMvXrNHL772vW578i32y9jUPPKjfPvig7n7uef3ffz/R1p071SK6sf5695367PVX9crYR+xwgrJj9igMumSQ0zpz5oTrjAMZ9jkXH/zfB/rbI0/rmUefta+Q/czYZ7V3915Nmzq9VHskipjAcjAj075H2TBBwtteBsMEiacn/NNpHSu6UQP74nTbfvifkhO+tK+mXad28cIpTu27lZt1Xo8miq5Xw+kBUJVVuTCRm2fCxCE7SOQeFyYMcyK1eczUoaMeMJsfZv5cExiOe44JE/ZjpgoPWV+DcyYqUuGhwsN7JY5nDkuK7dRJT911pzbN/UILpr6rZ+69R0PPO09d27dT+5Yt1LVde/v6FCZwzPvn2/pl1iyNvfVWdWnX7pgRg1A2TAi87f7biv9eOxeIys3N1Z6UPfaVsXdt32UPB2tGcMrOzrH7fcVbYIVvnWoEplON3ISys2P3AaUdOKiL+gTOxf8AlE6V+5fQjLRk9kzYgcEKASYIFAUDczXKPTmF2ppRYFeGmclx0JreZvWZ2p1dqAInaZj/m3BhZjVBw35tRnOqUGbDMbjamR2C1K9HD/355lH2BeeWfPAvLf3gAy398F922wSOAb16KSSEAFHezKhLAy4s3gUHa9SoYbbw7ZGbiphPt81F7GrWqqkDaQfsdcMXzIXszPkSxfn+UHynOqH6VCM3oex8tvBn3XNNrNMCgCoYJvLz85VbcMiz4W8FgKP3MuRb7ZW7c/XVlmy7th04sodh18GCw/0/JLuUY1KIw94z4bxentXIz+fQh4pkQmHwST4xNteIMBeZ8zaCj9kwNMHh+E+bzWFrqenp9ohOKD/X/P5qRdU7syvVm2XX86w47UneraBqQercvbN9Reu7Hr7Lvhr2qDtGqnGTRvZjvlAnqo7OPrdsLoaII041AlPv7jHOFMrL3G8TddOQzgpxDvMFAKPq7ZmwNvTt4VvNhr+1PXlUJrCZkGD2SJgy8xQxQaOoP9ua5+inmdcw85oyI0URJirWyT4sNse3v/Lhh7r8rns07p/vKHHz5lMeP28CxOxFi3Tf+PH2Sdhzv/vOeQTloXe/3vrN4EFnfCiRCZF9+vfRK+9O1Auvj9eFQy+U21q+337zrX3hutzcPJ/sSTB7O8xVtTt17eT0oKyYEZjMSEzHM+dSjHvsHqeF8pC4ZY9q16iunh0aOj0A4FHlwoS5KrIZvtWEA1PmHAnzIYs5+bokZZ5rNkftk6/Na5rX5gTsCnds3PMotDYszTUmfly7Vk9Pmqyev/2dul91je4f/6J9svXHX36lf8/+wg4al955l9oMHqpr7n9QU2bM1NqNm7Rrj28ueoczY66EffXvr1b0SU7CPZrZ07Rs8TJ9M/cbff3F1xp19c26/9YH9Prf39DC+Yv0y+pftOrHBPU6u1eJA4UJNeaQqZvvull/vPePJx1pCL5lRmIyIzKZkZlMiDAjNZkRm8zITSgf2a58LVm5WSOHsjcIwImqXJgww4ba14IwexOsigitpu7REerTvEaJqmfTGooMD/a8nvX6+dYGq9nzgYoTZM7E9cL0V3M2JM+Ji1XvLl20c88e+yJ0ZhjYPzz6mD2q09/enKRvln9vz9e9Qwf7WhWcaFsxYnvH6sY/3qjqZ3DeSoEV4sc/+YK9F2J/6v5j9jqZsDH3sy913U2/U526dZze0zPLvUGjBurSo4t9gbqX3n5J9zxyt/MoyoMZicmMyGRGZjIjNJmRmsyITSg/5irXDAML4GSqbJiw9yRYVS3Y2liIDFF07eJVY+e+Ua0QVbdew94rYV7Teu2ii6bBv5gcUc35NPm3l1yi+f98Wz/P/FQfjB+nMbfcoluuvko3XzVcj9xys957/jnrsRlaOHWK/njN1dZGZekPj0Hxmb0I1/7ht/Y1Ik4X6ExgONVhaxsSN2h90gbrtX5rXyX7dMyeB3PY1FMv/kXPTnxGjz77qAZefIFCQo4MGQ0Euu/XbFPPDg3UsnEtpwcAjlUFw4TZ2HfLnFptlxMqTJlzH+xpM99Rj5n+w48d1Xd02y5rO6aAMFHhzAaol/Or7f6iPRNmwzMiPFzNGze2gsXF+ts9d+nNJx7XpCef0NP33K3rhgxWyybRqmFtdB46eoxglDszStMDjz+gvuf1LdUeInPOzL/f/be9p+GK315x2qFnTZB4+h9/02+G/EadunRSRA2udo6qZXfqQe3ck6ZL+7d2egDgRFUuTIzZ/D9dtXCq6v7jr56a4NxbFXVU+/hpu30Gden8d+2vgQrkBAZvijZGi3PhMhMOvYUTlB9zRWxzeFHHLh3tUFgS5nk1ataw90o89uyjeuy5R9UhpoPq1q+rsPAwhYaFqnZUbbVq20q333+bXn//NbVoxVj6qLo+W/Cz7rqKw5sAnFqQ23xEWwqJc65T5/MecVr+b0Pvq5ypstVhxQxnqnJL/PZFtY2uPMvX6HT5lUrZt08Hli1xejzMJ9P3jhuvdz+dofEP3K/7/3Cj88ipvTdrlu585jlNHPOIbrv2t06vR1ZOjuqfO0D9Y2MVP+Udp7fyWPD8s2rx+rNOy7+ZP1XfL/lBLz71otb/sr5YgdAcsmRGh/rTfX9U//P7Hw4k+/bu09pVa7Vz+y77GhSNmzRWTNdOatG6RYlDiz/55IdX9WTv25wWAk3S7D4KvqJsBvyYv3y9erWvq75dTj8AAoCqrcqFCRRPZQwTMVcM087du5X5/TKnx+PoMPH86Pv04MibnEdO7Z1PPrWfR5ioeObP1eb1mzXh+YlaOG/hGQUKszdi+HXDdcOtv1frdlXrcA3CRGArqzCx4de92pWSqj9e0dXpAYCTq3KHOSHwmfMizDUHjmc+aS4a6cnb4yfjOcyJ45z8gVmG7Tq104tvvqA7H7zDPvzpZMwhbWZY2Zfe+rsef/6xKhckgJIwg5TMX7qeIAHgjBEmEHCqVw8+7SfWxQkHnFDvf8zeBnN16/dnvae7rftBgwfZJ0zH9YnTeb85TyNGXaeX335ZX33/pS646ALnWQBO5/NFDAMLoHgIEwg4wdWC7bDgq70JhYfYM+GvzChL5gJyT4x7XH9+6mE9/NRDevSZsXrwiQd10aUXcmE5oBhWJu1Qh2Z11L55lNMDAKdHmEDAqe5sQB6/d8IEgkPuMz9ptwhDw/qnvNw8/bp1uzYkbdDe3Xvtc2LMoU0ZBzK0ecMWbVy3UWmpac7cAE4l9UC21m3ZravOb+f0AMCZIUwg4AQHe1br40OACROFhSUJE8V/DspW1sEs7fh1h7Kzsu29D+ZCcmFhYXaFhoZa7eo6ZC3r3cm77cDhynE5zwTgzecLftbdHN4EoAQIEwg45jAnw9teCLfTF1yMi58VEib8hgl2B9IPaH/qfjtERESE2xeTO1VZC1379+1XZkam18PVTF9BQYFdBEdURQt+2KAhfVupXu3TXxkeAI5HmEDAKTrM6fgNR9Ms2jNhTtJG5WKWZ052jn14k9kD4S04eCtzkbrqIdWV68rVwcyDhwODeT2zx8KEjIMZB+0y02ZvB6ECVcXWXfuVl5evAbFNnR4AKB7CBAJOUVDYm5amA9bG4/4DB7Rj924lbdmi/RkH7MeK9l6ciaJwYq4pkZefb29o5ublKePgQe3dv99+DGWvIL/ADgAmHHgLDacrc5VrM7RsvrXhZJahCQ351vI0fcHWOmPKnHNhzr0wj5k9FUCg+2zBWt19dXenBQDFR5hAwCkawWfoHXfpglE3a+DNt+jiP92m4feN1sIff7QfKwoIZ6LoHIyJ//pA59z4B/X7/Y32/fkjb9ald95tP4ayF1QtqMRBoqjM80PDQu1QYsKFt3lMmfmM4/duAYHk84U/686rOE8CQOkQJhBwRg67Uh1bt9K+tDRt2blT23Yla+/+NHuvQuP6DRQX00k9OnV05j697h066NyecYqqVUuZWdn2no6D2Tn2ORm1I2tqQK9euvT8Ac7cKCvVq1f3Sdl7Iqww6e2x48vMCwSi1RuS1aReDXVpXc/pAYCSCXKX8qO3xDnXqfN5jzgtBJrEb19U2+jKtXzz8wu0c89ua6M/Q7n5eXaf2RMRFhqqGuHhqhlRQ00aNrD7z4T5FUnPzFRGVpby8vLsE7LNCdwh1sZmeFiY85oRh/eIVCYLnn9WLV5/1mkh0Hzyw6t6svdtTguBJml2HwVfUfzD8TKycjXzm9V65o/9nB4AKDn2TCDgmGFBWzdrpl5dOqt/bKxdZ3Xrph4dO6p9y5bFChKG+XS6bu3aatWkiTq0aqWYNm3se/M1ohs0UO3IyEoZJABUTQwDC8CXCBMAAFQR363crPN6NFF0vRpODwCUDmECAIAqYMfudKUdyNJFfVo4PQBQeoQJAACqgFkL1uqeazi8CYBvESYAAAhwc75N1KihnRVSnX/2AfgWf1UAAAhgv2zeo6ia1RXXoaHTAwC+Q5gAACBAZbvytHTVZt00JMbpAQDfIkwAABCgzDCwd3GVawBliDABAEAAWrZmq3p1bKiWjWs5PQDge4QJAAACzO7Ug9q1O12X9m/t9ABA2SBMAAAQYD7jKtcAyglhAgCAADJ/6Tr9dmA7RUaEOD0AUHYIEwAABIgNv+5V9WC3zu4S7fQAQNkiTAAAEAAKCgo1f+l6/emKrk4PAJQ9wgQAAAHg84U/6y7OkwBQzggTAABUcj8l7VS7ZnXUvnmU0wMA5YMwAQBAJZZ6IFvrt6TomgvaOT0AUH4IEwAAVGLmKtcMAwugohAmAACopBb+uEFD+rZUvdrhTg8AlC/CBAAAlZTLlacBsc2cFgCUvyC3xZkukcQ51zlTCFS/vpvnTCEQfT+ykTOFQHRtytvOFAJRzB9L9U84AJRaqcMEAAAAgKqJw5w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BLktzjSACvLltVc5UwC8GfzxDGcKAOBPCBOAHzBh4oJHH3daAI62cNxzhAkA8FMc5gT4DZPrKYo6sQAA/oowAfgLb9tQFEUBAPwYYQLwG962oiiKAgD4L8IE4C+8bUNRFAUA8GOECcBveNuKoigKAOC/CBOAv/C2DUVRFADAjxEmAL/hbSuKoigAgP8iTAD+wts2FHVc5crlMuXtMSpgCwDgtwgTgN/wthVF2ZW6Tq89fZMi+g5U3fNN9dcTC7c6j7v08dP9rcee0arc4553yip63iP287Z9NcGa7q9/bSWp+F8BAPwVYQLwF962oSilr5utiEtH6ZHZG3TxZTfqmesGWA9ILz9yvf5vXaY1T4q+mm119OupTqGe55xZ7df35nkdeqmx9bxVP//HNNSqXpiXeakKLQCA3yJMAH7D21ZUVa99+udNz1n30otvfqbPnrxTDz8wXsvub2/3/fOnZCl1lz4wjWU/6fU3xqjvH27S7ybMU4rzGulbV+iJRx6w+/veP0avLVxv95vnvW6e16+9oq2v8/1HpnGhOtayHsvdp4+nT7Sec45VD+iJec5zrPn+b8Iz+tOE9/Wv6W86rzlRi5KL9mZYz3v/Gbv/ygnT9fGn7+t3j7ypVZme7yVl/Tz9+f6bFNHPevyR97Uq1dOvzK36P+t7j+h3jiKs5/750xVy2a9HeQoA4K8IE4C/8LYNVcXLtW65nrQmdenfdG/P+of7Y4e/reSv5mrh8A5K2brBzGGZo4+3WXcbNurzj57S5+ty5doyX01G3KuXF0nn9+tlBY7FemTMJK2ytv3Tnefd07WJlLFN80zjug6Kdm3Tny64UjdN/I8adxhqvd5yvfzkKH28y3p83zb986M5+uCjybpt9jY1tr7W6mX/0UtLf7W+r1S91M963ptztNqadd5Hr+qmFyfr80XbFB4irfvqWbW56Sm9ntpEN55vPb5osvq9MN96XrL+fPHvdd+/8vTiI/fpCus1X3/xXv3L+v6Pfi+qdAEA/BZhAvAb3raiqnatW2ttbFueuSzucJ9dYaGKqhWp8DC3tq1faWbRM2/M0vIXxuntR/ra7fBQt1x5IXrmDzfo/f97TI9fd6F62I/U8zxv23K7dXarukpP3mYHgBu7Rmvdon/ZezouHv2a/vPk43r76Wvt+b5fv8uab4M9X48/vKac98fpP+89bD+m0BCl/PSRHXx6/OElpb0/VWnT/up5rO8AtdJWvfSXOaahLyf8Vf/3xOO60Ty2aJlWb/jJs4fk/J6K7TlAj7/xvN6f8JrOb1KsY7YCvAAA/oowAfgJt7XNRB1duVq31LPB37Je5DGPJe9K1tZ9mdZ0ptYtM/MM1eU96x/1nL7qWC9M6ZkHtXzZh7rpT8PU5PLbPYdDDeirltZ8qxaa+Qaoe3SYUtZ7vs6ADvW0ap7Z6JfmvXKv6vY/T/3+8rHdbhkdqa3OfA9d2sX+PrZuXWu3L24ZqUWzP7Sm2uvFG/vJyioKsx+xHju/g9zWfPbX1nINvvxCRVxys6fdoataNG6li830oskafP216nf3Y/pqX6Q6Rh79XlTtAgD4L8IE4DfMVhN1bHmsTs20/u/pWzfvObW95lp1nmRtyOcm63M7O5ytVvbjyZq32LrrcLY65i1T53ue1/+i79XKL+dr8+u3Ww9Il5/fXuHWfJ7nnadWYS6tXmSedLZ6RKd6nt/3XiXGz9f+L2dq6dR3tcCqGzuGaP0i86Tz1DHas9dg/XITPNqrR6uakvkWzV6PUM/3uWjRF6ZDA1o11rYNi+zpF1//j/Zbr7t52rta+vZkLR1/nlz7a+rpt6321Ff11p1D7fk+eG5SMUemCvQCAPgrwgTgL7xtQ1XpClOPi86zJqSX7xmu297/j1565mb1fMpswJ+npQ/3lSt5m/5ntS4e0Erh5jn7fvV84t+3g8IzU82ULjbnRCR/r/vuectuX9EhWtq1wfM8M587xRMg2g9Qq9BINTYzLX9NHy9K0Oez31L/Ubdo4KRtnvnsAGLms+7dyfrezgt91SrSussz099r4NhX9eSYARoy6Xur3V5nt6ylxtFdzYN65KOvtejnxfrL9beo/213aH1mioZff6M1PVnrc+upR5cu9nwaMLSYI1MFeAEA/BZhAvAb3raiqnZ1uuhRfXTj2da09MHk1/SXORvVY+i9Wjn3ecWGubV7m+cwoyu6mQjgVnpyst2+u2tjhUdaG+fW9LzJj6nnqC8U5TmVQrszM5WyzXPy9YAOdaXUZM95EBe1VJTq6e63HrUf+8tTD2vkq3N08Y1PafM/LlS4FVzscyn6trfms74/K6yY52loF7VSqK792zu623yN5R9rXaQnBElxalXfraheQ/TW0PbS4rc0/N6/Wa9ztt6bOkPXduiiVx82836vkbdboeLel61scruWPm59vaPeBwoA4K+C3BZnGkAF+fLaq3T+/Q86LRzPZQWA9DxZAaGWoopORjgjuUrPlKJqFetJFvM86wuGntnXc21bqQ+W/6o6HeJ0bc9WSlk7R21vHydd+4qyR/d05vL8HGYQ2ahatTwdRXKtr5dnvl6o9fWK+70GvkUT/6HBH89wWgAAfxI0cOBA94IFC5wm4B+s9VLx8fFOK/B5wsQDTguVjWvbHNW7YbzTKnKeFsx5TmcflxtQfIsmTiBMAICfqhYREaEvvvhCZgcFRflLmfVyzhzPqDpVxvFHdlCVpsJbDtWuD97Ue0/9RW89OlbvvfpP7VpsBQlzLoWX+aliFgDAb1UbOnRo1dtog9+rmuult60oqrJUVKsuuvai3+gPlw7RtT2d8yooHxUAwF8RJuCXquR66W0biqIoAIAfq9a+fXt7YuPGjfY94A+q5nrpbSuKoigAgP+yh4Zl7wT8UZVbL71tQ1EUBQDwY4QJ+K2qt15624qiKAoA4L8OX2ciKCjIHkUH8CdVZb20h4a95z6nBeBoi15/laFhAcBPHb4CNnsn4I+q1npZ9CksRVHHFgDAXxEm4Neq0nppdsBQFHViAQD8F2ECfo09ExRFAQD81+EwwRCx8EdVar30tg1FURQAwI8dDhMGeyfgj6rOeultK4qiKACA/yJMwO9VmfXS2zYURVEAAD92eGjYIgwRC38U6OulGRp2wJ13OS0AR1s86U2GhgUAP3XMngmDvRPwR1VivSz6FJaiqGMLAOC3CBOoFKrGeultK4qiKACA/yJMoFJgzwRFVeECAPitE8IEQ8TCH1WN9dLbVhRFUQAA/3VCmDDYOwF/FPDrpbdtKIqiAAB+jDCBSiPw10tvW1EURQEA/NcJQ8MWYYhY+KNAXS/toWH/dLvTAnC0xf/3FkPDAoCf8rpnwmDvBPxRYK+XRZ/CUhR1bAEA/BVhApVKIK+XZocLRVEnFgDAfxEmUKmwZ4KiqmIBAPzVScMEQ8TCHwX0eultG4qiKACAHztpmDDYOwF/FLjrpbetKIqiAAD+izCBSidg10tv21AURQEA/NhJh4YtwhCx8EeBtl6aoWHPu+VWpwXgaN+++w5DwwKAnzrlngmDvRPwRwG5XhZ9CktR1LEFAPBbhAlUSoG5XnrbiqIoCgDgvwgTqJQCc8+EtdFEUdSJBQDwW6cNEwwRC3/EegkAAFDxThsmDPZOwB8F3Hrp7RNZiqKcXxAAgD8iTKDSYr0EAACoWKcdGrYIQ8TCHwXKemkPDXvTSKcF4Gjfvv8eQ8MCgJ86oz0TBp8Cwx+xXgIAAFQcwgQqtYBaL4uOD6co6tgCAPgtwgQqtUBaL80mE0VRJxYAwH+dcZhgKE74o4BaL719IktRlPMLAgDwR2ccJgz2TsAfsV4CAABUDMIEKr2AWS+9fSJLUZTzCwIA8EeECVR6rJcAAAAVo1hhwmDDDf4oINZLb5/IUhTl/IIAAPwRYQIBgfUSAACg/PlxmEjSqKAg+wrHR9fY6Qn2o66k6VZ7lDWX7yVNjlPQRM/X8R2Xpg83P8NYbXV6jGN+DleKEhJS7P6y51JSQpL1fyNBcUFxSvA0KiX2TFBUABcAwG8VO0yU51Cc6VaNmbFSyclbtGXLFi2dMUEvXN9T4xeYR4wUucpgA7j1kKlaOaS10/KRlGW6fpaZeEFzE4q+/yLOz7F1pnr2nOnpKnNb1blnZyfYtNbU+KlqHW43KiWGLgYAAP/f3v3EtJHmaRx/mJO5mZu5kUNLZqVZjLS966xGGqORBqcPG0faXsEpzi0cuuOc4ty4BU4xJ3yLc6K0vVKcPTQw0giPNJp4plfC7EprSzNSuOFbfMN7Yt+3XAYbV4AO/16b7yd6Av5XrjKvpff3VtVbuHk/u5iwbmoU2Pav4/GEYrEpTU1NKZnJaWNG8honY/ud/m9blWLueO9FZqXsFyK2w7ySycsrl5QJHitsBfsymlvK5ooqeyvB6zLa2u9UJq39qir7dglnvN5oVj1lEgmNJbIqlgrK5UqmLAhXK69Ij9f15pm0VKoG956INCvKTC+Z35aUzpX9bW/vV5RLd943bZbdCAqn5lZB+dKWvLx577Sn/a0V5YqevJVMZ1syhePnthsny7Dr6fmFTFOF9LT/+HQib57bVnWraj6zpkrZtIqVk61oVYvmvb0z18cVQ793ImxElhASfEEAAC5yupiwhUK7fTKK32qUtbInLST69xo0t55qbmlN73Y/6qC+o+jLR8p6tuAwneT3q1p85Cn7YVeb6w/1/EHOP5yn3Wrp7dqSHpUi+rC7q/WH7/Ug0+k0t/aLeu4XE2e8vuFp8v6iovmC6sW0lp4819paWc3QDrbppC9t61Uuq4XsurRWGDykKJZQzlYaeqZ8NqlIq6rkvTk10puq13eVajzRdLLoF0mtVkWrTx5osbGgd8tJsy1VrS0tqqSsdnc39fj9cy14tuhpKj89p7XEO308ONBOTlqczamhqNL5N5ox/94UFjQVaam4apbdjmkqtq2llYr/Odjt31pe0rYp5M5aH1eMxKFOAAAAQ8TpYiJqsjQ70RlVN5mYfqS9h+vKJu0jJ6LxnHZ2D5QxRUZsKq7UvOkG9xz/9Hq3rEwyofTTFc1rW41gD4RMZ3q3nFMykdDTlQ1pr6zOQzHzyMkxP2Gv36+smH7/pkoLKcWTCzrcfWOe2e551Yl2raw1PTTrF1EkkTK/bcurnt6HEVUqlTA/E0olYmpsrWhPr+Xl0v7emXzJfN57Szo5pWJdn8p5s17dwmpd5XxGiURa+Y157Xk1szZRZXd2dLCcMUVCzCwnaZ5nD6mKKJ5Kmq2MKWne066z/d1KZs12bK909jq0G1rZlt4tJC+wPrePPROEjGgAAM76omLCuomOmx31frVT16dPBzo4sPmko/LToNvbI9LWVn6yU3SMT+qJ6QB3O/Vt0/1Pxfu7+N1Rdymn7kMn9/ULf31bteKe5o878tbne9VVr2j+f69pvyiaNr9Jq4Xu6P+Jbv3T+WELpueaCAqpsckH/r37LfuoyUz0pHAxL5xZT/UXMsHqtJtbmhzvLGPyvj2MyhQ0nYd8PTWXLxJP64UpG+x5Ha2q5xcQKf8DP2t93MHeCQAAgJvjdDFhu6n2fIloNGZ+2vTvkehoq5y9r9XYhg4OD3V0dKSdZ/Zsh+sUUSwtbfce0xQZKHE62jWtrO7p1eauPtbrqtc/anfzlaktFlUNO0ZoJvjZNtXAzBt9MttzeHiko8MDfdjZVeZUYXOmRln3F1e1sXugQ7Oco0875s7+zn9kYHExLazP66U9B6OwqocbGb+MuJL1uQFDXUzYEVhCyGAAAM5yupi4iOOucdwUG6Zn3Kp5mlszXeLTQ+4XdNFXxVOmYnme1VbDVAStmvLTT8y9kYHXNyslbeuZsumEpuJxxeNTSqQXzD3qO5n7+HV7NdnTNWIJU63sFVQxy7cd/pqX1f255Z5zFM5fU7sHxbKFmPlk5C3P+bf9j8Z/aFsNu/6nJDI56e2Slt7PKB/ManX++rhhmIsJ22UihAwGAOCuLy4mbmIqTjvmffa4d8R0bCNK5V9LL+f8w28mZj29ejav7aVZFRv/FzzvRN8yu3sBjtnlBb9+Rvf1sfSKdtYTejA9obGJWTX8ZSVNQWN/drVVKaxp5nX21KFZU1p4PaP3JXteg9V530h0yqzSmqYniookcmb5U3pkl2+2a/ZJUxv1knll5/mn3ugU+7j5P57W63lpbtIemjQhL/LCP19jNlVSOxJVyqzzo+lUyMngSa2b1+nxshLBzqDomevjjqGeIjZsRJYQEnxBAAAuGjuyxwV9oe+//15fffWVvvvuu+CeW9Ruyx6+H412Otn2BGxbaFyXVqOiSjOmTCreuV1bMYVMTIdHWb/YuDLtVrBdYYd4XUyrZfcmRINCye6v6D9v4me5gvW5bk61ywva/vaR/vnbfwtuAej1px/+XfM/vAtuAQBc8sV7JiynDikxPeVuIWFdZyFhRdTQo7lpZVY8lb28KSRe6tm75NUWEpYpAi7bcbevP/k4LlFIWFewPtdtaA91Oj0aSwjpBADgrEvtmbDsIS+XXMTQajWq2qpUVdtvK7mQVSbxmZOwceOGrV36eyb+9dvgFoBef/qPH9gzAQCOutSeCWuoZ8+5pGg8qYWnOa2s5CkkHDOU7bI7CksI6Q8AwFkUExhJtEsAAIDr51Qx0Sil/cNTwpIunUyjehe1G0XzORQ7sz+1m6oFl55uN0oaS5SCWaHO0lDGfI6ef2nrE/teVmNp7wKvHy7smSBkhAIAcNali4mrnIpzKlNSvV7Xx4+7emVuz7x6p48HH/37ShnXJiG9WZGptD58SHdOnt4va3a27N/v27OnVZ/PFgyni4a2vVR2cLXsUTLUU8QCAAAMiUsXE9ZVjQJHojHF43FNTSU0NS/FYub32JR/X6zdUD4d7KlI5PyLp/maW8rmSv6MSvaxRLaoaq1y/NycV+s8z2jWPKXt64PndQfpm1sF5Utb8vIJf5R+/9Rt+7RasHybbLHiX6yt5uWULQXLb1WVTWS0td9ZaHNrRZlCxfzWVqWYO35tvmd9ui60nNa+ytV9tZsVZaaXzCNLSufKQXHQkFfqrl9WleC1YU7P5XT6dth22uuJF7J5eV5BCf+xjLxgz4jV3q8oF3zeafO3OLXz49YM3d6JsBFZQkjwBQEAuMipYuLE6d5oQ9nJWa3GN1Q/ONDmQkNz0ylVTU+33Wrp7doTPfKmtLu7qcTbJd2fnVM0u6MPm6+1tjgrb992eD1Nzi4qvvFBBwe7yjaXND1e8DvLrVZFq08eaLGxoHfLSbPM/ttNL6vZxVVtfKjroL6p5tKcJgpVxaLS2ydbnWXUynq7915F0+G3KoWXasdialWWNbfU0k79QPUPb7Rq1mfl1FXiLrKcdquh1efmvlhCuTf2+tnPlM/aqWhtMbCqxXJMu/VdvXn8VnOZ8MOW7DNLZU9bW2WVy+XOT++9f4E7yx7yFLadfkH01rzH4r5KHw+081panJ1UxdYTpvhJ3ptTI72punn/VOOJppPFoAi5XUN5qBMAAMAQufTUsF12VPrqpuJsy0uPq7RQ11Y2rnatqPHZqj4eda+43FZxbFxbGx/lJaoan17R7mFNCdNbtuddTJef6qicMc+z5wlMK1M/VKKS1OzWcnC/XYR5/vis8h/NY9UFTS+m9enoqewVFBpepud2W6XEuMrLH1UODrXqrk/9U1bTE3Pmvc12FxKafbknPd7UUSlh3ndS2YMj874Z3VuMmmKioFQ8qlajpmY0rnjvFaxN8TJ2znLSrZLZTnUuirdf0tg9O2CXVbvh9W2/qQjMY57qh2XFe97CL8jMZ/HW/DYzc3Lp7709814PN3RoPhfvc9t5lFfOvPapWY+MX3i0VBib0NabugqRvPmsUuazyvmfnd1TNDb5QDvmuSkHJri62nZ5ffypYTOPglsAev2p/I6pYQHAUVeyZ8K6zlHg/VpZmk93B9B90Xlzf9uOv9s87es4z2Q6V6W2OiP0bTWKe5pfOLnfXsXNdpnt1Zz9Z81Eew746bnd3pdn+tsL8Z53j9huc1PtSEKvzW/VWk0VT9rY2dDM2y3VGhW91wslzUumMit6/bCmuekJv2O7UKz6790nev5yevmbbX8e/3+y/Z3HgiecYnckvDGFVc28Tzf1DftBmgfO2k5/cfOmALI/rYhi5mWdA53sc55rwj/8ycQUEtZ+54O9deydAAAAuD5DUUxEY6YI2O4/cKZterJTx33yU53zgX6s6fymzCKaPQ+YHrLtQ/dcNDuc6VDbEqT3pWrbdYmZmiCq1Pq8lu5n9XxvQalUWlmtKbuwqJlXneKn3YpooVTT0eEn1Xc3FV9b0oJ3emaq85cz4GTngnHeRlzAmdtpb3SLCsvc4X/+5qf9Q8y80aejIx0eHpntPNCHnV1l+neL3JqhKibsHhRCyGAAAM4aimIilrCHJi2pUOmcR9CsFPRkT8qle/Y0nCOeeSE9756c3FalkNWeXih1XJH09qKt7u2YMs/sS4vqvHRfxdkl6UXW73zHUwvmf7Myz5LmmVElzNvYI4eyqYR9sRrePU2mSmrZznoipdRj/+4B5y1nwF5N+2ecmHB6a8539nZGzLplCxV/uc1KUYv+uk2Zv03arEvBPyHe1hY1L6v7c8tOnDNhDVMxYbtMhJDBAADcdWXFxJVPxdk7sB1Lqf7uhV7O3fMPpZmce6lXm3Wl/IP0jb5R+n7dUf1YallmEZq7N26WMa65lzFt1peDx82b9Z7DcOp2aqVuyo7nujc+prHxe3o+80r15ZT/WCSelK0PXgSFTSJjD1iaVyrRWbnEwgc93HsSHAY0rkdvH6vYe7hV4Lzl+ILtjESnzK9rmp4IrjsxsP2RgSOpLHvX4N12Wzu/nbWd1t7LOY37n/+SHq7v+OdPRBM57axP6VFwGNfsk6Y26t1zW27fUE0RGzYiSwgJviAAABdd2QnY1vfff6+vvvpK3333XXDPFWu31LJD3tHo+YcnfYad/ckezh+N9Z4jcTEt/83t2/d08C/oMq+9aYPr2lB6LK/CUVlT5rF2JOTzt38b+7k6uH3X3i6vgD0B+/6/PAxuAej14T/fcwI2ADjqyvZMWNd+SIntxJoi4EsLCStiOruxLygkLNtR/tLO8mVee9MG1rXd1rbe++dM2M8v9PO3fxtHt29oDnU6PRpLCOkEAOCsKy8mDg8Pg1sYGZEp7Wzu9JzwPlxolwAAANfjSosJO/o7Pj4e3MLoiCqVTvmTwA6joWmXYSOyhJDgCwIAcNGVFxN2FBhwCe0SAADgelBMYOQNTbsMG5ElhARfEACAi66smOhOvdmdihNwAe0SAADg+lxZMcFeCbhoqNpl2IgsIST4ggAAXEQxgZFGuwQAALg+V3bROnv14yu8/h1wJYalXfoXrXvwTXALQK8Pmz9y0ToAcNSV7Jlg9Bcuol0CAABcL4oJjKyha5fd48MJIf0BADiLYgIji3YJAABwvS5dTDD1Jlw0jO3yiH/841/oPwCAuy5dTDD6CxcNZbsMO7yDEBJ8QQAALqKYwEiiXQIAAFy/S08Ny5SwcNGwtUs7NWzyt78NbgHoVf3d75gaFgAcdak9E4z+wkW0SwAAgJtBMYGRM7Ttsnt8OCGkPwAAZ1FMYOTQLgEAAG7GFxcTTAkLFw11uwwbkSWEBF8QAICLvriYYPQXLqJdAgAA3ByKCYyUoW6XYSOyhJDgCwIAcNEXTw3LlLBw0bC2S39q2N/8JrgFoFf1979nalgAcNQX7ZlgrwRcNPTtsjsKSwjpDwDAWRQTGBm0SwAAgJtFMYGRwZ4JQkY0AABn/exigilh4aJRaJe2y0QIGQwAwF0/u5hgrwRcNBLtMmxElhASfEEAAC6imMBIoF0CAADcvJ89NSxTwsJFw94u7dSw//TrXwe3APT68x/+wNSwAOCon7VngtFfuIh2CQAAcDsoJjD0RqZddo8PJ4T0BwDgLIoJDD3aJQAAwO24cDHBlLBw0Ui1y7ARWUJI8AUBALjowsUEo79wEe0SAADg9lBMYKiNVLsMG5ElhARfEACAiy48NSxTwsJFo9Iu/alhf/Wr4BaAXn/+4x+ZGhYAHHWhPRPslYCLRq5ddkdhCSH9AQA4i2ICQ4t2CQAAcLsoJjC02DNByB0JAMBZ5xYTTAkLF41iu7RdJkLIYAAA7jq3mGCvBFw0ku0ybESWEBJ8QQAALqKYwFCiXQIAANy+c6eGZUpYuGjU2qWdGvYfk8ngFoBef6lWmRoWABx15p4JRn/hItolAACAGygmMHRGtl12jw8nhPQHAOAsigkMHdolAACAGz5bTDAlLFw00u0ybESWEBJ8QQAALvpsMcHoL1xEuwQAAHAHxQSGyki3y7ARWUJI8AUBALjos1PDMiUsXDSq7dKfGvbrr4NbAHr95aefmBoWABwVumeCvRJw0ci3y+4oLCGkPwAAZ1FMYGjQLgEAANxCMYGhwZ4JQu5oAADOGigm/vrXv/rHpTMlLFxyF9ql7TIRQgYDAHDXQDHBXgm46E60y7ARWUJI8AUBALiIYgJDgXYJAADgnoGpYZkSFi4a9XZpp4b9enY2uAWg10+7u0wNCwCO6tszwegvXES7BAAAcBPFBJx3Z9pl9/hwQkh/AADOopiA82iXAAAAbjouJv72t7/5P5kSFi65U+0ybESWEBJ8QQAALjouJhj9hYvuVru0nSZCyGAAAK46LiZ+/PFHffPNN8EtwA13ql2G9aEIIQAAhx1PDcuUsHDRXWmX/tSwf//L4BaAXj/99/8wNSwAOMrfM8EhTnDRnWuX3VFYQkh/AADOopiAs+5euwzrRRFCAADuopiAs9gzQQjxAwBw1i+YEhYuupvtMqwXRQgBALjrF+yVgIvuYrvsTqlPCOkPAMBdFBNw0t1sl7bXRAgZDADAVb84PDz05/G3U3AS4kpsu7xzxURYH4oQAgBw2PF1JgDcHnudiX/4u+ngFoBe//W/da4zAQCOOr4CNoBbdno0lhDSCQDAWRQTgDPCelGEEACAuygmAFeE9aEIIQAAh1FMAM4I60URQgAA7qKYAFwR1ocihAAAHEYxATgjrBdFCAEAuItiAnBFWB+KEAIAcBjFBOCMsF4UIQQA4C6KCcAVYX0oQggAwGEUE4AzwnpRhBAAgLsoJgBHHJk+EyFkMAAAd1FMAM6wvSZCyGAAAK6imABcEdaHIoQAABxGMQE4I6wXRQgBALiLYgJwRVgfihACAHAYxQTgjLBeFCEEAOAuignAFWF9KEIIAMBhFBOAM8J6UYQQAIC7KCYAV4T1oQghAACHUUwAzgjrRRFCAADuopgAXBHWhyKEAAAcRjEBOCOsF0UIAQC4i2ICcEVYH4oQAgBwGMUE4IywXhQhBADgLooJwBFHps9ECBkMAMBdFBOAM2yviRAyGACAqygmAFeE9aEIIQAAh1FMAM4I60URQgAA7qKYAFwR1ocihAAAHEYxATgjrBdFCAEAuItiAnBFWB+KEAIAcBjFBOCMsF4UIQQA4C6KCcAVYX0oQggAwGEUE4AzwnpRhBAAgLsoJgBXhPWhCCEAAIdRTADOCOtFEUIAAO6imABcEdaHIoQAABxGMQE4I6wXRQgBALhr7MgIfgdwS7a/fRT8BiDM/A/vgt8AAO6Q/h+pJsjJb/BUYAAAAABJRU5ErkJggg=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C:\Users\b7065190\AppData\Local\Microsoft\Windows\Temporary Internet Files\Content.IE5\HYXTAIIO\PATH Diagr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58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Stage 3 – What is happening now?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C2F16F-59BC-4BC1-AA72-FB1AF5020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  <a:solidFill>
            <a:schemeClr val="accent2"/>
          </a:solidFill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 relation to the goals that have been set…</a:t>
            </a:r>
          </a:p>
          <a:p>
            <a:r>
              <a:rPr lang="en-US" dirty="0">
                <a:solidFill>
                  <a:srgbClr val="FFFFFF"/>
                </a:solidFill>
              </a:rPr>
              <a:t>Facts and figures </a:t>
            </a:r>
          </a:p>
          <a:p>
            <a:r>
              <a:rPr lang="en-US" dirty="0">
                <a:solidFill>
                  <a:srgbClr val="FFFFFF"/>
                </a:solidFill>
              </a:rPr>
              <a:t>Positive and Negative </a:t>
            </a:r>
          </a:p>
          <a:p>
            <a:r>
              <a:rPr lang="en-US" dirty="0">
                <a:solidFill>
                  <a:srgbClr val="FFFFFF"/>
                </a:solidFill>
              </a:rPr>
              <a:t>Grounding in reality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73" y="1168399"/>
            <a:ext cx="1336929" cy="46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1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Stage 4 – Who can help?</a:t>
            </a:r>
          </a:p>
        </p:txBody>
      </p: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833DFD54-C7D5-254E-9605-461109ACD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7413" y="2519363"/>
            <a:ext cx="2857500" cy="2676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146" y="889307"/>
            <a:ext cx="1504950" cy="5172075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73D9135E-B463-9640-A8B8-DED4824F4D16}"/>
              </a:ext>
            </a:extLst>
          </p:cNvPr>
          <p:cNvSpPr/>
          <p:nvPr/>
        </p:nvSpPr>
        <p:spPr>
          <a:xfrm>
            <a:off x="957263" y="1930400"/>
            <a:ext cx="2128837" cy="1498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Name 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A645EB4-9F47-004D-BD34-5E3394B90E84}"/>
              </a:ext>
            </a:extLst>
          </p:cNvPr>
          <p:cNvSpPr/>
          <p:nvPr/>
        </p:nvSpPr>
        <p:spPr>
          <a:xfrm>
            <a:off x="1225410" y="4178301"/>
            <a:ext cx="2128837" cy="1498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Role  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A13D0BE-C3A8-FA40-BBF2-91B7BF84AB59}"/>
              </a:ext>
            </a:extLst>
          </p:cNvPr>
          <p:cNvSpPr/>
          <p:nvPr/>
        </p:nvSpPr>
        <p:spPr>
          <a:xfrm>
            <a:off x="6772577" y="1976745"/>
            <a:ext cx="2128837" cy="1498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specifically they help  </a:t>
            </a:r>
          </a:p>
        </p:txBody>
      </p:sp>
    </p:spTree>
    <p:extLst>
      <p:ext uri="{BB962C8B-B14F-4D97-AF65-F5344CB8AC3E}">
        <p14:creationId xmlns:p14="http://schemas.microsoft.com/office/powerpoint/2010/main" val="3265119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Stage 5+6 – Challenges and Keeping Strong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5143174" cy="176322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challenges might you face?</a:t>
            </a:r>
          </a:p>
          <a:p>
            <a:r>
              <a:rPr lang="en-GB" dirty="0"/>
              <a:t>How will we deal with these challenges? Be specific</a:t>
            </a:r>
          </a:p>
          <a:p>
            <a:r>
              <a:rPr lang="en-GB" dirty="0"/>
              <a:t>What does this say about the values that are important to this team/person?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494" y="1093831"/>
            <a:ext cx="1495425" cy="512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453" y="4149969"/>
            <a:ext cx="398291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Challenges </a:t>
            </a:r>
          </a:p>
        </p:txBody>
      </p:sp>
    </p:spTree>
    <p:extLst>
      <p:ext uri="{BB962C8B-B14F-4D97-AF65-F5344CB8AC3E}">
        <p14:creationId xmlns:p14="http://schemas.microsoft.com/office/powerpoint/2010/main" val="537669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980" y="245707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Stage 7 – Bold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  <a:solidFill>
            <a:schemeClr val="accent2"/>
          </a:solidFill>
        </p:spPr>
        <p:txBody>
          <a:bodyPr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Steps that you’d like to take in the next 3/6 months </a:t>
            </a:r>
          </a:p>
          <a:p>
            <a:r>
              <a:rPr lang="en-GB" dirty="0">
                <a:solidFill>
                  <a:srgbClr val="FFFFFF"/>
                </a:solidFill>
              </a:rPr>
              <a:t>SMART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068" y="1168399"/>
            <a:ext cx="3031140" cy="46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69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Stage 8 – First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  <a:solidFill>
            <a:schemeClr val="accent2"/>
          </a:solidFill>
        </p:spPr>
        <p:txBody>
          <a:bodyPr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can we do in the next month?</a:t>
            </a:r>
          </a:p>
          <a:p>
            <a:r>
              <a:rPr lang="en-GB" dirty="0">
                <a:solidFill>
                  <a:srgbClr val="FFFFFF"/>
                </a:solidFill>
              </a:rPr>
              <a:t>SMART</a:t>
            </a:r>
          </a:p>
          <a:p>
            <a:r>
              <a:rPr lang="en-GB" dirty="0">
                <a:solidFill>
                  <a:srgbClr val="FFFFFF"/>
                </a:solidFill>
              </a:rPr>
              <a:t>Perhaps talking about the plan should be a goal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461" y="1168399"/>
            <a:ext cx="1302353" cy="46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7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58FF0-3F2F-4672-A10F-18FB1577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37" y="227807"/>
            <a:ext cx="10052571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Schein (2017) Framework of </a:t>
            </a:r>
            <a:r>
              <a:rPr lang="en-GB" dirty="0"/>
              <a:t>Organisational</a:t>
            </a:r>
            <a:r>
              <a:rPr lang="en-US" dirty="0"/>
              <a:t> Culture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C959601-64B4-1E4B-9EB6-E8F9933EB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324488"/>
              </p:ext>
            </p:extLst>
          </p:nvPr>
        </p:nvGraphicFramePr>
        <p:xfrm>
          <a:off x="1192357" y="1894284"/>
          <a:ext cx="9059862" cy="426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82F775-E314-DD46-A790-1EB1F996C31E}"/>
              </a:ext>
            </a:extLst>
          </p:cNvPr>
          <p:cNvCxnSpPr/>
          <p:nvPr/>
        </p:nvCxnSpPr>
        <p:spPr>
          <a:xfrm>
            <a:off x="1675305" y="2088356"/>
            <a:ext cx="0" cy="388143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7C636E9-013A-B445-B3CC-6FA5074FD639}"/>
              </a:ext>
            </a:extLst>
          </p:cNvPr>
          <p:cNvSpPr txBox="1"/>
          <p:nvPr/>
        </p:nvSpPr>
        <p:spPr>
          <a:xfrm>
            <a:off x="4991816" y="6069186"/>
            <a:ext cx="182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Person Centred Mindset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B1E3C0-E806-F442-BFF0-F630FF654E92}"/>
              </a:ext>
            </a:extLst>
          </p:cNvPr>
          <p:cNvSpPr txBox="1"/>
          <p:nvPr/>
        </p:nvSpPr>
        <p:spPr>
          <a:xfrm>
            <a:off x="7190282" y="6116525"/>
            <a:ext cx="182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Service Centred Mindset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99DC4F-FCF8-CD48-B4AC-5C0B4E05AFC1}"/>
              </a:ext>
            </a:extLst>
          </p:cNvPr>
          <p:cNvSpPr txBox="1"/>
          <p:nvPr/>
        </p:nvSpPr>
        <p:spPr>
          <a:xfrm>
            <a:off x="7277380" y="1363941"/>
            <a:ext cx="195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Being the expert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A67B4-F1B9-9C42-99D3-EAFA5E79D245}"/>
              </a:ext>
            </a:extLst>
          </p:cNvPr>
          <p:cNvSpPr txBox="1"/>
          <p:nvPr/>
        </p:nvSpPr>
        <p:spPr>
          <a:xfrm>
            <a:off x="4640484" y="1247953"/>
            <a:ext cx="195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expertise to be useful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53745-C3C2-104B-9707-71E5C0BA0A13}"/>
              </a:ext>
            </a:extLst>
          </p:cNvPr>
          <p:cNvSpPr txBox="1"/>
          <p:nvPr/>
        </p:nvSpPr>
        <p:spPr>
          <a:xfrm rot="16200000">
            <a:off x="602910" y="3522110"/>
            <a:ext cx="129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Listening and doing</a:t>
            </a:r>
          </a:p>
        </p:txBody>
      </p:sp>
    </p:spTree>
    <p:extLst>
      <p:ext uri="{BB962C8B-B14F-4D97-AF65-F5344CB8AC3E}">
        <p14:creationId xmlns:p14="http://schemas.microsoft.com/office/powerpoint/2010/main" val="116021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A PATH is useful when:</a:t>
            </a:r>
          </a:p>
        </p:txBody>
      </p:sp>
      <p:graphicFrame>
        <p:nvGraphicFramePr>
          <p:cNvPr id="49" name="Content Placeholder 2">
            <a:extLst>
              <a:ext uri="{FF2B5EF4-FFF2-40B4-BE49-F238E27FC236}">
                <a16:creationId xmlns:a16="http://schemas.microsoft.com/office/drawing/2014/main" id="{56CD3C64-3FD9-43CD-8BDF-D0C6005F3F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62335" y="6222987"/>
            <a:ext cx="4380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Pearpoint, Forrest &amp; John O'Brien, 1991</a:t>
            </a:r>
          </a:p>
        </p:txBody>
      </p:sp>
    </p:spTree>
    <p:extLst>
      <p:ext uri="{BB962C8B-B14F-4D97-AF65-F5344CB8AC3E}">
        <p14:creationId xmlns:p14="http://schemas.microsoft.com/office/powerpoint/2010/main" val="329779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/>
              <a:t>Preparing for a PATH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EA688B-03F1-42EE-9374-B147142E81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05413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ction Button: Sound 2">
            <a:hlinkClick r:id="" action="ppaction://noaction" highlightClick="1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6BF662F2-6E50-A249-A356-FFA98B65E674}"/>
              </a:ext>
            </a:extLst>
          </p:cNvPr>
          <p:cNvSpPr/>
          <p:nvPr/>
        </p:nvSpPr>
        <p:spPr>
          <a:xfrm>
            <a:off x="9845354" y="3863231"/>
            <a:ext cx="567854" cy="591667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3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xMAAAM3CAYAAABGZw1wAAAAAXNSR0IArs4c6QAAAARnQU1BAACxjwv8YQUAAAAJcEhZcwAADsMAAA7DAcdvqGQAAKR1SURBVHhe7N0HYBRl3sfxXwhpECD00DuEmlAUUFE4C2AD9Tzx9AT1zq7YTrCddzbQ0wMr6HsKenrgeQroIShoKEpRkQBiQgcpCSUkJCTZNPadZ3ZCXUqSTbLZfD/r353n2dlNsjMJ89uZeSbIbREAAAAAFFM15x4AAAAAioUwAQAAAKBECBMAAAAASoQwAQAAAKBECBMAAAAASoQwAQAAAKBECBMAAAAASoQwAQAAAKBECBMAAAAASoQwAQAAAKBECBMAAAAASoQwAQAAAKBECBMAAAAASoQwAQAAAKBECBMAAAAASoQwAQAAAKBECBMAAAAASoQwAQAAAKBECBMAAAAASiTIbXGmAQAAKpetczV8+ESpdbjTcaKoqNaK6ddP/foN1MC4aKcXgC8QJgAAQKXlSpquiM7XO60zMHiCtsy8/1TZA0AxcJgTAACoOr58QG0ixivFaQIoHfZMAACASuvEPRPDNG5CP+sBazI8XOGuBD3w6Hueh44SO2GlEu6Pc1oASoowAQAAKq3jw8SwaYmaOSLGaTlcSZo4vLMe+NJp20Yq0T1V9pyuFCVtTbd7rQSi1jGtrRCSogUz52qr1Y4bOELHnGphHps7V8uS0tW6dZRSrKfGxJlzMmIU5cxyAuc5CUkp5iQO61XDFdW6teKs58VEH3fMlStdW833Y3W7XOb7iVZ4epLmzk1QistOSWodd/T5H+lKWLBASSku8xQpOkYDB8ad/HsBfMmECQAAgMooJ3Ga+VD0cA2bkug8cpycle5hR81natLKNPuhxCmDj+kfM2mCe/BR7UmJOfZ8RuKMccfMe3xNik925jzidM/R4HHuo77ECd9P7LCRx7QP15g57uQt8cd8r0dqmHvpid8K4HOcMwEAAAJfeJzuGO1MO2YmOGdOhBd9wh9r//+FOx9QimfSVrTfIGHqcHW+6lGn5d2dg5poakLRXg4pafqo0z5HXz6qzsOn6vCzjvt+Vs16T7FHfT+HvTBUTdoM0jE7XA6bpf5DJh95TaCMECYAAECV0LrfSGfK48QBnVY599bUkUnZRxalL1DPm2d5OooMHqkxY0ZrsNMscnPPv2qrPZWuBVOPO19j8GhNmTZN40YPczocX87UVvN1jmG+iVg7UqxaNVijRx7/lY4YNnqMjntF60l3ahlnmqOMESYAAACON3icliYmK3lLskbEhSth+njnAY/BE+LlnjtV48dP1Fx3sqYcsyX/ipYlWcnAtVWTj95tEDtJOXMnatSIERo7caamHbf1f2K4MVZp1eBJSnbP1cSpc5UcP8HpP2JcfLJmThyvme5EjXH6iqSkn5BQAJ8iTAAAABxt5DSlzR2rfjHRim4drSi5lDTz2IOJhg+MkSs9XSkpKUp3hStm4LF7DaYnbLXSQZzmJiZqixVItlj3iTOHW89JUVJSguZOn6ipx+3oOJlxY0eo6MCn6IFDdMz+lcFTdP/AokdjNGrasXtfgLJGmAAAAFXEmZ1BMGyIl5GQjtttcGfPJoqoW1dNmjRR3Yi66n/sUFGyh6a1RMdYoWPrAk0ce786t7HmrdtEnTv31NDrHzjJuQ4nan38aE9HCz/FY0A5IEwAAIAqwKWE43cFnGQ7fHhca2eq5LbaJ1pIC8YGqfOg6/XKrDONDic65YFKHMWEClbqMBEUFERRFEVRVAUUzpwraaauP257ftTA465HUQxjps1R/Jw5mlNU8fGKLyqrPXGgFUi2TtegF5wnOAaPnqAZ8Uu1JS1NSyedcMo0UOn4ZM+E2+0+4yru/JRvq7jvf1nPT/m2ivv+l/X8lG+ruO9/Wc9P+baK+/7jJLztbUhP0NhjrpJtiZ2gw6canIlj9gAM1vDhQzRwyBANKaqBcYqJifFUXJz6xUQpadlcZ36PMXO2aO7E+zV8YD+1jorS1rlneNIE4Mc4zAkAAASMWVOnavrMmZo+fbpdk8ePUlDdnnrFebzImIkjinGF6HDFjTh6L8KX6j98osyATTZXksYGec6fKKqJy8z5GceeoxFtBYgi6QnTdf0xWYLrVaNyIkwAAIDA8eULuv6qq3T99dfbdeejx13nwRg5TX8t1m4JKWbEX4+9nsSXD6hzRJC9VyIoorOOPZpppIbHRSkq6tjDqB7oP1BjJ0/V+PuHqG7P64uuSedIUArnP6ASIkwAAICqY9gUJU8dcdzRUGcwylN4nKZ6ucbDl1+eeGL1lJUTFWN9geiBI467oN0qvXDnzXr0Fec5R10YzzTmLvNc6u6U348VOM5sTCqgfBAmAABAgIvVyNETFL8yWe6Zow5fs6HI8XsQTjbYavTA+5WTvFTjhh2zS+GIwWO0NDlHo+KcQ5asADIzcc6JV6a2DJsQr8SlU5yWxwsTl9mnZoSHHzua1DHfj9U45tHjfpjw4w6XOtnPAvhKkLuUZ3GZ0SSK8xLFnR++VdbLi+VbsVi+gY3lG9hYXpWLufjc1q0p9sa/qajo1oqJPtl5Dy6lJG1VihkuNjxc0a1jdKpLRwCVCWGiiinr5cXyrVgs38DG8g1sLC8AlRGHOQEAAAAoEcIEAAAAgBIhTAAAAAAoEcIEAAAAgBIhTAAAAAAoEcIEAAAAgBIhTAAAAAAoEcIEAAAAgBIhTAAAAAAoEcIEAAAAgBIhTAAAAAAoEcIEAAAAgBIhTAAAAAAoEcIEAAAAgBIhTAAAAAAoEcIEAAAAgBIhTAAAAAAoEcIEADhc6elKt8rltFH5eJYhSxAAyksVDhMuTR8epKC4iUpxemxbpysoaLiSfPBv0dbpoxQ0ZDobJsdw3vfxC5y2JX2ZhgQFadT0JKfDmivJLIc4LUhPsh4bogQ/fROTpg5R3OQj3/eZ8Pxso3TaZ7m2aqJ5r6z3xtSoyQv8eF06cTmlJ5ifM0hxRy9rH3ElTbZee7Lv3o/0BI2NC1JE3bqqa1WE9X2PnZ7gPCilJCQohV/kYrJ+10cdWX+PrsnWipI0OU5BE4+8x2fiVMvBrG/m74hnGUZYX2eIpi8r+utufb2EJD/+/QGAyos9E6se0B1Hb8Ta/9r45p8cl4kpxyQVSOGKGzFMenSZ0p2e9IQF+tK6f29qwuF3fqu1YSANUUyUpx0e7rn3SyX63lKcde3k5t7RRg9oipJz3EpLnKOEOwdpqr+mquOkJ0xV3Z7XS2PmaNnYgU6v74S3HqKlS4eU7K33Yvqonnph4DRtScuROydHifET9ML1PTV+mWctnduzp6ZvtSdRHObv3+hpSkxMPFIrEzU8Jlyth0zVyiGtPfOdoZMvhySNsta3mGlLlWYtv5ycZMVPCNf1/ZvIswi3qnPPztb/AQC+VrXDhLVdFjtymGZd31kLTrLRn+J82mU+TYsbNdmzx8KVoPuH3K8EZ2t42eRRGj5+rrMhvFXjh4zyvF7l2O4rd63jRlj/n64k5/1LmPmoNHiw9OXUw3uEkqbPsjZEhyjamg63tkiWTZ96eDlMXHBkk8Dr8vEiZdmR+YbcP1Vbi77OgiOvGzd8/OFlmjJ3vO6fPF3Txw+3HwsaPvEkrx2uVQnLNHXsEGe+yYdf2+xZmHq/pz/OWl8WHPcCZkM4Ze5E++tMHBVnzzd87HQnf7qUbk1MGT9K0daMUTEDdX+stTGVdJIV1U+Y0OcJEjdr8IR4uccf2eB3bV1g/d4cWQZHvx1bDy+HOOv9KNoDs9V6X8Zq+vSJirMfG67pCc7Pn75VM5dttec75bJKWaaxw817G6exkydr7P1jvfyuJ8msbuNGDFHrKOu7tX6ImIH3WxujIxVuJb4F1uvebM31QOchmmm9sFlmY6fO1fSx1us6ex4Tpo/1fG2rzB4kz2pk/S0Ybn3/M6dquPPYxLlHPrgw6+TwOOs14kZp8lRrPbDeE/9euiUzuF8/xcTEHKm4GHudTt+6TAu2mnfKLOfxmrvA8zs61XqPkxZMdpa5ta44vxPHL4djJCXIWoQaPqSfoqzlFx4erYH3T9aEYaOt0J6iiUM627N1jhvrWTdO9ruZMtdaDpM1feIoz/IcMlZFq5xcSZo8yvk9N3s9Dj8AAFWcu5SK+xI++JI+kuOeEiv3tMRk95yRcmvwNKvHkjjN+h4HuxOtRs4WMy336GlL3cnJK90TBlvzaYI7zZ3sHm31j1uaZj0h2T3GmpZGuhPN8+3nDLOnc1ZOcit2iud1/URZL68zmz/RPcyab8JK884ku0da09MSE92TrPtxdt8Wu29MfLI9r5k27+mclYnu+CkjrenTLZ9j5djL1DPflsR4z+tNWGl96Rl2/5gZK63nJ7qnmPVg2DT7OYnThtmPDR43w71y5Rz7ObFT7CV8jMRp5vuRe9iEOe7ElZ7X9syX5p5gTVtb1O6VWxLdM8YNtuaLdZtVxvP9eH6Goq8zcpr1PVjfm3lfNCbe8+JHKfo68cf/cMcx8xSH7+ZPdA+2fqZpM6x13vwMw2Y4/Y60pW4rC7kHm/cpcaV7nFlWsZPsZZW2dIL9nAlzVlrv4Qzrdaz30CwfZz2RRlvvYbI7foLnvTKrRU6i+Tqe362TLytn3Rk5zb0ycanzeyr3FPPGH2eGWfbWYyPHTXLHL7WWRdqRedKs5WJ+30dOiXcnH7XMNGyce8bSLdavvGfZTFuaaC3DOfb3rwlLrWcWff+DrflWuudMMs8b7DareNE6OXJavDtxqWfarOP26n8KZr7iKOv5Ty3HPc0s59Hm/V9pLRunrL+5RuKUWLcmHb2crd//KTPciVvj7ekp9vt55Pf1+OVwLM/fDPM7Nm7SNPdS62/FkUWY406Mn2Ktf7HuKfErrdbpfjetx6x1Zov1N2GS/TdljPVXyu2OH2NND5viTkxOdi91lvnplldxFff9L+78AFAWSv2XqPL+8fOEiUn2dp/nHy87HCQf2dBbOcn6x+7ojaKclfYG0bQtOZ5/WMwGT85S+7mmZlj/4iTPsDYYnOfkJE6x+gkTJ7I2MoZZG3zmzbc36IdZmwLW+z3Beh/HWe+pszw8G86eDY1Jh//V9rSnWQvoVMvnaIlmvqKwaElbOcU9eoK1wZ6zxR1vb1wYOe6lk6yNCif8eTYYJx1+TuI067GjXqPI8fNtMW1rvjRno+TIxr8ndJqAdEyYmGK97sg5zjzmezMb1p7HiqTFj7Nfa8rKwy92UmWzvI44+fxFoa+ohtkbZ0U879NRQS95jj1fvLVVaG9wjjMb3x7J8WOsx8wGnAkont8rD89G4GArKBz9u3WyZZVmB47R9oagzVo/zOt5CxNm+cyZMs492PqbcPhniB3jLnrLpxX9rbAUfT3PQ56/I8NmmDXYw/4Qwf5wwbOuekKz4fl5zLprr5Ojjyz3HGudPH65e2O+r+Io6/lPzfN7fvj9LCrn98is+/bfgMPvk/NmOx8STIm3lrPVzLE26hOd9HD0cjhB2kr3lHGj7b8BRV8r1goynlf1hF3z1KLA4P130yyH0fbfI5sTgqckpnl+lpFWmLBTirUMrWB0YqgpHfN9FUdx5weAssA5E+YghaiBsjYQ9Gj/v2rZ4SNozAmCqzR4RIzTtoSHyxzhawYKiRs+TpqaoIRlC2T9g6UZY2I1c1mCls2cpdF39PPM7xysgeOFq9+IYVo1d5kWLJhpbXeOst/XmIHWpuKjC7Rg2VyrNU5xzvkSLsWqX0zRwTKed9V1muVzhEsJZr5RcYcPt4mKG6WJ9w+050+ZO9Y+2TYoKEL97/xS9vEXhsv6qpMGHn6OzdtRDebEhwn9jhzKY767o+YbVNdzqEZQUBO9YLWTUpzjqI4SO/DIcePm8AzjyI/g0sxBj2rYtESNKnpD/JT5yUZa36e1NajRmqX+I6YePi/GetetekB17ffCqiZD7d6tZmGZN+/R/s77FKQmg+x3ylmOgxXjeUss4Yq2tsZPWAwnWVbbllnr1uB+9lf2cNnn5niTnh6lIaPGam6CW+6cNCUunaZhq15Qz7+addFeqva9h3UfG+X5eq6tmr5KGnHkm7S+TfMVPefEuKzvf+BR665hXs1eJ/sdfb5AgB4yY96qKSvNFu+Rmjvi2GVlMe+sOTzJ1nq4fYjZzYM627+bEXdM9awn9jtneP5/DFe60sPjNGrsRCVYXyMnLVlLp43Tqleu11/nHnlvzTIpctLfzdh+9uGVtqgo+2+KWfeGT5yjke/drM72yd0RmrwsxfwJAYAqjzDhiBkx2dp8fUX9+19vtcy/ENaGi7W9+eXRQ4dY/xKZrGEOq46KG6LBq27WKGtDb8jwIRo4fITeu2qUrnovVsP7ef4pCm/dT5OmHdnQxBGt+42SZt2sQde/pzFO+AqPGahh1gbnoKEvKHbCwKM2Ao/aUDvs1MvnCGc++9hsD1fSXE2enqCk6Xfo+hditDI5zd7ISYsfY23TedlQOY1Yr1sU5nUGa2Wa2TjNsV4/x9pAjdf4IUeFH8eqo9KP55Wij/oZrIA0aZzuH3ji8/yN2XAea4e71hq/cor1pt+s+4sGN3BZG3SxU5RmNvRyzHtibezFr7RPxDULrWiDM8dUcqLil06UZxv86BPVrQ7rZVqf4RZc49Zx1vdwdHgLt75DL5Km26P/LCv6OlYYiOk3QhOnDZNesb6+0+2Vmde6O2a1sTZszTI8+bdprZNDjlt3nRAZiKx3wpk6Q9YCbz1iov07k5y4UlNav6ChI2aecjkkTR+ouhETD4fX8Kho9RsxVtOsBb5g65Ew4Vkm5pVO8bu56uh1xjO3eZ7LWtITnaCycs4UvXLnUE0//twNAKiCCBOHRev+xGnOtEfMcGvj8oFR1j9G5h8MlxZMHKVVGqOBra1/WcJjNMr6h2qV9cjAmChFxZgNYqsVe8fhT9TTrQ3YqHD+sfHK2tAbbU/EakicsyFlvadmoCdj1BlsPJ9y+Rwlzsz36B2e+cxwq52H6k6TOuyt1GhFR1sLLD1BfzWfiFvfii+WWHh0jPWTfanpC6yNaWtLxJwo3rn/oMMneBv21zFbKdbPMNf+3lI0+X4rzI4c4XwaalhPiGp9XEDyX0Ub/uFxo7R0Qqzeu76zZlrvdbQVvrVqohYkpds/csL0Ueo/6K/WTxeumFGxWnWz54R8c7L99FGdNeivyzyvYy3RURM9J2SnLJis661fsVFH7ck5FXPSunSnc9Jzuqbf0dP7nglrPrMu9h8x2foezFdyKT1pgf56vTkrO8beFDaVlGRWmiLOD2qtMMOtJz8wyjnx3lq/Jve8Uxozyg4ZJxMz0H6S5pof2gxL29mcWhzuk3WvsnMlTVWbJiOs3xUrdMXEqd/AkZ4/tJYTl4NHzJDx1v8fOOrkd89J3NdbC3xEnLW+2G/sl9ZzrTXulL+b5iuYdcb+A6EFk++35hxt/U2Rprdpo4FTE+ygEjewn6zvCgBguEupuC/hgy/pIznO8bfHHvQab5+MN8w5djnHPWNMrP09e2qwe85R83tOivWcnHf4eG77hEIP+9htzpk4qTmjrfc09tgTpj3vqeckVQ/Psc5Ht4vOmTjd8jkixz3HXq7OfLFjPMs3Od4+hr2of8y40fa9OXn3yPHcHvZx8t7OmTjFfMnxzsnIRa8/zTOf55htz0n6nuPvj8xj+s15BEd4jrM/fj09GfMaxeG7+Y9fTkaye5w5B8FZxvH2CchFP2estQyLlnyye9LRx9YXLR9nWR95jtzDJnlOTrePbS86v+WUy8AcA+95bqz5Xqx7+7z+4+Qkzjnha8WOnuL8bpu/C571zJy7c8K6kJPoHuO8tl2x4w5//6dad+MneU7iNeU5V2Pc4a93Mmbe4ijr+U/Ncz7MYGe9P97x50x43hfjuPXBqilLPe/M0cvheIlzPCfyH12jp8Q7y8lZF631zjz11L+bR/pNTXJWmOSlxz7HnIx9uuVVXOZ1i6O48wNAWQgy/7P+IJWYOea0OC9R3Pn9gX1FVZcUFe0cJ12JlfXyqojle6bLx+UyVzYO1+Fjs20u+2q54VFFx8BbL3TM46V13Osfx1z07n5N1NxRre35oqz5SsPvl685tt0sKy8/p1mO9vI5vBvGXAhvrCa6Z6q1eSw8qnh7aNKTNHNuigaOcA6Zcy1TUMQdWpmToLiTvE56ujmsKtxeXsXdG2SunG2cyTI0ez4WpERruLMHLj1hvOr2jFaOe9Qp12G/X74+ZK8P5texWH93zZDKZl0x69Hpnnfi76bZKxIxIlw5CSPsr3/i763nOWYPxpH11Hcq8/ICUHURJqqYsl5eLN/iSZocpM6ulXLfH+f0lE5ALV9XgrXx39Pa+HefdOP/lKznx1nPXzVsnGaMitbkq27Wl6NnKGfi8GJsnJYNcwXviM53ati4aRrVOkFXXf+CRs9I1MThpz68L6CWrx/yLBdZoe6OCllHWF4AKiPOmQAqUPTAeMUX8yrAVUZ4a8XPiddxp8CcufA4LUtL1IwRUUpalqQRM1b6RZAwwmPuUFriUo2IStGyhCjNWJl82iCBshcePVBz4o8bGQwAcErsmahiynp5sXwrFss3sLF8AxvLC0BlxJ4JAAAAACVCmAAAAABQIoQJAAAAACVCmAAAAABQIoQJAAAAACVCmAAAAABQIoQJAAAAACVCmAAAAABQIoQJAAAAACVCmAAAAABQIoQJAAAAACVCmAAAAABQIoQJAAAAACVCmAAAAABQIoQJAAAAACVCmAAAAABQIoQJAAAAACVCmAAAAABQIoQJAAAAACVCmAAAAABQIoQJAAAAACUS5LY40yUSFBTkTAEAgPJUyn/CAaDUSh0mEudcp87nPeK0EGgSv31RbaNZvoFqwfPPqsXrzzotBJpPfnhVT/a+zWkh0CTN7qP5dVfpnmt6OD0AUP44zAkAgEoqPDxUi1ftdFoAUP4IEwAAVFIX9OmgL7/frtQMl9MDAOWLMAEAQCV2xQXd9Oanq50WAJQvwgQAAJVYvToR6tgmWp8s3OT0AED5IUwAAFDJ9Yppps07M7RhR7rTAwDlgzABAEAAuGxgN705g8OdAJQvwgQAAAEgJLiaLunXSf/32VqnBwDKHmECAIAA0b5lAxW6q2nZ2hSnBwDKFmECAIAAcmG/jpqxaJMO5uQ7PQBQdggTAAAEGDNc7OufcP4EgLJHmAAAIMA0rh+plk3q6X9Ltjo9AFA2CBMAAASgs7q11KqN+7QtJdPpAQDfI0wAABCgrhjYTZMYLhZAGSJMAAAQoCLCQnROzzaaOifJ6QEA3yJMAAAQwDq3aazM7AKtXL/X6QEA3yFMAAAQ4Iac11nvz01Ubn6h0wMAvkGYAACgChg2iOFiAfgeYQIAgCqgWaM6alC3lr764VenBwBKjzABAEAVcU5cGy37OUW79mU5PQBQOoQJAACqkMsHdtObDBcLwEcIEwAAVCG1aoSpd5eWmjZvvdMDACVHmAAAoIrp1j5aKWku/bw51ekBgJIhTAAAUAVdfkFXvTVrjdxOGwBKgjABAEAVxXCxAEqLMAEAQBXVqkld1YgI08KEnU4PABQPYQIAgCrs/N7tNf+H7Uo94HJ6AODMESYAAKjirhjYTW98yuFOAIqPMAEAQBVXt3aEYtpG65OFm5weADgzhAkAAKCeMc20eWeG1m9Pd3oA4PQIEwAAwGaujj1pJoc7AThzhAkAAGCrHlxNl/TvpLdnrXV6AODUCBMAAOCw9i0ayB0UpGVrU5weADg5wgQAADjGb/p20oxFm5SZne/0AIB3hAkAAHCCK+3hYlc5LQDwjjABAABO0KhepFo2ra/Pl2xxegDgRIQJAADg1VldW2rNplRtS8l0egDgWIQJAABwUp6rY3O4EwDvCBMAAOCkwkNDdH6vtpr6RaLTAwBHECYAAMApdWrTWJmuQv20fo/TAwAehAkAAHBaQ87trA++XKfc/EKnBwAIEwAA4AyZ4WJf/2S10wIAwgQAADhDzRrVVoO6kZr3469OD4CqjjABAADO2DlxbbVkTbKSU7OcHgBVGWECAAAUyxUDu+uNTzncCQBhAgAAFFOtGmHq1bmlps1b7/QAqKoIEwAAoNi6d4hWSppLa7ekOj0AqiLCBAAAKJHLL+iqyTPXyO20AVQ9hAkAAFBiwwZ10xsMFwtUWYQJAABQYq2a1FV4eJgWJex0egBUJYQJAABQKhf0aa95P2xX6gGX0wOgqiBMAACAUrt8YDe9MYPDnYCqhjABAABKrV7tCMW0jtanCzc5PQCqAsIEAADwiZ6dm2nTzgyt357u9AAIdIQJAADgM+Zwp0kzOdwJqCoIEwAAwGeqB1fTxf076f8+W+v0AAhkhAkAAOBTHVo0UKG1ibFsbYrTAyBQESYAAIDPXdi3o2Ys2qTM7HynB0AgIkwAAIAyceXAbnqT4WKBgEaYAAAAZaJRvUi1aFJP/1uy1ekBEGgIEwAAoMyc1bWlVm/ap20pmU4PgEBCmAAAAGXq8gu66c1POdwJCESECQAAUKYiwkJ0Xu82mjonyekBECgIEwAAoMzFtG6szJwC/bR+j9MDIBAQJgAAQLkYcm5nfTA3SXn5hU4PgMqOMAEAAMrNlYO66XXOnwACBmECAACUm2aN6qh+VKTm/fir0wOgMiNMAACAcnVOXFstWZOs5NQspwdAZUWYAAAA5e6KC7rpDQ53Aiq9ILfFmS6RxDnXqfN5jzgtBJrEb19U22iWb6Ba8PyzavH6s04LgeaTH17Vk71vc1oINEmz+yj4igKnVTmt2ZisvJxsjbioo9Pjv7JcGcrKy1ReYa7yClxWWfeFnvtcq+3Kz7H7zbTpz7X68+1pM781be4L89SoVjPtydyp0OBQhQSHKbS6VdZ9SPVwhdnT5j7c6g9XeEjE4Wkzj33vzF8ztJZqhtd2vjug4hAmcEqEicBGmAhshInAFghhwvjfwrW65Kxm6tqmvtNTcUwYSM3ao/0Hd2vvwWTtzUzWfqudlr1XtcLrqvBQgaoHh6h6Naus+2Dr3pRph1jh4OjHqldz2qb/cJ+nXWCFioJD+da9Vfa91bani+49j+U78xU6dfRj1YKq6WDuAdWt0VD1ajZSw1pN1TAyWvUiG6u+1TbBAygPhAmcEmEisBEmAhthIrAFSpgwXv33Yr32wECnVbbc7kN2YEi1AkNqlhUaMnfZ02nZe+w9CLUi6ikyrI5qWhVpBYha4VFWO0oh1cOcV/Af+db3ezA3XZmudB10pSnLChcmYGTm7LfDhAka9a1wYYJG/ZpWyHCCRpAVRABfIUzglAgTgY0wEdgIE4EtkMLE1l37tW5zsu65pofT4xvZeQe1NXWd9mbs0va0TdpvhYcDOWmqYwKDFRJqhNW2g4IJDeY+IrSm88zKLycvyw4aJmSY++zcDGs63fr591s/f13Vs8JFi3rt7MOuWtXvqBqhkc4zgeIhTOCUCBOBjTAR2AgTgS2QwoSx8MeN6tgsUufHNXN6iq8oPGzZm2jdr1eWtQHdqHYLNazVXOFWUPAEhzrO3FXXQZfZg5EulxU49mZu156MHappBavW9TupbcPOhAsUC2ECp0SYCGyEicBGmAhsgRYmjPc++0EPXBen+rXP7Hh/OzzsW6dNe3/Rtv3rlZ2bqYa1m6t+ZBMrQDRT7YiKPw+jsjiQk6p9mTuVmrnLChg77XDRql5HO1y0btCJcIGTIkzglAgTgY0wEdgIE4EtEMPE/gM5+mrJL3py1NlOz7GK9jxstvc8rLPDQwMrNDSo1dS+Jzz4ToYVLkyoSLVqnxUw2HOBkyFM4JQIE4GNMBHYCBOBLRDDhLEycaeqB+Xr6gva2e2k5ARt2rvWDg/msKWiPQ+Eh/J1JFzssvdgmHDRpkGMFS66KCY6zpkLVRGn8wMAAL/Rs3MzbdiRpne/+VDP/O92rdqxVIWmv/VvdGncLTqr7SVq26i7FSTqWb3m81CqPMq83+2s9/3sdoPt5dCz9SDluw8pYftSezl9+tM/tWnPWmteVDWECQAA4FeuGBSr1T8301V97lbXFuceFR7gL8xeoXaNeqibtXzMcgoPq6P4dZ/pxbn364s1/9au9K3OnAh0hAkAAOBXQoKr6ZL+nTXv22ynB/6uZf1O6tfhMl3Y7ffKO1SoGSvf1atfP6ZvkmYpLXufMxcCEWECAAD4nQ4tGyi0eqTWb853elAZhFUPV/vGsbqg8291Vrsh2pe1R1O+e0FvL3pW32/5Rrn5Oc6cCBSECQAA4JfM3ollCdnKyT0kN7dKdzPX9Ojc7Gxd3P1GdWp6ltbvWasJ8x/RB8smau2uH52ljMqOMAEAAPzWlQN7aM4CDneq7OpFRiu21fm6rOcf1TiqjX7YulDPzr5TM1a+o22pG5y5UBkRJgAAgN9qXD9SbZs30oo1eU4PKrvoqNbq3fYiXdHrNoWGROq7TV/p/xY9q3UpCc4cqEwIEwAAwK/17dZG23e5tTfVDBKLQFEtqJpaNohR95bnqWPTs/Ttpi/1+jdPavWOZc4cqAwIEwAAwO8NG9RDcxYelMy1dqmAq3o1G+vstoPt61f89Ot3+se8P9snbMP/ESYAAIDfiwgL0Xm92mnB8lynB4HIXE+kd5sLdW7HYVq/+2eNn3OfFq3/n/Mo/BFhAgAAVApd2kTrUEG4Nm8vkNtqU4FbEaGR6tHqfF3c/QbtPLDdvsr2vF/+q7wCwqS/IUwAAIBK49IB3RS/LEsFnD5RJYQEh6lr8/66stcdOuA6oJe/ekj/W/2BDlrT8A+ECQAAUKkMH9Rdcxea4WK9faZNBWIFBUkdm/TSZT1vVYH7kCYt/Js9rGzqwd3W46hIhAkAAFCpNGtUR9H162t1ElfHroraNuquwT3+oJDqNe0L4H2x5t9cWbsCESYAAEClM6Bne63fXKj0A4ecHlQ1LRt00qCuv1NwcLh9Ze1vN85xHkF5IkwAAIBKabg9XCxXx67qmtRto0vjbtGOtK16Zf5Ybdmb6DyC8kCYAAAAlVKtmuHq07WVvvsxV25uVf7WuXlfndV+sL785b+a/v0bcuUTNMsDYQIAAFRaPTo008GsUG1PLnB6UJXVDKuj/h0vU+2ajTRx/liuUVEOCBMAAKBSGz4oVl9yuBOO0qxeOw2NG6UdB361QsUYbdyz1nkEvkaYAAAAld6VA7tagcLltACPrs376ez2Q/V10qea9v3rysnLch6BrxAmAABApde6aT1FRdZR4kYzXKz3axVQVbNqhtVSvw6XWutHY7369aNatH621Q9fIUwAAICAMOisGK36JV8HsxguFidqWrethsSN1C7n0KfNe39xHkFpECYAAEDAGD4oTnMXmtGdvH1GTVFSTPOzdXb7IZqX+Klmr/7Q6kFpECYAAEDAqFcnQl3bNtcPCXnWlqO16UhRXqpGaC31tQJFcPVwvTB3tHalb3PWIBQXYQIAAJSZ3D0p2rEn3WmVj95dWmjf/upK2Vvo9ADeRUe10qAuv9MnP72txRu+cHpRHIQJAADgQymaemF13TozSRk/v6LuPZrrNz0aqOOTXyrXmaM8DLMPd2J0J5xeaPUwDYi5Sr+mbdZ7S16S2+y9wBkjTAAAAJ/ZMfMxPb9WaqDdmv/SQ3bfgEGx0v9dpvnb7Wa5CAmupkv6xSj+uzynBzg1M4xsdN22ev6Lu7Vl3zqnF6dDmAAAAD6TqxRrq+xDPT6ksebPtTqu+0QTJv/D85irfPcUdGjVQCEhtbRha4Hc3Lidwa1RnRYaHPsHzV7zgeYnfuKsSTgVwgQAAPAdcyzT2lVaPPd9zbcmrxrUSbkbE+yHKsLg/l30fUK+XLkcuoIzE1ytus7tdKX2Zu3R/y1+XofcDDV8KoQJAADgM817jbT+/6IeuONFu31Z13S9dJk53OlKxbYIt/vK27CBPfTVInMxO+DMxTTto9aNuuq52Xdq456fnV4cjzABAAB8JqzDdfpu/mw99vjLmvDpDp3fIVptB92kfy7+t9pVTJZQ4/qRatO0sVb9wuhOKJ4GtZrq8l5/tK9JMXftR04vjkaYAAAAPtWw22BdNKivGmidli9J0UWvvGmFigpKEo7+Pdro151B2rvfBApzyBNFnXn16zBEGa4DemvRM8ov5KT+oxEmAACA77iS9NKF1fWbi87TH66+0KrzNLRHpMZ8VHHnTRQZPihW8xaxIYiS6dAkzqqe+vuXD2j97tVOLwgTAADAZ/YueVtvr7Umut6kx175UOOffkQxVnPG6Fu1fI89S4WJCAvReT3bafHyQi+fPVPU6SuqZiMNiRupH7Yt1LLNZogBECYAAIDPZOzdav3/Es2a/a5GXXedrr7teX0w+2Wrb5V27qn4i8h1aRutQ4UR2rqTEXpQcp2b99XGvb/oq1/+6/RUXYQJAADgMw27Drb+/5U2b0z3dFh2blxo/f9Kxbav2PMmilw2oLsWLc1VQaG3z54p6syqS4u+SnPt16c/vWO1qy7CBAAA8JncPZ4rBz9wUQN1vLC3royurmGjP7N6PtPQy3qro9W+a2aSPU9FGj6ou+YvYnQnlE6H6FhVqx6i95d6LsxYFREmAACAz2RkHNkjYS5ed0xssNo2c2G7CtasUR1F16uvtevMp8xAybVs0EkN67TQpAV/ldtd9dYnwgQAAPCZdsPf1fqUAv24+mfNmv2jvlt3UD+u22f3FdWb15lTsivegF7ttWHzIaUfsDYAjxy9QlHFrsZ1WqpT0z76x7w/q/BQ1drjRZgAAAA+lK7Zo6urT49uGnZZHy1eu1xjOzXQXX4wNKw3wwbFad7ifGt7kBu30t3q1Gygvh2GaPyce3QwN9NZwwIfYQIAAPjMjjlP64GPpJghN9lDwobVrqOzu0rzzdCwBzzz+JPaNcPUu3NrLfvJfMQMlE5EaKQu7nGjXvvmMe3O2On0BjbCBAAA8JncXDM07JV6c+q7uneQlBEWp1HTPrT6Vmnz9oofGtab2I5NlZ0Vqh3JnJCN0guuFqxLetygf3//qjbtNRddCWyECQAA4Dv2ydXblLghSZnmInW5KUpc8qXpVLNG/jE0rDfDB8Vp/uJ8pwWU3vmdr9KXv3ys1TuWOT2BiTABAAB8pt05I63/r9LdA7pp7FrpqYuaa9gd70uD3lHfRp55/NWVA7vq68XmYnbHnV1LUSWsvu0H68dtC7VkkydQByLCBAAA8J0Ww7Rm8de6bcglTod00T0f6rspIxXmtP1V66b1VCeyjtZt4urY8J3Y1udrS+o6fb/lG6cnsBAmAACA7+z5Ug/8JUEjp35xZCjYe6P11M0vaJMziz/7zVkxWpPoVmaWGZ/H22fNFFX86tTsLCXtXqVlm7+2WoGFMAEAAEpvzzK9NPpBPffcK5of/5DGWtMvPfuYXWOs6fnxy5Xnn+dfn2DYoFh9vZiTseFbXVr008Z9a7V00zynJzAQJgAAQKnlHlintz96Ve999JXdXmxNv/36i3bNmGuufB2lUP89//oY9evUUJd2zbViNedPUL6tmGZ9lJjyk9bsWG61AwNhAgAAlFpYh5H2la6/+fRlu/2vH/bZ7cO19V21sx+pHPp0bqn9+0O0e6/ZCAR8p0frAfp20xxt3pvo9FRuhAkAAOATtetIuQ2HWcGhQH1bhGvnklma9v57Wrxiq8IqyV6Jow0fGKf5iwqcFuA7Z7W/RLNWTdWejF1OT+VFmAAAAKV3IEFjohto6IBrtNcKDps+ulrDbr5VLz/3kB74fR91f3ahM2PlUb16sC7q10kLl7J3Ar43oPMwvfPdOGXnHXR6KifCBAAAKLXlr92qGWZiyH1q6ErR/NHm3IlYjf/0az00yJp8/UItMhexq2Q6tmqosOq1tGmrGd2JGzff3n7T7VpNmPeIDrkr73DEhAkAAFBK6docv0rq+rJ+nDpStTNWyT5z4rq/6OpzLtDtT39oz7XvQCUZzuk4g/t31Y8Jh+Syr+4N+E61asEa0GWYJs4f4/RUPoQJAABQSilKWGvdtYhWbesuY6PnkKarBsXa9xkZKfZ9ZTZsUA/FL3Z7G6CHokpVESGR6t7yXE1e+Dero/IhTAAAgFJqrfOHWHdz39PsJV9q2msv2r0X9Y5W7vaFeu6yh6xWrJrVqYRnYTsa149U66aNtcYegMfLFiFFlaKiajZQiwYd9a9lE6x25UKYAAAApRSuAQ+/Yd1/pQeuvkwvx1uTXd/Q+S3CNXvUhZ5zKf70vPo2MhOVV/8ebbVjV3WlppkNQMC3GtVpoZrhdTVj5btOT+VAmAAAAKVWu9vt+vGHbzXhlXc0fvLX+u7r2xVm9be96RE9NPlbrXlmsGfGSm7YQHN1bHPqrLfPlymqdNW8QXvlHcrTvF8+sVqVA2ECAAD4RO0W/XTZdSN19fAL1NDpixv5vG4f3s8OFoGgRniIzuvZTkt/CHJ6AN9q07ibUjK3a/nmr50e/0aYAAAAKIYubaN1qLCmtu309tkyRZW+OjXrrQ17f9bG3T9bbf9GmAAAACimywd013fLD6mw0OkAfKxjs176z49vqqAw3+nxT4QJAACAEhg2sLu+WczhTig7fdpfpCnfveC0/BNhAgAAoASaN66jJvUbKHE9gQJlI6pmQ9WuWV/zfvmv0+N/CBMAAAAlNKBXB23cUk3pmWaEJ27cfH9r3birff7E5r2/OGudfyFMAAAAlMLwgXFasIi9Eyg7vdv9Rh8uf8Vp+RfCBAAAQCnUjgxTry6t9P1PbFah7PRud6He+Xac0/IfrPUAAAClFNuxmVzZEdqV4nQAPla/VrTCQmvq6yT7mvJ+gzABAADgA8MGxembxYesKe/XDqCo0laHprH6JXmFfk3daLX9A2ECAADAB8xZE1cO7KoF3wZ7OoAy0LvdIH2wfILTqniECQAAAB9p3bSe6tSsq/Ubq8ntFkX5vKoFVVf3Vufq/aUvO2tdxSJMAAAA+NCFZ8fol3VBys5hhCeUjYa1m1lb8cH6buNcp6fiECYAAAB8bNigWOfq2G6KKpPq2DROK7Yt0u6M7Va74hAmAAAAfKx+nRrq2q65EtawqYWy07PtBXpvyUtOq2KwhgMAAJSBPp1bKnV/uPbsZXMLZSOkepg6Nz9bX6z5t9NT/li7AQAAyshVg+IU/505LAUoGw3rNNO2/Ru0ZV+S01O+CBMAAABlJKR6sC7q21HfLguWmxu3Mrp1at5LMxOmOGtd+SJMAAAAlKGOrRopvHptbd3GZhfKRkRopBrUbqLFG2Y7PeWHtRoAAKCMDT6nm1asClJuntMB+Fj7JrH6duNcufKznZ7yQZgAAAAoB8MHxWrht9WdFuB7nZv30Sc//Z/TKh+ECQAAgHLQuH6kWjdtrLWJJlCceN0AiiptNY5qoXTXfm3c87PVLh+ECQAAgHJyTo922rkrRPvTnA7Axzo3763PV73vtMoeYQIAAKAcDR8UpwXfmtGdvH22TFGlq/DQSNWvHa349bOsVtkjTAAAAJSjGuEhOrdne33/Y4jTA/hW+6ZxWrZpvnILcpyeskOYAAAAKGdd20brUEEtbd8ZZLW8fb5MUaUrc7jTf1e8bU2XLcIEAABABbji/O5a+n01FRZYDe/bgxRV4mpUp4XSc1K1qYxPxiZMAAAAVJBhA7tp0XehTgvwrZjmvfXZ6n85rbJBmAAAAKggzRtHKbp+QyWuNydkc+Pm21t4aE3Vq9VY326a66xxvkeYAAAAqEDn9+qgrdtCdSDD6QB8qH2THlq07n/KK8x1enyLMAEAAFDBhg+M1WIOd0IZ6dKir75J/NRp+RZhAgAAoILVjgxX7y6ttGIlgQK+17BOEyWmrNT+rD1Oj+8QJgAAAPxAbMfmys2pqV0pDBdL+b6aN2ivhes/t6Z9izABAADgJ8zVsRd9F+y0AN9pWq+NNuxeo6xc356cQ5gAAADwI1de0MUKFGFePlumqNJVi4YdFb/uM2vKdwgTAAAAfqR1s/qqF1lfmzaxhwK+1aJhB63avkT5hXlOT+kRJgAAAPzMb86OUdL6UGVleft8maJKXq0addLXSb4b2YkwAQAA4IeGDeqhxd+FOy3AN1paYeLHLQucVukRJgAAAPxQ/To11bVdc61ew3Cx8J1qQdWckZ3+5/SUDmECAADAT/Xp0krpaTW0Zy+bbPCdVo1itHTTV06rdFgzAQAA/JhnuNjqcnPj5qNb9eohalCnqZZv+dpZy0qOMAEAAODHQqoH6+J+nbRsWbi382kpqkTVqmEnfbdxjtUoHcIEAACAn+vYqpHCQ6K0bVt1pwconfDQGoqMiNLqHcucnpIhTAAAAFQCQ87pplU/h8iV63QApdSyYUctXP+50yoZwgQAAEAlMWxgD323JMKa8nLcCkUVs2qG11b16qFal7LKapcMYQIAAKCSaFy/lto2i9YviWFOD1A6LexhYj9zWsVHmAAAAKhE+vdop927I5SaFuTls2aKKl7VrllfoSHh+nX/RqtVfIQJAACASmbYwFh9u4SrY8M3IsJr6cetJbsqNmECAACgkqkRHqrzerbTjys4f4IqfTWOaqHE5BXWdPERJgAAACqhrm2bKOhQbW3fyXCxKJ1q1aqpQe0mWrvrR6fnzBEmAAAAKqnLB/TQDz+GqqDA6QBKqGFUc/306yKndeYIEwAAAJXYsIHdtGRpTacFlIzZM7F9/yblFbicnjNDmAAAAKjEmjeOUpP6jbRuQ6jc3LiV4tYwqpl++vVbZ806M4QJAACASu78Xh3067YIZWQEOT1A8ZkTsRN2fOe0zgxhAgAAIAAMHxir75ZwuBNKrk7N+srMSVda1j6n5/QIEwAAAAGgdmS4+nRppYSEGk4PUHzmUKcV28/8RGzCBAAAQICI7dhceTmRSkm2NvHcbooqdjWu01xrd37vrFGnR5gAAAAIIMMH9dS3S8NlbRpSVLHLXA3bnIy9K32b1To9wgQAAECAueKCLlqyJNJpAcXToE4zrTjDa04QJgAAAAJMm2b1Va9WA23eHGK1vH3+TFEnr0ZRzZS4a4U1fXqECQAAgAB04dkx2rChhrKyGS4WxRNaPUw1w2tp055fnJ6TI0wAAAAEqGGDemjpklpOCzhzDeo01U/bFzutkyNMAAAABKj6dWqqa7vm+vlnhotF8TSKaq51ySud1skRJgAAAAKYufZERnqk9u6rJjNKDzduZ3JTkNS0fhut373aWZO8I0wAAAAEuOGD4vTdEvZOoHhCQyK0Yfcap+UdYQIAACDAhVQP1sX9OumH7zl/AmeuTs362pKa5LS8I0wAAABUAR1bNVJESF39ui3U6QFOLTKitg660uXKz3Z6TkSYAAAAqCKGnNNNP6+NUG6uaZ14fQGKOr7q1KynrfvWWdPeESYAAACqkGEDe2jp0tpOCzi1WjXqaf2ek5+ETZgAAACoQhrXr6W2zZooKamGl8+hKerYMudNbEtdb015R5gAAACoYs7p0U57d0cqLY1NQZxaTXPeRO6Bk543wRoEAABQBQ0bGOu5OrbbTVGnrNo16mnT3l+cNedYhAkAAIAqqEZ4qM7r1U4rf+L8CZyaOQl7w0nOmyBMAAAAVFFd2zZRNXeUdu5iuFicnDlvYvv+TU7rWIQJAACAKuzyAT20YkWECgqcDuA4NcNPft4EYQIAAKCKu3Jgdy1fFiU3N24nuZnzJrxdb4IwAQAAUMW1aBylpg0aa9OGGk4PcKzaNetp496fndYRhAkAAADo/F4dtH17TWVksHmIE5mTsL1db4K1BQAAALbhA+O0fFkdpwUcYc6byHSln3DeBGECAAAAttqR4erTpbVWr6pltdwUdUxFRTbQ1uP2ThAmAAAAcFhsx+bKd9XR7pQQpwfwqFWjrvZk7HBaHoQJAAAAHOOqQT21dFmkl8+mqapcISFh+nX/RmvqCMIEAAAATnDFBV20fGldpwVIEaE1tT9rt9PyIEwAAADgBG2a1Vf9Wg20dXO41fL2OTVV1So8NEIHcvZb00cQJgAAAODVhWd31saNkcrOZpMRUlBQkGqG1db+rD1OD2ECAAAApzB8UCyHO+GwiLCaSj3qUCfCBAAAAE6qfp2a6tauuX75OVJut5uq4hVaPUz7D7JnAgAAAGfIXHsi80Adpe5juNiqLiw0QnszdzktwgQAAADOgBkudtmy2k4LVVV4WA3tPZjstAgTAAAAOAMh1YN1cb9OWvED509UZeGhNZWWzWFOAAAAKKaOrRqpZmh97djOcLFVtcJCwpSTl62CwnyrTZgAAABAMQw5p5vW/lxLublBTg+qmprhtQ6P6ESYAAAAQLEMH9RD3y+v7+Vza6oqlDnUiTABAACAEmlcv5baNWuqDesinR5UJaEhYUo9SJgAAABACZ3To5327a6t9LRgq+Xt82sqUCssNFx7Mnda04QJAAAAlNDwQT31/TJGd6pqwkNrsGcCAAAApVMjPFTn9WynVSsJFFWJCRPp2XvtacIEAAAASqxru6YKPlRXybvMcLGoCkKqhyoirKay8w4SJgAAAFA6V5wfp5U/1VJBgVvcqsatoLCAMAEAAADfuHJgd/24vKHTQqALrhasvAIXYQIAAACl16JxlJo2aKzNG2s5PQhk1UyYKMwlTAAAAMA3LujVSbu211ZmRrC3EUWpACr2TAAAAMDnhg+M0w/L61tTXrZAqYAps2cilzABAAAAX6odGa4+XVpr7Zp6Tg8CUVBQkPIKOMwJAAAAPhbXsYUKXHW1Z3eYl8+0qUCooKBqHOYEAACAsnHVoJ7asqkyXMwuTwczsuzCmQsO5pwJAAAAlJEZ8SvVpt1+a8rb59r+UdsXzdPd7W/Stb1utWto+zGasWiH13mLU9v/9571WiO0cFOu18cDocwJ2K6CHMIEAAAAfGvV+h2qHp6mho3NxrR/2j3vfd12yzvabE0Pf/xW3fPwULXVNr19y8P6z/LS7qXwPD/P/n9gMidg5+RnEyYAAADgOxlZLv2wdou6dE91evzRTn1w5xx7auyX7+n2my/SZXfcpAmf3WH3TZmy6nAQ2L58vp644noNbW/VFZO0ZNORoLF9kXlsrNU/Vk8/Mk2rj3rsaJvmfXH4NZ6w5vvxJPNVJsHVqiuPPRMAAADwpRnxCerTb6/T8k95m7ZpvpkYcK/6twu1+4zQLhdozsZpmjP5HJne/ctn6bYb3tGKROmiq/tIiYv0zOA/asmOPOX98oW9Z2NFYh0N79tKuz/9TGMGv6/tnpc6LG/TQt1z57+U1nmE7nl8qFZY8z05+BOZA8Aqs+Bq1ZSbzzkTAAAA8JFFP61X0+bpiqxVILef32xhRa1cLbjD2ftg6o7vrJ5crZ4y3ZqplZ5e8G89+OKD+uDDP9hP+3DeTuvRprrn4REa89kdGnXfEPXubB7JUm7u4Ve3Xzkl8Qd7um7tOup0/oV6euI9evLdfgqxH628tyD7CtiECQAAAPjAjt3p2rEvRW3aZzg9/izfc3fUKR1144booqtbOS0jW5vt3Ret1Li53aHIBnXs+83Ldym0eR3tTliqF668S8N7PaaPE+2H7D0aR2tx/lD1s+5XTH1L9w5+WH+5/3Ut3ZR9wnyVTTVzmFNhHmECAAAApTdrwRr1PjvFafm30Oat7A18Lf7c2rA3Z0eEqscdN+me268wvY4aajvA3Kcr73DocEJIuyht/vdb+nj+Nt327kv6YuP/6QF73hPl5TbUDR8+ofEf/01PvzBC/TpL8597wfm6lZc5zImhYQEAAFBq/1u8SrE90xVc3enwd2GtdcMLva2JbXph8Cj9Y/J8fTF5soYPft3zuC1UbS8386zWvXdM08J5CzV+8Fv2I7dd1EoH922zp82YTZvmfa0Ji810Teu17c7Dds/7h+694Vl9vPyAGsf1UJ/Ozt6PsMq9byLYWtj5BeyZAAAAQCms3bRLBdqv6KbZVuvYaxH4c7W75kH9Y6JnT8T8l97V6y8tUtvbb9eYx3s4hz+51eKa2/Xk7VZ78ed64c63tMzqHTbxeQ3vWUMxV99jZtLbtzyme+/coIsuamm1FmnzjqJrS5g4Yr3G5bfr2gHSipf+odsHP6bXP92mfo8/rv7NT/yeKlNVM3smCvMU5LZYPSWWOOc6dT7vEaeFQJP47YtqG83yDVQLnn9WLV5/1mkh0Hzyw6t6svdtTguBJml2HwVfUeC0gIqR7crTv/63XBcO2eX0VEK5eTqYaw5fClFkbe97C/IysjxDxYbVVOQxex7M1bPzrefVdNonl5drvYbJGSe8RuW1fdcm9kwAAACgZGbGJ6hX370yH01X2goNVc1aNa0K9f64VSH241ZZWePYxzzPPbbPe4WEnuw1KmcVHirUvszdhAkAAAAU39LVm1SvUbqiosxn9tbWJVWlqvBQgUKDQwkTAAAAKJ7dqZnauGOn2nWs7JdeQ0kVFhYqpDphAgAAAMU0M361elWSYWBRNg4dKlRo9XDCBAAAAM7c3CVr1KlLmkLDDjk9qIrMOROh1dgzAQAAgDO0ftseHczbp6YtMuXmVqVvh8w5E9XDCBMAAAA4vfyCQs1btk49enN4E6RCd6FCQyIIEwAAADi9GfEr1fvsvU4LVZ05zCmsOmECAAAAp/HjL1tVo85+1WtgXxoa0KHCAkWE1CBMAAAA4ORSD2Rpzabt6th5n9Xyfs0BquqV2TMRzp4JAAAAnMqs+FXqdfYupwV4HCpkaFgAAACcwtffJ6plu/0Kr1Ho5bNpqirXIbebMAEAAADvtuxM1b7M3WrROsPpAY4VRpgAAACAN58v/EVxZ++0prx9Lk1V9fJcAZvrTAAAAOA4M+J/YhhYnFLhoUMc5gQAAIBjrVq/Q9XCUtWgUY63D6Qpyi4zNCxhAgAAAIdlZLn0w9otium2x+kBvLOvgB3MYU4AAABwzPhmpeLO3iU3N26nuQUHBatmaC3CBAAAAKSFP61XdIv9iqyV7/QA3hUU5suVn6OI0JqECQAAgKpux+507dibrFZt05we4ORy81yqW6OBPU2YAAAAqOJmLVijuLN3OC3g1HLzclQ/srE9TZgAAACowj5ftErd4vYqOPiQ1fIybA9FHVd5+blqVKu5NU2YAAAAqLLWbtql/KB9atwky+kBTq8gP589EwAAAFVZtitP367cpM6xZvQmb58/U5T3cpnDnGoSJgAAAKqsmfEJij17l9MCzlx27kHCBAAAQFW1ZPVGRTVMVZ2oXKvl7bNnivJeefkuhYfUUPXgEKtNmAAAAKhSdqdmauOOnWrTca/TA5w5MyxsvZoNnRZhAgAAoEqZGb9KsWdtd1pA8eTmu9QgsonTIkwAAABUGXOXrFGHLvsUGmaGgQWKLz/PDAvbzGkRJgAAAKqE9dv2KDNvj6KbH5CbG7cS3vIL8lUvspGzVhEmAAAAAl5+QaHmLVunrj13eDunlqLOuOyrXzsjORmECQAAgAA3I/4nxZ2V7LSAknG73fawsPVqsmcCAACgSvhx7VZF1N6nuvWzrZaXj5op6gwrNz9HdSLqWdNHECYAAAACVOqBLK3Z/Kvaxex2eoCSy8tzqe5ReyUMwgQAAECAMsPAdu/zq5fPmCmq+JVXkK+W9dpbU0cQJgAAAALQ19//ohZt9yiiRoHTA5SOKydb0bVbOC0PwgQAAECA2bIzVXszUtSsVZrV8vYZM0UVvzKy09Sqfidr+gjCBAAAQID5fOEv6n7WNqcFlF6OK1u1wqMUHhLh9HgQJgAAAALIp98wDCx8LysnQ60bxDitIwgTAAAAAWLV+h2qFrZX9RtlOT2Ab+TkZKlDw25O6wjCBAAAQADIyHLp+7Vb1L7bTrm5cfPxLTM744TzJQzCBAAAQACY8c1K9eA8CZQBz/kSdU44X8IgTAAAAFRyC39ar0bN96pmrTynB/CdrJxMtTju+hJFCBMAAACV2I7d6dqxd5datN3n9AC+lW2FiU6N45zWsQgTAAAAldisBWvU7azN1pT3awNQVGkrK/ug2jTobE2fiDABAABQSX2+aJU6xyYruJq10XfiNiBFlbpOdn2JIoQJAACASmjtpl3K0x41jM70tg1IUT6prOxMtW5w4ihORQgTAAAAlUy2K0+LV25Sxx6/Oj1A2XC5ctSxUQ+ndSLCBAAAQCUzMz5B3fuYYWC9fZZMUb6rgye5vkQRwgQAAEAlsmT1RtVusEe1o1xOD1A2cnKzVTvi5OdLGIQJAACASmJ3aqY27tihVh1SnB6g7GRnH1TbBl2clneECQAAgEpiZvwqde29xWkBZctdKLVv1M1peUeYAAAAqATmLFmjtjG7FRJWIDc3bmV8O+Q+pD1pO9Wh8clPvjYIEwAAAH5u/bY9ysxNUePm+50eoGwdyNyvmCa9nNbJESYAAAD8WH5BoeYtW6eYnludHqDsHTyYqd6tBjitkyNMAAAA+LEZ8T+pex+uJ4HyU1CQr9w8l9o06Oz0nBxhAgAAwE/9sHarwmrtVlT9LKvl/ToAFOXrMoc4dWnSx5o+PcIEAACAH0o9kKU1m35Vm5hdTg9QPjIPZqhPqwuc1qkRJgAAAPyQucp11z6bvHxuTFFlV65cl4KDqiu6TgurdXqECQAAAD/z9fe/qFmbFIXXyHd6gPJhDnHq3qyv0zo9wgQAAIAf2bIzVXsyktWk5T7J7aaocq3MzAPq02qgszaeHmECAADAj3y+8Bd16b3RaQHlJzvnoGpH1FMdq84UYQIAAMBPfPrNCnXvzTCwqBgHMtPVq+Xpry1xNMIEAACAH0hYv10K2626jTLl5satAm4ZhAkAAIDKJyPLpR/WblHbLuyVQMXIPHhAzeu1VUhwqNNzZggTAAAAFWzGNyvVpc8mpwWUP3NtibOKceJ1EcIEAABABVr40zo1aJaimpG5Tg9Qvg4dOqSDWQfUpemZXfX6aIQJAACACrJjd7q2791lX1NCclNUhVTGwTR1atLTmi4+wgQAAEAFmbVgjTr3Xue0gIpRkFeovq0vdFrFQ5gAAACoAJ8vSlDHHjtULdiMo+Pt82KKKvvKyslStUPV1KJeO6tVfIQJAACAcrZ20y65tFsNotOdHqBipKenalCn4U6r+AgTAAAA5SjblafFKzeqfXczepO3z4opqnzKlZujau5gdWwca7VLhjABAABQjmbEr1SX3gwDi4qXlpaqgR2HOa2SIUwAAACUkyWrN6pWg92qFZXj9AAVIy8/TwV5+erRvJ/TUzKECQAAgHKwOzVTG3ZsV4v2O5weoOKkpe3Tue2HOq2SI0wAAACUg5nxqxTTa53cbjdFVWgVFOQrK+ug+rW9yFk7S44wAQAAUMbmLFmt1p12KiS00OkBKk5q2j71a3ex0yodwgQAAEAZWr9ttw64UtSw2T6nB6g4bvchHcjYr4Edr3R6SocwAQAAUEbyCwo1b9l6dYzb4PQAFWt/2j71bDXAaZUeYQIAAKCMzIhf4QwD632cf4oq79qfvk+DO//OmvYNwgQAAEAZ+GHtVoVGpqhOvYNOD1Cx0tJT1bVZH1UPDnF6So8wAQAA4GOpB7K0ZtM2tej0q5fPhimqYiotfb8GdxlhTfkOYQIAAMDHZsYnqFPvJKcFVLwDGWlq36ibaoRGOj2+QZgAAADwofnf/6ImrXcoPCLPann7fJiiyr8yDhzQRTHXWNO+RZgAAADwkS07U7XnwC41brnH6QEq3sGsTHVp2kd1azZ0enyHMAEAAOAjny/8RZ16JzotwD/s3pOsSzpf67R8izABAADgA59+Y4aB3ey0AP+wb99eXdDxcoUEhzo9vkWYAAAAKKWE9dt1KCxZUQ0PyM2Nm5/ccvNzlZ+bp/PaX+qsqb5HmAAAACiFjCyXfli7Ra07s1cC/mXf3j26MnaU0yobhAkAAIBSmPHNTwwDC7+TeTBDDWpGq13Drk5P2SBMAAAAlNDCn9apXtNdqlEzR3K7Kcpvau+eFF3X+25nTS07hAkAAIAS2LE7Xb/u2akmrXc6PYB/2Je6R/3aX6zwkBpOT9khTAAAAJTArAVr1KHXz3Jb0xTlL5WXn69cV54u7HS11Sp7hAkAAIBi+nxRgtp136rgYLP5BviPvft268rYm5xW2SNMAAAAFMPaTbuU405W/capVuv4z4UpquLqYFaGGtaIVsdGcVa7fBAmAAAAzlC2K0+LV25Um27rnB7Af+zdu0cjzrrXaZUPwgQAAMAZmhG/Up16MQws/E9aaqrObT9YYdUjnJ7yQZgAAAA4A0tWb1Rk/V2KrJPt9AD+IT8/T7mufA3sOMzpKT+ECQAAgNPYnZqp9dt/VZN2W+Xmxs3PbvtT03RVr1udtbV8ESYAAABOY2b8KnXotdZpAf4jOytL7Rt0VZv6MU5P+SJMAAAAnMKcJavVotM2hYQWOD2AfygsLND+1P26osdIp6f8ESYAAABOYv223Up37VKDpnucHsB/7EnZo5Hn/NlpVQzCBAAAgBf5BYWat2y92sX+YrW8j+tPURVVZvSm/m0uVnTt5la74hAmAAAAvPg0foU69eJ6EvA/WVlZqhkcpXPbD3V6Kg5hAgAA4Dg/rN2i6pG7VKtehpfPhCmq4qrw0CHt27tHN58zxmpVPMIEAAAoJZcWPdlbHS/srStPUh2jH9QmlzO7n0s9kKXVm7apeYfN3rfmKKoCa09yin7fd7TV8A+ECQAAUGqZ21dJa1cp6SQlJUnhnnn93cz4BHXoucaa8rIlR1EVWPv371OP5v3Vun4nq+0fCBMAAKCUwnXZ1AKtTynQd58+Yvc8NOVHrbHa67fu0z8fj7V6ou1+fzf/+7Vq1GqbwiLynB7AP+TkZCvUHaFLOv/O6fEPhAkAAOAzGXuSrP9fqYuGxinMdIRHqe+g26yJ9/X9z/59nNOWnanafWCnGrVIdnoA/+B2u5WSkqzbBvzF6fEfhAkAAOBjn+mB0S9o0YoEJXzzkf4y+m67t1kj/z7O6fOFv6i9fXgT4F/27t6j3/e9V9WC/G/TnTABAAB8pt2Q52WuxZv00eP642V99Lvf36AZa62OP81W30b2LH7p029WqFPPdXJz4+Znt/T0dHVtcpbaNezmrK3+hTABAAB8JzxGj6cc1JxPZ2v8K+9Y9aH+NX+H1j8z2HPYkx9KWL9dhaE7VadhutMD+AeXy6XqhaEa3GWE0+N/CBMAAKDUNi2ZpdkzP3JqlpL2pCssLNwqad/GhVbfl9rrzOtPMrJc+mHtZrWIWe/0AP5jd3Ky/nTek07LPwW5zRkdpZA45zp1Ps8zcgMCT+K3L6ptNMs3UC14/lm1eP1Zp4VA88kPr+rJ3ubEVwSipNl9FHxFgdOqaC5Ni47UU07rZGZtLVBnPzttYurnS9Sq+0pFROY4PYB/yErL1kUdr1X7Rv55eFMR9kwAAIBSCtdFi3/Uf2b/qFnzvZd5rJmfBYmFP61T3aa/WkEi22qdOKY/RVVUZew/oLhmA/w+SBiECQAAUGoNO8QprnecOnfzVLMwKSPjgFUu1Wrheay2M68/2LE7Xb/u2aHGrbY7PYB/yEjPUMcGPdWvzUVOj38jTAAAAB9K0aejqqvPgD76w9UXWnWeftOpul6aY64/4T9mLVijNj0TvHwmTFEVVxkZmWoU0VIXd77WalUOhAkAAOAze5e8qrFzrYmuN+lvkz/U+KfvU4zVfPvmG5RwwJ6lwn22KEFtum1UcPAhpweoeNlZWarhrq1re93h9FQOhAkAAOAznitgX6JZs9/V9cOv09W3/UMfzH7Z6lulzdsr/grYazftUo57p+o2NmNLeftsmKLKv1yuHBVkH9LN54yx2pULYQIAAPhcbq4zYck9sNszUcEXmsh25Wnxyo1q2dVcRQ/wD/n5+TqQmqF7Bj7n9FQuhAkAAOAztRuZg5q+0u869dZzz76gl0ZfqnN//6LVd5NiO1TscE4z4leqfdwabx8MU1SF1KHCQ0rZmayHLn7J6qicCBMAAMBnGp7zF/3rhZusqVV67/XH9fZHX1nTsRo/+3m1s+eoGEtWb1BEve2qUeegtQ3HjZt/3HZu36EHLv67qgUFO2tq5UOYAAAAPhSuviPf1fp1OzRn8Qp99vUmrUlZoat7RzuPl7/dqZlav/1XRbfd5PQAFW/3zt360/lPqEZopNNTOREmAACAD6Rr0XsP6tYLe2vMax8pceNCPT+gt668sJ26R9+i5Xuc2SrAzPhVahOX4LSAipe6O1XX9r5DjWo1c3oqL8IEAAAotb3fvKg/jnlVi9eu0oznbtCwy27QYucx6X394fq3lOG0ytOcJavUrMMmhYQWOD1AxUrfd0AXdbpWbRp0dnoqN8IEAAAotc1LvrT+H6s3Fu/TrMn32X0jp2zU+pSDmnCd1Vj7pXaW88iw67ftVpprp+o1TbZaXs5+pahyrsy0TJ3V4jfq0byf1Q4MhAkAAFBKLu3buMq6b6W2HaLUuXdfuzeuvTlPIlyxg8wJ2VKo/f/ykV9QqHnL1ql199VOD1CxMvZnqk/zQTqn3WCnJzAQJgAAQBmpuKFgP41fofZxa718NkxR5V+ZaVk6q8VF6tfmEqsVWAgTAADARz7T86Mf03NPvme33nruQb307GN67aP37XZ5+WHtFgXX3K7IegecHqDimHMkejW7wAoSFzk9gYUwAQAASi13u+d+8Ucv6r255toSUtLcV/X26y9qRrxpbVOe3Vu2Ug9kafWmrWrSYb3V8vYZMUWVX6WmpGpQ++E6p21gHdp0NMIEAAAopXBdNm2Hvvlh4ylqttqWw1FPM+MT1CZupdMCKs7unXs0PO5WxTY/x+kJTIQJAABQamGNotW8RetTVLTCnHnLyvzv16pBq00Ki8h1eoDyd+jQIe3ctlM3nzNG7Rp0dXoDF2ECAABUelt2pirlwA41aL7T6QHKX0F+gZK3J+vBi18KiAvSnQnCBAAAqPQ+X/iLWsetkJsbtwq6uVwupe1N16OXvqGI0JrOmhn4CBMAAKBS+/SbH9W+51qnBZS/nKwcFRyU/nzJRFULqlqb14QJAABQaSWs366CkB2qXX+/t8F0KKrMKysjSzUORemegc9aHVUPYQIAAFRKGVkufb92s5p2+sXpAcpX1oFsRYe30aj+jzg9VQ9hAgAAVEqffvOT2sT+ZE15+biYosq4stKz1al+L/221+1Wu+oiTAAAgEpn4U/rVKfJFkVEZjs9QPnJOZCns5pfpIs7X+v0VF2ECQAAUKns2J2ubXu2q0HLrV4+L6aosiuXK1c7t+3SJR1HqG+bC60eECYAAEClMmvBGrWK/cFpAeXj4IEsBeWE2kO/tm/UzekFYQIAAFQany1aqZZdE1UtuNBqefvsmKJ8W273Ie3fnaZO9XrpjvOfUnC1YKsfRQgTAACgUli7aZeyD+1UVKM9Tg9Qtlw5Lu36NVlXxf5Rg7tc5/TiaIQJAADg97JdeVq8cqOadUlweoCylZGWqeDccD15+Vtq17Cr04vjESYAAIDfmxH/k1rHrnRaQNk5dOiQUlP2q3ODPrp9wFNOL06GMAEAAPzad6s3KLzuNtWok2GOYOfGrcxuOdk52r1zr37X624N7jLCWQNxKoQJAADgt3anZmr99m1q2Ha90wOUjYy0g4ooqKPHL31Trep3dHpxOoQJAADgt2bEJ6hV7I9OC/C9wsJCpSanqXeTC3TLuY86vThThAkAAOCXvliySk06bFD10HynB/AtV5ZLaSkHdFPfh3V+hyucXhQHYQIAAPid9dt2Ky1nh+o22WG1vI//T1ElrYL8fKXtSVez8A4aM+RVRddpYfWjJAgTAADAr+QXFGresnVq3m2F3Na2H0X5sg7sz9DBVJd+G3unhsfd6qx1KCnCBAAA8CuffvOj2sSuclqAb+Rk5Wj3jj2KbXyeHrr4ZbVu0Ml5BKVBmAAAAH7jh7VbFFRzm2rW3W+13BRV6jKHNO3fk6ZI1bdDxIUx11j98BXCBAAA8AupB7K0etNWNW6f6PQApWOuYp2ZmqMru9+sm/uPUXhIDecR+AphAgAA+IUZ8SvVssf3TgsoOXNIU8r2Pera8Gz9+ZIJimnc03kEvkaYAAAAFW7+92tVv8UGhUa4nB6g+AryC7R/9wHVCmqohy95WYO7XO88grJCmAAAABVqy85UJadvV93m2+Tmxq2EN3MF66z9ubom7k8a1e8RhYfUdNYwlCXCBAAAqFCfL/xFLWKXOS2geHKyXdqzfZ96Nx1on2DdrmE35xGUB8IEAACoMJ8wDCxKKPtgjvYnH1DL8Bg9MuQVXdDhSucRlCfCBAAAqBAJ67crv/qvqtVgn9MDnF5WRrb27tyvJmHtdNt5T9oXngsJDnUeRXkjTAAAgHKXkeXS92s3KbqT2Svh/foAFFVUbvchHTxwULu371XLyBjdf+EL+l3vO1W3ZkPrcVQkwgQAACh3n36zQi1jGQYWp3ao8JB9YvWe7anqENVTY4e8pqvj/qQaoZHOHKhohAkAlU5+fr7W/bJOX/1vnr795ltlHMhwHgFQGSxckaRa0ZsUVjPLy2fQFCUVFBTqQGqm9qccULdG/fXE5ZN1efebVD04xHoU/oQwAaBSMAFi07pN+vvfXtIlZw3WtRf/Tg/+6UHdccOdGtJvqJ4Z+4x2/LrDmRtV0Q13P6EBw//otOCvduxO19a9v6pey01OD3BEfl6BMlIP6uA+l85tdakeHfqGBne+znkU/ogwAcDvHTp0SAvnLdTYex/Vv97+l/ak7FFhYaHcbnMcrVsH0g7oP+9/rOcefV779nAiZ1U1d8FSfft9gnJyXLr61j9r4DW3O4/An8xasEbNeyyxprx9Hk1V1cpz5VkBIlsFGdIlHUbYV63u33aw9Rj8HWECAe1gdrZ27N6t7SkpSs/MtDc8S8reaM08aL+Wec3MrCznEZS1DUkb9Pzj45S4JtEOEd6YwLH4m8V646U3nR7fKigosL8G/Nd1V16sKy85XxER4apTO1J1ankuWHXtbWPsQsX7bNFKNeu8RtWqWb9LJ25PUlWszL+rOQddKswIVogrUld0u1mjfzNePZr3s2ZAZUGYQMCavWiRbnr0cV12590aesdd+t1DD+ut/3zsPFp8U2bM1HUP/9l+rUvvvEt/ePQxzfj6a+dRlBWzAf/MmGfsvRHBwcEKDQtVSGiItTFSTUFBQc5cHuYfJrMHY/OGzU5PyeXn5WvFshV68E8P6ez2fdW7dR/1aXuWbr76Zn067VNlZpQunML33hw3Vm+9+JgWLl2hsXeP1Kyp/7D7zXpjChXr5027lFmwVXUapTg9qKpyc/J0MNWlvTvS1CK8s67oOlK3n/8XdWjU3ZkDlUmQ9Y9hqf41TJxznTqf94jTQqBJ/PZFtY2uXMvXbHy+/9nnuuvZ5xQaEqL6deqourUhkZWTo7TMTP1u8CWa/JcnFRZ6ZmNS5+cXaPQLL9hhok5kpGrXrClz2f70zIP2a0545M/64zVXV8qNlQXPP6sWrz/rtPzT90t+0GP3PaZucd3UvGUz1bSWQXBwNe3bk6qfE37WmpVrjtljEFEjQk+Me1zDrxvu9BTfvr379NaEt/XZx58p62DWCaHBLGvz/dzwxxs0dNgQO9j4o09+eFVP9r7NaQW+hJ/Xqe/lo5RnBUHj4vP76rVn/6xO7VvbbXPY08GsbC2fPTUgwkXS7D4KvqLAafm3bFe+Ppz9vbr2XK4daVsUHhGqsJqhCg3jZNqqIj83X7nZ+crJzlWLeu10VqtB6tykl/MoKjP2TCDgJCSt01/ffFP1atfWiw8+oOXT/q21s2Zo3j/f1lUX/kbTvphjh40zNXvxIv3Lmr9P1y76eMLLWjPzU63878d677ln1b5lC+trTdKy1WucueFroaEhevCJBxXTNUZ7Uvbqx6U/WgHiZ3vvxKg7RurmO0epekh1Z24pLzdP2zZvc1pnzgSG9Ynr9dXnX+n5x8bpP+//RwetwOjt8xZzqNXqn1br73/9u96b/B57KPzEZ18tOhwkjHmLlqvHRddr/OtT7bYJoaZQ/v638Gfdc01Pjez/Z/158ASd1+YKVcsJt69enJmeZR9GaD6k4RZYt3xruWamH7SXs1neA9pcqUcGT9RN/R4iSAQQ/qoi4Mz97jul7EvVFYMG6k+/vUYN6kapevXq6ty2rV56+CH70BhzeFJe/pGNjlP5dN58+w/iU3feqQG9etl7NCJr1NCl5w/Q/TfeqLSMDM1euMiZG762d/c+vfzMy5o8YbK+mPGFli1epvgv4+0Tscc9OV6XXnWprh814vDeAbOXIic7p1gb+D8s+UE3XvEH3TRspH2S97zZ8+yNm1Mxr29O9n71hdf00Xv/cXpRHsyITWbkpuN5CwomXDz6/Ou6+YG/ac4Hr2r57PcCYq9EZbJ8zVb17NBALRvXstuhwWHq2/pC3XXB07rzgr8pLvp85aYV6sCeLGVn5li/w4TzysxcFyL7oMtanget5XrIXr6eZf20vTeCK1UHHsIEAs5Pv/xi319mbewff0x9dIMGuuSc/tq8Y6cdEM7Emg0bVTuypi7o08fpOeJi67WMNRs22PfwHXPOwn8//ERPPvCkUnam2O2igGDuzd4Bcx7FvTffpwEXnq9WbVsdXt7m8TM5WdqV49K0KdN13y2jlfBjgn0eREF+gRpFN9LZ556t2++/TU+Me0IPPfmQLrr0QvtrhIWHOc/2fB2zJ2TalGn2sLUoO+YQJTNCkwkHZsQmM3LT8a685AJn6kRTP/r88EnYN933F/seZW936kHt2pOuS/t7DjU7Xp2I+rqw09V64KKX9IezH1KH2j2VsTtbB/flypWd68wF/+eWKytXB1NzlbknWx1q9dRNff+sBy/6u7V8r1HtiHrOfAhEVTpM7HFV1+I9dfSXn1vq/pVtNGZ1a81PidJuV6hO9sFISZ6D8pVlbSAatSO9Xx2zcf0Gys4580+us10uRUbUUMhRh9IUMedQGNmuHPsevpO0dp1mTJuhnmf11O9u+p1uuPUGXfHbK9SmfZtjQuKu7buseZPUo3cPp8cchnTojMLE/C/ma9I/JinzQKb9mjVq1tDQ4UP11It/0e9v+b1q1orUzu07rNCRo0uuGKyn/v6U7htzrzp27njM9/Dr1l8VP2+BHXjgO0ePwmRGZjIjNJnD3syITWbkpuN179xeVw0d5LROZA6D+td/Z+ufLz3p9KCsfbbgZ9111ZHfzVNpUqelLu9xk8YMeUVX9bhVzUI72lc9zs84ZO+xMNcfgP8wy8NeLhnWttGONDUP66ire/xJjwx51VqOf1B07RbOnAh0VTpMJFsBYH9+uLrUD9PZjUMV1zBMB93h2pEdqsKTbGeW5DkoX22bN7fvl61afUJgMIc2LVu9SrVq1lS1oDNb/Zs3bqTkffu08ddfnZ4jftnsGTWoeePG9j18Jyw8VLfcfbMGDR6o6KbRaty0sQZecoFeeuslq/8W+0TrIhuTNqhFy+YKru45fCX+q3i9+8aUUwbGXFeuJk94S/v37bcPe6lVu5Z+e8M1uuyqS/XBOx/qucee02svvKapk96zAsdkjX9ivCa/PEkdrCDx3CvPqv/5/Q4HChMiflq2QgcOHLDb8A2zXIoOSTIjM5kRmsxITWbEJjNykzfPjrnzlIcxvfLP6XYgQdmbv2ydfjuwnSIjiv9+t23YRb/tfbuevPwtXdLx9+pQu5cOZVZX6s4DOpia7YQLE97N7zhVHmXeb/O+Z1rvf+rOdLmt5dGhTi8N7jhCT142WddYy6tNgxhrXlQ1VTpMrD1QU9tza+uSljX1+06RGt62hlLzayshvYYK3N7fmpI8B+XrN33PVnhYmH2i9bZdu5xej1nfxGvDtl/VtX07hXrZ0+BN0eFN/3j/X8rNy7OnDVdurt755FOFVK+u83pxIpmv7fx1pyY8N1FPj3lGr45/Vf945h965M4xenbsM/Y5Enc8eIc9TKyxO3mPHS5CQkLsAGEOi3rj72/orhvvtq+c7c1n//3cet5ue0/Ef+d/rKXrlujq31+tN156Q0sWLNHe3XvtfzzN65m9HPtT99sjS911411an7hBY5951B7RyTDzbFi3UVmZXHuktMzha32G/ME+rGn6pOftWrdxqy4Zcbdizv+t3d/q7CvskZu86dKxrW69fpjTOtEv60s/bDBOb8OvexVSza2zu0Q7PSXXsXEP+5Pu+37zvB68+O+6rMsotanVXYWZ1exwkbHPnGvhsj8ph+949jy47Pd3n/U+F2YGq22tHrrCev8fvPhl3Wstj8u7/0EdrOWDqi34rxZnukT2bfyvGrY812n5v91/fU1ZC76362d3I+U1aqEeDUJVI6Sa8gvdWrU3V65f1qr5f99T7jdLDs97ques3psn19pf1PyTI8+JHNjX+YqV275fv1PdyMqzfA2zJyFpyxZ9u3Kl5i9dpojwMO3Zv1///Wqenn3rbXue5+67Vx1bez+G93hNGzXUF4u/1eKfVmjTr9vt8LBu6za9+O67+s9XX+nsbt30xO23qWbEkU/KK4utixepzqW/cVr+ITs7W++8/q69ZyB1b6rT62EHhV0pWrH8Jw0fMdzeq7B101Y1adZErdu2skd6KgoPZl5z+FF2Vrb6nnv2CZ9W//eD/2rUnaPUqUtHzZk119778O93p+nXLb/azz0ZEyzMCdsmSPQ7v5++mfuNfbK22Ssy7HfDVa9+XWfOipe4a7kuaNrbaVUO5r2f8tFnCreC4shrL7dHYrrujke1YfORPYPmMLamjRvqgv7ef7amjRvo7Q9mOK1jNW5YXw/efoPTqtz2bXhb1Tr53/kfBQWF1t/bVXr0prOcHt+pHhyiBpHRionuqX5tLtZZrQepYY1m9rlO6elpOpCWocJ8twqsUGp2HFZj9K4zVmCFB1d2nnIP5utgWraqH4pQ6zqddU6bobq0+w06r/1Q+303779ZDkCRKnediQ29r3KmpB8uGaWCvgN0Sesaqh1aTblWMPhqW7ZcK35Qny+nKjT3xOPgfxjsPKfVkefM25qtHPOcr448p8MK7/+QVTaV8ToTxr60dD3x2mv68H+zVWht/JnrTJhDnFpEN9brjz+mi/r1O+WhEMf7ecNG3fH0M1rxyy/W8zz/OJkRRy7u309vPPF4pT3MyR+vMzHrP5/pmbHP2CMynYwZFva3v79GZ51zlh66/WH16d9HZ1vT77zxrn1S9dE6xHTQxHcmqHW7Y8OjGV7243/9Rwu+WmjvdSjOn0JzeFOPXj3015eeskOIGU62bYc2evODN9Wilf8cJ1yZrzNhTrS+fczz9onT3pjDmR4ffavTOpbZu1G9hfcPdO65+Xd67bnAuDaSv15n4tOvV+ma89upffM6Tk/5ceVna2vqem3Ys0pb963TwdwDCg+PsP5oHFK16kF26A+ufuIFL6sS87eusOCQVYVyW9sw7rxqysnJUa2IOmpTP0YdGvVQq/qdFB5S+T4gQ8Wo0mEip2aU3BE1FBkapGrWHxbzThzMPyS3K0cRB9PNm+PMeYT9nBrWc0KOe471ixiRdeQ5hImKZz5BXrpqtT6Lj9f+jAx1a99eI4YOUeP69Z05isdcoG7mN9/o259W2nsnLuzbV0POO/eML37nj/wtTJihVsfcPVbLv11+yo17syFgzqF45Z2J1gblE/aJ0w888YA9ZOxH731knw9RJLpZtF584wX17nfkU+wDaQd098h7tHrFanvDsyTMcMP3PHK3+g3opxuv/IMuHHKh/vLCk4qqF+XMUfEqY5gwQ7hOmfCUho160D5h+mRWfvWh4rp1clrHMocydR34O6d1RMP6dZW06L+qV7f8N3LLgj+GiZVJOxQSVKCrrDDhD4rCxZ6MHdq2f732Z+1WRk66wkM9h0Uq2Pr32yoTMIqCRqAoCgzmPqjQ+rmsMntuXXk5qh0RpXo1G6tVvY5qXLs54QGlUqXDRFkiTKAy8LcwYYZnNedF7Ny+0+k5ObNn6el/PK0tG7fon6/9U81aNNPDf3lITVs01QtPvWhfVM4c+tCiVXP7pO2i8xvMIUkvP/MP/fudfx9zLQlznQoTUM4deK4uufwS+2rbQVafOazqu/jv9NX/vrLPsTBDwRb92ewW11XTvpimczufpzFPP6JhvxvmV594VsYwYfZIfPTZV7rpvqecnhOZEZs+fefvTutEZgSo//7va6d1xMtPPRAwhzgZ/hYmUg9ka96SRD056mynx3/tz9qjVCtY7D+4R3syd2rPwZ1Ky9qr3PwchYdF2MHCXa1QQdXdh0OGPx4yZa7pcHgvQ0GQgg4F29Ou3ByFWeGgbs2GahTZTI1qNVO9yEaqbwWIejUbOc8GfKPKhYnV596o6tWCFFZGfxTyrF/s/ENu9fjuA6encquMYWJ3aqp9DYnyOPTI7P1I3LxZdWrVqpSHOvlbmJg3e74evffRUx7idLRr/3Ctzht0rkbfcr/dLjr8aciwIXpl/Kv6aflP9uFPE9+ZqDrOp9E/J/ysP9/5iH1uRJHwiHANHTbUer3f2sfjJ/2c6DlfwwoGjRo3VJceXVS3fl37onkf/PPDw+dymOct/nmRHr//CT3+/GNq0LCB3e8vKuthTj0vueGkJ1ibELk2/iN1au/9nKd/z5jr9YJ2xobvZqh9m8AZrtLfwsTUWd/r4et7qW6tI9diqWwKCvPtkFEUNHZnbte+g8lKz05VaEiY/bg76JDMzXxuEGRtTxy5t+qYe/Mn5Ng+c0SDuXdb2wmHrM0vc282ww7fW1tkJ/QdvjeHKJmRc6pZG2/VFFwtxPq3LldRNeqrQWQTNa7V4nBgMMV5DSgvVS5M/OXl1erWqIYu7VA2hyJ8syVDP+7K0tMPdXd6KrfKGCZ+/8gYe1jY1x5/VJcOOPHCdb5igsT0OXN17/Pj7BGfPn1lgvNI5eFvYWL2p7P12OjH7T0KZ+KCi87XzXfdrFFX3+z0SBEREXrwyQfsQ53+8ewEe4/BjX+80X7M7In40AoD/3huwuGvYUaE+uO9f9Sw311pP/Zt/Lf6dev2w/+Am4DSvGVze9Sn4b8bpjVWGHnq4aeUkZ5hP/9/335uv645N8PfVNYwEda6v72HwpvbbrzaHhrWm/1pB9ThvKvt++OZ4WCzN31brHOl/J0/hYkFP2xQTIvaGhDb1OkJPNm5B5Wdf1B5BS6rcpVjTefkZyu3IMc+nMpUbqF5zKnCXOs+T/nWvQkh+VaZ+zo16+pAVpq9sR9ilec+TKHVQ+2rg4dWD7crLDhc4SE17AqrHqEI6z4iJNJ6zDNPjdBaVtV0vjug4lS5MHH155Ea1La27u3XxOnxrXdX7NH/1qXr0ysynZ7KrTKGiYtu/ZM9klPd2rX17xfHa9DZZbPLfUlCgq4e/YDSMzPVPzZW8VPecR6pPPwtTMz9bK4eu+/xY855OJW4PnG688E7dPvv73B6PMzVqs/7zQA9/cjTVpC4QX/+65/1y+pf7MOUZkyfqcXfLNagwYN0xTWXq5kVFCJr1dSdN9ypzRu2OK9wInMY1JArB+tvL/9NSxYu0UO3PWyfb7FwzQLVb1Cy83DKWmUNE817X6qdyXuc1rF+nPsv9e7R2Wkd6/6/vKxX/jnNaR2rTctm2rxsltMKDP4SJrbu2q/1W1J099WB8SEagOIJnDONzlBeQaEKCk9/ZdySModI5J3hp6ooG2ZIQMMc6nTtgw/rb29Oskd38pUcl0tvTv9Iw+8brYwsrivgS3Xr1VXtOrWd1ukVFOTbhx+ZK1KbE6KL5OXm60D6AXvv0Sf//lSXnD1Yt/z2VtWyXtscTzz5w0l67NlHFRYeri8+na0/XvvHUwYJw7zW3M++tC9k171nd/vwqlZtW/ltkKjMrhoy0Jk6UVzXjs7UiWZ//a0zdaI2LQP3E/OKZD6N/GzBWoIEUIVVvTCRV2BtZB6yr1Ztan3aTj29/F+6f9GbJapHv/unVu3bbL+W9bLKN2GCC+dUqKIw8dZTf1FoSIhenDLVChUPadfevXZ/aT068VWNnTBRWTku3XndiSPGoOTMOQcmUJzpoWlbNm61R2/647232td8MIewmOfWa1BPW63HjKyDWUrekaw27duoZesWGnXnSPvaE3956Cndf+v9evfNKdq+bYc97+mYQPHhO//WrP/M0oALz9fl11zuPAJf+tvDt9sjL3mzbtM2Z+pEOafYo3WqEIKS+9/Cn3XnVVy0DKjKqmCYyLfCRKEKzMa/VbuyD2rm5p/14bqfSlQfb1ylbZkHDr+eeW1zPQNUnIJCT5i7/ILzNf3vL6pX5xh9//PP6n3tdRr/zjtat2WrvVFYHOaY+K+WLNElt92uyf/5j32BujG33Kwxt97izAFfaNK8iT2i0pkyQcEctvTptBm67KpL1TC6oX1SdP2G9bUhaYMzl4e5OJ3Zi+ByufT3v/7dHqHJnOhd3CM9zaFNMz+apXYd2+qqEcOdXviSGbp17D2jnNaxnnrpLWfqRKcKDFdecr4zBV9ZvSFZTerVUJfW9ZweAFVRlQsT+fmePRNFG/+1QqN1dpNrdUHzm0tU5zS9QVHhLZVvXs+8Poc5VbiiPRPVgqrp/D699fE/XtboG25QWkaGfQXsy+66W/c+P17bU1Ls+U5n0Y8rdOmdd+umRx/X4hU/qXWzZvrXuOf1+G1/qpRXvfZn5noRvc7uaQ/FeKZMMPz+u+/tq1Lf9Kc/qFbtWvrNkEFq36m9WrZpebgaNWms1H2peu2F1+09EcUNlEcz18MwrxXdNNrpga+dbOPfDPlqRmzy5sUn7lPLZicuk9+cd9ZJr5aNksk4mKtVSTt0/UX+N/AAgPJV9fZMmDBhbWzmmb0IVgVXq6noGh3VvFZXtazdVec2i9XQNj11qVVxjbrb/aa6N+hu95s6v3ms2tTx9DeN7KzQ4NqHw4kZGpYwUbEKCjxhouhK1dENGuj5++/T4ven6rIB58uVm6t3Pv1UHS+7QheMvFmPv/Kqpn0xR19+952+XrZcc7/9Tu988qk9SlPMFcPsvRGLVqxQZI0auuWqq7Rgyju6qH/xrqCNMzfwkoGKrBXptM6MCQYL5y2yr4ht9hysWP6Thl83TI8+M9a+kNyfn3pYv73hGn352Zdat9b7kKPFYU4Q35C00WmhLJhzHE72O3bvE3/3OmJTl45ttXz2VPtaEiZURDeqr1HXXaFP/3nya1KgZD5f+LPuuprDmwBU0TBhTsI2QSLPnONg3Vv/2UKqBalP4zBd0a6GLreqTZ0jYzQ3r1Xd7r+ibQ31bxKuGs5VMs1z7cObisq8NmGiQpk9E+a4eTP6ztHO6tZN7z77tGZPekOP/vFWNW3YUMvXrNHL772vW578i32y9jUPPKjfPvig7n7uef3ffz/R1p071SK6sf5695367PVX9crYR+xwgrJj9igMumSQ0zpz5oTrjAMZ9jkXH/zfB/rbI0/rmUefta+Q/czYZ7V3915Nmzq9VHskipjAcjAj075H2TBBwtteBsMEiacn/NNpHSu6UQP74nTbfvifkhO+tK+mXad28cIpTu27lZt1Xo8miq5Xw+kBUJVVuTCRm2fCxCE7SOQeFyYMcyK1eczUoaMeMJsfZv5cExiOe44JE/ZjpgoPWV+DcyYqUuGhwsN7JY5nDkuK7dRJT911pzbN/UILpr6rZ+69R0PPO09d27dT+5Yt1LVde/v6FCZwzPvn2/pl1iyNvfVWdWnX7pgRg1A2TAi87f7biv9eOxeIys3N1Z6UPfaVsXdt32UPB2tGcMrOzrH7fcVbYIVvnWoEplON3ISys2P3AaUdOKiL+gTOxf8AlE6V+5fQjLRk9kzYgcEKASYIFAUDczXKPTmF2ppRYFeGmclx0JreZvWZ2p1dqAInaZj/m3BhZjVBw35tRnOqUGbDMbjamR2C1K9HD/355lH2BeeWfPAvLf3gAy398F922wSOAb16KSSEAFHezKhLAy4s3gUHa9SoYbbw7ZGbiphPt81F7GrWqqkDaQfsdcMXzIXszPkSxfn+UHynOqH6VCM3oex8tvBn3XNNrNMCgCoYJvLz85VbcMiz4W8FgKP3MuRb7ZW7c/XVlmy7th04sodh18GCw/0/JLuUY1KIw94z4bxentXIz+fQh4pkQmHwST4xNteIMBeZ8zaCj9kwNMHh+E+bzWFrqenp9ohOKD/X/P5qRdU7syvVm2XX86w47UneraBqQercvbN9Reu7Hr7Lvhr2qDtGqnGTRvZjvlAnqo7OPrdsLoaII041AlPv7jHOFMrL3G8TddOQzgpxDvMFAKPq7ZmwNvTt4VvNhr+1PXlUJrCZkGD2SJgy8xQxQaOoP9ua5+inmdcw85oyI0URJirWyT4sNse3v/Lhh7r8rns07p/vKHHz5lMeP28CxOxFi3Tf+PH2Sdhzv/vOeQTloXe/3vrN4EFnfCiRCZF9+vfRK+9O1Auvj9eFQy+U21q+337zrX3hutzcPJ/sSTB7O8xVtTt17eT0oKyYEZjMSEzHM+dSjHvsHqeF8pC4ZY9q16iunh0aOj0A4FHlwoS5KrIZvtWEA1PmHAnzIYs5+bokZZ5rNkftk6/Na5rX5gTsCnds3PMotDYszTUmfly7Vk9Pmqyev/2dul91je4f/6J9svXHX36lf8/+wg4al955l9oMHqpr7n9QU2bM1NqNm7Rrj28ueoczY66EffXvr1b0SU7CPZrZ07Rs8TJ9M/cbff3F1xp19c26/9YH9Prf39DC+Yv0y+pftOrHBPU6u1eJA4UJNeaQqZvvull/vPePJx1pCL5lRmIyIzKZkZlMiDAjNZkRm8zITSgf2a58LVm5WSOHsjcIwImqXJgww4ba14IwexOsigitpu7REerTvEaJqmfTGooMD/a8nvX6+dYGq9nzgYoTZM7E9cL0V3M2JM+Ji1XvLl20c88e+yJ0ZhjYPzz6mD2q09/enKRvln9vz9e9Qwf7WhWcaFsxYnvH6sY/3qjqZ3DeSoEV4sc/+YK9F2J/6v5j9jqZsDH3sy913U2/U526dZze0zPLvUGjBurSo4t9gbqX3n5J9zxyt/MoyoMZicmMyGRGZjIjNJmRmsyITSg/5irXDAML4GSqbJiw9yRYVS3Y2liIDFF07eJVY+e+Ua0QVbdew94rYV7Teu2ii6bBv5gcUc35NPm3l1yi+f98Wz/P/FQfjB+nMbfcoluuvko3XzVcj9xys957/jnrsRlaOHWK/njN1dZGZekPj0Hxmb0I1/7ht/Y1Ik4X6ExgONVhaxsSN2h90gbrtX5rXyX7dMyeB3PY1FMv/kXPTnxGjz77qAZefIFCQo4MGQ0Euu/XbFPPDg3UsnEtpwcAjlUFw4TZ2HfLnFptlxMqTJlzH+xpM99Rj5n+w48d1Xd02y5rO6aAMFHhzAaol/Or7f6iPRNmwzMiPFzNGze2gsXF+ts9d+nNJx7XpCef0NP33K3rhgxWyybRqmFtdB46eoxglDszStMDjz+gvuf1LdUeInPOzL/f/be9p+GK315x2qFnTZB4+h9/02+G/EadunRSRA2udo6qZXfqQe3ck6ZL+7d2egDgRFUuTIzZ/D9dtXCq6v7jr56a4NxbFXVU+/hpu30Gden8d+2vgQrkBAZvijZGi3PhMhMOvYUTlB9zRWxzeFHHLh3tUFgS5nk1ataw90o89uyjeuy5R9UhpoPq1q+rsPAwhYaFqnZUbbVq20q333+bXn//NbVoxVj6qLo+W/Cz7rqKw5sAnFqQ23xEWwqJc65T5/MecVr+b0Pvq5ypstVhxQxnqnJL/PZFtY2uPMvX6HT5lUrZt08Hli1xejzMJ9P3jhuvdz+dofEP3K/7/3Cj88ipvTdrlu585jlNHPOIbrv2t06vR1ZOjuqfO0D9Y2MVP+Udp7fyWPD8s2rx+rNOy7+ZP1XfL/lBLz71otb/sr5YgdAcsmRGh/rTfX9U//P7Hw4k+/bu09pVa7Vz+y77GhSNmzRWTNdOatG6RYlDiz/55IdX9WTv25wWAk3S7D4KvqJsBvyYv3y9erWvq75dTj8AAoCqrcqFCRRPZQwTMVcM087du5X5/TKnx+PoMPH86Pv04MibnEdO7Z1PPrWfR5ioeObP1eb1mzXh+YlaOG/hGQUKszdi+HXDdcOtv1frdlXrcA3CRGArqzCx4de92pWSqj9e0dXpAYCTq3KHOSHwmfMizDUHjmc+aS4a6cnb4yfjOcyJ45z8gVmG7Tq104tvvqA7H7zDPvzpZMwhbWZY2Zfe+rsef/6xKhckgJIwg5TMX7qeIAHgjBEmEHCqVw8+7SfWxQkHnFDvf8zeBnN16/dnvae7rftBgwfZJ0zH9YnTeb85TyNGXaeX335ZX33/pS646ALnWQBO5/NFDAMLoHgIEwg4wdWC7bDgq70JhYfYM+GvzChL5gJyT4x7XH9+6mE9/NRDevSZsXrwiQd10aUXcmE5oBhWJu1Qh2Z11L55lNMDAKdHmEDAqe5sQB6/d8IEgkPuMz9ptwhDw/qnvNw8/bp1uzYkbdDe3Xvtc2LMoU0ZBzK0ecMWbVy3UWmpac7cAE4l9UC21m3ZravOb+f0AMCZIUwg4AQHe1br40OACROFhSUJE8V/DspW1sEs7fh1h7Kzsu29D+ZCcmFhYXaFhoZa7eo6ZC3r3cm77cDhynE5zwTgzecLftbdHN4EoAQIEwg45jAnw9teCLfTF1yMi58VEib8hgl2B9IPaH/qfjtERESE2xeTO1VZC1379+1XZkam18PVTF9BQYFdBEdURQt+2KAhfVupXu3TXxkeAI5HmEDAKTrM6fgNR9Ms2jNhTtJG5WKWZ052jn14k9kD4S04eCtzkbrqIdWV68rVwcyDhwODeT2zx8KEjIMZB+0y02ZvB6ECVcXWXfuVl5evAbFNnR4AKB7CBAJOUVDYm5amA9bG4/4DB7Rj924lbdmi/RkH7MeK9l6ciaJwYq4pkZefb29o5ublKePgQe3dv99+DGWvIL/ADgAmHHgLDacrc5VrM7RsvrXhZJahCQ351vI0fcHWOmPKnHNhzr0wj5k9FUCg+2zBWt19dXenBQDFR5hAwCkawWfoHXfpglE3a+DNt+jiP92m4feN1sIff7QfKwoIZ6LoHIyJ//pA59z4B/X7/Y32/fkjb9ald95tP4ayF1QtqMRBoqjM80PDQu1QYsKFt3lMmfmM4/duAYHk84U/686rOE8CQOkQJhBwRg67Uh1bt9K+tDRt2blT23Yla+/+NHuvQuP6DRQX00k9OnV05j697h066NyecYqqVUuZWdn2no6D2Tn2ORm1I2tqQK9euvT8Ac7cKCvVq1f3Sdl7Iqww6e2x48vMCwSi1RuS1aReDXVpXc/pAYCSCXKX8qO3xDnXqfN5jzgtBJrEb19U2+jKtXzz8wu0c89ua6M/Q7n5eXaf2RMRFhqqGuHhqhlRQ00aNrD7z4T5FUnPzFRGVpby8vLsE7LNCdwh1sZmeFiY85oRh/eIVCYLnn9WLV5/1mkh0Hzyw6t6svdtTguBJml2HwVfUfzD8TKycjXzm9V65o/9nB4AKDn2TCDgmGFBWzdrpl5dOqt/bKxdZ3Xrph4dO6p9y5bFChKG+XS6bu3aatWkiTq0aqWYNm3se/M1ohs0UO3IyEoZJABUTQwDC8CXCBMAAFQR363crPN6NFF0vRpODwCUDmECAIAqYMfudKUdyNJFfVo4PQBQeoQJAACqgFkL1uqeazi8CYBvESYAAAhwc75N1KihnRVSnX/2AfgWf1UAAAhgv2zeo6ia1RXXoaHTAwC+Q5gAACBAZbvytHTVZt00JMbpAQDfIkwAABCgzDCwd3GVawBliDABAEAAWrZmq3p1bKiWjWs5PQDge4QJAAACzO7Ug9q1O12X9m/t9ABA2SBMAAAQYD7jKtcAyglhAgCAADJ/6Tr9dmA7RUaEOD0AUHYIEwAABIgNv+5V9WC3zu4S7fQAQNkiTAAAEAAKCgo1f+l6/emKrk4PAJQ9wgQAAAHg84U/6y7OkwBQzggTAABUcj8l7VS7ZnXUvnmU0wMA5YMwAQBAJZZ6IFvrt6TomgvaOT0AUH4IEwAAVGLmKtcMAwugohAmAACopBb+uEFD+rZUvdrhTg8AlC/CBAAAlZTLlacBsc2cFgCUvyC3xZkukcQ51zlTCFS/vpvnTCEQfT+ykTOFQHRtytvOFAJRzB9L9U84AJRaqcMEAAAAgKqJw5w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BLktzjSACvLltVc5UwC8GfzxDGcKAOBPCBOAHzBh4oJHH3daAI62cNxzhAkA8FMc5gT4DZPrKYo6sQAA/oowAfgLb9tQFEUBAPwYYQLwG962oiiKAgD4L8IE4C+8bUNRFAUA8GOECcBveNuKoigKAOC/CBOAv/C2DUVRFADAjxEmAL/hbSuKoigAgP8iTAD+wts2FHVc5crlMuXtMSpgCwDgtwgTgN/wthVF2ZW6Tq89fZMi+g5U3fNN9dcTC7c6j7v08dP9rcee0arc4553yip63iP287Z9NcGa7q9/bSWp+F8BAPwVYQLwF962oSilr5utiEtH6ZHZG3TxZTfqmesGWA9ILz9yvf5vXaY1T4q+mm119OupTqGe55xZ7df35nkdeqmx9bxVP//HNNSqXpiXeakKLQCA3yJMAH7D21ZUVa99+udNz1n30otvfqbPnrxTDz8wXsvub2/3/fOnZCl1lz4wjWU/6fU3xqjvH27S7ybMU4rzGulbV+iJRx6w+/veP0avLVxv95vnvW6e16+9oq2v8/1HpnGhOtayHsvdp4+nT7Sec45VD+iJec5zrPn+b8Iz+tOE9/Wv6W86rzlRi5KL9mZYz3v/Gbv/ygnT9fGn7+t3j7ypVZme7yVl/Tz9+f6bFNHPevyR97Uq1dOvzK36P+t7j+h3jiKs5/750xVy2a9HeQoA4K8IE4C/8LYNVcXLtW65nrQmdenfdG/P+of7Y4e/reSv5mrh8A5K2brBzGGZo4+3WXcbNurzj57S5+ty5doyX01G3KuXF0nn9+tlBY7FemTMJK2ytv3Tnefd07WJlLFN80zjug6Kdm3Tny64UjdN/I8adxhqvd5yvfzkKH28y3p83zb986M5+uCjybpt9jY1tr7W6mX/0UtLf7W+r1S91M963ptztNqadd5Hr+qmFyfr80XbFB4irfvqWbW56Sm9ntpEN55vPb5osvq9MN96XrL+fPHvdd+/8vTiI/fpCus1X3/xXv3L+v6Pfi+qdAEA/BZhAvAb3raiqnatW2ttbFueuSzucJ9dYaGKqhWp8DC3tq1faWbRM2/M0vIXxuntR/ra7fBQt1x5IXrmDzfo/f97TI9fd6F62I/U8zxv23K7dXarukpP3mYHgBu7Rmvdon/ZezouHv2a/vPk43r76Wvt+b5fv8uab4M9X48/vKac98fpP+89bD+m0BCl/PSRHXx6/OElpb0/VWnT/up5rO8AtdJWvfSXOaahLyf8Vf/3xOO60Ty2aJlWb/jJs4fk/J6K7TlAj7/xvN6f8JrOb1KsY7YCvAAA/oowAfgJt7XNRB1duVq31LPB37Je5DGPJe9K1tZ9mdZ0ptYtM/MM1eU96x/1nL7qWC9M6ZkHtXzZh7rpT8PU5PLbPYdDDeirltZ8qxaa+Qaoe3SYUtZ7vs6ADvW0ap7Z6JfmvXKv6vY/T/3+8rHdbhkdqa3OfA9d2sX+PrZuXWu3L24ZqUWzP7Sm2uvFG/vJyioKsx+xHju/g9zWfPbX1nINvvxCRVxys6fdoataNG6li830oskafP216nf3Y/pqX6Q6Rh79XlTtAgD4L8IE4DfMVhN1bHmsTs20/u/pWzfvObW95lp1nmRtyOcm63M7O5ytVvbjyZq32LrrcLY65i1T53ue1/+i79XKL+dr8+u3Ww9Il5/fXuHWfJ7nnadWYS6tXmSedLZ6RKd6nt/3XiXGz9f+L2dq6dR3tcCqGzuGaP0i86Tz1DHas9dg/XITPNqrR6uakvkWzV6PUM/3uWjRF6ZDA1o11rYNi+zpF1//j/Zbr7t52rta+vZkLR1/nlz7a+rpt6321Ff11p1D7fk+eG5SMUemCvQCAPgrwgTgL7xtQ1XpClOPi86zJqSX7xmu297/j1565mb1fMpswJ+npQ/3lSt5m/5ntS4e0Erh5jn7fvV84t+3g8IzU82ULjbnRCR/r/vuectuX9EhWtq1wfM8M587xRMg2g9Qq9BINTYzLX9NHy9K0Oez31L/Ubdo4KRtnvnsAGLms+7dyfrezgt91SrSussz099r4NhX9eSYARoy6Xur3V5nt6ylxtFdzYN65KOvtejnxfrL9beo/213aH1mioZff6M1PVnrc+upR5cu9nwaMLSYI1MFeAEA/BZhAvAb3raiqnZ1uuhRfXTj2da09MHk1/SXORvVY+i9Wjn3ecWGubV7m+cwoyu6mQjgVnpyst2+u2tjhUdaG+fW9LzJj6nnqC8U5TmVQrszM5WyzXPy9YAOdaXUZM95EBe1VJTq6e63HrUf+8tTD2vkq3N08Y1PafM/LlS4FVzscyn6trfms74/K6yY52loF7VSqK792zu623yN5R9rXaQnBElxalXfraheQ/TW0PbS4rc0/N6/Wa9ztt6bOkPXduiiVx82836vkbdboeLel61scruWPm59vaPeBwoA4K+C3BZnGkAF+fLaq3T+/Q86LRzPZQWA9DxZAaGWoopORjgjuUrPlKJqFetJFvM86wuGntnXc21bqQ+W/6o6HeJ0bc9WSlk7R21vHydd+4qyR/d05vL8HGYQ2ahatTwdRXKtr5dnvl6o9fWK+70GvkUT/6HBH89wWgAAfxI0cOBA94IFC5wm4B+s9VLx8fFOK/B5wsQDTguVjWvbHNW7YbzTKnKeFsx5TmcflxtQfIsmTiBMAICfqhYREaEvvvhCZgcFRflLmfVyzhzPqDpVxvFHdlCVpsJbDtWuD97Ue0/9RW89OlbvvfpP7VpsBQlzLoWX+aliFgDAb1UbOnRo1dtog9+rmuult60oqrJUVKsuuvai3+gPlw7RtT2d8yooHxUAwF8RJuCXquR66W0biqIoAIAfq9a+fXt7YuPGjfY94A+q5nrpbSuKoigAgP+yh4Zl7wT8UZVbL71tQ1EUBQDwY4QJ+K2qt15624qiKAoA4L8OX2ciKCjIHkUH8CdVZb20h4a95z6nBeBoi15/laFhAcBPHb4CNnsn4I+q1npZ9CksRVHHFgDAXxEm4Neq0nppdsBQFHViAQD8F2ECfo09ExRFAQD81+EwwRCx8EdVar30tg1FURQAwI8dDhMGeyfgj6rOeultK4qiKACA/yJMwO9VmfXS2zYURVEAAD92eGjYIgwRC38U6OulGRp2wJ13OS0AR1s86U2GhgUAP3XMngmDvRPwR1VivSz6FJaiqGMLAOC3CBOoFKrGeultK4qiKACA/yJMoFJgzwRFVeECAPitE8IEQ8TCH1WN9dLbVhRFUQAA/3VCmDDYOwF/FPDrpbdtKIqiAAB+jDCBSiPw10tvW1EURQEA/NcJQ8MWYYhY+KNAXS/toWH/dLvTAnC0xf/3FkPDAoCf8rpnwmDvBPxRYK+XRZ/CUhR1bAEA/BVhApVKIK+XZocLRVEnFgDAfxEmUKmwZ4KiqmIBAPzVScMEQ8TCHwX0eultG4qiKACAHztpmDDYOwF/FLjrpbetKIqiAAD+izCBSidg10tv21AURQEA/NhJh4YtwhCx8EeBtl6aoWHPu+VWpwXgaN+++w5DwwKAnzrlngmDvRPwRwG5XhZ9CktR1LEFAPBbhAlUSoG5XnrbiqIoCgDgvwgTqJQCc8+EtdFEUdSJBQDwW6cNEwwRC3/EegkAAFDxThsmDPZOwB8F3Hrp7RNZiqKcXxAAgD8iTKDSYr0EAACoWKcdGrYIQ8TCHwXKemkPDXvTSKcF4Gjfvv8eQ8MCgJ86oz0TBp8Cwx+xXgIAAFQcwgQqtYBaL4uOD6co6tgCAPgtwgQqtUBaL80mE0VRJxYAwH+dcZhgKE74o4BaL719IktRlPMLAgDwR2ccJgz2TsAfsV4CAABUDMIEKr2AWS+9fSJLUZTzCwIA8EeECVR6rJcAAAAVo1hhwmDDDf4oINZLb5/IUhTl/IIAAPwRYQIBgfUSAACg/PlxmEjSqKAg+wrHR9fY6Qn2o66k6VZ7lDWX7yVNjlPQRM/X8R2Xpg83P8NYbXV6jGN+DleKEhJS7P6y51JSQpL1fyNBcUFxSvA0KiX2TFBUABcAwG8VO0yU51Cc6VaNmbFSyclbtGXLFi2dMUEvXN9T4xeYR4wUucpgA7j1kKlaOaS10/KRlGW6fpaZeEFzE4q+/yLOz7F1pnr2nOnpKnNb1blnZyfYtNbU+KlqHW43KiWGLgYAAP/f3v3EtJHmaRx/mJO5mZu5kUNLZqVZjLS966xGGqORBqcPG0faXsEpzi0cuuOc4ty4BU4xJ3yLc6K0vVKcPTQw0giPNJp4plfC7EprSzNSuOFbfMN7Yt+3XAYbV4AO/16b7yd6Av5XrjKvpff3VtVbuHk/u5iwbmoU2Pav4/GEYrEpTU1NKZnJaWNG8honY/ud/m9blWLueO9FZqXsFyK2w7ySycsrl5QJHitsBfsymlvK5ooqeyvB6zLa2u9UJq39qir7dglnvN5oVj1lEgmNJbIqlgrK5UqmLAhXK69Ij9f15pm0VKoG956INCvKTC+Z35aUzpX9bW/vV5RLd943bZbdCAqn5lZB+dKWvLx577Sn/a0V5YqevJVMZ1syhePnthsny7Dr6fmFTFOF9LT/+HQib57bVnWraj6zpkrZtIqVk61oVYvmvb0z18cVQ793ImxElhASfEEAAC5yupiwhUK7fTKK32qUtbInLST69xo0t55qbmlN73Y/6qC+o+jLR8p6tuAwneT3q1p85Cn7YVeb6w/1/EHOP5yn3Wrp7dqSHpUi+rC7q/WH7/Ug0+k0t/aLeu4XE2e8vuFp8v6iovmC6sW0lp4819paWc3QDrbppC9t61Uuq4XsurRWGDykKJZQzlYaeqZ8NqlIq6rkvTk10puq13eVajzRdLLoF0mtVkWrTx5osbGgd8tJsy1VrS0tqqSsdnc39fj9cy14tuhpKj89p7XEO308ONBOTlqczamhqNL5N5ox/94UFjQVaam4apbdjmkqtq2llYr/Odjt31pe0rYp5M5aH1eMxKFOAAAAQ8TpYiJqsjQ70RlVN5mYfqS9h+vKJu0jJ6LxnHZ2D5QxRUZsKq7UvOkG9xz/9Hq3rEwyofTTFc1rW41gD4RMZ3q3nFMykdDTlQ1pr6zOQzHzyMkxP2Gv36+smH7/pkoLKcWTCzrcfWOe2e551Yl2raw1PTTrF1EkkTK/bcurnt6HEVUqlTA/E0olYmpsrWhPr+Xl0v7emXzJfN57Szo5pWJdn8p5s17dwmpd5XxGiURa+Y157Xk1szZRZXd2dLCcMUVCzCwnaZ5nD6mKKJ5Kmq2MKWne066z/d1KZs12bK909jq0G1rZlt4tJC+wPrePPROEjGgAAM76omLCuomOmx31frVT16dPBzo4sPmko/LToNvbI9LWVn6yU3SMT+qJ6QB3O/Vt0/1Pxfu7+N1Rdymn7kMn9/ULf31bteKe5o878tbne9VVr2j+f69pvyiaNr9Jq4Xu6P+Jbv3T+WELpueaCAqpsckH/r37LfuoyUz0pHAxL5xZT/UXMsHqtJtbmhzvLGPyvj2MyhQ0nYd8PTWXLxJP64UpG+x5Ha2q5xcQKf8DP2t93MHeCQAAgJvjdDFhu6n2fIloNGZ+2vTvkehoq5y9r9XYhg4OD3V0dKSdZ/Zsh+sUUSwtbfce0xQZKHE62jWtrO7p1eauPtbrqtc/anfzlaktFlUNO0ZoJvjZNtXAzBt9MttzeHiko8MDfdjZVeZUYXOmRln3F1e1sXugQ7Oco0875s7+zn9kYHExLazP66U9B6OwqocbGb+MuJL1uQFDXUzYEVhCyGAAAM5yupi4iOOucdwUG6Zn3Kp5mlszXeLTQ+4XdNFXxVOmYnme1VbDVAStmvLTT8y9kYHXNyslbeuZsumEpuJxxeNTSqQXzD3qO5n7+HV7NdnTNWIJU63sFVQxy7cd/pqX1f255Z5zFM5fU7sHxbKFmPlk5C3P+bf9j8Z/aFsNu/6nJDI56e2Slt7PKB/ManX++rhhmIsJ22UihAwGAOCuLy4mbmIqTjvmffa4d8R0bCNK5V9LL+f8w28mZj29ejav7aVZFRv/FzzvRN8yu3sBjtnlBb9+Rvf1sfSKdtYTejA9obGJWTX8ZSVNQWN/drVVKaxp5nX21KFZU1p4PaP3JXteg9V530h0yqzSmqYniookcmb5U3pkl2+2a/ZJUxv1knll5/mn3ugU+7j5P57W63lpbtIemjQhL/LCP19jNlVSOxJVyqzzo+lUyMngSa2b1+nxshLBzqDomevjjqGeIjZsRJYQEnxBAAAuGjuyxwV9oe+//15fffWVvvvuu+CeW9Ruyx6+H412Otn2BGxbaFyXVqOiSjOmTCreuV1bMYVMTIdHWb/YuDLtVrBdYYd4XUyrZfcmRINCye6v6D9v4me5gvW5bk61ywva/vaR/vnbfwtuAej1px/+XfM/vAtuAQBc8sV7JiynDikxPeVuIWFdZyFhRdTQo7lpZVY8lb28KSRe6tm75NUWEpYpAi7bcbevP/k4LlFIWFewPtdtaA91Oj0aSwjpBADgrEvtmbDsIS+XXMTQajWq2qpUVdtvK7mQVSbxmZOwceOGrV36eyb+9dvgFoBef/qPH9gzAQCOutSeCWuoZ8+5pGg8qYWnOa2s5CkkHDOU7bI7CksI6Q8AwFkUExhJtEsAAIDr51Qx0Sil/cNTwpIunUyjehe1G0XzORQ7sz+1m6oFl55uN0oaS5SCWaHO0lDGfI6ef2nrE/teVmNp7wKvHy7smSBkhAIAcNali4mrnIpzKlNSvV7Xx4+7emVuz7x6p48HH/37ShnXJiG9WZGptD58SHdOnt4va3a27N/v27OnVZ/PFgyni4a2vVR2cLXsUTLUU8QCAAAMiUsXE9ZVjQJHojHF43FNTSU0NS/FYub32JR/X6zdUD4d7KlI5PyLp/maW8rmSv6MSvaxRLaoaq1y/NycV+s8z2jWPKXt64PndQfpm1sF5Utb8vIJf5R+/9Rt+7RasHybbLHiX6yt5uWULQXLb1WVTWS0td9ZaHNrRZlCxfzWVqWYO35tvmd9ui60nNa+ytV9tZsVZaaXzCNLSufKQXHQkFfqrl9WleC1YU7P5XT6dth22uuJF7J5eV5BCf+xjLxgz4jV3q8oF3zeafO3OLXz49YM3d6JsBFZQkjwBQEAuMipYuLE6d5oQ9nJWa3GN1Q/ONDmQkNz0ylVTU+33Wrp7doTPfKmtLu7qcTbJd2fnVM0u6MPm6+1tjgrb992eD1Nzi4qvvFBBwe7yjaXND1e8DvLrVZFq08eaLGxoHfLSbPM/ttNL6vZxVVtfKjroL6p5tKcJgpVxaLS2ydbnWXUynq7915F0+G3KoWXasdialWWNbfU0k79QPUPb7Rq1mfl1FXiLrKcdquh1efmvlhCuTf2+tnPlM/aqWhtMbCqxXJMu/VdvXn8VnOZ8MOW7DNLZU9bW2WVy+XOT++9f4E7yx7yFLadfkH01rzH4r5KHw+081panJ1UxdYTpvhJ3ptTI72punn/VOOJppPFoAi5XUN5qBMAAMAQufTUsF12VPrqpuJsy0uPq7RQ11Y2rnatqPHZqj4eda+43FZxbFxbGx/lJaoan17R7mFNCdNbtuddTJef6qicMc+z5wlMK1M/VKKS1OzWcnC/XYR5/vis8h/NY9UFTS+m9enoqewVFBpepud2W6XEuMrLH1UODrXqrk/9U1bTE3Pmvc12FxKafbknPd7UUSlh3ndS2YMj874Z3VuMmmKioFQ8qlajpmY0rnjvFaxN8TJ2znLSrZLZTnUuirdf0tg9O2CXVbvh9W2/qQjMY57qh2XFe97CL8jMZ/HW/DYzc3Lp7709814PN3RoPhfvc9t5lFfOvPapWY+MX3i0VBib0NabugqRvPmsUuazyvmfnd1TNDb5QDvmuSkHJri62nZ5ffypYTOPglsAev2p/I6pYQHAUVeyZ8K6zlHg/VpZmk93B9B90Xlzf9uOv9s87es4z2Q6V6W2OiP0bTWKe5pfOLnfXsXNdpnt1Zz9Z81Eew746bnd3pdn+tsL8Z53j9huc1PtSEKvzW/VWk0VT9rY2dDM2y3VGhW91wslzUumMit6/bCmuekJv2O7UKz6790nev5yevmbbX8e/3+y/Z3HgiecYnckvDGFVc28Tzf1DftBmgfO2k5/cfOmALI/rYhi5mWdA53sc55rwj/8ycQUEtZ+54O9deydAAAAuD5DUUxEY6YI2O4/cKZterJTx33yU53zgX6s6fymzCKaPQ+YHrLtQ/dcNDuc6VDbEqT3pWrbdYmZmiCq1Pq8lu5n9XxvQalUWlmtKbuwqJlXneKn3YpooVTT0eEn1Xc3FV9b0oJ3emaq85cz4GTngnHeRlzAmdtpb3SLCsvc4X/+5qf9Q8y80aejIx0eHpntPNCHnV1l+neL3JqhKibsHhRCyGAAAM4aimIilrCHJi2pUOmcR9CsFPRkT8qle/Y0nCOeeSE9756c3FalkNWeXih1XJH09qKt7u2YMs/sS4vqvHRfxdkl6UXW73zHUwvmf7Myz5LmmVElzNvYI4eyqYR9sRrePU2mSmrZznoipdRj/+4B5y1nwF5N+2ecmHB6a8539nZGzLplCxV/uc1KUYv+uk2Zv03arEvBPyHe1hY1L6v7c8tOnDNhDVMxYbtMhJDBAADcdWXFxJVPxdk7sB1Lqf7uhV7O3fMPpZmce6lXm3Wl/IP0jb5R+n7dUf1YallmEZq7N26WMa65lzFt1peDx82b9Z7DcOp2aqVuyo7nujc+prHxe3o+80r15ZT/WCSelK0PXgSFTSJjD1iaVyrRWbnEwgc93HsSHAY0rkdvH6vYe7hV4Lzl+ILtjESnzK9rmp4IrjsxsP2RgSOpLHvX4N12Wzu/nbWd1t7LOY37n/+SHq7v+OdPRBM57axP6VFwGNfsk6Y26t1zW27fUE0RGzYiSwgJviAAABdd2QnY1vfff6+vvvpK3333XXDPFWu31LJD3tHo+YcnfYad/ckezh+N9Z4jcTEt/83t2/d08C/oMq+9aYPr2lB6LK/CUVlT5rF2JOTzt38b+7k6uH3X3i6vgD0B+/6/PAxuAej14T/fcwI2ADjqyvZMWNd+SIntxJoi4EsLCStiOruxLygkLNtR/tLO8mVee9MG1rXd1rbe++dM2M8v9PO3fxtHt29oDnU6PRpLCOkEAOCsKy8mDg8Pg1sYGZEp7Wzu9JzwPlxolwAAANfjSosJO/o7Pj4e3MLoiCqVTvmTwA6joWmXYSOyhJDgCwIAcNGVFxN2FBhwCe0SAADgelBMYOQNTbsMG5ElhARfEACAi66smOhOvdmdihNwAe0SAADg+lxZMcFeCbhoqNpl2IgsIST4ggAAXEQxgZFGuwQAALg+V3bROnv14yu8/h1wJYalXfoXrXvwTXALQK8Pmz9y0ToAcNSV7Jlg9Bcuol0CAABcL4oJjKyha5fd48MJIf0BADiLYgIji3YJAABwvS5dTDD1Jlw0jO3yiH/841/oPwCAuy5dTDD6CxcNZbsMO7yDEBJ8QQAALqKYwEiiXQIAAFy/S08Ny5SwcNGwtUs7NWzyt78NbgHoVf3d75gaFgAcdak9E4z+wkW0SwAAgJtBMYGRM7Ttsnt8OCGkPwAAZ1FMYOTQLgEAAG7GFxcTTAkLFw11uwwbkSWEBF8QAICLvriYYPQXLqJdAgAA3ByKCYyUoW6XYSOyhJDgCwIAcNEXTw3LlLBw0bC2S39q2N/8JrgFoFf1979nalgAcNQX7ZlgrwRcNPTtsjsKSwjpDwDAWRQTGBm0SwAAgJtFMYGRwZ4JQkY0AABn/exigilh4aJRaJe2y0QIGQwAwF0/u5hgrwRcNBLtMmxElhASfEEAAC6imMBIoF0CAADcvJ89NSxTwsJFw94u7dSw//TrXwe3APT68x/+wNSwAOCon7VngtFfuIh2CQAAcDsoJjD0RqZddo8PJ4T0BwDgLIoJDD3aJQAAwO24cDHBlLBw0Ui1y7ARWUJI8AUBALjowsUEo79wEe0SAADg9lBMYKiNVLsMG5ElhARfEACAiy48NSxTwsJFo9Iu/alhf/Wr4BaAXn/+4x+ZGhYAHHWhPRPslYCLRq5ddkdhCSH9AQA4i2ICQ4t2CQAAcLsoJjC02DNByB0JAMBZ5xYTTAkLF41iu7RdJkLIYAAA7jq3mGCvBFw0ku0ybESWEBJ8QQAALqKYwFCiXQIAANy+c6eGZUpYuGjU2qWdGvYfk8ngFoBef6lWmRoWABx15p4JRn/hItolAACAGygmMHRGtl12jw8nhPQHAOAsigkMHdolAACAGz5bTDAlLFw00u0ybESWEBJ8QQAALvpsMcHoL1xEuwQAAHAHxQSGyki3y7ARWUJI8AUBALjos1PDMiUsXDSq7dKfGvbrr4NbAHr95aefmBoWABwVumeCvRJw0ci3y+4oLCGkPwAAZ1FMYGjQLgEAANxCMYGhwZ4JQu5oAADOGigm/vrXv/rHpTMlLFxyF9ql7TIRQgYDAHDXQDHBXgm46E60y7ARWUJI8AUBALiIYgJDgXYJAADgnoGpYZkSFi4a9XZpp4b9enY2uAWg10+7u0wNCwCO6tszwegvXES7BAAAcBPFBJx3Z9pl9/hwQkh/AADOopiA82iXAAAAbjouJv72t7/5P5kSFi65U+0ybESWEBJ8QQAALjouJhj9hYvuVru0nSZCyGAAAK46LiZ+/PFHffPNN8EtwA13ql2G9aEIIQAAhx1PDcuUsHDRXWmX/tSwf//L4BaAXj/99/8wNSwAOMrfM8EhTnDRnWuX3VFYQkh/AADOopiAs+5euwzrRRFCAADuopiAs9gzQQjxAwBw1i+YEhYuupvtMqwXRQgBALjrF+yVgIvuYrvsTqlPCOkPAMBdFBNw0t1sl7bXRAgZDADAVb84PDz05/G3U3AS4kpsu7xzxURYH4oQAgBw2PF1JgDcHnudiX/4u+ngFoBe//W/da4zAQCOOr4CNoBbdno0lhDSCQDAWRQTgDPCelGEEACAuygmAFeE9aEIIQAAh1FMAM4I60URQgAA7qKYAFwR1ocihAAAHEYxATgjrBdFCAEAuItiAnBFWB+KEAIAcBjFBOCMsF4UIQQA4C6KCcAVYX0oQggAwGEUE4AzwnpRhBAAgLsoJgBHHJk+EyFkMAAAd1FMAM6wvSZCyGAAAK6imABcEdaHIoQAABxGMQE4I6wXRQgBALiLYgJwRVgfihACAHAYxQTgjLBeFCEEAOAuignAFWF9KEIIAMBhFBOAM8J6UYQQAIC7KCYAV4T1oQghAACHUUwAzgjrRRFCAADuopgAXBHWhyKEAAAcRjEBOCOsF0UIAQC4i2ICcEVYH4oQAgBwGMUE4IywXhQhBADgLooJwBFHps9ECBkMAMBdFBOAM2yviRAyGACAqygmAFeE9aEIIQAAh1FMAM4I60URQgAA7qKYAFwR1ocihAAAHEYxATgjrBdFCAEAuItiAnBFWB+KEAIAcBjFBOCMsF4UIQQA4C6KCcAVYX0oQggAwGEUE4AzwnpRhBAAgLsoJgBXhPWhCCEAAIdRTADOCOtFEUIAAO6imABcEdaHIoQAABxGMQE4I6wXRQgBALhr7MgIfgdwS7a/fRT8BiDM/A/vgt8AAO6Q/h+pJsjJb/BUYAAAAABJRU5ErkJggg=="/>
          <p:cNvSpPr>
            <a:spLocks noChangeAspect="1" noChangeArrowheads="1"/>
          </p:cNvSpPr>
          <p:nvPr/>
        </p:nvSpPr>
        <p:spPr bwMode="auto">
          <a:xfrm>
            <a:off x="-31751" y="-136526"/>
            <a:ext cx="5375275" cy="53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png;base64,iVBORw0KGgoAAAANSUhEUgAAAxMAAAM3CAYAAABGZw1wAAAAAXNSR0IArs4c6QAAAARnQU1BAACxjwv8YQUAAAAJcEhZcwAADsMAAA7DAcdvqGQAAKR1SURBVHhe7N0HYBRl3sfxXwhpECD00DuEmlAUUFE4C2AD9Tzx9AT1zq7YTrCddzbQ0wMr6HsKenrgeQroIShoKEpRkQBiQgcpCSUkJCTZNPadZ3ZCXUqSTbLZfD/r353n2dlNsjMJ89uZeSbIbREAAAAAFFM15x4AAAAAioUwAQAAAKBECBMAAAAASoQwAQAAAKBECBMAAAAASoQwAQAAAKBECBMAAAAASoQwAQAAAKBECBMAAAAASoQwAQAAAKBECBMAAAAASoQwAQAAAKBECBMAAAAASoQwAQAAAKBECBMAAAAASoQwAQAAAKBECBMAAAAASoQwAQAAAKBECBMAAAAASiTIbXGmAQAAKpetczV8+ESpdbjTcaKoqNaK6ddP/foN1MC4aKcXgC8QJgAAQKXlSpquiM7XO60zMHiCtsy8/1TZA0AxcJgTAACoOr58QG0ixivFaQIoHfZMAACASuvEPRPDNG5CP+sBazI8XOGuBD3w6Hueh44SO2GlEu6Pc1oASoowAQAAKq3jw8SwaYmaOSLGaTlcSZo4vLMe+NJp20Yq0T1V9pyuFCVtTbd7rQSi1jGtrRCSogUz52qr1Y4bOELHnGphHps7V8uS0tW6dZRSrKfGxJlzMmIU5cxyAuc5CUkp5iQO61XDFdW6teKs58VEH3fMlStdW833Y3W7XOb7iVZ4epLmzk1QistOSWodd/T5H+lKWLBASSku8xQpOkYDB8ad/HsBfMmECQAAgMooJ3Ga+VD0cA2bkug8cpycle5hR81natLKNPuhxCmDj+kfM2mCe/BR7UmJOfZ8RuKMccfMe3xNik925jzidM/R4HHuo77ECd9P7LCRx7QP15g57uQt8cd8r0dqmHvpid8K4HOcMwEAAAJfeJzuGO1MO2YmOGdOhBd9wh9r//+FOx9QimfSVrTfIGHqcHW+6lGn5d2dg5poakLRXg4pafqo0z5HXz6qzsOn6vCzjvt+Vs16T7FHfT+HvTBUTdoM0jE7XA6bpf5DJh95TaCMECYAAECV0LrfSGfK48QBnVY599bUkUnZRxalL1DPm2d5OooMHqkxY0ZrsNMscnPPv2qrPZWuBVOPO19j8GhNmTZN40YPczocX87UVvN1jmG+iVg7UqxaNVijRx7/lY4YNnqMjntF60l3ahlnmqOMESYAAACON3icliYmK3lLskbEhSth+njnAY/BE+LlnjtV48dP1Fx3sqYcsyX/ipYlWcnAtVWTj95tEDtJOXMnatSIERo7caamHbf1f2K4MVZp1eBJSnbP1cSpc5UcP8HpP2JcfLJmThyvme5EjXH6iqSkn5BQAJ8iTAAAABxt5DSlzR2rfjHRim4drSi5lDTz2IOJhg+MkSs9XSkpKUp3hStm4LF7DaYnbLXSQZzmJiZqixVItlj3iTOHW89JUVJSguZOn6ipx+3oOJlxY0eo6MCn6IFDdMz+lcFTdP/AokdjNGrasXtfgLJGmAAAAFXEmZ1BMGyIl5GQjtttcGfPJoqoW1dNmjRR3Yi66n/sUFGyh6a1RMdYoWPrAk0ce786t7HmrdtEnTv31NDrHzjJuQ4nan38aE9HCz/FY0A5IEwAAIAqwKWE43cFnGQ7fHhca2eq5LbaJ1pIC8YGqfOg6/XKrDONDic65YFKHMWEClbqMBEUFERRFEVRVAUUzpwraaauP257ftTA465HUQxjps1R/Jw5mlNU8fGKLyqrPXGgFUi2TtegF5wnOAaPnqAZ8Uu1JS1NSyedcMo0UOn4ZM+E2+0+4yru/JRvq7jvf1nPT/m2ivv+l/X8lG+ruO9/Wc9P+baK+/7jJLztbUhP0NhjrpJtiZ2gw6canIlj9gAM1vDhQzRwyBANKaqBcYqJifFUXJz6xUQpadlcZ36PMXO2aO7E+zV8YD+1jorS1rlneNIE4Mc4zAkAAASMWVOnavrMmZo+fbpdk8ePUlDdnnrFebzImIkjinGF6HDFjTh6L8KX6j98osyATTZXksYGec6fKKqJy8z5GceeoxFtBYgi6QnTdf0xWYLrVaNyIkwAAIDA8eULuv6qq3T99dfbdeejx13nwRg5TX8t1m4JKWbEX4+9nsSXD6hzRJC9VyIoorOOPZpppIbHRSkq6tjDqB7oP1BjJ0/V+PuHqG7P64uuSedIUArnP6ASIkwAAICqY9gUJU8dcdzRUGcwylN4nKZ6ucbDl1+eeGL1lJUTFWN9geiBI467oN0qvXDnzXr0Fec5R10YzzTmLvNc6u6U348VOM5sTCqgfBAmAABAgIvVyNETFL8yWe6Zow5fs6HI8XsQTjbYavTA+5WTvFTjhh2zS+GIwWO0NDlHo+KcQ5asADIzcc6JV6a2DJsQr8SlU5yWxwsTl9mnZoSHHzua1DHfj9U45tHjfpjw4w6XOtnPAvhKkLuUZ3GZ0SSK8xLFnR++VdbLi+VbsVi+gY3lG9hYXpWLufjc1q0p9sa/qajo1oqJPtl5Dy6lJG1VihkuNjxc0a1jdKpLRwCVCWGiiinr5cXyrVgs38DG8g1sLC8AlRGHOQEAAAAoEcIEAAAAgBIhTAAAAAAoEcIEAAAAgBIhTAAAAAAoEcIEAAAAgBIhTAAAAAAoEcIEAAAAgBIhTAAAAAAoEcIEAAAAgBIhTAAAAAAoEcIEAAAAgBIhTAAAAAAoEcIEAAAAgBIhTAAAAAAoEcIEAAAAgBIhTAAAAAAoEcIEADhc6elKt8rltFH5eJYhSxAAyksVDhMuTR8epKC4iUpxemxbpysoaLiSfPBv0dbpoxQ0ZDobJsdw3vfxC5y2JX2ZhgQFadT0JKfDmivJLIc4LUhPsh4bogQ/fROTpg5R3OQj3/eZ8Pxso3TaZ7m2aqJ5r6z3xtSoyQv8eF06cTmlJ5ifM0hxRy9rH3ElTbZee7Lv3o/0BI2NC1JE3bqqa1WE9X2PnZ7gPCilJCQohV/kYrJ+10cdWX+PrsnWipI0OU5BE4+8x2fiVMvBrG/m74hnGUZYX2eIpi8r+utufb2EJD/+/QGAyos9E6se0B1Hb8Ta/9r45p8cl4kpxyQVSOGKGzFMenSZ0p2e9IQF+tK6f29qwuF3fqu1YSANUUyUpx0e7rn3SyX63lKcde3k5t7RRg9oipJz3EpLnKOEOwdpqr+mquOkJ0xV3Z7XS2PmaNnYgU6v74S3HqKlS4eU7K33Yvqonnph4DRtScuROydHifET9ML1PTV+mWctnduzp6ZvtSdRHObv3+hpSkxMPFIrEzU8Jlyth0zVyiGtPfOdoZMvhySNsta3mGlLlWYtv5ycZMVPCNf1/ZvIswi3qnPPztb/AQC+VrXDhLVdFjtymGZd31kLTrLRn+J82mU+TYsbNdmzx8KVoPuH3K8EZ2t42eRRGj5+rrMhvFXjh4zyvF7l2O4rd63jRlj/n64k5/1LmPmoNHiw9OXUw3uEkqbPsjZEhyjamg63tkiWTZ96eDlMXHBkk8Dr8vEiZdmR+YbcP1Vbi77OgiOvGzd8/OFlmjJ3vO6fPF3Txw+3HwsaPvEkrx2uVQnLNHXsEGe+yYdf2+xZmHq/pz/OWl8WHPcCZkM4Ze5E++tMHBVnzzd87HQnf7qUbk1MGT9K0daMUTEDdX+stTGVdJIV1U+Y0OcJEjdr8IR4uccf2eB3bV1g/d4cWQZHvx1bDy+HOOv9KNoDs9V6X8Zq+vSJirMfG67pCc7Pn75VM5dttec75bJKWaaxw817G6exkydr7P1jvfyuJ8msbuNGDFHrKOu7tX6ImIH3WxujIxVuJb4F1uvebM31QOchmmm9sFlmY6fO1fSx1us6ex4Tpo/1fG2rzB4kz2pk/S0Ybn3/M6dquPPYxLlHPrgw6+TwOOs14kZp8lRrPbDeE/9euiUzuF8/xcTEHKm4GHudTt+6TAu2mnfKLOfxmrvA8zs61XqPkxZMdpa5ta44vxPHL4djJCXIWoQaPqSfoqzlFx4erYH3T9aEYaOt0J6iiUM627N1jhvrWTdO9ruZMtdaDpM1feIoz/IcMlZFq5xcSZo8yvk9N3s9Dj8AAFWcu5SK+xI++JI+kuOeEiv3tMRk95yRcmvwNKvHkjjN+h4HuxOtRs4WMy336GlL3cnJK90TBlvzaYI7zZ3sHm31j1uaZj0h2T3GmpZGuhPN8+3nDLOnc1ZOcit2iud1/URZL68zmz/RPcyab8JK884ku0da09MSE92TrPtxdt8Wu29MfLI9r5k27+mclYnu+CkjrenTLZ9j5djL1DPflsR4z+tNWGl96Rl2/5gZK63nJ7qnmPVg2DT7OYnThtmPDR43w71y5Rz7ObFT7CV8jMRp5vuRe9iEOe7ElZ7X9syX5p5gTVtb1O6VWxLdM8YNtuaLdZtVxvP9eH6Goq8zcpr1PVjfm3lfNCbe8+JHKfo68cf/cMcx8xSH7+ZPdA+2fqZpM6x13vwMw2Y4/Y60pW4rC7kHm/cpcaV7nFlWsZPsZZW2dIL9nAlzVlrv4Qzrdaz30CwfZz2RRlvvYbI7foLnvTKrRU6i+Tqe362TLytn3Rk5zb0ycanzeyr3FPPGH2eGWfbWYyPHTXLHL7WWRdqRedKs5WJ+30dOiXcnH7XMNGyce8bSLdavvGfZTFuaaC3DOfb3rwlLrWcWff+DrflWuudMMs8b7DareNE6OXJavDtxqWfarOP26n8KZr7iKOv5Ty3HPc0s59Hm/V9pLRunrL+5RuKUWLcmHb2crd//KTPciVvj7ekp9vt55Pf1+OVwLM/fDPM7Nm7SNPdS62/FkUWY406Mn2Ktf7HuKfErrdbpfjetx6x1Zov1N2GS/TdljPVXyu2OH2NND5viTkxOdi91lvnplldxFff9L+78AFAWSv2XqPL+8fOEiUn2dp/nHy87HCQf2dBbOcn6x+7ojaKclfYG0bQtOZ5/WMwGT85S+7mmZlj/4iTPsDYYnOfkJE6x+gkTJ7I2MoZZG3zmzbc36IdZmwLW+z3Beh/HWe+pszw8G86eDY1Jh//V9rSnWQvoVMvnaIlmvqKwaElbOcU9eoK1wZ6zxR1vb1wYOe6lk6yNCif8eTYYJx1+TuI067GjXqPI8fNtMW1rvjRno+TIxr8ndJqAdEyYmGK97sg5zjzmezMb1p7HiqTFj7Nfa8rKwy92UmWzvI44+fxFoa+ohtkbZ0U879NRQS95jj1fvLVVaG9wjjMb3x7J8WOsx8wGnAkont8rD89G4GArKBz9u3WyZZVmB47R9oagzVo/zOt5CxNm+cyZMs492PqbcPhniB3jLnrLpxX9rbAUfT3PQ56/I8NmmDXYw/4Qwf5wwbOuekKz4fl5zLprr5Ojjyz3HGudPH65e2O+r+Io6/lPzfN7fvj9LCrn98is+/bfgMPvk/NmOx8STIm3lrPVzLE26hOd9HD0cjhB2kr3lHGj7b8BRV8r1goynlf1hF3z1KLA4P130yyH0fbfI5sTgqckpnl+lpFWmLBTirUMrWB0YqgpHfN9FUdx5weAssA5E+YghaiBsjYQ9Gj/v2rZ4SNozAmCqzR4RIzTtoSHyxzhawYKiRs+TpqaoIRlC2T9g6UZY2I1c1mCls2cpdF39PPM7xysgeOFq9+IYVo1d5kWLJhpbXeOst/XmIHWpuKjC7Rg2VyrNU5xzvkSLsWqX0zRwTKed9V1muVzhEsJZr5RcYcPt4mKG6WJ9w+050+ZO9Y+2TYoKEL97/xS9vEXhsv6qpMGHn6OzdtRDebEhwn9jhzKY767o+YbVNdzqEZQUBO9YLWTUpzjqI4SO/DIcePm8AzjyI/g0sxBj2rYtESNKnpD/JT5yUZa36e1NajRmqX+I6YePi/GetetekB17ffCqiZD7d6tZmGZN+/R/s77FKQmg+x3ylmOgxXjeUss4Yq2tsZPWAwnWVbbllnr1uB+9lf2cNnn5niTnh6lIaPGam6CW+6cNCUunaZhq15Qz7+addFeqva9h3UfG+X5eq6tmr5KGnHkm7S+TfMVPefEuKzvf+BR665hXs1eJ/sdfb5AgB4yY96qKSvNFu+Rmjvi2GVlMe+sOTzJ1nq4fYjZzYM627+bEXdM9awn9jtneP5/DFe60sPjNGrsRCVYXyMnLVlLp43Tqleu11/nHnlvzTIpctLfzdh+9uGVtqgo+2+KWfeGT5yjke/drM72yd0RmrwsxfwJAYAqjzDhiBkx2dp8fUX9+19vtcy/ENaGi7W9+eXRQ4dY/xKZrGEOq46KG6LBq27WKGtDb8jwIRo4fITeu2qUrnovVsP7ef4pCm/dT5OmHdnQxBGt+42SZt2sQde/pzFO+AqPGahh1gbnoKEvKHbCwKM2Ao/aUDvs1MvnCGc++9hsD1fSXE2enqCk6Xfo+hditDI5zd7ISYsfY23TedlQOY1Yr1sU5nUGa2Wa2TjNsV4/x9pAjdf4IUeFH8eqo9KP55Wij/oZrIA0aZzuH3ji8/yN2XAea4e71hq/cor1pt+s+4sGN3BZG3SxU5RmNvRyzHtibezFr7RPxDULrWiDM8dUcqLil06UZxv86BPVrQ7rZVqf4RZc49Zx1vdwdHgLt75DL5Km26P/LCv6OlYYiOk3QhOnDZNesb6+0+2Vmde6O2a1sTZszTI8+bdprZNDjlt3nRAZiKx3wpk6Q9YCbz1iov07k5y4UlNav6ChI2aecjkkTR+ouhETD4fX8Kho9RsxVtOsBb5g65Ew4Vkm5pVO8bu56uh1xjO3eZ7LWtITnaCycs4UvXLnUE0//twNAKiCCBOHRev+xGnOtEfMcGvj8oFR1j9G5h8MlxZMHKVVGqOBra1/WcJjNMr6h2qV9cjAmChFxZgNYqsVe8fhT9TTrQ3YqHD+sfHK2tAbbU/EakicsyFlvadmoCdj1BlsPJ9y+Rwlzsz36B2e+cxwq52H6k6TOuyt1GhFR1sLLD1BfzWfiFvfii+WWHh0jPWTfanpC6yNaWtLxJwo3rn/oMMneBv21zFbKdbPMNf+3lI0+X4rzI4c4XwaalhPiGp9XEDyX0Ub/uFxo7R0Qqzeu76zZlrvdbQVvrVqohYkpds/csL0Ueo/6K/WTxeumFGxWnWz54R8c7L99FGdNeivyzyvYy3RURM9J2SnLJis661fsVFH7ck5FXPSunSnc9Jzuqbf0dP7nglrPrMu9h8x2foezFdyKT1pgf56vTkrO8beFDaVlGRWmiLOD2qtMMOtJz8wyjnx3lq/Jve8Uxozyg4ZJxMz0H6S5pof2gxL29mcWhzuk3WvsnMlTVWbJiOs3xUrdMXEqd/AkZ4/tJYTl4NHzJDx1v8fOOrkd89J3NdbC3xEnLW+2G/sl9ZzrTXulL+b5iuYdcb+A6EFk++35hxt/U2Rprdpo4FTE+ygEjewn6zvCgBguEupuC/hgy/pIznO8bfHHvQab5+MN8w5djnHPWNMrP09e2qwe85R83tOivWcnHf4eG77hEIP+9htzpk4qTmjrfc09tgTpj3vqeckVQ/Psc5Ht4vOmTjd8jkixz3HXq7OfLFjPMs3Od4+hr2of8y40fa9OXn3yPHcHvZx8t7OmTjFfMnxzsnIRa8/zTOf55htz0n6nuPvj8xj+s15BEd4jrM/fj09GfMaxeG7+Y9fTkaye5w5B8FZxvH2CchFP2estQyLlnyye9LRx9YXLR9nWR95jtzDJnlOTrePbS86v+WUy8AcA+95bqz5Xqx7+7z+4+Qkzjnha8WOnuL8bpu/C571zJy7c8K6kJPoHuO8tl2x4w5//6dad+MneU7iNeU5V2Pc4a93Mmbe4ijr+U/Ncz7MYGe9P97x50x43hfjuPXBqilLPe/M0cvheIlzPCfyH12jp8Q7y8lZF631zjz11L+bR/pNTXJWmOSlxz7HnIx9uuVVXOZ1i6O48wNAWQgy/7P+IJWYOea0OC9R3Pn9gX1FVZcUFe0cJ12JlfXyqojle6bLx+UyVzYO1+Fjs20u+2q54VFFx8BbL3TM46V13Osfx1z07n5N1NxRre35oqz5SsPvl685tt0sKy8/p1mO9vI5vBvGXAhvrCa6Z6q1eSw8qnh7aNKTNHNuigaOcA6Zcy1TUMQdWpmToLiTvE56ujmsKtxeXsXdG2SunG2cyTI0ez4WpERruLMHLj1hvOr2jFaOe9Qp12G/X74+ZK8P5texWH93zZDKZl0x69Hpnnfi76bZKxIxIlw5CSPsr3/i763nOWYPxpH11Hcq8/ICUHURJqqYsl5eLN/iSZocpM6ulXLfH+f0lE5ALV9XgrXx39Pa+HefdOP/lKznx1nPXzVsnGaMitbkq27Wl6NnKGfi8GJsnJYNcwXviM53ati4aRrVOkFXXf+CRs9I1MThpz68L6CWrx/yLBdZoe6OCllHWF4AKiPOmQAqUPTAeMUX8yrAVUZ4a8XPiddxp8CcufA4LUtL1IwRUUpalqQRM1b6RZAwwmPuUFriUo2IStGyhCjNWJl82iCBshcePVBz4o8bGQwAcErsmahiynp5sXwrFss3sLF8AxvLC0BlxJ4JAAAAACVCmAAAAABQIoQJAAAAACVCmAAAAABQIoQJAAAAACVCmAAAAABQIoQJAAAAACVCmAAAAABQIoQJAAAAACVCmAAAAABQIoQJAAAAACVCmAAAAABQIoQJAAAAACVCmAAAAABQIoQJAAAAACVCmAAAAABQIoQJAAAAACVCmAAAAABQIoQJAAAAACVCmAAAAABQIoQJAAAAACUS5LY40yUSFBTkTAEAgPJUyn/CAaDUSh0mEudcp87nPeK0EGgSv31RbaNZvoFqwfPPqsXrzzotBJpPfnhVT/a+zWkh0CTN7qP5dVfpnmt6OD0AUP44zAkAgEoqPDxUi1ftdFoAUP4IEwAAVFIX9OmgL7/frtQMl9MDAOWLMAEAQCV2xQXd9Oanq50WAJQvwgQAAJVYvToR6tgmWp8s3OT0AED5IUwAAFDJ9Yppps07M7RhR7rTAwDlgzABAEAAuGxgN705g8OdAJQvwgQAAAEgJLiaLunXSf/32VqnBwDKHmECAIAA0b5lAxW6q2nZ2hSnBwDKFmECAIAAcmG/jpqxaJMO5uQ7PQBQdggTAAAEGDNc7OufcP4EgLJHmAAAIMA0rh+plk3q6X9Ltjo9AFA2CBMAAASgs7q11KqN+7QtJdPpAQDfI0wAABCgrhjYTZMYLhZAGSJMAAAQoCLCQnROzzaaOifJ6QEA3yJMAAAQwDq3aazM7AKtXL/X6QEA3yFMAAAQ4Iac11nvz01Ubn6h0wMAvkGYAACgChg2iOFiAfgeYQIAgCqgWaM6alC3lr764VenBwBKjzABAEAVcU5cGy37OUW79mU5PQBQOoQJAACqkMsHdtObDBcLwEcIEwAAVCG1aoSpd5eWmjZvvdMDACVHmAAAoIrp1j5aKWku/bw51ekBgJIhTAAAUAVdfkFXvTVrjdxOGwBKgjABAEAVxXCxAEqLMAEAQBXVqkld1YgI08KEnU4PABQPYQIAgCrs/N7tNf+H7Uo94HJ6AODMESYAAKjirhjYTW98yuFOAIqPMAEAQBVXt3aEYtpG65OFm5weADgzhAkAAKCeMc20eWeG1m9Pd3oA4PQIEwAAwGaujj1pJoc7AThzhAkAAGCrHlxNl/TvpLdnrXV6AODUCBMAAOCw9i0ayB0UpGVrU5weADg5wgQAADjGb/p20oxFm5SZne/0AIB3hAkAAHCCK+3hYlc5LQDwjjABAABO0KhepFo2ra/Pl2xxegDgRIQJAADg1VldW2rNplRtS8l0egDgWIQJAABwUp6rY3O4EwDvCBMAAOCkwkNDdH6vtpr6RaLTAwBHECYAAMApdWrTWJmuQv20fo/TAwAehAkAAHBaQ87trA++XKfc/EKnBwAIEwAA4AyZ4WJf/2S10wIAwgQAADhDzRrVVoO6kZr3469OD4CqjjABAADO2DlxbbVkTbKSU7OcHgBVGWECAAAUyxUDu+uNTzncCQBhAgAAFFOtGmHq1bmlps1b7/QAqKoIEwAAoNi6d4hWSppLa7ekOj0AqiLCBAAAKJHLL+iqyTPXyO20AVQ9hAkAAFBiwwZ10xsMFwtUWYQJAABQYq2a1FV4eJgWJex0egBUJYQJAABQKhf0aa95P2xX6gGX0wOgqiBMAACAUrt8YDe9MYPDnYCqhjABAABKrV7tCMW0jtanCzc5PQCqAsIEAADwiZ6dm2nTzgyt357u9AAIdIQJAADgM+Zwp0kzOdwJqCoIEwAAwGeqB1fTxf076f8+W+v0AAhkhAkAAOBTHVo0UKG1ibFsbYrTAyBQESYAAIDPXdi3o2Ys2qTM7HynB0AgIkwAAIAyceXAbnqT4WKBgEaYAAAAZaJRvUi1aFJP/1uy1ekBEGgIEwAAoMyc1bWlVm/ap20pmU4PgEBCmAAAAGXq8gu66c1POdwJCESECQAAUKYiwkJ0Xu82mjonyekBECgIEwAAoMzFtG6szJwC/bR+j9MDIBAQJgAAQLkYcm5nfTA3SXn5hU4PgMqOMAEAAMrNlYO66XXOnwACBmECAACUm2aN6qh+VKTm/fir0wOgMiNMAACAcnVOXFstWZOs5NQspwdAZUWYAAAA5e6KC7rpDQ53Aiq9ILfFmS6RxDnXqfN5jzgtBJrEb19U22iWb6Ba8PyzavH6s04LgeaTH17Vk71vc1oINEmz+yj4igKnVTmt2ZisvJxsjbioo9Pjv7JcGcrKy1ReYa7yClxWWfeFnvtcq+3Kz7H7zbTpz7X68+1pM781be4L89SoVjPtydyp0OBQhQSHKbS6VdZ9SPVwhdnT5j7c6g9XeEjE4Wkzj33vzF8ztJZqhtd2vjug4hAmcEqEicBGmAhshInAFghhwvjfwrW65Kxm6tqmvtNTcUwYSM3ao/0Hd2vvwWTtzUzWfqudlr1XtcLrqvBQgaoHh6h6Naus+2Dr3pRph1jh4OjHqldz2qb/cJ+nXWCFioJD+da9Vfa91bani+49j+U78xU6dfRj1YKq6WDuAdWt0VD1ajZSw1pN1TAyWvUiG6u+1TbBAygPhAmcEmEisBEmAhthIrAFSpgwXv33Yr32wECnVbbc7kN2YEi1AkNqlhUaMnfZ02nZe+w9CLUi6ikyrI5qWhVpBYha4VFWO0oh1cOcV/Af+db3ezA3XZmudB10pSnLChcmYGTm7LfDhAka9a1wYYJG/ZpWyHCCRpAVRABfIUzglAgTgY0wEdgIE4EtkMLE1l37tW5zsu65pofT4xvZeQe1NXWd9mbs0va0TdpvhYcDOWmqYwKDFRJqhNW2g4IJDeY+IrSm88zKLycvyw4aJmSY++zcDGs63fr591s/f13Vs8JFi3rt7MOuWtXvqBqhkc4zgeIhTOCUCBOBjTAR2AgTgS2QwoSx8MeN6tgsUufHNXN6iq8oPGzZm2jdr1eWtQHdqHYLNazVXOFWUPAEhzrO3FXXQZfZg5EulxU49mZu156MHappBavW9TupbcPOhAsUC2ECp0SYCGyEicBGmAhsgRYmjPc++0EPXBen+rXP7Hh/OzzsW6dNe3/Rtv3rlZ2bqYa1m6t+ZBMrQDRT7YiKPw+jsjiQk6p9mTuVmrnLChg77XDRql5HO1y0btCJcIGTIkzglAgTgY0wEdgIE4EtEMPE/gM5+mrJL3py1NlOz7GK9jxstvc8rLPDQwMrNDSo1dS+Jzz4ToYVLkyoSLVqnxUw2HOBkyFM4JQIE4GNMBHYCBOBLRDDhLEycaeqB+Xr6gva2e2k5ARt2rvWDg/msKWiPQ+Eh/J1JFzssvdgmHDRpkGMFS66KCY6zpkLVRGn8wMAAL/Rs3MzbdiRpne/+VDP/O92rdqxVIWmv/VvdGncLTqr7SVq26i7FSTqWb3m81CqPMq83+2s9/3sdoPt5dCz9SDluw8pYftSezl9+tM/tWnPWmteVDWECQAA4FeuGBSr1T8301V97lbXFuceFR7gL8xeoXaNeqibtXzMcgoPq6P4dZ/pxbn364s1/9au9K3OnAh0hAkAAOBXQoKr6ZL+nTXv22ynB/6uZf1O6tfhMl3Y7ffKO1SoGSvf1atfP6ZvkmYpLXufMxcCEWECAAD4nQ4tGyi0eqTWb853elAZhFUPV/vGsbqg8291Vrsh2pe1R1O+e0FvL3pW32/5Rrn5Oc6cCBSECQAA4JfM3ollCdnKyT0kN7dKdzPX9Ojc7Gxd3P1GdWp6ltbvWasJ8x/RB8smau2uH52ljMqOMAEAAPzWlQN7aM4CDneq7OpFRiu21fm6rOcf1TiqjX7YulDPzr5TM1a+o22pG5y5UBkRJgAAgN9qXD9SbZs30oo1eU4PKrvoqNbq3fYiXdHrNoWGROq7TV/p/xY9q3UpCc4cqEwIEwAAwK/17dZG23e5tTfVDBKLQFEtqJpaNohR95bnqWPTs/Ttpi/1+jdPavWOZc4cqAwIEwAAwO8NG9RDcxYelMy1dqmAq3o1G+vstoPt61f89Ot3+se8P9snbMP/ESYAAIDfiwgL0Xm92mnB8lynB4HIXE+kd5sLdW7HYVq/+2eNn3OfFq3/n/Mo/BFhAgAAVApd2kTrUEG4Nm8vkNtqU4FbEaGR6tHqfF3c/QbtPLDdvsr2vF/+q7wCwqS/IUwAAIBK49IB3RS/LEsFnD5RJYQEh6lr8/66stcdOuA6oJe/ekj/W/2BDlrT8A+ECQAAUKkMH9Rdcxea4WK9faZNBWIFBUkdm/TSZT1vVYH7kCYt/Js9rGzqwd3W46hIhAkAAFCpNGtUR9H162t1ElfHroraNuquwT3+oJDqNe0L4H2x5t9cWbsCESYAAEClM6Bne63fXKj0A4ecHlQ1LRt00qCuv1NwcLh9Ze1vN85xHkF5IkwAAIBKabg9XCxXx67qmtRto0vjbtGOtK16Zf5Ybdmb6DyC8kCYAAAAlVKtmuHq07WVvvsxV25uVf7WuXlfndV+sL785b+a/v0bcuUTNMsDYQIAAFRaPTo008GsUG1PLnB6UJXVDKuj/h0vU+2ajTRx/liuUVEOCBMAAKBSGz4oVl9yuBOO0qxeOw2NG6UdB361QsUYbdyz1nkEvkaYAAAAld6VA7tagcLltACPrs376ez2Q/V10qea9v3rysnLch6BrxAmAABApde6aT1FRdZR4kYzXKz3axVQVbNqhtVSvw6XWutHY7369aNatH621Q9fIUwAAICAMOisGK36JV8HsxguFidqWrethsSN1C7n0KfNe39xHkFpECYAAEDAGD4oTnMXmtGdvH1GTVFSTPOzdXb7IZqX+Klmr/7Q6kFpECYAAEDAqFcnQl3bNtcPCXnWlqO16UhRXqpGaC31tQJFcPVwvTB3tHalb3PWIBQXYQIAAJSZ3D0p2rEn3WmVj95dWmjf/upK2Vvo9ADeRUe10qAuv9MnP72txRu+cHpRHIQJAADgQymaemF13TozSRk/v6LuPZrrNz0aqOOTXyrXmaM8DLMPd2J0J5xeaPUwDYi5Sr+mbdZ7S16S2+y9wBkjTAAAAJ/ZMfMxPb9WaqDdmv/SQ3bfgEGx0v9dpvnb7Wa5CAmupkv6xSj+uzynBzg1M4xsdN22ev6Lu7Vl3zqnF6dDmAAAAD6TqxRrq+xDPT6ksebPtTqu+0QTJv/D85irfPcUdGjVQCEhtbRha4Hc3Lidwa1RnRYaHPsHzV7zgeYnfuKsSTgVwgQAAPAdcyzT2lVaPPd9zbcmrxrUSbkbE+yHKsLg/l30fUK+XLkcuoIzE1ytus7tdKX2Zu3R/y1+XofcDDV8KoQJAADgM817jbT+/6IeuONFu31Z13S9dJk53OlKxbYIt/vK27CBPfTVInMxO+DMxTTto9aNuuq52Xdq456fnV4cjzABAAB8JqzDdfpu/mw99vjLmvDpDp3fIVptB92kfy7+t9pVTJZQ4/qRatO0sVb9wuhOKJ4GtZrq8l5/tK9JMXftR04vjkaYAAAAPtWw22BdNKivGmidli9J0UWvvGmFigpKEo7+Pdro151B2rvfBApzyBNFnXn16zBEGa4DemvRM8ov5KT+oxEmAACA77iS9NKF1fWbi87TH66+0KrzNLRHpMZ8VHHnTRQZPihW8xaxIYiS6dAkzqqe+vuXD2j97tVOLwgTAADAZ/YueVtvr7Umut6kx175UOOffkQxVnPG6Fu1fI89S4WJCAvReT3bafHyQi+fPVPU6SuqZiMNiRupH7Yt1LLNZogBECYAAIDPZOzdav3/Es2a/a5GXXedrr7teX0w+2Wrb5V27qn4i8h1aRutQ4UR2rqTEXpQcp2b99XGvb/oq1/+6/RUXYQJAADgMw27Drb+/5U2b0z3dFh2blxo/f9Kxbav2PMmilw2oLsWLc1VQaG3z54p6syqS4u+SnPt16c/vWO1qy7CBAAA8JncPZ4rBz9wUQN1vLC3royurmGjP7N6PtPQy3qro9W+a2aSPU9FGj6ou+YvYnQnlE6H6FhVqx6i95d6LsxYFREmAACAz2RkHNkjYS5ed0xssNo2c2G7CtasUR1F16uvtevMp8xAybVs0EkN67TQpAV/ldtd9dYnwgQAAPCZdsPf1fqUAv24+mfNmv2jvlt3UD+u22f3FdWb15lTsivegF7ttWHzIaUfsDYAjxy9QlHFrsZ1WqpT0z76x7w/q/BQ1drjRZgAAAA+lK7Zo6urT49uGnZZHy1eu1xjOzXQXX4wNKw3wwbFad7ifGt7kBu30t3q1Gygvh2GaPyce3QwN9NZwwIfYQIAAPjMjjlP64GPpJghN9lDwobVrqOzu0rzzdCwBzzz+JPaNcPUu3NrLfvJfMQMlE5EaKQu7nGjXvvmMe3O2On0BjbCBAAA8JncXDM07JV6c+q7uneQlBEWp1HTPrT6Vmnz9oofGtab2I5NlZ0Vqh3JnJCN0guuFqxLetygf3//qjbtNRddCWyECQAA4Dv2ydXblLghSZnmInW5KUpc8qXpVLNG/jE0rDfDB8Vp/uJ8pwWU3vmdr9KXv3ys1TuWOT2BiTABAAB8pt05I63/r9LdA7pp7FrpqYuaa9gd70uD3lHfRp55/NWVA7vq68XmYnbHnV1LUSWsvu0H68dtC7VkkydQByLCBAAA8J0Ww7Rm8de6bcglTod00T0f6rspIxXmtP1V66b1VCeyjtZt4urY8J3Y1udrS+o6fb/lG6cnsBAmAACA7+z5Ug/8JUEjp35xZCjYe6P11M0vaJMziz/7zVkxWpPoVmaWGZ/H22fNFFX86tTsLCXtXqVlm7+2WoGFMAEAAEpvzzK9NPpBPffcK5of/5DGWtMvPfuYXWOs6fnxy5Xnn+dfn2DYoFh9vZiTseFbXVr008Z9a7V00zynJzAQJgAAQKnlHlintz96Ve999JXdXmxNv/36i3bNmGuufB2lUP89//oY9evUUJd2zbViNedPUL6tmGZ9lJjyk9bsWG61AwNhAgAAlFpYh5H2la6/+fRlu/2vH/bZ7cO19V21sx+pHPp0bqn9+0O0e6/ZCAR8p0frAfp20xxt3pvo9FRuhAkAAOATtetIuQ2HWcGhQH1bhGvnklma9v57Wrxiq8IqyV6Jow0fGKf5iwqcFuA7Z7W/RLNWTdWejF1OT+VFmAAAAKV3IEFjohto6IBrtNcKDps+ulrDbr5VLz/3kB74fR91f3ahM2PlUb16sC7q10kLl7J3Ar43oPMwvfPdOGXnHXR6KifCBAAAKLXlr92qGWZiyH1q6ErR/NHm3IlYjf/0az00yJp8/UItMhexq2Q6tmqosOq1tGmrGd2JGzff3n7T7VpNmPeIDrkr73DEhAkAAFBK6docv0rq+rJ+nDpStTNWyT5z4rq/6OpzLtDtT39oz7XvQCUZzuk4g/t31Y8Jh+Syr+4N+E61asEa0GWYJs4f4/RUPoQJAABQSilKWGvdtYhWbesuY6PnkKarBsXa9xkZKfZ9ZTZsUA/FL3Z7G6CHokpVESGR6t7yXE1e+Dero/IhTAAAgFJqrfOHWHdz39PsJV9q2msv2r0X9Y5W7vaFeu6yh6xWrJrVqYRnYTsa149U66aNtcYegMfLFiFFlaKiajZQiwYd9a9lE6x25UKYAAAApRSuAQ+/Yd1/pQeuvkwvx1uTXd/Q+S3CNXvUhZ5zKf70vPo2MhOVV/8ebbVjV3WlppkNQMC3GtVpoZrhdTVj5btOT+VAmAAAAKVWu9vt+vGHbzXhlXc0fvLX+u7r2xVm9be96RE9NPlbrXlmsGfGSm7YQHN1bHPqrLfPlymqdNW8QXvlHcrTvF8+sVqVA2ECAAD4RO0W/XTZdSN19fAL1NDpixv5vG4f3s8OFoGgRniIzuvZTkt/CHJ6AN9q07ibUjK3a/nmr50e/0aYAAAAKIYubaN1qLCmtu309tkyRZW+OjXrrQ17f9bG3T9bbf9GmAAAACimywd013fLD6mw0OkAfKxjs176z49vqqAw3+nxT4QJAACAEhg2sLu+WczhTig7fdpfpCnfveC0/BNhAgAAoASaN66jJvUbKHE9gQJlI6pmQ9WuWV/zfvmv0+N/CBMAAAAlNKBXB23cUk3pmWaEJ27cfH9r3birff7E5r2/OGudfyFMAAAAlMLwgXFasIi9Eyg7vdv9Rh8uf8Vp+RfCBAAAQCnUjgxTry6t9P1PbFah7PRud6He+Xac0/IfrPUAAAClFNuxmVzZEdqV4nQAPla/VrTCQmvq6yT7mvJ+gzABAADgA8MGxembxYesKe/XDqCo0laHprH6JXmFfk3daLX9A2ECAADAB8xZE1cO7KoF3wZ7OoAy0LvdIH2wfILTqniECQAAAB9p3bSe6tSsq/Ubq8ntFkX5vKoFVVf3Vufq/aUvO2tdxSJMAAAA+NCFZ8fol3VBys5hhCeUjYa1m1lb8cH6buNcp6fiECYAAAB8bNigWOfq2G6KKpPq2DROK7Yt0u6M7Va74hAmAAAAfKx+nRrq2q65EtawqYWy07PtBXpvyUtOq2KwhgMAAJSBPp1bKnV/uPbsZXMLZSOkepg6Nz9bX6z5t9NT/li7AQAAyshVg+IU/505LAUoGw3rNNO2/Ru0ZV+S01O+CBMAAABlJKR6sC7q21HfLguWmxu3Mrp1at5LMxOmOGtd+SJMAAAAlKGOrRopvHptbd3GZhfKRkRopBrUbqLFG2Y7PeWHtRoAAKCMDT6nm1asClJuntMB+Fj7JrH6duNcufKznZ7yQZgAAAAoB8MHxWrht9WdFuB7nZv30Sc//Z/TKh+ECQAAgHLQuH6kWjdtrLWJJlCceN0AiiptNY5qoXTXfm3c87PVLh+ECQAAgHJyTo922rkrRPvTnA7Axzo3763PV73vtMoeYQIAAKAcDR8UpwXfmtGdvH22TFGlq/DQSNWvHa349bOsVtkjTAAAAJSjGuEhOrdne33/Y4jTA/hW+6ZxWrZpvnILcpyeskOYAAAAKGdd20brUEEtbd8ZZLW8fb5MUaUrc7jTf1e8bU2XLcIEAABABbji/O5a+n01FRZYDe/bgxRV4mpUp4XSc1K1qYxPxiZMAAAAVJBhA7tp0XehTgvwrZjmvfXZ6n85rbJBmAAAAKggzRtHKbp+QyWuNydkc+Pm21t4aE3Vq9VY326a66xxvkeYAAAAqEDn9+qgrdtCdSDD6QB8qH2THlq07n/KK8x1enyLMAEAAFDBhg+M1WIOd0IZ6dKir75J/NRp+RZhAgAAoILVjgxX7y6ttGIlgQK+17BOEyWmrNT+rD1Oj+8QJgAAAPxAbMfmys2pqV0pDBdL+b6aN2ivhes/t6Z9izABAADgJ8zVsRd9F+y0AN9pWq+NNuxeo6xc356cQ5gAAADwI1de0MUKFGFePlumqNJVi4YdFb/uM2vKdwgTAAAAfqR1s/qqF1lfmzaxhwK+1aJhB63avkT5hXlOT+kRJgAAAPzMb86OUdL6UGVleft8maJKXq0addLXSb4b2YkwAQAA4IeGDeqhxd+FOy3AN1paYeLHLQucVukRJgAAAPxQ/To11bVdc61ew3Cx8J1qQdWckZ3+5/SUDmECAADAT/Xp0krpaTW0Zy+bbPCdVo1itHTTV06rdFgzAQAA/JhnuNjqcnPj5qNb9eohalCnqZZv+dpZy0qOMAEAAODHQqoH6+J+nbRsWbi382kpqkTVqmEnfbdxjtUoHcIEAACAn+vYqpHCQ6K0bVt1pwconfDQGoqMiNLqHcucnpIhTAAAAFQCQ87pplU/h8iV63QApdSyYUctXP+50yoZwgQAAEAlMWxgD323JMKa8nLcCkUVs2qG11b16qFal7LKapcMYQIAAKCSaFy/lto2i9YviWFOD1A6LexhYj9zWsVHmAAAAKhE+vdop927I5SaFuTls2aKKl7VrllfoSHh+nX/RqtVfIQJAACASmbYwFh9u4SrY8M3IsJr6cetJbsqNmECAACgkqkRHqrzerbTjys4f4IqfTWOaqHE5BXWdPERJgAAACqhrm2bKOhQbW3fyXCxKJ1q1aqpQe0mWrvrR6fnzBEmAAAAKqnLB/TQDz+GqqDA6QBKqGFUc/306yKndeYIEwAAAJXYsIHdtGRpTacFlIzZM7F9/yblFbicnjNDmAAAAKjEmjeOUpP6jbRuQ6jc3LiV4tYwqpl++vVbZ806M4QJAACASu78Xh3067YIZWQEOT1A8ZkTsRN2fOe0zgxhAgAAIAAMHxir75ZwuBNKrk7N+srMSVda1j6n5/QIEwAAAAGgdmS4+nRppYSEGk4PUHzmUKcV28/8RGzCBAAAQICI7dhceTmRSkm2NvHcbooqdjWu01xrd37vrFGnR5gAAAAIIMMH9dS3S8NlbRpSVLHLXA3bnIy9K32b1To9wgQAAECAueKCLlqyJNJpAcXToE4zrTjDa04QJgAAAAJMm2b1Va9WA23eHGK1vH3+TFEnr0ZRzZS4a4U1fXqECQAAgAB04dkx2rChhrKyGS4WxRNaPUw1w2tp055fnJ6TI0wAAAAEqGGDemjpklpOCzhzDeo01U/bFzutkyNMAAAABKj6dWqqa7vm+vlnhotF8TSKaq51ySud1skRJgAAAAKYufZERnqk9u6rJjNKDzduZ3JTkNS0fhut373aWZO8I0wAAAAEuOGD4vTdEvZOoHhCQyK0Yfcap+UdYQIAACDAhVQP1sX9OumH7zl/AmeuTs362pKa5LS8I0wAAABUAR1bNVJESF39ui3U6QFOLTKitg660uXKz3Z6TkSYAAAAqCKGnNNNP6+NUG6uaZ14fQGKOr7q1KynrfvWWdPeESYAAACqkGEDe2jp0tpOCzi1WjXqaf2ek5+ETZgAAACoQhrXr6W2zZooKamGl8+hKerYMudNbEtdb015R5gAAACoYs7p0U57d0cqLY1NQZxaTXPeRO6Bk543wRoEAABQBQ0bGOu5OrbbTVGnrNo16mnT3l+cNedYhAkAAIAqqEZ4qM7r1U4rf+L8CZyaOQl7w0nOmyBMAAAAVFFd2zZRNXeUdu5iuFicnDlvYvv+TU7rWIQJAACAKuzyAT20YkWECgqcDuA4NcNPft4EYQIAAKCKu3Jgdy1fFiU3N24nuZnzJrxdb4IwAQAAUMW1aBylpg0aa9OGGk4PcKzaNetp496fndYRhAkAAADo/F4dtH17TWVksHmIE5mTsL1db4K1BQAAALbhA+O0fFkdpwUcYc6byHSln3DeBGECAAAAttqR4erTpbVWr6pltdwUdUxFRTbQ1uP2ThAmAAAAcFhsx+bKd9XR7pQQpwfwqFWjrvZk7HBaHoQJAAAAHOOqQT21dFmkl8+mqapcISFh+nX/RmvqCMIEAAAATnDFBV20fGldpwVIEaE1tT9rt9PyIEwAAADgBG2a1Vf9Wg20dXO41fL2OTVV1So8NEIHcvZb00cQJgAAAODVhWd31saNkcrOZpMRUlBQkGqG1db+rD1OD2ECAAAApzB8UCyHO+GwiLCaSj3qUCfCBAAAAE6qfp2a6tauuX75OVJut5uq4hVaPUz7D7JnAgAAAGfIXHsi80Adpe5juNiqLiw0QnszdzktwgQAAADOgBkudtmy2k4LVVV4WA3tPZjstAgTAAAAOAMh1YN1cb9OWvED509UZeGhNZWWzWFOAAAAKKaOrRqpZmh97djOcLFVtcJCwpSTl62CwnyrTZgAAABAMQw5p5vW/lxLublBTg+qmprhtQ6P6ESYAAAAQLEMH9RD3y+v7+Vza6oqlDnUiTABAACAEmlcv5baNWuqDesinR5UJaEhYUo9SJgAAABACZ3To5327a6t9LRgq+Xt82sqUCssNFx7Mnda04QJAAAAlNDwQT31/TJGd6pqwkNrsGcCAAAApVMjPFTn9WynVSsJFFWJCRPp2XvtacIEAAAASqxru6YKPlRXybvMcLGoCkKqhyoirKay8w4SJgAAAFA6V5wfp5U/1VJBgVvcqsatoLCAMAEAAADfuHJgd/24vKHTQqALrhasvAIXYQIAAACl16JxlJo2aKzNG2s5PQhk1UyYKMwlTAAAAMA3LujVSbu211ZmRrC3EUWpACr2TAAAAMDnhg+M0w/L61tTXrZAqYAps2cilzABAAAAX6odGa4+XVpr7Zp6Tg8CUVBQkPIKOMwJAAAAPhbXsYUKXHW1Z3eYl8+0qUCooKBqHOYEAACAsnHVoJ7asqkyXMwuTwczsuzCmQsO5pwJAAAAlJEZ8SvVpt1+a8rb59r+UdsXzdPd7W/Stb1utWto+zGasWiH13mLU9v/9571WiO0cFOu18cDocwJ2K6CHMIEAAAAfGvV+h2qHp6mho3NxrR/2j3vfd12yzvabE0Pf/xW3fPwULXVNr19y8P6z/LS7qXwPD/P/n9gMidg5+RnEyYAAADgOxlZLv2wdou6dE91evzRTn1w5xx7auyX7+n2my/SZXfcpAmf3WH3TZmy6nAQ2L58vp644noNbW/VFZO0ZNORoLF9kXlsrNU/Vk8/Mk2rj3rsaJvmfXH4NZ6w5vvxJPNVJsHVqiuPPRMAAADwpRnxCerTb6/T8k95m7ZpvpkYcK/6twu1+4zQLhdozsZpmjP5HJne/ctn6bYb3tGKROmiq/tIiYv0zOA/asmOPOX98oW9Z2NFYh0N79tKuz/9TGMGv6/tnpc6LG/TQt1z57+U1nmE7nl8qFZY8z05+BOZA8Aqs+Bq1ZSbzzkTAAAA8JFFP61X0+bpiqxVILef32xhRa1cLbjD2ftg6o7vrJ5crZ4y3ZqplZ5e8G89+OKD+uDDP9hP+3DeTuvRprrn4REa89kdGnXfEPXubB7JUm7u4Ve3Xzkl8Qd7um7tOup0/oV6euI9evLdfgqxH628tyD7CtiECQAAAPjAjt3p2rEvRW3aZzg9/izfc3fUKR1144booqtbOS0jW5vt3Ret1Li53aHIBnXs+83Ldym0eR3tTliqF668S8N7PaaPE+2H7D0aR2tx/lD1s+5XTH1L9w5+WH+5/3Ut3ZR9wnyVTTVzmFNhHmECAAAApTdrwRr1PjvFafm30Oat7A18Lf7c2rA3Z0eEqscdN+me268wvY4aajvA3Kcr73DocEJIuyht/vdb+nj+Nt327kv6YuP/6QF73hPl5TbUDR8+ofEf/01PvzBC/TpL8597wfm6lZc5zImhYQEAAFBq/1u8SrE90xVc3enwd2GtdcMLva2JbXph8Cj9Y/J8fTF5soYPft3zuC1UbS8386zWvXdM08J5CzV+8Fv2I7dd1EoH922zp82YTZvmfa0Ji810Teu17c7Dds/7h+694Vl9vPyAGsf1UJ/Ozt6PsMq9byLYWtj5BeyZAAAAQCms3bRLBdqv6KbZVuvYaxH4c7W75kH9Y6JnT8T8l97V6y8tUtvbb9eYx3s4hz+51eKa2/Xk7VZ78ed64c63tMzqHTbxeQ3vWUMxV99jZtLbtzyme+/coIsuamm1FmnzjqJrS5g4Yr3G5bfr2gHSipf+odsHP6bXP92mfo8/rv7NT/yeKlNVM3smCvMU5LZYPSWWOOc6dT7vEaeFQJP47YtqG83yDVQLnn9WLV5/1mkh0Hzyw6t6svdtTguBJml2HwVfUeC0gIqR7crTv/63XBcO2eX0VEK5eTqYaw5fClFkbe97C/IysjxDxYbVVOQxex7M1bPzrefVdNonl5drvYbJGSe8RuW1fdcm9kwAAACgZGbGJ6hX370yH01X2goNVc1aNa0K9f64VSH241ZZWePYxzzPPbbPe4WEnuw1KmcVHirUvszdhAkAAAAU39LVm1SvUbqiosxn9tbWJVWlqvBQgUKDQwkTAAAAKJ7dqZnauGOn2nWs7JdeQ0kVFhYqpDphAgAAAMU0M361elWSYWBRNg4dKlRo9XDCBAAAAM7c3CVr1KlLmkLDDjk9qIrMOROh1dgzAQAAgDO0ftseHczbp6YtMuXmVqVvh8w5E9XDCBMAAAA4vfyCQs1btk49enN4E6RCd6FCQyIIEwAAADi9GfEr1fvsvU4LVZ05zCmsOmECAAAAp/HjL1tVo85+1WtgXxoa0KHCAkWE1CBMAAAA4ORSD2Rpzabt6th5n9Xyfs0BquqV2TMRzp4JAAAAnMqs+FXqdfYupwV4HCpkaFgAAACcwtffJ6plu/0Kr1Ho5bNpqirXIbebMAEAAADvtuxM1b7M3WrROsPpAY4VRpgAAACAN58v/EVxZ++0prx9Lk1V9fJcAZvrTAAAAOA4M+J/YhhYnFLhoUMc5gQAAIBjrVq/Q9XCUtWgUY63D6Qpyi4zNCxhAgAAAIdlZLn0w9otium2x+kBvLOvgB3MYU4AAABwzPhmpeLO3iU3N26nuQUHBatmaC3CBAAAAKSFP61XdIv9iqyV7/QA3hUU5suVn6OI0JqECQAAgKpux+507dibrFZt05we4ORy81yqW6OBPU2YAAAAqOJmLVijuLN3OC3g1HLzclQ/srE9TZgAAACowj5ftErd4vYqOPiQ1fIybA9FHVd5+blqVKu5NU2YAAAAqLLWbtql/KB9atwky+kBTq8gP589EwAAAFVZtitP367cpM6xZvQmb58/U5T3cpnDnGoSJgAAAKqsmfEJij17l9MCzlx27kHCBAAAQFW1ZPVGRTVMVZ2oXKvl7bNnivJeefkuhYfUUPXgEKtNmAAAAKhSdqdmauOOnWrTca/TA5w5MyxsvZoNnRZhAgAAoEqZGb9KsWdtd1pA8eTmu9QgsonTIkwAAABUGXOXrFGHLvsUGmaGgQWKLz/PDAvbzGkRJgAAAKqE9dv2KDNvj6KbH5CbG7cS3vIL8lUvspGzVhEmAAAAAl5+QaHmLVunrj13eDunlqLOuOyrXzsjORmECQAAgAA3I/4nxZ2V7LSAknG73fawsPVqsmcCAACgSvhx7VZF1N6nuvWzrZaXj5op6gwrNz9HdSLqWdNHECYAAAACVOqBLK3Z/Kvaxex2eoCSy8tzqe5ReyUMwgQAAECAMsPAdu/zq5fPmCmq+JVXkK+W9dpbU0cQJgAAAALQ19//ohZt9yiiRoHTA5SOKydb0bVbOC0PwgQAAECA2bIzVXszUtSsVZrV8vYZM0UVvzKy09Sqfidr+gjCBAAAQID5fOEv6n7WNqcFlF6OK1u1wqMUHhLh9HgQJgAAAALIp98wDCx8LysnQ60bxDitIwgTAAAAAWLV+h2qFrZX9RtlOT2Ab+TkZKlDw25O6wjCBAAAQADIyHLp+7Vb1L7bTrm5cfPxLTM744TzJQzCBAAAQACY8c1K9eA8CZQBz/kSdU44X8IgTAAAAFRyC39ar0bN96pmrTynB/CdrJxMtTju+hJFCBMAAACV2I7d6dqxd5datN3n9AC+lW2FiU6N45zWsQgTAAAAldisBWvU7azN1pT3awNQVGkrK/ug2jTobE2fiDABAABQSX2+aJU6xyYruJq10XfiNiBFlbpOdn2JIoQJAACASmjtpl3K0x41jM70tg1IUT6prOxMtW5w4ihORQgTAAAAlUy2K0+LV25Sxx6/Oj1A2XC5ctSxUQ+ndSLCBAAAQCUzMz5B3fuYYWC9fZZMUb6rgye5vkQRwgQAAEAlsmT1RtVusEe1o1xOD1A2cnKzVTvi5OdLGIQJAACASmJ3aqY27tihVh1SnB6g7GRnH1TbBl2clneECQAAgEpiZvwqde29xWkBZctdKLVv1M1peUeYAAAAqATmLFmjtjG7FRJWIDc3bmV8O+Q+pD1pO9Wh8clPvjYIEwAAAH5u/bY9ysxNUePm+50eoGwdyNyvmCa9nNbJESYAAAD8WH5BoeYtW6eYnludHqDsHTyYqd6tBjitkyNMAAAA+LEZ8T+pex+uJ4HyU1CQr9w8l9o06Oz0nBxhAgAAwE/9sHarwmrtVlT9LKvl/ToAFOXrMoc4dWnSx5o+PcIEAACAH0o9kKU1m35Vm5hdTg9QPjIPZqhPqwuc1qkRJgAAAPyQucp11z6bvHxuTFFlV65cl4KDqiu6TgurdXqECQAAAD/z9fe/qFmbFIXXyHd6gPJhDnHq3qyv0zo9wgQAAIAf2bIzVXsyktWk5T7J7aaocq3MzAPq02qgszaeHmECAADAj3y+8Bd16b3RaQHlJzvnoGpH1FMdq84UYQIAAMBPfPrNCnXvzTCwqBgHMtPVq+Xpry1xNMIEAACAH0hYv10K2626jTLl5satAm4ZhAkAAIDKJyPLpR/WblHbLuyVQMXIPHhAzeu1VUhwqNNzZggTAAAAFWzGNyvVpc8mpwWUP3NtibOKceJ1EcIEAABABVr40zo1aJaimpG5Tg9Qvg4dOqSDWQfUpemZXfX6aIQJAACACrJjd7q2791lX1NCclNUhVTGwTR1atLTmi4+wgQAAEAFmbVgjTr3Xue0gIpRkFeovq0vdFrFQ5gAAACoAJ8vSlDHHjtULdiMo+Pt82KKKvvKyslStUPV1KJeO6tVfIQJAACAcrZ20y65tFsNotOdHqBipKenalCn4U6r+AgTAAAA5SjblafFKzeqfXczepO3z4opqnzKlZujau5gdWwca7VLhjABAABQjmbEr1SX3gwDi4qXlpaqgR2HOa2SIUwAAACUkyWrN6pWg92qFZXj9AAVIy8/TwV5+erRvJ/TUzKECQAAgHKwOzVTG3ZsV4v2O5weoOKkpe3Tue2HOq2SI0wAAACUg5nxqxTTa53cbjdFVWgVFOQrK+ug+rW9yFk7S44wAQAAUMbmLFmt1p12KiS00OkBKk5q2j71a3ex0yodwgQAAEAZWr9ttw64UtSw2T6nB6g4bvchHcjYr4Edr3R6SocwAQAAUEbyCwo1b9l6dYzb4PQAFWt/2j71bDXAaZUeYQIAAKCMzIhf4QwD632cf4oq79qfvk+DO//OmvYNwgQAAEAZ+GHtVoVGpqhOvYNOD1Cx0tJT1bVZH1UPDnF6So8wAQAA4GOpB7K0ZtM2tej0q5fPhimqYiotfb8GdxlhTfkOYQIAAMDHZsYnqFPvJKcFVLwDGWlq36ibaoRGOj2+QZgAAADwofnf/6ImrXcoPCLPann7fJiiyr8yDhzQRTHXWNO+RZgAAADwkS07U7XnwC41brnH6QEq3sGsTHVp2kd1azZ0enyHMAEAAOAjny/8RZ16JzotwD/s3pOsSzpf67R8izABAADgA59+Y4aB3ey0AP+wb99eXdDxcoUEhzo9vkWYAAAAKKWE9dt1KCxZUQ0PyM2Nm5/ccvNzlZ+bp/PaX+qsqb5HmAAAACiFjCyXfli7Ra07s1cC/mXf3j26MnaU0yobhAkAAIBSmPHNTwwDC7+TeTBDDWpGq13Drk5P2SBMAAAAlNDCn9apXtNdqlEzR3K7Kcpvau+eFF3X+25nTS07hAkAAIAS2LE7Xb/u2akmrXc6PYB/2Je6R/3aX6zwkBpOT9khTAAAAJTArAVr1KHXz3Jb0xTlL5WXn69cV54u7HS11Sp7hAkAAIBi+nxRgtp136rgYLP5BviPvft268rYm5xW2SNMAAAAFMPaTbuU405W/capVuv4z4UpquLqYFaGGtaIVsdGcVa7fBAmAAAAzlC2K0+LV25Um27rnB7Af+zdu0cjzrrXaZUPwgQAAMAZmhG/Up16MQws/E9aaqrObT9YYdUjnJ7yQZgAAAA4A0tWb1Rk/V2KrJPt9AD+IT8/T7mufA3sOMzpKT+ECQAAgNPYnZqp9dt/VZN2W+Xmxs3PbvtT03RVr1udtbV8ESYAAABOY2b8KnXotdZpAf4jOytL7Rt0VZv6MU5P+SJMAAAAnMKcJavVotM2hYQWOD2AfygsLND+1P26osdIp6f8ESYAAABOYv223Up37VKDpnucHsB/7EnZo5Hn/NlpVQzCBAAAgBf5BYWat2y92sX+YrW8j+tPURVVZvSm/m0uVnTt5la74hAmAAAAvPg0foU69eJ6EvA/WVlZqhkcpXPbD3V6Kg5hAgAA4Dg/rN2i6pG7VKtehpfPhCmq4qrw0CHt27tHN58zxmpVPMIEAAAoJZcWPdlbHS/srStPUh2jH9QmlzO7n0s9kKXVm7apeYfN3rfmKKoCa09yin7fd7TV8A+ECQAAUGqZ21dJa1cp6SQlJUnhnnn93cz4BHXoucaa8rIlR1EVWPv371OP5v3Vun4nq+0fCBMAAKCUwnXZ1AKtTynQd58+Yvc8NOVHrbHa67fu0z8fj7V6ou1+fzf/+7Vq1GqbwiLynB7AP+TkZCvUHaFLOv/O6fEPhAkAAOAzGXuSrP9fqYuGxinMdIRHqe+g26yJ9/X9z/59nNOWnanafWCnGrVIdnoA/+B2u5WSkqzbBvzF6fEfhAkAAOBjn+mB0S9o0YoEJXzzkf4y+m67t1kj/z7O6fOFv6i9fXgT4F/27t6j3/e9V9WC/G/TnTABAAB8pt2Q52WuxZv00eP642V99Lvf36AZa62OP81W30b2LH7p029WqFPPdXJz4+Znt/T0dHVtcpbaNezmrK3+hTABAAB8JzxGj6cc1JxPZ2v8K+9Y9aH+NX+H1j8z2HPYkx9KWL9dhaE7VadhutMD+AeXy6XqhaEa3GWE0+N/CBMAAKDUNi2ZpdkzP3JqlpL2pCssLNwqad/GhVbfl9rrzOtPMrJc+mHtZrWIWe/0AP5jd3Ky/nTek07LPwW5zRkdpZA45zp1Ps8zcgMCT+K3L6ptNMs3UC14/lm1eP1Zp4VA88kPr+rJ3ubEVwSipNl9FHxFgdOqaC5Ni47UU07rZGZtLVBnPzttYurnS9Sq+0pFROY4PYB/yErL1kUdr1X7Rv55eFMR9kwAAIBSCtdFi3/Uf2b/qFnzvZd5rJmfBYmFP61T3aa/WkEi22qdOKY/RVVUZew/oLhmA/w+SBiECQAAUGoNO8QprnecOnfzVLMwKSPjgFUu1Wrheay2M68/2LE7Xb/u2aHGrbY7PYB/yEjPUMcGPdWvzUVOj38jTAAAAB9K0aejqqvPgD76w9UXWnWeftOpul6aY64/4T9mLVijNj0TvHwmTFEVVxkZmWoU0VIXd77WalUOhAkAAOAze5e8qrFzrYmuN+lvkz/U+KfvU4zVfPvmG5RwwJ6lwn22KEFtum1UcPAhpweoeNlZWarhrq1re93h9FQOhAkAAOAznitgX6JZs9/V9cOv09W3/UMfzH7Z6lulzdsr/grYazftUo57p+o2NmNLeftsmKLKv1yuHBVkH9LN54yx2pULYQIAAPhcbq4zYck9sNszUcEXmsh25Wnxyo1q2dVcRQ/wD/n5+TqQmqF7Bj7n9FQuhAkAAOAztRuZg5q+0u869dZzz76gl0ZfqnN//6LVd5NiO1TscE4z4leqfdwabx8MU1SF1KHCQ0rZmayHLn7J6qicCBMAAMBnGp7zF/3rhZusqVV67/XH9fZHX1nTsRo/+3m1s+eoGEtWb1BEve2qUeegtQ3HjZt/3HZu36EHLv67qgUFO2tq5UOYAAAAPhSuviPf1fp1OzRn8Qp99vUmrUlZoat7RzuPl7/dqZlav/1XRbfd5PQAFW/3zt360/lPqEZopNNTOREmAACAD6Rr0XsP6tYLe2vMax8pceNCPT+gt668sJ26R9+i5Xuc2SrAzPhVahOX4LSAipe6O1XX9r5DjWo1c3oqL8IEAAAotb3fvKg/jnlVi9eu0oznbtCwy27QYucx6X394fq3lOG0ytOcJavUrMMmhYQWOD1AxUrfd0AXdbpWbRp0dnoqN8IEAAAotc1LvrT+H6s3Fu/TrMn32X0jp2zU+pSDmnCd1Vj7pXaW88iw67ftVpprp+o1TbZaXs5+pahyrsy0TJ3V4jfq0byf1Q4MhAkAAFBKLu3buMq6b6W2HaLUuXdfuzeuvTlPIlyxg8wJ2VKo/f/ykV9QqHnL1ql199VOD1CxMvZnqk/zQTqn3WCnJzAQJgAAQBmpuKFgP41fofZxa718NkxR5V+ZaVk6q8VF6tfmEqsVWAgTAADARz7T86Mf03NPvme33nruQb307GN67aP37XZ5+WHtFgXX3K7IegecHqDimHMkejW7wAoSFzk9gYUwAQAASi13u+d+8Ucv6r255toSUtLcV/X26y9qRrxpbVOe3Vu2Ug9kafWmrWrSYb3V8vYZMUWVX6WmpGpQ++E6p21gHdp0NMIEAAAopXBdNm2Hvvlh4ylqttqWw1FPM+MT1CZupdMCKs7unXs0PO5WxTY/x+kJTIQJAABQamGNotW8RetTVLTCnHnLyvzv16pBq00Ki8h1eoDyd+jQIe3ctlM3nzNG7Rp0dXoDF2ECAABUelt2pirlwA41aL7T6QHKX0F+gZK3J+vBi18KiAvSnQnCBAAAqPQ+X/iLWsetkJsbtwq6uVwupe1N16OXvqGI0JrOmhn4CBMAAKBS+/SbH9W+51qnBZS/nKwcFRyU/nzJRFULqlqb14QJAABQaSWs366CkB2qXX+/t8F0KKrMKysjSzUORemegc9aHVUPYQIAAFRKGVkufb92s5p2+sXpAcpX1oFsRYe30aj+jzg9VQ9hAgAAVEqffvOT2sT+ZE15+biYosq4stKz1al+L/221+1Wu+oiTAAAgEpn4U/rVKfJFkVEZjs9QPnJOZCns5pfpIs7X+v0VF2ECQAAUKns2J2ubXu2q0HLrV4+L6aosiuXK1c7t+3SJR1HqG+bC60eECYAAEClMmvBGrWK/cFpAeXj4IEsBeWE2kO/tm/UzekFYQIAAFQany1aqZZdE1UtuNBqefvsmKJ8W273Ie3fnaZO9XrpjvOfUnC1YKsfRQgTAACgUli7aZeyD+1UVKM9Tg9Qtlw5Lu36NVlXxf5Rg7tc5/TiaIQJAADg97JdeVq8cqOadUlweoCylZGWqeDccD15+Vtq17Cr04vjESYAAIDfmxH/k1rHrnRaQNk5dOiQUlP2q3ODPrp9wFNOL06GMAEAAPzad6s3KLzuNtWok2GOYOfGrcxuOdk52r1zr37X624N7jLCWQNxKoQJAADgt3anZmr99m1q2Ha90wOUjYy0g4ooqKPHL31Trep3dHpxOoQJAADgt2bEJ6hV7I9OC/C9wsJCpSanqXeTC3TLuY86vThThAkAAOCXvliySk06bFD10HynB/AtV5ZLaSkHdFPfh3V+hyucXhQHYQIAAPid9dt2Ky1nh+o22WG1vI//T1ElrYL8fKXtSVez8A4aM+RVRddpYfWjJAgTAADAr+QXFGresnVq3m2F3Na2H0X5sg7sz9DBVJd+G3unhsfd6qx1KCnCBAAA8CuffvOj2sSuclqAb+Rk5Wj3jj2KbXyeHrr4ZbVu0Ml5BKVBmAAAAH7jh7VbFFRzm2rW3W+13BRV6jKHNO3fk6ZI1bdDxIUx11j98BXCBAAA8AupB7K0etNWNW6f6PQApWOuYp2ZmqMru9+sm/uPUXhIDecR+AphAgAA+IUZ8SvVssf3TgsoOXNIU8r2Pera8Gz9+ZIJimnc03kEvkaYAAAAFW7+92tVv8UGhUa4nB6g+AryC7R/9wHVCmqohy95WYO7XO88grJCmAAAABVqy85UJadvV93m2+Tmxq2EN3MF66z9ubom7k8a1e8RhYfUdNYwlCXCBAAAqFCfL/xFLWKXOS2geHKyXdqzfZ96Nx1on2DdrmE35xGUB8IEAACoMJ8wDCxKKPtgjvYnH1DL8Bg9MuQVXdDhSucRlCfCBAAAqBAJ67crv/qvqtVgn9MDnF5WRrb27tyvJmHtdNt5T9oXngsJDnUeRXkjTAAAgHKXkeXS92s3KbqT2Svh/foAFFVUbvchHTxwULu371XLyBjdf+EL+l3vO1W3ZkPrcVQkwgQAACh3n36zQi1jGQYWp3ao8JB9YvWe7anqENVTY4e8pqvj/qQaoZHOHKhohAkAlU5+fr7W/bJOX/1vnr795ltlHMhwHgFQGSxckaRa0ZsUVjPLy2fQFCUVFBTqQGqm9qccULdG/fXE5ZN1efebVD04xHoU/oQwAaBSMAFi07pN+vvfXtIlZw3WtRf/Tg/+6UHdccOdGtJvqJ4Z+4x2/LrDmRtV0Q13P6EBw//otOCvduxO19a9v6pey01OD3BEfl6BMlIP6uA+l85tdakeHfqGBne+znkU/ogwAcDvHTp0SAvnLdTYex/Vv97+l/ak7FFhYaHcbnMcrVsH0g7oP+9/rOcefV779nAiZ1U1d8FSfft9gnJyXLr61j9r4DW3O4/An8xasEbNeyyxprx9Hk1V1cpz5VkBIlsFGdIlHUbYV63u33aw9Rj8HWECAe1gdrZ27N6t7SkpSs/MtDc8S8reaM08aL+Wec3MrCznEZS1DUkb9Pzj45S4JtEOEd6YwLH4m8V646U3nR7fKigosL8G/Nd1V16sKy85XxER4apTO1J1ankuWHXtbWPsQsX7bNFKNeu8RtWqWb9LJ25PUlWszL+rOQddKswIVogrUld0u1mjfzNePZr3s2ZAZUGYQMCavWiRbnr0cV12590aesdd+t1DD+ut/3zsPFp8U2bM1HUP/9l+rUvvvEt/ePQxzfj6a+dRlBWzAf/MmGfsvRHBwcEKDQtVSGiItTFSTUFBQc5cHuYfJrMHY/OGzU5PyeXn5WvFshV68E8P6ez2fdW7dR/1aXuWbr76Zn067VNlZpQunML33hw3Vm+9+JgWLl2hsXeP1Kyp/7D7zXpjChXr5027lFmwVXUapTg9qKpyc/J0MNWlvTvS1CK8s67oOlK3n/8XdWjU3ZkDlUmQ9Y9hqf41TJxznTqf94jTQqBJ/PZFtY2uXMvXbHy+/9nnuuvZ5xQaEqL6deqourUhkZWTo7TMTP1u8CWa/JcnFRZ6ZmNS5+cXaPQLL9hhok5kpGrXrClz2f70zIP2a0545M/64zVXV8qNlQXPP6sWrz/rtPzT90t+0GP3PaZucd3UvGUz1bSWQXBwNe3bk6qfE37WmpVrjtljEFEjQk+Me1zDrxvu9BTfvr379NaEt/XZx58p62DWCaHBLGvz/dzwxxs0dNgQO9j4o09+eFVP9r7NaQW+hJ/Xqe/lo5RnBUHj4vP76rVn/6xO7VvbbXPY08GsbC2fPTUgwkXS7D4KvqLAafm3bFe+Ppz9vbr2XK4daVsUHhGqsJqhCg3jZNqqIj83X7nZ+crJzlWLeu10VqtB6tykl/MoKjP2TCDgJCSt01/ffFP1atfWiw8+oOXT/q21s2Zo3j/f1lUX/kbTvphjh40zNXvxIv3Lmr9P1y76eMLLWjPzU63878d677ln1b5lC+trTdKy1WucueFroaEhevCJBxXTNUZ7Uvbqx6U/WgHiZ3vvxKg7RurmO0epekh1Z24pLzdP2zZvc1pnzgSG9Ynr9dXnX+n5x8bpP+//RwetwOjt8xZzqNXqn1br73/9u96b/B57KPzEZ18tOhwkjHmLlqvHRddr/OtT7bYJoaZQ/v638Gfdc01Pjez/Z/158ASd1+YKVcsJt69enJmeZR9GaD6k4RZYt3xruWamH7SXs1neA9pcqUcGT9RN/R4iSAQQ/qoi4Mz97jul7EvVFYMG6k+/vUYN6kapevXq6ty2rV56+CH70BhzeFJe/pGNjlP5dN58+w/iU3feqQG9etl7NCJr1NCl5w/Q/TfeqLSMDM1euMiZG762d/c+vfzMy5o8YbK+mPGFli1epvgv4+0Tscc9OV6XXnWprh814vDeAbOXIic7p1gb+D8s+UE3XvEH3TRspH2S97zZ8+yNm1Mxr29O9n71hdf00Xv/cXpRHsyITWbkpuN5CwomXDz6/Ou6+YG/ac4Hr2r57PcCYq9EZbJ8zVb17NBALRvXstuhwWHq2/pC3XXB07rzgr8pLvp85aYV6sCeLGVn5li/w4TzysxcFyL7oMtanget5XrIXr6eZf20vTeCK1UHHsIEAs5Pv/xi319mbewff0x9dIMGuuSc/tq8Y6cdEM7Emg0bVTuypi7o08fpOeJi67WMNRs22PfwHXPOwn8//ERPPvCkUnam2O2igGDuzd4Bcx7FvTffpwEXnq9WbVsdXt7m8TM5WdqV49K0KdN13y2jlfBjgn0eREF+gRpFN9LZ556t2++/TU+Me0IPPfmQLrr0QvtrhIWHOc/2fB2zJ2TalGn2sLUoO+YQJTNCkwkHZsQmM3LT8a685AJn6kRTP/r88EnYN933F/seZW936kHt2pOuS/t7DjU7Xp2I+rqw09V64KKX9IezH1KH2j2VsTtbB/flypWd68wF/+eWKytXB1NzlbknWx1q9dRNff+sBy/6u7V8r1HtiHrOfAhEVTpM7HFV1+I9dfSXn1vq/pVtNGZ1a81PidJuV6hO9sFISZ6D8pVlbSAatSO9Xx2zcf0Gys4580+us10uRUbUUMhRh9IUMedQGNmuHPsevpO0dp1mTJuhnmf11O9u+p1uuPUGXfHbK9SmfZtjQuKu7buseZPUo3cPp8cchnTojMLE/C/ma9I/JinzQKb9mjVq1tDQ4UP11It/0e9v+b1q1orUzu07rNCRo0uuGKyn/v6U7htzrzp27njM9/Dr1l8VP2+BHXjgO0ePwmRGZjIjNJnD3syITWbkpuN179xeVw0d5LROZA6D+td/Z+ufLz3p9KCsfbbgZ9111ZHfzVNpUqelLu9xk8YMeUVX9bhVzUI72lc9zs84ZO+xMNcfgP8wy8NeLhnWttGONDUP66ire/xJjwx51VqOf1B07RbOnAh0VTpMJFsBYH9+uLrUD9PZjUMV1zBMB93h2pEdqsKTbGeW5DkoX22bN7fvl61afUJgMIc2LVu9SrVq1lS1oDNb/Zs3bqTkffu08ddfnZ4jftnsGTWoeePG9j18Jyw8VLfcfbMGDR6o6KbRaty0sQZecoFeeuslq/8W+0TrIhuTNqhFy+YKru45fCX+q3i9+8aUUwbGXFeuJk94S/v37bcPe6lVu5Z+e8M1uuyqS/XBOx/qucee02svvKapk96zAsdkjX9ivCa/PEkdrCDx3CvPqv/5/Q4HChMiflq2QgcOHLDb8A2zXIoOSTIjM5kRmsxITWbEJjNykzfPjrnzlIcxvfLP6XYgQdmbv2ydfjuwnSIjiv9+t23YRb/tfbuevPwtXdLx9+pQu5cOZVZX6s4DOpia7YQLE97N7zhVHmXeb/O+Z1rvf+rOdLmt5dGhTi8N7jhCT142WddYy6tNgxhrXlQ1VTpMrD1QU9tza+uSljX1+06RGt62hlLzayshvYYK3N7fmpI8B+XrN33PVnhYmH2i9bZdu5xej1nfxGvDtl/VtX07hXrZ0+BN0eFN/3j/X8rNy7OnDVdurt755FOFVK+u83pxIpmv7fx1pyY8N1FPj3lGr45/Vf945h965M4xenbsM/Y5Enc8eIc9TKyxO3mPHS5CQkLsAGEOi3rj72/orhvvtq+c7c1n//3cet5ue0/Ef+d/rKXrlujq31+tN156Q0sWLNHe3XvtfzzN65m9HPtT99sjS911411an7hBY5951B7RyTDzbFi3UVmZXHuktMzha32G/ME+rGn6pOftWrdxqy4Zcbdizv+t3d/q7CvskZu86dKxrW69fpjTOtEv60s/bDBOb8OvexVSza2zu0Q7PSXXsXEP+5Pu+37zvB68+O+6rMsotanVXYWZ1exwkbHPnGvhsj8ph+949jy47Pd3n/U+F2YGq22tHrrCev8fvPhl3Wstj8u7/0EdrOWDqi34rxZnukT2bfyvGrY812n5v91/fU1ZC76362d3I+U1aqEeDUJVI6Sa8gvdWrU3V65f1qr5f99T7jdLDs97ques3psn19pf1PyTI8+JHNjX+YqV275fv1PdyMqzfA2zJyFpyxZ9u3Kl5i9dpojwMO3Zv1///Wqenn3rbXue5+67Vx1bez+G93hNGzXUF4u/1eKfVmjTr9vt8LBu6za9+O67+s9XX+nsbt30xO23qWbEkU/KK4utixepzqW/cVr+ITs7W++8/q69ZyB1b6rT62EHhV0pWrH8Jw0fMdzeq7B101Y1adZErdu2skd6KgoPZl5z+FF2Vrb6nnv2CZ9W//eD/2rUnaPUqUtHzZk119778O93p+nXLb/azz0ZEyzMCdsmSPQ7v5++mfuNfbK22Ssy7HfDVa9+XWfOipe4a7kuaNrbaVUO5r2f8tFnCreC4shrL7dHYrrujke1YfORPYPmMLamjRvqgv7ef7amjRvo7Q9mOK1jNW5YXw/efoPTqtz2bXhb1Tr53/kfBQWF1t/bVXr0prOcHt+pHhyiBpHRionuqX5tLtZZrQepYY1m9rlO6elpOpCWocJ8twqsUGp2HFZj9K4zVmCFB1d2nnIP5utgWraqH4pQ6zqddU6bobq0+w06r/1Q+303779ZDkCRKnediQ29r3KmpB8uGaWCvgN0Sesaqh1aTblWMPhqW7ZcK35Qny+nKjT3xOPgfxjsPKfVkefM25qtHPOcr448p8MK7/+QVTaV8ToTxr60dD3x2mv68H+zVWht/JnrTJhDnFpEN9brjz+mi/r1O+WhEMf7ecNG3fH0M1rxyy/W8zz/OJkRRy7u309vPPF4pT3MyR+vMzHrP5/pmbHP2CMynYwZFva3v79GZ51zlh66/WH16d9HZ1vT77zxrn1S9dE6xHTQxHcmqHW7Y8OjGV7243/9Rwu+WmjvdSjOn0JzeFOPXj3015eeskOIGU62bYc2evODN9Wilf8cJ1yZrzNhTrS+fczz9onT3pjDmR4ffavTOpbZu1G9hfcPdO65+Xd67bnAuDaSv15n4tOvV+ma89upffM6Tk/5ceVna2vqem3Ys0pb963TwdwDCg+PsP5oHFK16kF26A+ufuIFL6sS87eusOCQVYVyW9sw7rxqysnJUa2IOmpTP0YdGvVQq/qdFB5S+T4gQ8Wo0mEip2aU3BE1FBkapGrWHxbzThzMPyS3K0cRB9PNm+PMeYT9nBrWc0KOe471ixiRdeQ5hImKZz5BXrpqtT6Lj9f+jAx1a99eI4YOUeP69Z05isdcoG7mN9/o259W2nsnLuzbV0POO/eML37nj/wtTJihVsfcPVbLv11+yo17syFgzqF45Z2J1gblE/aJ0w888YA9ZOxH731knw9RJLpZtF584wX17nfkU+wDaQd098h7tHrFanvDsyTMcMP3PHK3+g3opxuv/IMuHHKh/vLCk4qqF+XMUfEqY5gwQ7hOmfCUho160D5h+mRWfvWh4rp1clrHMocydR34O6d1RMP6dZW06L+qV7f8N3LLgj+GiZVJOxQSVKCrrDDhD4rCxZ6MHdq2f732Z+1WRk66wkM9h0Uq2Pr32yoTMIqCRqAoCgzmPqjQ+rmsMntuXXk5qh0RpXo1G6tVvY5qXLs54QGlUqXDRFkiTKAy8LcwYYZnNedF7Ny+0+k5ObNn6el/PK0tG7fon6/9U81aNNPDf3lITVs01QtPvWhfVM4c+tCiVXP7pO2i8xvMIUkvP/MP/fudfx9zLQlznQoTUM4deK4uufwS+2rbQVafOazqu/jv9NX/vrLPsTBDwRb92ewW11XTvpimczufpzFPP6JhvxvmV594VsYwYfZIfPTZV7rpvqecnhOZEZs+fefvTutEZgSo//7va6d1xMtPPRAwhzgZ/hYmUg9ka96SRD056mynx3/tz9qjVCtY7D+4R3syd2rPwZ1Ky9qr3PwchYdF2MHCXa1QQdXdh0OGPx4yZa7pcHgvQ0GQgg4F29Ou3ByFWeGgbs2GahTZTI1qNVO9yEaqbwWIejUbOc8GfKPKhYnV596o6tWCFFZGfxTyrF/s/ENu9fjuA6encquMYWJ3aqp9DYnyOPTI7P1I3LxZdWrVqpSHOvlbmJg3e74evffRUx7idLRr/3Ctzht0rkbfcr/dLjr8aciwIXpl/Kv6aflP9uFPE9+ZqDrOp9E/J/ysP9/5iH1uRJHwiHANHTbUer3f2sfjJ/2c6DlfwwoGjRo3VJceXVS3fl37onkf/PPDw+dymOct/nmRHr//CT3+/GNq0LCB3e8vKuthTj0vueGkJ1ibELk2/iN1au/9nKd/z5jr9YJ2xobvZqh9m8AZrtLfwsTUWd/r4et7qW6tI9diqWwKCvPtkFEUNHZnbte+g8lKz05VaEiY/bg76JDMzXxuEGRtTxy5t+qYe/Mn5Ng+c0SDuXdb2wmHrM0vc282ww7fW1tkJ/QdvjeHKJmRc6pZG2/VFFwtxPq3LldRNeqrQWQTNa7V4nBgMMV5DSgvVS5M/OXl1erWqIYu7VA2hyJ8syVDP+7K0tMPdXd6KrfKGCZ+/8gYe1jY1x5/VJcOOPHCdb5igsT0OXN17/Pj7BGfPn1lgvNI5eFvYWL2p7P12OjH7T0KZ+KCi87XzXfdrFFX3+z0SBEREXrwyQfsQ53+8ewEe4/BjX+80X7M7In40AoD/3huwuGvYUaE+uO9f9Sw311pP/Zt/Lf6dev2w/+Am4DSvGVze9Sn4b8bpjVWGHnq4aeUkZ5hP/9/335uv645N8PfVNYwEda6v72HwpvbbrzaHhrWm/1pB9ThvKvt++OZ4WCzN31brHOl/J0/hYkFP2xQTIvaGhDb1OkJPNm5B5Wdf1B5BS6rcpVjTefkZyu3IMc+nMpUbqF5zKnCXOs+T/nWvQkh+VaZ+zo16+pAVpq9sR9ilec+TKHVQ+2rg4dWD7crLDhc4SE17AqrHqEI6z4iJNJ6zDNPjdBaVtV0vjug4lS5MHH155Ea1La27u3XxOnxrXdX7NH/1qXr0ysynZ7KrTKGiYtu/ZM9klPd2rX17xfHa9DZZbPLfUlCgq4e/YDSMzPVPzZW8VPecR6pPPwtTMz9bK4eu+/xY855OJW4PnG688E7dPvv73B6PMzVqs/7zQA9/cjTVpC4QX/+65/1y+pf7MOUZkyfqcXfLNagwYN0xTWXq5kVFCJr1dSdN9ypzRu2OK9wInMY1JArB+tvL/9NSxYu0UO3PWyfb7FwzQLVb1Cy83DKWmUNE817X6qdyXuc1rF+nPsv9e7R2Wkd6/6/vKxX/jnNaR2rTctm2rxsltMKDP4SJrbu2q/1W1J099WB8SEagOIJnDONzlBeQaEKCk9/ZdySModI5J3hp6ooG2ZIQMMc6nTtgw/rb29Oskd38pUcl0tvTv9Iw+8brYwsrivgS3Xr1VXtOrWd1ukVFOTbhx+ZK1KbE6KL5OXm60D6AXvv0Sf//lSXnD1Yt/z2VtWyXtscTzz5w0l67NlHFRYeri8+na0/XvvHUwYJw7zW3M++tC9k171nd/vwqlZtW/ltkKjMrhoy0Jk6UVzXjs7UiWZ//a0zdaI2LQP3E/OKZD6N/GzBWoIEUIVVvTCRV2BtZB6yr1Ztan3aTj29/F+6f9GbJapHv/unVu3bbL+W9bLKN2GCC+dUqKIw8dZTf1FoSIhenDLVChUPadfevXZ/aT068VWNnTBRWTku3XndiSPGoOTMOQcmUJzpoWlbNm61R2/647232td8MIewmOfWa1BPW63HjKyDWUrekaw27duoZesWGnXnSPvaE3956Cndf+v9evfNKdq+bYc97+mYQPHhO//WrP/M0oALz9fl11zuPAJf+tvDt9sjL3mzbtM2Z+pEOafYo3WqEIKS+9/Cn3XnVVy0DKjKqmCYyLfCRKEKzMa/VbuyD2rm5p/14bqfSlQfb1ylbZkHDr+eeW1zPQNUnIJCT5i7/ILzNf3vL6pX5xh9//PP6n3tdRr/zjtat2WrvVFYHOaY+K+WLNElt92uyf/5j32BujG33Kwxt97izAFfaNK8iT2i0pkyQcEctvTptBm67KpL1TC6oX1SdP2G9bUhaYMzl4e5OJ3Zi+ByufT3v/7dHqHJnOhd3CM9zaFNMz+apXYd2+qqEcOdXviSGbp17D2jnNaxnnrpLWfqRKcKDFdecr4zBV9ZvSFZTerVUJfW9ZweAFVRlQsT+fmePRNFG/+1QqN1dpNrdUHzm0tU5zS9QVHhLZVvXs+8Poc5VbiiPRPVgqrp/D699fE/XtboG25QWkaGfQXsy+66W/c+P17bU1Ls+U5n0Y8rdOmdd+umRx/X4hU/qXWzZvrXuOf1+G1/qpRXvfZn5noRvc7uaQ/FeKZMMPz+u+/tq1Lf9Kc/qFbtWvrNkEFq36m9WrZpebgaNWms1H2peu2F1+09EcUNlEcz18MwrxXdNNrpga+dbOPfDPlqRmzy5sUn7lPLZicuk9+cd9ZJr5aNksk4mKtVSTt0/UX+N/AAgPJV9fZMmDBhbWzmmb0IVgVXq6noGh3VvFZXtazdVec2i9XQNj11qVVxjbrb/aa6N+hu95s6v3ms2tTx9DeN7KzQ4NqHw4kZGpYwUbEKCjxhouhK1dENGuj5++/T4ven6rIB58uVm6t3Pv1UHS+7QheMvFmPv/Kqpn0xR19+952+XrZcc7/9Tu988qk9SlPMFcPsvRGLVqxQZI0auuWqq7Rgyju6qH/xrqCNMzfwkoGKrBXptM6MCQYL5y2yr4ht9hysWP6Thl83TI8+M9a+kNyfn3pYv73hGn352Zdat9b7kKPFYU4Q35C00WmhLJhzHE72O3bvE3/3OmJTl45ttXz2VPtaEiZURDeqr1HXXaFP/3nya1KgZD5f+LPuuprDmwBU0TBhTsI2QSLPnONg3Vv/2UKqBalP4zBd0a6GLreqTZ0jYzQ3r1Xd7r+ibQ31bxKuGs5VMs1z7cObisq8NmGiQpk9E+a4eTP6ztHO6tZN7z77tGZPekOP/vFWNW3YUMvXrNHL772vW578i32y9jUPPKjfPvig7n7uef3ffz/R1p071SK6sf5695367PVX9crYR+xwgrJj9igMumSQ0zpz5oTrjAMZ9jkXH/zfB/rbI0/rmUefta+Q/czYZ7V3915Nmzq9VHskipjAcjAj075H2TBBwtteBsMEiacn/NNpHSu6UQP74nTbfvifkhO+tK+mXad28cIpTu27lZt1Xo8miq5Xw+kBUJVVuTCRm2fCxCE7SOQeFyYMcyK1eczUoaMeMJsfZv5cExiOe44JE/ZjpgoPWV+DcyYqUuGhwsN7JY5nDkuK7dRJT911pzbN/UILpr6rZ+69R0PPO09d27dT+5Yt1LVde/v6FCZwzPvn2/pl1iyNvfVWdWnX7pgRg1A2TAi87f7biv9eOxeIys3N1Z6UPfaVsXdt32UPB2tGcMrOzrH7fcVbYIVvnWoEplON3ISys2P3AaUdOKiL+gTOxf8AlE6V+5fQjLRk9kzYgcEKASYIFAUDczXKPTmF2ppRYFeGmclx0JreZvWZ2p1dqAInaZj/m3BhZjVBw35tRnOqUGbDMbjamR2C1K9HD/355lH2BeeWfPAvLf3gAy398F922wSOAb16KSSEAFHezKhLAy4s3gUHa9SoYbbw7ZGbiphPt81F7GrWqqkDaQfsdcMXzIXszPkSxfn+UHynOqH6VCM3oex8tvBn3XNNrNMCgCoYJvLz85VbcMiz4W8FgKP3MuRb7ZW7c/XVlmy7th04sodh18GCw/0/JLuUY1KIw94z4bxentXIz+fQh4pkQmHwST4xNteIMBeZ8zaCj9kwNMHh+E+bzWFrqenp9ohOKD/X/P5qRdU7syvVm2XX86w47UneraBqQercvbN9Reu7Hr7Lvhr2qDtGqnGTRvZjvlAnqo7OPrdsLoaII041AlPv7jHOFMrL3G8TddOQzgpxDvMFAKPq7ZmwNvTt4VvNhr+1PXlUJrCZkGD2SJgy8xQxQaOoP9ua5+inmdcw85oyI0URJirWyT4sNse3v/Lhh7r8rns07p/vKHHz5lMeP28CxOxFi3Tf+PH2Sdhzv/vOeQTloXe/3vrN4EFnfCiRCZF9+vfRK+9O1Auvj9eFQy+U21q+337zrX3hutzcPJ/sSTB7O8xVtTt17eT0oKyYEZjMSEzHM+dSjHvsHqeF8pC4ZY9q16iunh0aOj0A4FHlwoS5KrIZvtWEA1PmHAnzIYs5+bokZZ5rNkftk6/Na5rX5gTsCnds3PMotDYszTUmfly7Vk9Pmqyev/2dul91je4f/6J9svXHX36lf8/+wg4al955l9oMHqpr7n9QU2bM1NqNm7Rrj28ueoczY66EffXvr1b0SU7CPZrZ07Rs8TJ9M/cbff3F1xp19c26/9YH9Prf39DC+Yv0y+pftOrHBPU6u1eJA4UJNeaQqZvvull/vPePJx1pCL5lRmIyIzKZkZlMiDAjNZkRm8zITSgf2a58LVm5WSOHsjcIwImqXJgww4ba14IwexOsigitpu7REerTvEaJqmfTGooMD/a8nvX6+dYGq9nzgYoTZM7E9cL0V3M2JM+Ji1XvLl20c88e+yJ0ZhjYPzz6mD2q09/enKRvln9vz9e9Qwf7WhWcaFsxYnvH6sY/3qjqZ3DeSoEV4sc/+YK9F2J/6v5j9jqZsDH3sy913U2/U526dZze0zPLvUGjBurSo4t9gbqX3n5J9zxyt/MoyoMZicmMyGRGZjIjNJmRmsyITSg/5irXDAML4GSqbJiw9yRYVS3Y2liIDFF07eJVY+e+Ua0QVbdew94rYV7Teu2ii6bBv5gcUc35NPm3l1yi+f98Wz/P/FQfjB+nMbfcoluuvko3XzVcj9xys957/jnrsRlaOHWK/njN1dZGZekPj0Hxmb0I1/7ht/Y1Ik4X6ExgONVhaxsSN2h90gbrtX5rXyX7dMyeB3PY1FMv/kXPTnxGjz77qAZefIFCQo4MGQ0Euu/XbFPPDg3UsnEtpwcAjlUFw4TZ2HfLnFptlxMqTJlzH+xpM99Rj5n+w48d1Xd02y5rO6aAMFHhzAaol/Or7f6iPRNmwzMiPFzNGze2gsXF+ts9d+nNJx7XpCef0NP33K3rhgxWyybRqmFtdB46eoxglDszStMDjz+gvuf1LdUeInPOzL/f/be9p+GK315x2qFnTZB4+h9/02+G/EadunRSRA2udo6qZXfqQe3ck6ZL+7d2egDgRFUuTIzZ/D9dtXCq6v7jr56a4NxbFXVU+/hpu30Gden8d+2vgQrkBAZvijZGi3PhMhMOvYUTlB9zRWxzeFHHLh3tUFgS5nk1ataw90o89uyjeuy5R9UhpoPq1q+rsPAwhYaFqnZUbbVq20q333+bXn//NbVoxVj6qLo+W/Cz7rqKw5sAnFqQ23xEWwqJc65T5/MecVr+b0Pvq5ypstVhxQxnqnJL/PZFtY2uPMvX6HT5lUrZt08Hli1xejzMJ9P3jhuvdz+dofEP3K/7/3Cj88ipvTdrlu585jlNHPOIbrv2t06vR1ZOjuqfO0D9Y2MVP+Udp7fyWPD8s2rx+rNOy7+ZP1XfL/lBLz71otb/sr5YgdAcsmRGh/rTfX9U//P7Hw4k+/bu09pVa7Vz+y77GhSNmzRWTNdOatG6RYlDiz/55IdX9WTv25wWAk3S7D4KvqJsBvyYv3y9erWvq75dTj8AAoCqrcqFCRRPZQwTMVcM087du5X5/TKnx+PoMPH86Pv04MibnEdO7Z1PPrWfR5ioeObP1eb1mzXh+YlaOG/hGQUKszdi+HXDdcOtv1frdlXrcA3CRGArqzCx4de92pWSqj9e0dXpAYCTq3KHOSHwmfMizDUHjmc+aS4a6cnb4yfjOcyJ45z8gVmG7Tq104tvvqA7H7zDPvzpZMwhbWZY2Zfe+rsef/6xKhckgJIwg5TMX7qeIAHgjBEmEHCqVw8+7SfWxQkHnFDvf8zeBnN16/dnvae7rftBgwfZJ0zH9YnTeb85TyNGXaeX335ZX33/pS646ALnWQBO5/NFDAMLoHgIEwg4wdWC7bDgq70JhYfYM+GvzChL5gJyT4x7XH9+6mE9/NRDevSZsXrwiQd10aUXcmE5oBhWJu1Qh2Z11L55lNMDAKdHmEDAqe5sQB6/d8IEgkPuMz9ptwhDw/qnvNw8/bp1uzYkbdDe3Xvtc2LMoU0ZBzK0ecMWbVy3UWmpac7cAE4l9UC21m3ZravOb+f0AMCZIUwg4AQHe1br40OACROFhSUJE8V/DspW1sEs7fh1h7Kzsu29D+ZCcmFhYXaFhoZa7eo6ZC3r3cm77cDhynE5zwTgzecLftbdHN4EoAQIEwg45jAnw9teCLfTF1yMi58VEib8hgl2B9IPaH/qfjtERESE2xeTO1VZC1379+1XZkam18PVTF9BQYFdBEdURQt+2KAhfVupXu3TXxkeAI5HmEDAKTrM6fgNR9Ms2jNhTtJG5WKWZ052jn14k9kD4S04eCtzkbrqIdWV68rVwcyDhwODeT2zx8KEjIMZB+0y02ZvB6ECVcXWXfuVl5evAbFNnR4AKB7CBAJOUVDYm5amA9bG4/4DB7Rj924lbdmi/RkH7MeK9l6ciaJwYq4pkZefb29o5ublKePgQe3dv99+DGWvIL/ADgAmHHgLDacrc5VrM7RsvrXhZJahCQ351vI0fcHWOmPKnHNhzr0wj5k9FUCg+2zBWt19dXenBQDFR5hAwCkawWfoHXfpglE3a+DNt+jiP92m4feN1sIff7QfKwoIZ6LoHIyJ//pA59z4B/X7/Y32/fkjb9ald95tP4ayF1QtqMRBoqjM80PDQu1QYsKFt3lMmfmM4/duAYHk84U/686rOE8CQOkQJhBwRg67Uh1bt9K+tDRt2blT23Yla+/+NHuvQuP6DRQX00k9OnV05j697h066NyecYqqVUuZWdn2no6D2Tn2ORm1I2tqQK9euvT8Ac7cKCvVq1f3Sdl7Iqww6e2x48vMCwSi1RuS1aReDXVpXc/pAYCSCXKX8qO3xDnXqfN5jzgtBJrEb19U2+jKtXzz8wu0c89ua6M/Q7n5eXaf2RMRFhqqGuHhqhlRQ00aNrD7z4T5FUnPzFRGVpby8vLsE7LNCdwh1sZmeFiY85oRh/eIVCYLnn9WLV5/1mkh0Hzyw6t6svdtTguBJml2HwVfUfzD8TKycjXzm9V65o/9nB4AKDn2TCDgmGFBWzdrpl5dOqt/bKxdZ3Xrph4dO6p9y5bFChKG+XS6bu3aatWkiTq0aqWYNm3se/M1ohs0UO3IyEoZJABUTQwDC8CXCBMAAFQR363crPN6NFF0vRpODwCUDmECAIAqYMfudKUdyNJFfVo4PQBQeoQJAACqgFkL1uqeazi8CYBvESYAAAhwc75N1KihnRVSnX/2AfgWf1UAAAhgv2zeo6ia1RXXoaHTAwC+Q5gAACBAZbvytHTVZt00JMbpAQDfIkwAABCgzDCwd3GVawBliDABAEAAWrZmq3p1bKiWjWs5PQDge4QJAAACzO7Ug9q1O12X9m/t9ABA2SBMAAAQYD7jKtcAyglhAgCAADJ/6Tr9dmA7RUaEOD0AUHYIEwAABIgNv+5V9WC3zu4S7fQAQNkiTAAAEAAKCgo1f+l6/emKrk4PAJQ9wgQAAAHg84U/6y7OkwBQzggTAABUcj8l7VS7ZnXUvnmU0wMA5YMwAQBAJZZ6IFvrt6TomgvaOT0AUH4IEwAAVGLmKtcMAwugohAmAACopBb+uEFD+rZUvdrhTg8AlC/CBAAAlZTLlacBsc2cFgCUvyC3xZkukcQ51zlTCFS/vpvnTCEQfT+ykTOFQHRtytvOFAJRzB9L9U84AJRaqcMEAAAAgKqJw5w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ECYAAAAAlAhhAgAAAECJBLktzjSACvLltVc5UwC8GfzxDGcKAOBPCBOAHzBh4oJHH3daAI62cNxzhAkA8FMc5gT4DZPrKYo6sQAA/oowAfgLb9tQFEUBAPwYYQLwG962oiiKAgD4L8IE4C+8bUNRFAUA8GOECcBveNuKoigKAOC/CBOAv/C2DUVRFADAjxEmAL/hbSuKoigAgP8iTAD+wts2FHVc5crlMuXtMSpgCwDgtwgTgN/wthVF2ZW6Tq89fZMi+g5U3fNN9dcTC7c6j7v08dP9rcee0arc4553yip63iP287Z9NcGa7q9/bSWp+F8BAPwVYQLwF962oSilr5utiEtH6ZHZG3TxZTfqmesGWA9ILz9yvf5vXaY1T4q+mm119OupTqGe55xZ7df35nkdeqmx9bxVP//HNNSqXpiXeakKLQCA3yJMAH7D21ZUVa99+udNz1n30otvfqbPnrxTDz8wXsvub2/3/fOnZCl1lz4wjWU/6fU3xqjvH27S7ybMU4rzGulbV+iJRx6w+/veP0avLVxv95vnvW6e16+9oq2v8/1HpnGhOtayHsvdp4+nT7Sec45VD+iJec5zrPn+b8Iz+tOE9/Wv6W86rzlRi5KL9mZYz3v/Gbv/ygnT9fGn7+t3j7ypVZme7yVl/Tz9+f6bFNHPevyR97Uq1dOvzK36P+t7j+h3jiKs5/750xVy2a9HeQoA4K8IE4C/8LYNVcXLtW65nrQmdenfdG/P+of7Y4e/reSv5mrh8A5K2brBzGGZo4+3WXcbNurzj57S5+ty5doyX01G3KuXF0nn9+tlBY7FemTMJK2ytv3Tnefd07WJlLFN80zjug6Kdm3Tny64UjdN/I8adxhqvd5yvfzkKH28y3p83zb986M5+uCjybpt9jY1tr7W6mX/0UtLf7W+r1S91M963ptztNqadd5Hr+qmFyfr80XbFB4irfvqWbW56Sm9ntpEN55vPb5osvq9MN96XrL+fPHvdd+/8vTiI/fpCus1X3/xXv3L+v6Pfi+qdAEA/BZhAvAb3raiqnatW2ttbFueuSzucJ9dYaGKqhWp8DC3tq1faWbRM2/M0vIXxuntR/ra7fBQt1x5IXrmDzfo/f97TI9fd6F62I/U8zxv23K7dXarukpP3mYHgBu7Rmvdon/ZezouHv2a/vPk43r76Wvt+b5fv8uab4M9X48/vKac98fpP+89bD+m0BCl/PSRHXx6/OElpb0/VWnT/up5rO8AtdJWvfSXOaahLyf8Vf/3xOO60Ty2aJlWb/jJs4fk/J6K7TlAj7/xvN6f8JrOb1KsY7YCvAAA/oowAfgJt7XNRB1duVq31LPB37Je5DGPJe9K1tZ9mdZ0ptYtM/MM1eU96x/1nL7qWC9M6ZkHtXzZh7rpT8PU5PLbPYdDDeirltZ8qxaa+Qaoe3SYUtZ7vs6ADvW0ap7Z6JfmvXKv6vY/T/3+8rHdbhkdqa3OfA9d2sX+PrZuXWu3L24ZqUWzP7Sm2uvFG/vJyioKsx+xHju/g9zWfPbX1nINvvxCRVxys6fdoataNG6li830oskafP216nf3Y/pqX6Q6Rh79XlTtAgD4L8IE4DfMVhN1bHmsTs20/u/pWzfvObW95lp1nmRtyOcm63M7O5ytVvbjyZq32LrrcLY65i1T53ue1/+i79XKL+dr8+u3Ww9Il5/fXuHWfJ7nnadWYS6tXmSedLZ6RKd6nt/3XiXGz9f+L2dq6dR3tcCqGzuGaP0i86Tz1DHas9dg/XITPNqrR6uakvkWzV6PUM/3uWjRF6ZDA1o11rYNi+zpF1//j/Zbr7t52rta+vZkLR1/nlz7a+rpt6321Ff11p1D7fk+eG5SMUemCvQCAPgrwgTgL7xtQ1XpClOPi86zJqSX7xmu297/j1565mb1fMpswJ+npQ/3lSt5m/5ntS4e0Erh5jn7fvV84t+3g8IzU82ULjbnRCR/r/vuectuX9EhWtq1wfM8M587xRMg2g9Qq9BINTYzLX9NHy9K0Oez31L/Ubdo4KRtnvnsAGLms+7dyfrezgt91SrSussz099r4NhX9eSYARoy6Xur3V5nt6ylxtFdzYN65KOvtejnxfrL9beo/213aH1mioZff6M1PVnrc+upR5cu9nwaMLSYI1MFeAEA/BZhAvAb3raiqnZ1uuhRfXTj2da09MHk1/SXORvVY+i9Wjn3ecWGubV7m+cwoyu6mQjgVnpyst2+u2tjhUdaG+fW9LzJj6nnqC8U5TmVQrszM5WyzXPy9YAOdaXUZM95EBe1VJTq6e63HrUf+8tTD2vkq3N08Y1PafM/LlS4FVzscyn6trfms74/K6yY52loF7VSqK792zu623yN5R9rXaQnBElxalXfraheQ/TW0PbS4rc0/N6/Wa9ztt6bOkPXduiiVx82836vkbdboeLel61scruWPm59vaPeBwoA4K+C3BZnGkAF+fLaq3T+/Q86LRzPZQWA9DxZAaGWoopORjgjuUrPlKJqFetJFvM86wuGntnXc21bqQ+W/6o6HeJ0bc9WSlk7R21vHydd+4qyR/d05vL8HGYQ2ahatTwdRXKtr5dnvl6o9fWK+70GvkUT/6HBH89wWgAAfxI0cOBA94IFC5wm4B+s9VLx8fFOK/B5wsQDTguVjWvbHNW7YbzTKnKeFsx5TmcflxtQfIsmTiBMAICfqhYREaEvvvhCZgcFRflLmfVyzhzPqDpVxvFHdlCVpsJbDtWuD97Ue0/9RW89OlbvvfpP7VpsBQlzLoWX+aliFgDAb1UbOnRo1dtog9+rmuult60oqrJUVKsuuvai3+gPlw7RtT2d8yooHxUAwF8RJuCXquR66W0biqIoAIAfq9a+fXt7YuPGjfY94A+q5nrpbSuKoigAgP+yh4Zl7wT8UZVbL71tQ1EUBQDwY4QJ+K2qt15624qiKAoA4L8OX2ciKCjIHkUH8CdVZb20h4a95z6nBeBoi15/laFhAcBPHb4CNnsn4I+q1npZ9CksRVHHFgDAXxEm4Neq0nppdsBQFHViAQD8F2ECfo09ExRFAQD81+EwwRCx8EdVar30tg1FURQAwI8dDhMGeyfgj6rOeultK4qiKACA/yJMwO9VmfXS2zYURVEAAD92eGjYIgwRC38U6OulGRp2wJ13OS0AR1s86U2GhgUAP3XMngmDvRPwR1VivSz6FJaiqGMLAOC3CBOoFKrGeultK4qiKACA/yJMoFJgzwRFVeECAPitE8IEQ8TCH1WN9dLbVhRFUQAA/3VCmDDYOwF/FPDrpbdtKIqiAAB+jDCBSiPw10tvW1EURQEA/NcJQ8MWYYhY+KNAXS/toWH/dLvTAnC0xf/3FkPDAoCf8rpnwmDvBPxRYK+XRZ/CUhR1bAEA/BVhApVKIK+XZocLRVEnFgDAfxEmUKmwZ4KiqmIBAPzVScMEQ8TCHwX0eultG4qiKACAHztpmDDYOwF/FLjrpbetKIqiAAD+izCBSidg10tv21AURQEA/NhJh4YtwhCx8EeBtl6aoWHPu+VWpwXgaN+++w5DwwKAnzrlngmDvRPwRwG5XhZ9CktR1LEFAPBbhAlUSoG5XnrbiqIoCgDgvwgTqJQCc8+EtdFEUdSJBQDwW6cNEwwRC3/EegkAAFDxThsmDPZOwB8F3Hrp7RNZiqKcXxAAgD8iTKDSYr0EAACoWKcdGrYIQ8TCHwXKemkPDXvTSKcF4Gjfvv8eQ8MCgJ86oz0TBp8Cwx+xXgIAAFQcwgQqtYBaL4uOD6co6tgCAPgtwgQqtUBaL80mE0VRJxYAwH+dcZhgKE74o4BaL719IktRlPMLAgDwR2ccJgz2TsAfsV4CAABUDMIEKr2AWS+9fSJLUZTzCwIA8EeECVR6rJcAAAAVo1hhwmDDDf4oINZLb5/IUhTl/IIAAPwRYQIBgfUSAACg/PlxmEjSqKAg+wrHR9fY6Qn2o66k6VZ7lDWX7yVNjlPQRM/X8R2Xpg83P8NYbXV6jGN+DleKEhJS7P6y51JSQpL1fyNBcUFxSvA0KiX2TFBUABcAwG8VO0yU51Cc6VaNmbFSyclbtGXLFi2dMUEvXN9T4xeYR4wUucpgA7j1kKlaOaS10/KRlGW6fpaZeEFzE4q+/yLOz7F1pnr2nOnpKnNb1blnZyfYtNbU+KlqHW43KiWGLgYAAP/f3v3EtJHmaRx/mJO5mZu5kUNLZqVZjLS966xGGqORBqcPG0faXsEpzi0cuuOc4ty4BU4xJ3yLc6K0vVKcPTQw0giPNJp4plfC7EprSzNSuOFbfMN7Yt+3XAYbV4AO/16b7yd6Av5XrjKvpff3VtVbuHk/u5iwbmoU2Pav4/GEYrEpTU1NKZnJaWNG8honY/ud/m9blWLueO9FZqXsFyK2w7ySycsrl5QJHitsBfsymlvK5ooqeyvB6zLa2u9UJq39qir7dglnvN5oVj1lEgmNJbIqlgrK5UqmLAhXK69Ij9f15pm0VKoG956INCvKTC+Z35aUzpX9bW/vV5RLd943bZbdCAqn5lZB+dKWvLx577Sn/a0V5YqevJVMZ1syhePnthsny7Dr6fmFTFOF9LT/+HQib57bVnWraj6zpkrZtIqVk61oVYvmvb0z18cVQ793ImxElhASfEEAAC5yupiwhUK7fTKK32qUtbInLST69xo0t55qbmlN73Y/6qC+o+jLR8p6tuAwneT3q1p85Cn7YVeb6w/1/EHOP5yn3Wrp7dqSHpUi+rC7q/WH7/Ug0+k0t/aLeu4XE2e8vuFp8v6iovmC6sW0lp4819paWc3QDrbppC9t61Uuq4XsurRWGDykKJZQzlYaeqZ8NqlIq6rkvTk10puq13eVajzRdLLoF0mtVkWrTx5osbGgd8tJsy1VrS0tqqSsdnc39fj9cy14tuhpKj89p7XEO308ONBOTlqczamhqNL5N5ox/94UFjQVaam4apbdjmkqtq2llYr/Odjt31pe0rYp5M5aH1eMxKFOAAAAQ8TpYiJqsjQ70RlVN5mYfqS9h+vKJu0jJ6LxnHZ2D5QxRUZsKq7UvOkG9xz/9Hq3rEwyofTTFc1rW41gD4RMZ3q3nFMykdDTlQ1pr6zOQzHzyMkxP2Gv36+smH7/pkoLKcWTCzrcfWOe2e551Yl2raw1PTTrF1EkkTK/bcurnt6HEVUqlTA/E0olYmpsrWhPr+Xl0v7emXzJfN57Szo5pWJdn8p5s17dwmpd5XxGiURa+Y157Xk1szZRZXd2dLCcMUVCzCwnaZ5nD6mKKJ5Kmq2MKWne066z/d1KZs12bK909jq0G1rZlt4tJC+wPrePPROEjGgAAM76omLCuomOmx31frVT16dPBzo4sPmko/LToNvbI9LWVn6yU3SMT+qJ6QB3O/Vt0/1Pxfu7+N1Rdymn7kMn9/ULf31bteKe5o878tbne9VVr2j+f69pvyiaNr9Jq4Xu6P+Jbv3T+WELpueaCAqpsckH/r37LfuoyUz0pHAxL5xZT/UXMsHqtJtbmhzvLGPyvj2MyhQ0nYd8PTWXLxJP64UpG+x5Ha2q5xcQKf8DP2t93MHeCQAAgJvjdDFhu6n2fIloNGZ+2vTvkehoq5y9r9XYhg4OD3V0dKSdZ/Zsh+sUUSwtbfce0xQZKHE62jWtrO7p1eauPtbrqtc/anfzlaktFlUNO0ZoJvjZNtXAzBt9MttzeHiko8MDfdjZVeZUYXOmRln3F1e1sXugQ7Oco0875s7+zn9kYHExLazP66U9B6OwqocbGb+MuJL1uQFDXUzYEVhCyGAAAM5yupi4iOOucdwUG6Zn3Kp5mlszXeLTQ+4XdNFXxVOmYnme1VbDVAStmvLTT8y9kYHXNyslbeuZsumEpuJxxeNTSqQXzD3qO5n7+HV7NdnTNWIJU63sFVQxy7cd/pqX1f255Z5zFM5fU7sHxbKFmPlk5C3P+bf9j8Z/aFsNu/6nJDI56e2Slt7PKB/ManX++rhhmIsJ22UihAwGAOCuLy4mbmIqTjvmffa4d8R0bCNK5V9LL+f8w28mZj29ejav7aVZFRv/FzzvRN8yu3sBjtnlBb9+Rvf1sfSKdtYTejA9obGJWTX8ZSVNQWN/drVVKaxp5nX21KFZU1p4PaP3JXteg9V530h0yqzSmqYniookcmb5U3pkl2+2a/ZJUxv1knll5/mn3ugU+7j5P57W63lpbtIemjQhL/LCP19jNlVSOxJVyqzzo+lUyMngSa2b1+nxshLBzqDomevjjqGeIjZsRJYQEnxBAAAuGjuyxwV9oe+//15fffWVvvvuu+CeW9Ruyx6+H412Otn2BGxbaFyXVqOiSjOmTCreuV1bMYVMTIdHWb/YuDLtVrBdYYd4XUyrZfcmRINCye6v6D9v4me5gvW5bk61ywva/vaR/vnbfwtuAej1px/+XfM/vAtuAQBc8sV7JiynDikxPeVuIWFdZyFhRdTQo7lpZVY8lb28KSRe6tm75NUWEpYpAi7bcbevP/k4LlFIWFewPtdtaA91Oj0aSwjpBADgrEvtmbDsIS+XXMTQajWq2qpUVdtvK7mQVSbxmZOwceOGrV36eyb+9dvgFoBef/qPH9gzAQCOutSeCWuoZ8+5pGg8qYWnOa2s5CkkHDOU7bI7CksI6Q8AwFkUExhJtEsAAIDr51Qx0Sil/cNTwpIunUyjehe1G0XzORQ7sz+1m6oFl55uN0oaS5SCWaHO0lDGfI6ef2nrE/teVmNp7wKvHy7smSBkhAIAcNali4mrnIpzKlNSvV7Xx4+7emVuz7x6p48HH/37ShnXJiG9WZGptD58SHdOnt4va3a27N/v27OnVZ/PFgyni4a2vVR2cLXsUTLUU8QCAAAMiUsXE9ZVjQJHojHF43FNTSU0NS/FYub32JR/X6zdUD4d7KlI5PyLp/maW8rmSv6MSvaxRLaoaq1y/NycV+s8z2jWPKXt64PndQfpm1sF5Utb8vIJf5R+/9Rt+7RasHybbLHiX6yt5uWULQXLb1WVTWS0td9ZaHNrRZlCxfzWVqWYO35tvmd9ui60nNa+ytV9tZsVZaaXzCNLSufKQXHQkFfqrl9WleC1YU7P5XT6dth22uuJF7J5eV5BCf+xjLxgz4jV3q8oF3zeafO3OLXz49YM3d6JsBFZQkjwBQEAuMipYuLE6d5oQ9nJWa3GN1Q/ONDmQkNz0ylVTU+33Wrp7doTPfKmtLu7qcTbJd2fnVM0u6MPm6+1tjgrb992eD1Nzi4qvvFBBwe7yjaXND1e8DvLrVZFq08eaLGxoHfLSbPM/ttNL6vZxVVtfKjroL6p5tKcJgpVxaLS2ydbnWXUynq7915F0+G3KoWXasdialWWNbfU0k79QPUPb7Rq1mfl1FXiLrKcdquh1efmvlhCuTf2+tnPlM/aqWhtMbCqxXJMu/VdvXn8VnOZ8MOW7DNLZU9bW2WVy+XOT++9f4E7yx7yFLadfkH01rzH4r5KHw+081panJ1UxdYTpvhJ3ptTI72punn/VOOJppPFoAi5XUN5qBMAAMAQufTUsF12VPrqpuJsy0uPq7RQ11Y2rnatqPHZqj4eda+43FZxbFxbGx/lJaoan17R7mFNCdNbtuddTJef6qicMc+z5wlMK1M/VKKS1OzWcnC/XYR5/vis8h/NY9UFTS+m9enoqewVFBpepud2W6XEuMrLH1UODrXqrk/9U1bTE3Pmvc12FxKafbknPd7UUSlh3ndS2YMj874Z3VuMmmKioFQ8qlajpmY0rnjvFaxN8TJ2znLSrZLZTnUuirdf0tg9O2CXVbvh9W2/qQjMY57qh2XFe97CL8jMZ/HW/DYzc3Lp7709814PN3RoPhfvc9t5lFfOvPapWY+MX3i0VBib0NabugqRvPmsUuazyvmfnd1TNDb5QDvmuSkHJri62nZ5ffypYTOPglsAev2p/I6pYQHAUVeyZ8K6zlHg/VpZmk93B9B90Xlzf9uOv9s87es4z2Q6V6W2OiP0bTWKe5pfOLnfXsXNdpnt1Zz9Z81Eew746bnd3pdn+tsL8Z53j9huc1PtSEKvzW/VWk0VT9rY2dDM2y3VGhW91wslzUumMit6/bCmuekJv2O7UKz6790nev5yevmbbX8e/3+y/Z3HgiecYnckvDGFVc28Tzf1DftBmgfO2k5/cfOmALI/rYhi5mWdA53sc55rwj/8ycQUEtZ+54O9deydAAAAuD5DUUxEY6YI2O4/cKZterJTx33yU53zgX6s6fymzCKaPQ+YHrLtQ/dcNDuc6VDbEqT3pWrbdYmZmiCq1Pq8lu5n9XxvQalUWlmtKbuwqJlXneKn3YpooVTT0eEn1Xc3FV9b0oJ3emaq85cz4GTngnHeRlzAmdtpb3SLCsvc4X/+5qf9Q8y80aejIx0eHpntPNCHnV1l+neL3JqhKibsHhRCyGAAAM4aimIilrCHJi2pUOmcR9CsFPRkT8qle/Y0nCOeeSE9756c3FalkNWeXih1XJH09qKt7u2YMs/sS4vqvHRfxdkl6UXW73zHUwvmf7Myz5LmmVElzNvYI4eyqYR9sRrePU2mSmrZznoipdRj/+4B5y1nwF5N+2ecmHB6a8539nZGzLplCxV/uc1KUYv+uk2Zv03arEvBPyHe1hY1L6v7c8tOnDNhDVMxYbtMhJDBAADcdWXFxJVPxdk7sB1Lqf7uhV7O3fMPpZmce6lXm3Wl/IP0jb5R+n7dUf1YallmEZq7N26WMa65lzFt1peDx82b9Z7DcOp2aqVuyo7nujc+prHxe3o+80r15ZT/WCSelK0PXgSFTSJjD1iaVyrRWbnEwgc93HsSHAY0rkdvH6vYe7hV4Lzl+ILtjESnzK9rmp4IrjsxsP2RgSOpLHvX4N12Wzu/nbWd1t7LOY37n/+SHq7v+OdPRBM57axP6VFwGNfsk6Y26t1zW27fUE0RGzYiSwgJviAAABdd2QnY1vfff6+vvvpK3333XXDPFWu31LJD3tHo+YcnfYad/ckezh+N9Z4jcTEt/83t2/d08C/oMq+9aYPr2lB6LK/CUVlT5rF2JOTzt38b+7k6uH3X3i6vgD0B+/6/PAxuAej14T/fcwI2ADjqyvZMWNd+SIntxJoi4EsLCStiOruxLygkLNtR/tLO8mVee9MG1rXd1rbe++dM2M8v9PO3fxtHt29oDnU6PRpLCOkEAOCsKy8mDg8Pg1sYGZEp7Wzu9JzwPlxolwAAANfjSosJO/o7Pj4e3MLoiCqVTvmTwA6joWmXYSOyhJDgCwIAcNGVFxN2FBhwCe0SAADgelBMYOQNTbsMG5ElhARfEACAi66smOhOvdmdihNwAe0SAADg+lxZMcFeCbhoqNpl2IgsIST4ggAAXEQxgZFGuwQAALg+V3bROnv14yu8/h1wJYalXfoXrXvwTXALQK8Pmz9y0ToAcNSV7Jlg9Bcuol0CAABcL4oJjKyha5fd48MJIf0BADiLYgIji3YJAABwvS5dTDD1Jlw0jO3yiH/841/oPwCAuy5dTDD6CxcNZbsMO7yDEBJ8QQAALqKYwEiiXQIAAFy/S08Ny5SwcNGwtUs7NWzyt78NbgHoVf3d75gaFgAcdak9E4z+wkW0SwAAgJtBMYGRM7Ttsnt8OCGkPwAAZ1FMYOTQLgEAAG7GFxcTTAkLFw11uwwbkSWEBF8QAICLvriYYPQXLqJdAgAA3ByKCYyUoW6XYSOyhJDgCwIAcNEXTw3LlLBw0bC2S39q2N/8JrgFoFf1979nalgAcNQX7ZlgrwRcNPTtsjsKSwjpDwDAWRQTGBm0SwAAgJtFMYGRwZ4JQkY0AABn/exigilh4aJRaJe2y0QIGQwAwF0/u5hgrwRcNBLtMmxElhASfEEAAC6imMBIoF0CAADcvJ89NSxTwsJFw94u7dSw//TrXwe3APT68x/+wNSwAOCon7VngtFfuIh2CQAAcDsoJjD0RqZddo8PJ4T0BwDgLIoJDD3aJQAAwO24cDHBlLBw0Ui1y7ARWUJI8AUBALjowsUEo79wEe0SAADg9lBMYKiNVLsMG5ElhARfEACAiy48NSxTwsJFo9Iu/alhf/Wr4BaAXn/+4x+ZGhYAHHWhPRPslYCLRq5ddkdhCSH9AQA4i2ICQ4t2CQAAcLsoJjC02DNByB0JAMBZ5xYTTAkLF41iu7RdJkLIYAAA7jq3mGCvBFw0ku0ybESWEBJ8QQAALqKYwFCiXQIAANy+c6eGZUpYuGjU2qWdGvYfk8ngFoBef6lWmRoWABx15p4JRn/hItolAACAGygmMHRGtl12jw8nhPQHAOAsigkMHdolAACAGz5bTDAlLFw00u0ybESWEBJ8QQAALvpsMcHoL1xEuwQAAHAHxQSGyki3y7ARWUJI8AUBALjos1PDMiUsXDSq7dKfGvbrr4NbAHr95aefmBoWABwVumeCvRJw0ci3y+4oLCGkPwAAZ1FMYGjQLgEAANxCMYGhwZ4JQu5oAADOGigm/vrXv/rHpTMlLFxyF9ql7TIRQgYDAHDXQDHBXgm46E60y7ARWUJI8AUBALiIYgJDgXYJAADgnoGpYZkSFi4a9XZpp4b9enY2uAWg10+7u0wNCwCO6tszwegvXES7BAAAcBPFBJx3Z9pl9/hwQkh/AADOopiA82iXAAAAbjouJv72t7/5P5kSFi65U+0ybESWEBJ8QQAALjouJhj9hYvuVru0nSZCyGAAAK46LiZ+/PFHffPNN8EtwA13ql2G9aEIIQAAhx1PDcuUsHDRXWmX/tSwf//L4BaAXj/99/8wNSwAOMrfM8EhTnDRnWuX3VFYQkh/AADOopiAs+5euwzrRRFCAADuopiAs9gzQQjxAwBw1i+YEhYuupvtMqwXRQgBALjrF+yVgIvuYrvsTqlPCOkPAMBdFBNw0t1sl7bXRAgZDADAVb84PDz05/G3U3AS4kpsu7xzxURYH4oQAgBw2PF1JgDcHnudiX/4u+ngFoBe//W/da4zAQCOOr4CNoBbdno0lhDSCQDAWRQTgDPCelGEEACAuygmAFeE9aEIIQAAh1FMAM4I60URQgAA7qKYAFwR1ocihAAAHEYxATgjrBdFCAEAuItiAnBFWB+KEAIAcBjFBOCMsF4UIQQA4C6KCcAVYX0oQggAwGEUE4AzwnpRhBAAgLsoJgBHHJk+EyFkMAAAd1FMAM6wvSZCyGAAAK6imABcEdaHIoQAABxGMQE4I6wXRQgBALiLYgJwRVgfihACAHAYxQTgjLBeFCEEAOAuignAFWF9KEIIAMBhFBOAM8J6UYQQAIC7KCYAV4T1oQghAACHUUwAzgjrRRFCAADuopgAXBHWhyKEAAAcRjEBOCOsF0UIAQC4i2ICcEVYH4oQAgBwGMUE4IywXhQhBADgLooJwBFHps9ECBkMAMBdFBOAM2yviRAyGACAqygmAFeE9aEIIQAAh1FMAM4I60URQgAA7qKYAFwR1ocihAAAHEYxATgjrBdFCAEAuItiAnBFWB+KEAIAcBjFBOCMsF4UIQQA4C6KCcAVYX0oQggAwGEUE4AzwnpRhBAAgLsoJgBXhPWhCCEAAIdRTADOCOtFEUIAAO6imABcEdaHIoQAABxGMQE4I6wXRQgBALhr7MgIfgdwS7a/fRT8BiDM/A/vgt8AAO6Q/h+pJsjJb/BUYAAAAABJRU5ErkJggg=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C:\Users\b7065190\AppData\Local\Microsoft\Windows\Temporary Internet Files\Content.IE5\HYXTAIIO\PATH Diagr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70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5CE1-E8B9-1D4A-BB6A-04B574A1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The Facilitator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DF7EB4-CCD9-4AD8-8C0A-EFE0F4C350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74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F711-460F-8149-A614-B48D3A1D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377" y="637125"/>
            <a:ext cx="3802276" cy="5256371"/>
          </a:xfrm>
        </p:spPr>
        <p:txBody>
          <a:bodyPr>
            <a:normAutofit/>
          </a:bodyPr>
          <a:lstStyle/>
          <a:p>
            <a:r>
              <a:rPr lang="en-GB" sz="4800"/>
              <a:t>Managing highly emotional conversations in meetings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A72916-D843-47F1-95FC-97430A2F63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8912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28FF-E49D-C24B-ADB2-87AD4CC2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The Scribe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04F4C2-4A4E-4E61-B4B8-41FC466D8D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4176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05A188693FC4EA2C5DD44B369376C" ma:contentTypeVersion="13" ma:contentTypeDescription="Create a new document." ma:contentTypeScope="" ma:versionID="39279602fda77e864ae0a8b441f52328">
  <xsd:schema xmlns:xsd="http://www.w3.org/2001/XMLSchema" xmlns:xs="http://www.w3.org/2001/XMLSchema" xmlns:p="http://schemas.microsoft.com/office/2006/metadata/properties" xmlns:ns2="e8f02d49-101a-4c64-b3ab-69dbc8b7e6bf" xmlns:ns3="144921a8-12d8-4dca-a77f-ba3a289231b6" targetNamespace="http://schemas.microsoft.com/office/2006/metadata/properties" ma:root="true" ma:fieldsID="0f8394be5a48cc4ae9a0372ee0ebb840" ns2:_="" ns3:_="">
    <xsd:import namespace="e8f02d49-101a-4c64-b3ab-69dbc8b7e6bf"/>
    <xsd:import namespace="144921a8-12d8-4dca-a77f-ba3a289231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02d49-101a-4c64-b3ab-69dbc8b7e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921a8-12d8-4dca-a77f-ba3a289231b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AFC7A0-AC66-45F4-B1E6-B91EF6B8D37F}"/>
</file>

<file path=customXml/itemProps2.xml><?xml version="1.0" encoding="utf-8"?>
<ds:datastoreItem xmlns:ds="http://schemas.openxmlformats.org/officeDocument/2006/customXml" ds:itemID="{F2783D3E-4CA4-44B8-9D74-93CF9A75E167}"/>
</file>

<file path=customXml/itemProps3.xml><?xml version="1.0" encoding="utf-8"?>
<ds:datastoreItem xmlns:ds="http://schemas.openxmlformats.org/officeDocument/2006/customXml" ds:itemID="{1D11D054-2AAA-498E-A397-67F77085AF32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</TotalTime>
  <Words>784</Words>
  <Application>Microsoft Office PowerPoint</Application>
  <PresentationFormat>Widescreen</PresentationFormat>
  <Paragraphs>134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Retrospect</vt:lpstr>
      <vt:lpstr>PATH: PLANNING ALTERNATIVE TOMORROWS WITH HOPE</vt:lpstr>
      <vt:lpstr>PowerPoint Presentation</vt:lpstr>
      <vt:lpstr>Schein (2017) Framework of Organisational Culture</vt:lpstr>
      <vt:lpstr>A PATH is useful when:</vt:lpstr>
      <vt:lpstr>Preparing for a PATH</vt:lpstr>
      <vt:lpstr>PowerPoint Presentation</vt:lpstr>
      <vt:lpstr>The Facilitator </vt:lpstr>
      <vt:lpstr>Managing highly emotional conversations in meetings </vt:lpstr>
      <vt:lpstr>The Scribe</vt:lpstr>
      <vt:lpstr>PowerPoint Presentation</vt:lpstr>
      <vt:lpstr>PowerPoint Presentation</vt:lpstr>
      <vt:lpstr>PowerPoint Presentation</vt:lpstr>
      <vt:lpstr>Other Attendees</vt:lpstr>
      <vt:lpstr>Using an interpreter </vt:lpstr>
      <vt:lpstr>Who else to invite?</vt:lpstr>
      <vt:lpstr>PowerPoint Presentation</vt:lpstr>
      <vt:lpstr>    Stage 1 -The Dream </vt:lpstr>
      <vt:lpstr>Two frameworks for wellbeing</vt:lpstr>
      <vt:lpstr>Stage 2 – Sensing the goal</vt:lpstr>
      <vt:lpstr>Stage 3 – What is happening now?</vt:lpstr>
      <vt:lpstr>  Stage 4 – Who can help?</vt:lpstr>
      <vt:lpstr>Stage 5+6 – Challenges and Keeping Strong </vt:lpstr>
      <vt:lpstr>Stage 7 – Bold Steps </vt:lpstr>
      <vt:lpstr>Stage 8 – First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PATH: PLANNING ALTERNATIVE TOMORROWS WITH HOPE</dc:title>
  <dc:creator>Hannah Feldman</dc:creator>
  <cp:lastModifiedBy>Hannah Feldman</cp:lastModifiedBy>
  <cp:revision>2</cp:revision>
  <dcterms:created xsi:type="dcterms:W3CDTF">2021-04-08T09:35:26Z</dcterms:created>
  <dcterms:modified xsi:type="dcterms:W3CDTF">2021-04-08T09:50:27Z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0x010100CC905A188693FC4EA2C5DD44B369376C</vt:lpwstr>
  </property>
</Properties>
</file>