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8" r:id="rId2"/>
    <p:sldId id="385" r:id="rId3"/>
    <p:sldId id="386" r:id="rId4"/>
    <p:sldId id="387" r:id="rId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9" autoAdjust="0"/>
    <p:restoredTop sz="94660"/>
  </p:normalViewPr>
  <p:slideViewPr>
    <p:cSldViewPr>
      <p:cViewPr>
        <p:scale>
          <a:sx n="50" d="100"/>
          <a:sy n="50" d="100"/>
        </p:scale>
        <p:origin x="-1770" y="-7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79994" y="7068005"/>
            <a:ext cx="761904" cy="43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8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474" y="162055"/>
            <a:ext cx="1001445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79994" y="7068005"/>
            <a:ext cx="761904" cy="438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1537" y="3273513"/>
            <a:ext cx="627032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770" y="2778685"/>
            <a:ext cx="9683859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29298" y="7328763"/>
            <a:ext cx="2903220" cy="14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8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74" y="162055"/>
            <a:ext cx="27305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46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Prototyping  </a:t>
            </a:r>
            <a:r>
              <a:rPr i="1" spc="-5" dirty="0">
                <a:solidFill>
                  <a:srgbClr val="292A2B"/>
                </a:solidFill>
                <a:latin typeface="Century Gothic"/>
                <a:cs typeface="Century Gothic"/>
              </a:rPr>
              <a:t>Rough </a:t>
            </a:r>
            <a:r>
              <a:rPr i="1" dirty="0">
                <a:solidFill>
                  <a:srgbClr val="292A2B"/>
                </a:solidFill>
                <a:latin typeface="Century Gothic"/>
                <a:cs typeface="Century Gothic"/>
              </a:rPr>
              <a:t>to  Inspire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What </a:t>
            </a: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could</a:t>
            </a:r>
            <a:r>
              <a:rPr spc="-95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be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474" y="2968285"/>
            <a:ext cx="1922780" cy="1458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Build to</a:t>
            </a:r>
            <a:r>
              <a:rPr sz="2000" spc="-2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think</a:t>
            </a:r>
            <a:endParaRPr sz="2000" dirty="0">
              <a:latin typeface="Futura Lt BT"/>
              <a:cs typeface="Futura Lt BT"/>
            </a:endParaRPr>
          </a:p>
          <a:p>
            <a:pPr marL="12700" marR="5080">
              <a:lnSpc>
                <a:spcPct val="200000"/>
              </a:lnSpc>
            </a:pPr>
            <a:r>
              <a:rPr sz="2000" spc="-5" dirty="0">
                <a:latin typeface="Futura Lt BT"/>
                <a:cs typeface="Futura Lt BT"/>
              </a:rPr>
              <a:t>Embrace </a:t>
            </a:r>
            <a:r>
              <a:rPr sz="2000" dirty="0">
                <a:latin typeface="Futura Lt BT"/>
                <a:cs typeface="Futura Lt BT"/>
              </a:rPr>
              <a:t>failure</a:t>
            </a:r>
            <a:endParaRPr lang="en-IN" sz="2000" dirty="0">
              <a:latin typeface="Futura Lt BT"/>
              <a:cs typeface="Futura Lt BT"/>
            </a:endParaRPr>
          </a:p>
          <a:p>
            <a:pPr marL="12700" marR="5080">
              <a:lnSpc>
                <a:spcPct val="200000"/>
              </a:lnSpc>
            </a:pPr>
            <a:r>
              <a:rPr sz="2000" spc="-5" dirty="0">
                <a:latin typeface="Futura Lt BT"/>
                <a:cs typeface="Futura Lt BT"/>
              </a:rPr>
              <a:t>Just good</a:t>
            </a:r>
            <a:r>
              <a:rPr sz="2000" spc="-9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enough</a:t>
            </a:r>
            <a:endParaRPr sz="2000" dirty="0">
              <a:latin typeface="Futura Lt BT"/>
              <a:cs typeface="Futura Lt B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41B8E945-E6C1-4DB2-9380-BA26684E8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209" t="20442" r="5186" b="6489"/>
          <a:stretch/>
        </p:blipFill>
        <p:spPr bwMode="auto">
          <a:xfrm>
            <a:off x="393700" y="1266825"/>
            <a:ext cx="9906000" cy="454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304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4ACD6BB-31F6-485C-8E87-ADAD4463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091" t="5412" r="5354" b="2058"/>
          <a:stretch>
            <a:fillRect/>
          </a:stretch>
        </p:blipFill>
        <p:spPr bwMode="auto">
          <a:xfrm>
            <a:off x="425450" y="890390"/>
            <a:ext cx="9842500" cy="578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90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23AF2D4-F024-4A0E-A28F-ED75DBCF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091" t="5412" r="5354" b="6489"/>
          <a:stretch>
            <a:fillRect/>
          </a:stretch>
        </p:blipFill>
        <p:spPr bwMode="auto">
          <a:xfrm>
            <a:off x="577850" y="1114079"/>
            <a:ext cx="9537700" cy="53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006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29</Words>
  <Application>Microsoft Office PowerPoint</Application>
  <PresentationFormat>Custom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Prototyping  Rough to  Inspire What could be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credit course</dc:title>
  <dc:creator>XDS</dc:creator>
  <cp:lastModifiedBy>XDS</cp:lastModifiedBy>
  <cp:revision>213</cp:revision>
  <dcterms:created xsi:type="dcterms:W3CDTF">2019-06-10T10:56:43Z</dcterms:created>
  <dcterms:modified xsi:type="dcterms:W3CDTF">2019-12-02T13:31:28Z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2019-06-10T00:00:00Z</vt:filetime>
  </property>
</Properties>
</file>