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.jpg" ContentType="image/jpeg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5" r:id="rId2"/>
    <p:sldId id="276" r:id="rId3"/>
    <p:sldId id="292" r:id="rId4"/>
    <p:sldId id="304" r:id="rId5"/>
    <p:sldId id="295" r:id="rId6"/>
    <p:sldId id="306" r:id="rId7"/>
    <p:sldId id="279" r:id="rId8"/>
    <p:sldId id="296" r:id="rId9"/>
    <p:sldId id="297" r:id="rId10"/>
    <p:sldId id="298" r:id="rId11"/>
    <p:sldId id="299" r:id="rId12"/>
    <p:sldId id="280" r:id="rId13"/>
    <p:sldId id="300" r:id="rId14"/>
    <p:sldId id="301" r:id="rId15"/>
    <p:sldId id="302" r:id="rId16"/>
    <p:sldId id="260" r:id="rId17"/>
    <p:sldId id="261" r:id="rId18"/>
    <p:sldId id="290" r:id="rId19"/>
    <p:sldId id="308" r:id="rId20"/>
    <p:sldId id="309" r:id="rId21"/>
    <p:sldId id="307" r:id="rId22"/>
    <p:sldId id="288" r:id="rId23"/>
    <p:sldId id="313" r:id="rId24"/>
    <p:sldId id="312" r:id="rId25"/>
    <p:sldId id="305" r:id="rId26"/>
    <p:sldId id="281" r:id="rId27"/>
    <p:sldId id="282" r:id="rId28"/>
    <p:sldId id="266" r:id="rId29"/>
    <p:sldId id="314" r:id="rId30"/>
    <p:sldId id="283" r:id="rId31"/>
    <p:sldId id="269" r:id="rId32"/>
    <p:sldId id="284" r:id="rId33"/>
    <p:sldId id="316" r:id="rId34"/>
    <p:sldId id="317" r:id="rId35"/>
    <p:sldId id="285" r:id="rId36"/>
    <p:sldId id="318" r:id="rId37"/>
    <p:sldId id="271" r:id="rId38"/>
    <p:sldId id="320" r:id="rId39"/>
    <p:sldId id="322" r:id="rId40"/>
    <p:sldId id="268" r:id="rId41"/>
    <p:sldId id="321" r:id="rId42"/>
    <p:sldId id="323" r:id="rId43"/>
    <p:sldId id="324" r:id="rId44"/>
    <p:sldId id="325" r:id="rId45"/>
    <p:sldId id="31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44" autoAdjust="0"/>
    <p:restoredTop sz="90036" autoAdjust="0"/>
  </p:normalViewPr>
  <p:slideViewPr>
    <p:cSldViewPr snapToGrid="0">
      <p:cViewPr>
        <p:scale>
          <a:sx n="66" d="100"/>
          <a:sy n="66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B1DD5-581E-4605-B14C-B41ACFB147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E9B681-1004-438F-ABB2-2A555CD2919B}">
      <dgm:prSet phldrT="[Text]"/>
      <dgm:spPr/>
      <dgm:t>
        <a:bodyPr/>
        <a:lstStyle/>
        <a:p>
          <a:r>
            <a:rPr lang="th-TH" dirty="0"/>
            <a:t>ความรู้ทั่วไปเกี่ยวกับการประกันภัย</a:t>
          </a:r>
          <a:endParaRPr lang="en-US" dirty="0"/>
        </a:p>
      </dgm:t>
    </dgm:pt>
    <dgm:pt modelId="{BA3D1DC1-B77D-4A53-A4A9-A7B992AB64D6}" type="parTrans" cxnId="{3F491F79-0444-448E-BD80-2EDA78BC8DE2}">
      <dgm:prSet/>
      <dgm:spPr/>
      <dgm:t>
        <a:bodyPr/>
        <a:lstStyle/>
        <a:p>
          <a:endParaRPr lang="en-US"/>
        </a:p>
      </dgm:t>
    </dgm:pt>
    <dgm:pt modelId="{1C573EB4-8678-46B9-99B1-AAF82D78BA97}" type="sibTrans" cxnId="{3F491F79-0444-448E-BD80-2EDA78BC8DE2}">
      <dgm:prSet/>
      <dgm:spPr/>
      <dgm:t>
        <a:bodyPr/>
        <a:lstStyle/>
        <a:p>
          <a:endParaRPr lang="en-US"/>
        </a:p>
      </dgm:t>
    </dgm:pt>
    <dgm:pt modelId="{20BFACFD-6445-430B-8C1C-D5BA92904E71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การอ่านออกเขียนได้เรื่องความเสี่ยง</a:t>
          </a:r>
          <a:endParaRPr lang="en-US" dirty="0">
            <a:solidFill>
              <a:schemeClr val="tx1"/>
            </a:solidFill>
          </a:endParaRPr>
        </a:p>
      </dgm:t>
    </dgm:pt>
    <dgm:pt modelId="{508ACB58-B3B6-47FA-A410-8E0D40817CCA}" type="parTrans" cxnId="{F8880F56-83D2-460A-9CB1-7F7EDFE8D541}">
      <dgm:prSet/>
      <dgm:spPr/>
      <dgm:t>
        <a:bodyPr/>
        <a:lstStyle/>
        <a:p>
          <a:endParaRPr lang="en-US"/>
        </a:p>
      </dgm:t>
    </dgm:pt>
    <dgm:pt modelId="{BF6A48DB-48DE-4D6E-B8E2-555EFF939E60}" type="sibTrans" cxnId="{F8880F56-83D2-460A-9CB1-7F7EDFE8D541}">
      <dgm:prSet/>
      <dgm:spPr/>
      <dgm:t>
        <a:bodyPr/>
        <a:lstStyle/>
        <a:p>
          <a:endParaRPr lang="en-US"/>
        </a:p>
      </dgm:t>
    </dgm:pt>
    <dgm:pt modelId="{533C3A3B-F891-4B1B-A026-D6B996910D90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การจัดการความเสี่ยงส่วนบุคคล</a:t>
          </a:r>
          <a:endParaRPr lang="en-US" dirty="0">
            <a:solidFill>
              <a:schemeClr val="tx1"/>
            </a:solidFill>
          </a:endParaRPr>
        </a:p>
      </dgm:t>
    </dgm:pt>
    <dgm:pt modelId="{8A670C60-7A0B-4363-A753-F6E6E0F321EA}" type="parTrans" cxnId="{1DCBA394-4A72-4571-A822-D2B74567AE03}">
      <dgm:prSet/>
      <dgm:spPr/>
      <dgm:t>
        <a:bodyPr/>
        <a:lstStyle/>
        <a:p>
          <a:endParaRPr lang="en-US"/>
        </a:p>
      </dgm:t>
    </dgm:pt>
    <dgm:pt modelId="{FCEC0E79-5B57-4704-B47C-E82165A9EA19}" type="sibTrans" cxnId="{1DCBA394-4A72-4571-A822-D2B74567AE03}">
      <dgm:prSet/>
      <dgm:spPr/>
      <dgm:t>
        <a:bodyPr/>
        <a:lstStyle/>
        <a:p>
          <a:endParaRPr lang="en-US"/>
        </a:p>
      </dgm:t>
    </dgm:pt>
    <dgm:pt modelId="{9E1F8D01-1C50-423D-9ED7-655BDAF17816}">
      <dgm:prSet phldrT="[Text]"/>
      <dgm:spPr/>
      <dgm:t>
        <a:bodyPr/>
        <a:lstStyle/>
        <a:p>
          <a:r>
            <a:rPr lang="th-TH" dirty="0"/>
            <a:t>การจัดการความเสี่ยงบริษัท</a:t>
          </a:r>
          <a:endParaRPr lang="en-US" dirty="0"/>
        </a:p>
      </dgm:t>
    </dgm:pt>
    <dgm:pt modelId="{874D46DB-2971-4B4C-AF20-EED9FF7767E7}" type="parTrans" cxnId="{CF435345-60FD-4AEE-B84C-DD8A6D3079A8}">
      <dgm:prSet/>
      <dgm:spPr/>
      <dgm:t>
        <a:bodyPr/>
        <a:lstStyle/>
        <a:p>
          <a:endParaRPr lang="en-US"/>
        </a:p>
      </dgm:t>
    </dgm:pt>
    <dgm:pt modelId="{16C220C2-E65E-4D6A-91C0-170A2E35476A}" type="sibTrans" cxnId="{CF435345-60FD-4AEE-B84C-DD8A6D3079A8}">
      <dgm:prSet/>
      <dgm:spPr/>
      <dgm:t>
        <a:bodyPr/>
        <a:lstStyle/>
        <a:p>
          <a:endParaRPr lang="en-US"/>
        </a:p>
      </dgm:t>
    </dgm:pt>
    <dgm:pt modelId="{FB15ADB2-3F4B-46DE-BE31-1DBA4578F566}">
      <dgm:prSet phldrT="[Text]"/>
      <dgm:spPr/>
      <dgm:t>
        <a:bodyPr/>
        <a:lstStyle/>
        <a:p>
          <a:r>
            <a:rPr lang="th-TH" dirty="0"/>
            <a:t>แนวโน้มเรื่องการจัดการความเสี่ยงและประกันภัย</a:t>
          </a:r>
          <a:endParaRPr lang="en-US" dirty="0"/>
        </a:p>
      </dgm:t>
    </dgm:pt>
    <dgm:pt modelId="{544389E9-A377-4DD2-9A1D-E3BFE9583262}" type="parTrans" cxnId="{6A486D22-79E0-412D-9C79-534B25CB2291}">
      <dgm:prSet/>
      <dgm:spPr/>
      <dgm:t>
        <a:bodyPr/>
        <a:lstStyle/>
        <a:p>
          <a:endParaRPr lang="en-US"/>
        </a:p>
      </dgm:t>
    </dgm:pt>
    <dgm:pt modelId="{30F5C4F9-6964-4519-A45A-7854C550EC24}" type="sibTrans" cxnId="{6A486D22-79E0-412D-9C79-534B25CB2291}">
      <dgm:prSet/>
      <dgm:spPr/>
      <dgm:t>
        <a:bodyPr/>
        <a:lstStyle/>
        <a:p>
          <a:endParaRPr lang="en-US"/>
        </a:p>
      </dgm:t>
    </dgm:pt>
    <dgm:pt modelId="{ADD30F27-A5CB-47F0-BFCE-AE3C9A12F31C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พื้นฐาน</a:t>
          </a:r>
          <a:endParaRPr lang="en-US" dirty="0">
            <a:solidFill>
              <a:schemeClr val="tx1"/>
            </a:solidFill>
          </a:endParaRPr>
        </a:p>
      </dgm:t>
    </dgm:pt>
    <dgm:pt modelId="{6930D795-2F87-42A4-BEDF-D58800155ED5}" type="parTrans" cxnId="{943777AB-C8DF-4916-B866-20BA1C2E217F}">
      <dgm:prSet/>
      <dgm:spPr/>
      <dgm:t>
        <a:bodyPr/>
        <a:lstStyle/>
        <a:p>
          <a:endParaRPr lang="en-US"/>
        </a:p>
      </dgm:t>
    </dgm:pt>
    <dgm:pt modelId="{C4AA68ED-D3E7-4E1C-BDF3-3EA426FDD8D5}" type="sibTrans" cxnId="{943777AB-C8DF-4916-B866-20BA1C2E217F}">
      <dgm:prSet/>
      <dgm:spPr/>
      <dgm:t>
        <a:bodyPr/>
        <a:lstStyle/>
        <a:p>
          <a:endParaRPr lang="en-US"/>
        </a:p>
      </dgm:t>
    </dgm:pt>
    <dgm:pt modelId="{47D88C01-8284-4FEF-B7EE-1E18147DF935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ความน่าจะเป็นและสถิติ</a:t>
          </a:r>
          <a:endParaRPr lang="en-US" dirty="0">
            <a:solidFill>
              <a:schemeClr val="tx1"/>
            </a:solidFill>
          </a:endParaRPr>
        </a:p>
      </dgm:t>
    </dgm:pt>
    <dgm:pt modelId="{4F8F6596-7AB8-4679-ACC9-03B378636B92}" type="parTrans" cxnId="{1C63201F-042B-445E-AB78-4AA3941BD9D0}">
      <dgm:prSet/>
      <dgm:spPr/>
      <dgm:t>
        <a:bodyPr/>
        <a:lstStyle/>
        <a:p>
          <a:endParaRPr lang="en-US"/>
        </a:p>
      </dgm:t>
    </dgm:pt>
    <dgm:pt modelId="{744BDCF2-2299-4892-BC53-720CDD9BF53A}" type="sibTrans" cxnId="{1C63201F-042B-445E-AB78-4AA3941BD9D0}">
      <dgm:prSet/>
      <dgm:spPr/>
      <dgm:t>
        <a:bodyPr/>
        <a:lstStyle/>
        <a:p>
          <a:endParaRPr lang="en-US"/>
        </a:p>
      </dgm:t>
    </dgm:pt>
    <dgm:pt modelId="{B161AA62-6611-4C05-9A50-A48FF764B22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Excel</a:t>
          </a:r>
        </a:p>
      </dgm:t>
    </dgm:pt>
    <dgm:pt modelId="{10EF5938-AE40-4D88-8E55-42C5B8515A9B}" type="parTrans" cxnId="{6007669D-BF1C-4BF0-8401-51337BA76E1F}">
      <dgm:prSet/>
      <dgm:spPr/>
      <dgm:t>
        <a:bodyPr/>
        <a:lstStyle/>
        <a:p>
          <a:endParaRPr lang="en-US"/>
        </a:p>
      </dgm:t>
    </dgm:pt>
    <dgm:pt modelId="{64165A89-60ED-4DCF-BAD9-0D5A27AF89B1}" type="sibTrans" cxnId="{6007669D-BF1C-4BF0-8401-51337BA76E1F}">
      <dgm:prSet/>
      <dgm:spPr/>
      <dgm:t>
        <a:bodyPr/>
        <a:lstStyle/>
        <a:p>
          <a:endParaRPr lang="en-US"/>
        </a:p>
      </dgm:t>
    </dgm:pt>
    <dgm:pt modelId="{FF273A3D-8942-455F-9971-10D4AAE69C8B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พื้นฐาน</a:t>
          </a:r>
          <a:endParaRPr lang="en-US" dirty="0">
            <a:solidFill>
              <a:schemeClr val="tx1"/>
            </a:solidFill>
          </a:endParaRPr>
        </a:p>
      </dgm:t>
    </dgm:pt>
    <dgm:pt modelId="{A20FA63D-30B8-48AC-9B2B-283FDDDE4F2B}" type="parTrans" cxnId="{D42D0CE2-4004-4BE5-8C71-92C86D4DEBBE}">
      <dgm:prSet/>
      <dgm:spPr/>
      <dgm:t>
        <a:bodyPr/>
        <a:lstStyle/>
        <a:p>
          <a:endParaRPr lang="en-US"/>
        </a:p>
      </dgm:t>
    </dgm:pt>
    <dgm:pt modelId="{593A341C-6492-4B3F-9061-FDB7000FD531}" type="sibTrans" cxnId="{D42D0CE2-4004-4BE5-8C71-92C86D4DEBBE}">
      <dgm:prSet/>
      <dgm:spPr/>
      <dgm:t>
        <a:bodyPr/>
        <a:lstStyle/>
        <a:p>
          <a:endParaRPr lang="en-US"/>
        </a:p>
      </dgm:t>
    </dgm:pt>
    <dgm:pt modelId="{4AFDE727-92BB-4459-AF8C-51238944BD41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เครื่องมือ</a:t>
          </a:r>
          <a:endParaRPr lang="en-US" dirty="0">
            <a:solidFill>
              <a:schemeClr val="tx1"/>
            </a:solidFill>
          </a:endParaRPr>
        </a:p>
      </dgm:t>
    </dgm:pt>
    <dgm:pt modelId="{5DB5BEEA-37D1-452B-ABC8-CCBE4A8D1402}" type="parTrans" cxnId="{5F38E141-F5ED-4BCD-A995-E70D5AEBA7F4}">
      <dgm:prSet/>
      <dgm:spPr/>
      <dgm:t>
        <a:bodyPr/>
        <a:lstStyle/>
        <a:p>
          <a:endParaRPr lang="en-US"/>
        </a:p>
      </dgm:t>
    </dgm:pt>
    <dgm:pt modelId="{0D0FE1DB-013A-47A2-8056-9402F9002094}" type="sibTrans" cxnId="{5F38E141-F5ED-4BCD-A995-E70D5AEBA7F4}">
      <dgm:prSet/>
      <dgm:spPr/>
      <dgm:t>
        <a:bodyPr/>
        <a:lstStyle/>
        <a:p>
          <a:endParaRPr lang="en-US"/>
        </a:p>
      </dgm:t>
    </dgm:pt>
    <dgm:pt modelId="{54D63F28-2929-4699-A1D2-283318242C12}">
      <dgm:prSet phldrT="[Text]"/>
      <dgm:spPr/>
      <dgm:t>
        <a:bodyPr/>
        <a:lstStyle/>
        <a:p>
          <a:r>
            <a:rPr lang="th-TH" dirty="0"/>
            <a:t>เครื่องมือ</a:t>
          </a:r>
          <a:endParaRPr lang="en-US" dirty="0"/>
        </a:p>
      </dgm:t>
    </dgm:pt>
    <dgm:pt modelId="{98076FE2-891B-41A9-B84B-BB0B56CCE33F}" type="parTrans" cxnId="{56AC5707-7406-481C-A78E-877271D4350C}">
      <dgm:prSet/>
      <dgm:spPr/>
      <dgm:t>
        <a:bodyPr/>
        <a:lstStyle/>
        <a:p>
          <a:endParaRPr lang="en-US"/>
        </a:p>
      </dgm:t>
    </dgm:pt>
    <dgm:pt modelId="{A8690D8B-392D-49DA-AA85-EB69F0DA0B49}" type="sibTrans" cxnId="{56AC5707-7406-481C-A78E-877271D4350C}">
      <dgm:prSet/>
      <dgm:spPr/>
      <dgm:t>
        <a:bodyPr/>
        <a:lstStyle/>
        <a:p>
          <a:endParaRPr lang="en-US"/>
        </a:p>
      </dgm:t>
    </dgm:pt>
    <dgm:pt modelId="{38389228-066B-453F-B157-720801069644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การเอาไปใช้</a:t>
          </a:r>
          <a:endParaRPr lang="en-US" dirty="0">
            <a:solidFill>
              <a:schemeClr val="tx1"/>
            </a:solidFill>
          </a:endParaRPr>
        </a:p>
      </dgm:t>
    </dgm:pt>
    <dgm:pt modelId="{FA15113A-EE38-4B07-83A8-4CC61C3F6D23}" type="parTrans" cxnId="{B9B99351-A68C-453E-9452-F47DB2FB8CA0}">
      <dgm:prSet/>
      <dgm:spPr/>
      <dgm:t>
        <a:bodyPr/>
        <a:lstStyle/>
        <a:p>
          <a:endParaRPr lang="en-US"/>
        </a:p>
      </dgm:t>
    </dgm:pt>
    <dgm:pt modelId="{87ABE059-8E41-406E-85B2-E49BD8D60FE2}" type="sibTrans" cxnId="{B9B99351-A68C-453E-9452-F47DB2FB8CA0}">
      <dgm:prSet/>
      <dgm:spPr/>
      <dgm:t>
        <a:bodyPr/>
        <a:lstStyle/>
        <a:p>
          <a:endParaRPr lang="en-US"/>
        </a:p>
      </dgm:t>
    </dgm:pt>
    <dgm:pt modelId="{7F245E15-9210-496A-BB56-A28CAA013F66}">
      <dgm:prSet phldrT="[Text]"/>
      <dgm:spPr/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71F0234F-4CCC-4061-8EC0-CD5E31518756}" type="parTrans" cxnId="{9EB1141C-D4EC-4DF9-95A7-D8E723D9610C}">
      <dgm:prSet/>
      <dgm:spPr/>
      <dgm:t>
        <a:bodyPr/>
        <a:lstStyle/>
        <a:p>
          <a:endParaRPr lang="en-US"/>
        </a:p>
      </dgm:t>
    </dgm:pt>
    <dgm:pt modelId="{65F8067C-9077-4B57-9795-FD30FEED36A1}" type="sibTrans" cxnId="{9EB1141C-D4EC-4DF9-95A7-D8E723D9610C}">
      <dgm:prSet/>
      <dgm:spPr/>
      <dgm:t>
        <a:bodyPr/>
        <a:lstStyle/>
        <a:p>
          <a:endParaRPr lang="en-US"/>
        </a:p>
      </dgm:t>
    </dgm:pt>
    <dgm:pt modelId="{D192B706-CE4A-4237-8630-FF7FEC5010BB}">
      <dgm:prSet phldrT="[Text]"/>
      <dgm:spPr/>
      <dgm:t>
        <a:bodyPr/>
        <a:lstStyle/>
        <a:p>
          <a:r>
            <a:rPr lang="th-TH" dirty="0"/>
            <a:t>การเอาไปใช้</a:t>
          </a:r>
          <a:endParaRPr lang="en-US" dirty="0"/>
        </a:p>
      </dgm:t>
    </dgm:pt>
    <dgm:pt modelId="{122F00E1-9F83-4000-A4B3-8684E6F739A8}" type="parTrans" cxnId="{864A9BEF-281E-4BA9-836C-5AB00090447C}">
      <dgm:prSet/>
      <dgm:spPr/>
      <dgm:t>
        <a:bodyPr/>
        <a:lstStyle/>
        <a:p>
          <a:endParaRPr lang="en-US"/>
        </a:p>
      </dgm:t>
    </dgm:pt>
    <dgm:pt modelId="{836CCAF3-0C5E-48D2-9942-7A52E3F96F1B}" type="sibTrans" cxnId="{864A9BEF-281E-4BA9-836C-5AB00090447C}">
      <dgm:prSet/>
      <dgm:spPr/>
      <dgm:t>
        <a:bodyPr/>
        <a:lstStyle/>
        <a:p>
          <a:endParaRPr lang="en-US"/>
        </a:p>
      </dgm:t>
    </dgm:pt>
    <dgm:pt modelId="{AEB415F5-003F-4F8D-B2A2-C48D5E1A5160}">
      <dgm:prSet phldrT="[Text]"/>
      <dgm:spPr/>
      <dgm:t>
        <a:bodyPr/>
        <a:lstStyle/>
        <a:p>
          <a:r>
            <a:rPr lang="th-TH" dirty="0"/>
            <a:t>กฎหมาย</a:t>
          </a:r>
          <a:endParaRPr lang="en-US" dirty="0"/>
        </a:p>
      </dgm:t>
    </dgm:pt>
    <dgm:pt modelId="{753F5A60-0847-4895-928E-B6F1999C485A}" type="parTrans" cxnId="{57E80CA4-1936-49F5-98B3-11E1F9DD2C16}">
      <dgm:prSet/>
      <dgm:spPr/>
      <dgm:t>
        <a:bodyPr/>
        <a:lstStyle/>
        <a:p>
          <a:endParaRPr lang="en-US"/>
        </a:p>
      </dgm:t>
    </dgm:pt>
    <dgm:pt modelId="{6F0F2BD9-4928-4019-9F69-2910DEE6FA78}" type="sibTrans" cxnId="{57E80CA4-1936-49F5-98B3-11E1F9DD2C16}">
      <dgm:prSet/>
      <dgm:spPr/>
      <dgm:t>
        <a:bodyPr/>
        <a:lstStyle/>
        <a:p>
          <a:endParaRPr lang="en-US"/>
        </a:p>
      </dgm:t>
    </dgm:pt>
    <dgm:pt modelId="{037AA5A2-AE49-405F-9590-00023A00E36D}">
      <dgm:prSet phldrT="[Text]"/>
      <dgm:spPr/>
      <dgm:t>
        <a:bodyPr/>
        <a:lstStyle/>
        <a:p>
          <a:r>
            <a:rPr lang="th-TH" dirty="0"/>
            <a:t>แนวโน้มใหม่ ๆ</a:t>
          </a:r>
          <a:endParaRPr lang="en-US" dirty="0"/>
        </a:p>
      </dgm:t>
    </dgm:pt>
    <dgm:pt modelId="{30007721-CF61-4297-917C-62EF0AFBEE7D}" type="parTrans" cxnId="{49B0FA84-E97C-4539-BAE9-1E3A2EC304DA}">
      <dgm:prSet/>
      <dgm:spPr/>
      <dgm:t>
        <a:bodyPr/>
        <a:lstStyle/>
        <a:p>
          <a:endParaRPr lang="en-US"/>
        </a:p>
      </dgm:t>
    </dgm:pt>
    <dgm:pt modelId="{2961AF3B-9816-48EE-A508-A09A80B16FE0}" type="sibTrans" cxnId="{49B0FA84-E97C-4539-BAE9-1E3A2EC304DA}">
      <dgm:prSet/>
      <dgm:spPr/>
      <dgm:t>
        <a:bodyPr/>
        <a:lstStyle/>
        <a:p>
          <a:endParaRPr lang="en-US"/>
        </a:p>
      </dgm:t>
    </dgm:pt>
    <dgm:pt modelId="{2C7607C3-EED0-4ED9-9B89-8E8264CE2438}" type="pres">
      <dgm:prSet presAssocID="{740B1DD5-581E-4605-B14C-B41ACFB14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1BE2A3-A01A-42A6-A5DC-ECD279F802C9}" type="pres">
      <dgm:prSet presAssocID="{42E9B681-1004-438F-ABB2-2A555CD2919B}" presName="hierRoot1" presStyleCnt="0">
        <dgm:presLayoutVars>
          <dgm:hierBranch val="init"/>
        </dgm:presLayoutVars>
      </dgm:prSet>
      <dgm:spPr/>
    </dgm:pt>
    <dgm:pt modelId="{C8B0A3B0-1567-4350-938D-57599F9A55AE}" type="pres">
      <dgm:prSet presAssocID="{42E9B681-1004-438F-ABB2-2A555CD2919B}" presName="rootComposite1" presStyleCnt="0"/>
      <dgm:spPr/>
    </dgm:pt>
    <dgm:pt modelId="{EF6274DC-5381-4B4F-B989-8EBD4ABA356A}" type="pres">
      <dgm:prSet presAssocID="{42E9B681-1004-438F-ABB2-2A555CD2919B}" presName="rootText1" presStyleLbl="node0" presStyleIdx="0" presStyleCnt="1">
        <dgm:presLayoutVars>
          <dgm:chPref val="3"/>
        </dgm:presLayoutVars>
      </dgm:prSet>
      <dgm:spPr/>
    </dgm:pt>
    <dgm:pt modelId="{560FC9AA-49C6-4866-B1AE-CAC3408F342A}" type="pres">
      <dgm:prSet presAssocID="{42E9B681-1004-438F-ABB2-2A555CD2919B}" presName="rootConnector1" presStyleLbl="node1" presStyleIdx="0" presStyleCnt="0"/>
      <dgm:spPr/>
    </dgm:pt>
    <dgm:pt modelId="{B7D1F84D-9119-4641-AB08-C7BABABA847C}" type="pres">
      <dgm:prSet presAssocID="{42E9B681-1004-438F-ABB2-2A555CD2919B}" presName="hierChild2" presStyleCnt="0"/>
      <dgm:spPr/>
    </dgm:pt>
    <dgm:pt modelId="{9777128A-C801-410A-A6AC-913C5EBF97F6}" type="pres">
      <dgm:prSet presAssocID="{508ACB58-B3B6-47FA-A410-8E0D40817CCA}" presName="Name37" presStyleLbl="parChTrans1D2" presStyleIdx="0" presStyleCnt="4"/>
      <dgm:spPr/>
    </dgm:pt>
    <dgm:pt modelId="{81EECF25-DA4D-4B80-806E-88DA1BEA6D33}" type="pres">
      <dgm:prSet presAssocID="{20BFACFD-6445-430B-8C1C-D5BA92904E71}" presName="hierRoot2" presStyleCnt="0">
        <dgm:presLayoutVars>
          <dgm:hierBranch val="init"/>
        </dgm:presLayoutVars>
      </dgm:prSet>
      <dgm:spPr/>
    </dgm:pt>
    <dgm:pt modelId="{7562B438-5017-4A7E-891D-B0CBBDB5095C}" type="pres">
      <dgm:prSet presAssocID="{20BFACFD-6445-430B-8C1C-D5BA92904E71}" presName="rootComposite" presStyleCnt="0"/>
      <dgm:spPr/>
    </dgm:pt>
    <dgm:pt modelId="{9E377D51-7AAC-4B9F-AB85-61A586B164D9}" type="pres">
      <dgm:prSet presAssocID="{20BFACFD-6445-430B-8C1C-D5BA92904E71}" presName="rootText" presStyleLbl="node2" presStyleIdx="0" presStyleCnt="4">
        <dgm:presLayoutVars>
          <dgm:chPref val="3"/>
        </dgm:presLayoutVars>
      </dgm:prSet>
      <dgm:spPr/>
    </dgm:pt>
    <dgm:pt modelId="{56EA7639-FB15-44BF-9C84-A8DB367B8AF0}" type="pres">
      <dgm:prSet presAssocID="{20BFACFD-6445-430B-8C1C-D5BA92904E71}" presName="rootConnector" presStyleLbl="node2" presStyleIdx="0" presStyleCnt="4"/>
      <dgm:spPr/>
    </dgm:pt>
    <dgm:pt modelId="{09661DB4-E811-4048-867F-BB3EE1A97AE0}" type="pres">
      <dgm:prSet presAssocID="{20BFACFD-6445-430B-8C1C-D5BA92904E71}" presName="hierChild4" presStyleCnt="0"/>
      <dgm:spPr/>
    </dgm:pt>
    <dgm:pt modelId="{7605A53C-416A-439C-B57B-B1D358C702D2}" type="pres">
      <dgm:prSet presAssocID="{6930D795-2F87-42A4-BEDF-D58800155ED5}" presName="Name37" presStyleLbl="parChTrans1D3" presStyleIdx="0" presStyleCnt="11"/>
      <dgm:spPr/>
    </dgm:pt>
    <dgm:pt modelId="{9F47D8C6-0188-4414-9267-8287B160D0D5}" type="pres">
      <dgm:prSet presAssocID="{ADD30F27-A5CB-47F0-BFCE-AE3C9A12F31C}" presName="hierRoot2" presStyleCnt="0">
        <dgm:presLayoutVars>
          <dgm:hierBranch val="init"/>
        </dgm:presLayoutVars>
      </dgm:prSet>
      <dgm:spPr/>
    </dgm:pt>
    <dgm:pt modelId="{200F3DFA-B115-46A6-AC57-F9137AADFBF0}" type="pres">
      <dgm:prSet presAssocID="{ADD30F27-A5CB-47F0-BFCE-AE3C9A12F31C}" presName="rootComposite" presStyleCnt="0"/>
      <dgm:spPr/>
    </dgm:pt>
    <dgm:pt modelId="{B0397FCF-C709-411F-9432-13971003A313}" type="pres">
      <dgm:prSet presAssocID="{ADD30F27-A5CB-47F0-BFCE-AE3C9A12F31C}" presName="rootText" presStyleLbl="node3" presStyleIdx="0" presStyleCnt="11">
        <dgm:presLayoutVars>
          <dgm:chPref val="3"/>
        </dgm:presLayoutVars>
      </dgm:prSet>
      <dgm:spPr/>
    </dgm:pt>
    <dgm:pt modelId="{5FE6D7B4-57C1-4698-93D9-3A29F4D8C7A1}" type="pres">
      <dgm:prSet presAssocID="{ADD30F27-A5CB-47F0-BFCE-AE3C9A12F31C}" presName="rootConnector" presStyleLbl="node3" presStyleIdx="0" presStyleCnt="11"/>
      <dgm:spPr/>
    </dgm:pt>
    <dgm:pt modelId="{E483D009-EFB4-470A-985F-117F9EEE2FE6}" type="pres">
      <dgm:prSet presAssocID="{ADD30F27-A5CB-47F0-BFCE-AE3C9A12F31C}" presName="hierChild4" presStyleCnt="0"/>
      <dgm:spPr/>
    </dgm:pt>
    <dgm:pt modelId="{40174380-5F34-4707-922B-9708083CD80C}" type="pres">
      <dgm:prSet presAssocID="{ADD30F27-A5CB-47F0-BFCE-AE3C9A12F31C}" presName="hierChild5" presStyleCnt="0"/>
      <dgm:spPr/>
    </dgm:pt>
    <dgm:pt modelId="{8B4969CD-4796-4E67-911B-314AFC1EF2C2}" type="pres">
      <dgm:prSet presAssocID="{4F8F6596-7AB8-4679-ACC9-03B378636B92}" presName="Name37" presStyleLbl="parChTrans1D3" presStyleIdx="1" presStyleCnt="11"/>
      <dgm:spPr/>
    </dgm:pt>
    <dgm:pt modelId="{16539799-99EC-4427-8FC8-4A13BE3FFDFF}" type="pres">
      <dgm:prSet presAssocID="{47D88C01-8284-4FEF-B7EE-1E18147DF935}" presName="hierRoot2" presStyleCnt="0">
        <dgm:presLayoutVars>
          <dgm:hierBranch val="init"/>
        </dgm:presLayoutVars>
      </dgm:prSet>
      <dgm:spPr/>
    </dgm:pt>
    <dgm:pt modelId="{9AD389BA-42CD-47D3-931D-4B99F792027C}" type="pres">
      <dgm:prSet presAssocID="{47D88C01-8284-4FEF-B7EE-1E18147DF935}" presName="rootComposite" presStyleCnt="0"/>
      <dgm:spPr/>
    </dgm:pt>
    <dgm:pt modelId="{3E3576C7-711A-4909-88ED-B4410070F0CC}" type="pres">
      <dgm:prSet presAssocID="{47D88C01-8284-4FEF-B7EE-1E18147DF935}" presName="rootText" presStyleLbl="node3" presStyleIdx="1" presStyleCnt="11">
        <dgm:presLayoutVars>
          <dgm:chPref val="3"/>
        </dgm:presLayoutVars>
      </dgm:prSet>
      <dgm:spPr/>
    </dgm:pt>
    <dgm:pt modelId="{40E4380A-7853-4B36-BC68-3DBB8D1AFAA1}" type="pres">
      <dgm:prSet presAssocID="{47D88C01-8284-4FEF-B7EE-1E18147DF935}" presName="rootConnector" presStyleLbl="node3" presStyleIdx="1" presStyleCnt="11"/>
      <dgm:spPr/>
    </dgm:pt>
    <dgm:pt modelId="{EAE6D361-2956-4754-9300-B75100B5DCAB}" type="pres">
      <dgm:prSet presAssocID="{47D88C01-8284-4FEF-B7EE-1E18147DF935}" presName="hierChild4" presStyleCnt="0"/>
      <dgm:spPr/>
    </dgm:pt>
    <dgm:pt modelId="{18D8368E-9853-4A89-9384-26FC05287A94}" type="pres">
      <dgm:prSet presAssocID="{47D88C01-8284-4FEF-B7EE-1E18147DF935}" presName="hierChild5" presStyleCnt="0"/>
      <dgm:spPr/>
    </dgm:pt>
    <dgm:pt modelId="{709331FD-7959-46AE-849C-DE2971C1CDFB}" type="pres">
      <dgm:prSet presAssocID="{10EF5938-AE40-4D88-8E55-42C5B8515A9B}" presName="Name37" presStyleLbl="parChTrans1D3" presStyleIdx="2" presStyleCnt="11"/>
      <dgm:spPr/>
    </dgm:pt>
    <dgm:pt modelId="{119F4EEF-6D6E-4DDA-8985-A7B85AB2B948}" type="pres">
      <dgm:prSet presAssocID="{B161AA62-6611-4C05-9A50-A48FF764B22F}" presName="hierRoot2" presStyleCnt="0">
        <dgm:presLayoutVars>
          <dgm:hierBranch val="init"/>
        </dgm:presLayoutVars>
      </dgm:prSet>
      <dgm:spPr/>
    </dgm:pt>
    <dgm:pt modelId="{B674A046-3B65-4E85-84CB-24BD6487EB6A}" type="pres">
      <dgm:prSet presAssocID="{B161AA62-6611-4C05-9A50-A48FF764B22F}" presName="rootComposite" presStyleCnt="0"/>
      <dgm:spPr/>
    </dgm:pt>
    <dgm:pt modelId="{459C0037-5E10-4678-9030-9639FB429E0C}" type="pres">
      <dgm:prSet presAssocID="{B161AA62-6611-4C05-9A50-A48FF764B22F}" presName="rootText" presStyleLbl="node3" presStyleIdx="2" presStyleCnt="11">
        <dgm:presLayoutVars>
          <dgm:chPref val="3"/>
        </dgm:presLayoutVars>
      </dgm:prSet>
      <dgm:spPr/>
    </dgm:pt>
    <dgm:pt modelId="{D33CEFEC-7A98-47AA-9EB4-2A8CC6414526}" type="pres">
      <dgm:prSet presAssocID="{B161AA62-6611-4C05-9A50-A48FF764B22F}" presName="rootConnector" presStyleLbl="node3" presStyleIdx="2" presStyleCnt="11"/>
      <dgm:spPr/>
    </dgm:pt>
    <dgm:pt modelId="{8C9585A1-9DF6-4F0E-AAAB-D74E6A6CA2F2}" type="pres">
      <dgm:prSet presAssocID="{B161AA62-6611-4C05-9A50-A48FF764B22F}" presName="hierChild4" presStyleCnt="0"/>
      <dgm:spPr/>
    </dgm:pt>
    <dgm:pt modelId="{B4C463E5-6E94-44FD-B130-22C48E586EBF}" type="pres">
      <dgm:prSet presAssocID="{B161AA62-6611-4C05-9A50-A48FF764B22F}" presName="hierChild5" presStyleCnt="0"/>
      <dgm:spPr/>
    </dgm:pt>
    <dgm:pt modelId="{89FDF431-F503-4C3A-BC54-3CF0134540AE}" type="pres">
      <dgm:prSet presAssocID="{20BFACFD-6445-430B-8C1C-D5BA92904E71}" presName="hierChild5" presStyleCnt="0"/>
      <dgm:spPr/>
    </dgm:pt>
    <dgm:pt modelId="{6BF85606-AED3-424C-AF02-8F6CF16C9E3E}" type="pres">
      <dgm:prSet presAssocID="{8A670C60-7A0B-4363-A753-F6E6E0F321EA}" presName="Name37" presStyleLbl="parChTrans1D2" presStyleIdx="1" presStyleCnt="4"/>
      <dgm:spPr/>
    </dgm:pt>
    <dgm:pt modelId="{95AAA96D-9DC2-43A4-96FC-31B9CDBA6BF0}" type="pres">
      <dgm:prSet presAssocID="{533C3A3B-F891-4B1B-A026-D6B996910D90}" presName="hierRoot2" presStyleCnt="0">
        <dgm:presLayoutVars>
          <dgm:hierBranch val="init"/>
        </dgm:presLayoutVars>
      </dgm:prSet>
      <dgm:spPr/>
    </dgm:pt>
    <dgm:pt modelId="{1399C218-89D1-4509-B66D-53A68F5B505A}" type="pres">
      <dgm:prSet presAssocID="{533C3A3B-F891-4B1B-A026-D6B996910D90}" presName="rootComposite" presStyleCnt="0"/>
      <dgm:spPr/>
    </dgm:pt>
    <dgm:pt modelId="{8B597F39-6DB3-4B3E-AC7A-11A9C671AA5A}" type="pres">
      <dgm:prSet presAssocID="{533C3A3B-F891-4B1B-A026-D6B996910D90}" presName="rootText" presStyleLbl="node2" presStyleIdx="1" presStyleCnt="4">
        <dgm:presLayoutVars>
          <dgm:chPref val="3"/>
        </dgm:presLayoutVars>
      </dgm:prSet>
      <dgm:spPr/>
    </dgm:pt>
    <dgm:pt modelId="{B43ACFD5-556B-47FC-9334-CF0A474B3879}" type="pres">
      <dgm:prSet presAssocID="{533C3A3B-F891-4B1B-A026-D6B996910D90}" presName="rootConnector" presStyleLbl="node2" presStyleIdx="1" presStyleCnt="4"/>
      <dgm:spPr/>
    </dgm:pt>
    <dgm:pt modelId="{E11DB87E-20C5-4C64-BF5C-6B20AA8B2EFB}" type="pres">
      <dgm:prSet presAssocID="{533C3A3B-F891-4B1B-A026-D6B996910D90}" presName="hierChild4" presStyleCnt="0"/>
      <dgm:spPr/>
    </dgm:pt>
    <dgm:pt modelId="{E83E0C6C-A837-4252-A9C0-C1420342FB3A}" type="pres">
      <dgm:prSet presAssocID="{A20FA63D-30B8-48AC-9B2B-283FDDDE4F2B}" presName="Name37" presStyleLbl="parChTrans1D3" presStyleIdx="3" presStyleCnt="11"/>
      <dgm:spPr/>
    </dgm:pt>
    <dgm:pt modelId="{1ECC5496-2E10-43EE-B0EA-860F04D5A9F1}" type="pres">
      <dgm:prSet presAssocID="{FF273A3D-8942-455F-9971-10D4AAE69C8B}" presName="hierRoot2" presStyleCnt="0">
        <dgm:presLayoutVars>
          <dgm:hierBranch val="init"/>
        </dgm:presLayoutVars>
      </dgm:prSet>
      <dgm:spPr/>
    </dgm:pt>
    <dgm:pt modelId="{845B6D5F-27F3-49A1-83DF-E6D30EE833C4}" type="pres">
      <dgm:prSet presAssocID="{FF273A3D-8942-455F-9971-10D4AAE69C8B}" presName="rootComposite" presStyleCnt="0"/>
      <dgm:spPr/>
    </dgm:pt>
    <dgm:pt modelId="{134CE04F-D85E-4EE2-BC37-8424D660E35D}" type="pres">
      <dgm:prSet presAssocID="{FF273A3D-8942-455F-9971-10D4AAE69C8B}" presName="rootText" presStyleLbl="node3" presStyleIdx="3" presStyleCnt="11">
        <dgm:presLayoutVars>
          <dgm:chPref val="3"/>
        </dgm:presLayoutVars>
      </dgm:prSet>
      <dgm:spPr/>
    </dgm:pt>
    <dgm:pt modelId="{383880BD-DBBA-4401-9046-0838BCC8041C}" type="pres">
      <dgm:prSet presAssocID="{FF273A3D-8942-455F-9971-10D4AAE69C8B}" presName="rootConnector" presStyleLbl="node3" presStyleIdx="3" presStyleCnt="11"/>
      <dgm:spPr/>
    </dgm:pt>
    <dgm:pt modelId="{A41A2C07-BC43-4986-8832-302D82A22C7B}" type="pres">
      <dgm:prSet presAssocID="{FF273A3D-8942-455F-9971-10D4AAE69C8B}" presName="hierChild4" presStyleCnt="0"/>
      <dgm:spPr/>
    </dgm:pt>
    <dgm:pt modelId="{3DA324A5-8CE2-49D9-AAA3-039F124705B5}" type="pres">
      <dgm:prSet presAssocID="{FF273A3D-8942-455F-9971-10D4AAE69C8B}" presName="hierChild5" presStyleCnt="0"/>
      <dgm:spPr/>
    </dgm:pt>
    <dgm:pt modelId="{DD9F22B3-EA87-4374-9760-F2489FEF5775}" type="pres">
      <dgm:prSet presAssocID="{5DB5BEEA-37D1-452B-ABC8-CCBE4A8D1402}" presName="Name37" presStyleLbl="parChTrans1D3" presStyleIdx="4" presStyleCnt="11"/>
      <dgm:spPr/>
    </dgm:pt>
    <dgm:pt modelId="{4F12E041-A908-4706-8A09-45FABBDB2DA6}" type="pres">
      <dgm:prSet presAssocID="{4AFDE727-92BB-4459-AF8C-51238944BD41}" presName="hierRoot2" presStyleCnt="0">
        <dgm:presLayoutVars>
          <dgm:hierBranch val="init"/>
        </dgm:presLayoutVars>
      </dgm:prSet>
      <dgm:spPr/>
    </dgm:pt>
    <dgm:pt modelId="{C759E724-2F8A-4378-9775-A4858BCF2639}" type="pres">
      <dgm:prSet presAssocID="{4AFDE727-92BB-4459-AF8C-51238944BD41}" presName="rootComposite" presStyleCnt="0"/>
      <dgm:spPr/>
    </dgm:pt>
    <dgm:pt modelId="{7C858CCB-EAA9-4D6E-94C2-D71E709DF6E7}" type="pres">
      <dgm:prSet presAssocID="{4AFDE727-92BB-4459-AF8C-51238944BD41}" presName="rootText" presStyleLbl="node3" presStyleIdx="4" presStyleCnt="11">
        <dgm:presLayoutVars>
          <dgm:chPref val="3"/>
        </dgm:presLayoutVars>
      </dgm:prSet>
      <dgm:spPr/>
    </dgm:pt>
    <dgm:pt modelId="{8FA7BB5E-0C26-440D-BE56-8F850B54DFAA}" type="pres">
      <dgm:prSet presAssocID="{4AFDE727-92BB-4459-AF8C-51238944BD41}" presName="rootConnector" presStyleLbl="node3" presStyleIdx="4" presStyleCnt="11"/>
      <dgm:spPr/>
    </dgm:pt>
    <dgm:pt modelId="{33DCC1E8-87FC-4C56-8C00-B82C9FE81574}" type="pres">
      <dgm:prSet presAssocID="{4AFDE727-92BB-4459-AF8C-51238944BD41}" presName="hierChild4" presStyleCnt="0"/>
      <dgm:spPr/>
    </dgm:pt>
    <dgm:pt modelId="{06D5AEF4-B438-4797-9206-EFD61E7F36A4}" type="pres">
      <dgm:prSet presAssocID="{4AFDE727-92BB-4459-AF8C-51238944BD41}" presName="hierChild5" presStyleCnt="0"/>
      <dgm:spPr/>
    </dgm:pt>
    <dgm:pt modelId="{18A5BDF6-939B-4CE9-AE1E-863C73C0E8CF}" type="pres">
      <dgm:prSet presAssocID="{FA15113A-EE38-4B07-83A8-4CC61C3F6D23}" presName="Name37" presStyleLbl="parChTrans1D3" presStyleIdx="5" presStyleCnt="11"/>
      <dgm:spPr/>
    </dgm:pt>
    <dgm:pt modelId="{83A3F439-08DB-4CE4-8986-0E9A2E38FF2A}" type="pres">
      <dgm:prSet presAssocID="{38389228-066B-453F-B157-720801069644}" presName="hierRoot2" presStyleCnt="0">
        <dgm:presLayoutVars>
          <dgm:hierBranch val="init"/>
        </dgm:presLayoutVars>
      </dgm:prSet>
      <dgm:spPr/>
    </dgm:pt>
    <dgm:pt modelId="{47393012-6E2C-484C-9A48-05621548AA8C}" type="pres">
      <dgm:prSet presAssocID="{38389228-066B-453F-B157-720801069644}" presName="rootComposite" presStyleCnt="0"/>
      <dgm:spPr/>
    </dgm:pt>
    <dgm:pt modelId="{1E846C4C-F44B-4E76-8C6C-67372294C6D0}" type="pres">
      <dgm:prSet presAssocID="{38389228-066B-453F-B157-720801069644}" presName="rootText" presStyleLbl="node3" presStyleIdx="5" presStyleCnt="11">
        <dgm:presLayoutVars>
          <dgm:chPref val="3"/>
        </dgm:presLayoutVars>
      </dgm:prSet>
      <dgm:spPr/>
    </dgm:pt>
    <dgm:pt modelId="{7C6297CA-29CE-4B86-B33B-4C8A0E663B5B}" type="pres">
      <dgm:prSet presAssocID="{38389228-066B-453F-B157-720801069644}" presName="rootConnector" presStyleLbl="node3" presStyleIdx="5" presStyleCnt="11"/>
      <dgm:spPr/>
    </dgm:pt>
    <dgm:pt modelId="{3F4AA0E2-20BA-4F92-81C0-D7A2DCDF33ED}" type="pres">
      <dgm:prSet presAssocID="{38389228-066B-453F-B157-720801069644}" presName="hierChild4" presStyleCnt="0"/>
      <dgm:spPr/>
    </dgm:pt>
    <dgm:pt modelId="{4C6AE90E-34B0-41DA-8199-25FE2A0B4B46}" type="pres">
      <dgm:prSet presAssocID="{38389228-066B-453F-B157-720801069644}" presName="hierChild5" presStyleCnt="0"/>
      <dgm:spPr/>
    </dgm:pt>
    <dgm:pt modelId="{4B75F574-29A6-4392-A55B-E2C80D2C7AFB}" type="pres">
      <dgm:prSet presAssocID="{533C3A3B-F891-4B1B-A026-D6B996910D90}" presName="hierChild5" presStyleCnt="0"/>
      <dgm:spPr/>
    </dgm:pt>
    <dgm:pt modelId="{A05E6EF2-6601-4321-985C-63E7E2282B96}" type="pres">
      <dgm:prSet presAssocID="{874D46DB-2971-4B4C-AF20-EED9FF7767E7}" presName="Name37" presStyleLbl="parChTrans1D2" presStyleIdx="2" presStyleCnt="4"/>
      <dgm:spPr/>
    </dgm:pt>
    <dgm:pt modelId="{DE8AA802-22B4-469E-8D31-8FF7E0759911}" type="pres">
      <dgm:prSet presAssocID="{9E1F8D01-1C50-423D-9ED7-655BDAF17816}" presName="hierRoot2" presStyleCnt="0">
        <dgm:presLayoutVars>
          <dgm:hierBranch val="init"/>
        </dgm:presLayoutVars>
      </dgm:prSet>
      <dgm:spPr/>
    </dgm:pt>
    <dgm:pt modelId="{3A925392-3BED-457E-8C05-5F0871749F24}" type="pres">
      <dgm:prSet presAssocID="{9E1F8D01-1C50-423D-9ED7-655BDAF17816}" presName="rootComposite" presStyleCnt="0"/>
      <dgm:spPr/>
    </dgm:pt>
    <dgm:pt modelId="{D1F3D907-5FE8-4541-807F-800B9DE7974D}" type="pres">
      <dgm:prSet presAssocID="{9E1F8D01-1C50-423D-9ED7-655BDAF17816}" presName="rootText" presStyleLbl="node2" presStyleIdx="2" presStyleCnt="4">
        <dgm:presLayoutVars>
          <dgm:chPref val="3"/>
        </dgm:presLayoutVars>
      </dgm:prSet>
      <dgm:spPr/>
    </dgm:pt>
    <dgm:pt modelId="{DB33A53C-3D0A-495B-A8C4-6865EA8ABC56}" type="pres">
      <dgm:prSet presAssocID="{9E1F8D01-1C50-423D-9ED7-655BDAF17816}" presName="rootConnector" presStyleLbl="node2" presStyleIdx="2" presStyleCnt="4"/>
      <dgm:spPr/>
    </dgm:pt>
    <dgm:pt modelId="{9344900A-DEA4-4B3B-AFDD-0BC3406BDA4F}" type="pres">
      <dgm:prSet presAssocID="{9E1F8D01-1C50-423D-9ED7-655BDAF17816}" presName="hierChild4" presStyleCnt="0"/>
      <dgm:spPr/>
    </dgm:pt>
    <dgm:pt modelId="{9DAB598D-53D0-4449-B9C2-194FD50C1DAB}" type="pres">
      <dgm:prSet presAssocID="{71F0234F-4CCC-4061-8EC0-CD5E31518756}" presName="Name37" presStyleLbl="parChTrans1D3" presStyleIdx="6" presStyleCnt="11"/>
      <dgm:spPr/>
    </dgm:pt>
    <dgm:pt modelId="{59CC5541-C7ED-4052-B20B-34431A05D0BA}" type="pres">
      <dgm:prSet presAssocID="{7F245E15-9210-496A-BB56-A28CAA013F66}" presName="hierRoot2" presStyleCnt="0">
        <dgm:presLayoutVars>
          <dgm:hierBranch val="init"/>
        </dgm:presLayoutVars>
      </dgm:prSet>
      <dgm:spPr/>
    </dgm:pt>
    <dgm:pt modelId="{73970F6D-EA30-4498-957B-D057BE8E6FDF}" type="pres">
      <dgm:prSet presAssocID="{7F245E15-9210-496A-BB56-A28CAA013F66}" presName="rootComposite" presStyleCnt="0"/>
      <dgm:spPr/>
    </dgm:pt>
    <dgm:pt modelId="{BE79DCB5-F6E4-4D4C-85A7-7AA180EC6D55}" type="pres">
      <dgm:prSet presAssocID="{7F245E15-9210-496A-BB56-A28CAA013F66}" presName="rootText" presStyleLbl="node3" presStyleIdx="6" presStyleCnt="11">
        <dgm:presLayoutVars>
          <dgm:chPref val="3"/>
        </dgm:presLayoutVars>
      </dgm:prSet>
      <dgm:spPr/>
    </dgm:pt>
    <dgm:pt modelId="{1C161570-36D9-40AB-A280-35474DFC416C}" type="pres">
      <dgm:prSet presAssocID="{7F245E15-9210-496A-BB56-A28CAA013F66}" presName="rootConnector" presStyleLbl="node3" presStyleIdx="6" presStyleCnt="11"/>
      <dgm:spPr/>
    </dgm:pt>
    <dgm:pt modelId="{42DDBBF7-364E-4743-A3C0-C6E3E6ED2962}" type="pres">
      <dgm:prSet presAssocID="{7F245E15-9210-496A-BB56-A28CAA013F66}" presName="hierChild4" presStyleCnt="0"/>
      <dgm:spPr/>
    </dgm:pt>
    <dgm:pt modelId="{73780E04-21A1-4F0D-B6AF-6AF013A2B6A6}" type="pres">
      <dgm:prSet presAssocID="{7F245E15-9210-496A-BB56-A28CAA013F66}" presName="hierChild5" presStyleCnt="0"/>
      <dgm:spPr/>
    </dgm:pt>
    <dgm:pt modelId="{B60F47C5-DFF8-48E9-8A1D-4F4A4CFA16A5}" type="pres">
      <dgm:prSet presAssocID="{98076FE2-891B-41A9-B84B-BB0B56CCE33F}" presName="Name37" presStyleLbl="parChTrans1D3" presStyleIdx="7" presStyleCnt="11"/>
      <dgm:spPr/>
    </dgm:pt>
    <dgm:pt modelId="{09641BC9-D332-47EC-B8E3-1A6B3948BE22}" type="pres">
      <dgm:prSet presAssocID="{54D63F28-2929-4699-A1D2-283318242C12}" presName="hierRoot2" presStyleCnt="0">
        <dgm:presLayoutVars>
          <dgm:hierBranch val="init"/>
        </dgm:presLayoutVars>
      </dgm:prSet>
      <dgm:spPr/>
    </dgm:pt>
    <dgm:pt modelId="{59DE268B-FB76-467D-8D01-D971718B8D76}" type="pres">
      <dgm:prSet presAssocID="{54D63F28-2929-4699-A1D2-283318242C12}" presName="rootComposite" presStyleCnt="0"/>
      <dgm:spPr/>
    </dgm:pt>
    <dgm:pt modelId="{45866B5B-6ABF-4E4B-B77D-C1FC5B0A7C3E}" type="pres">
      <dgm:prSet presAssocID="{54D63F28-2929-4699-A1D2-283318242C12}" presName="rootText" presStyleLbl="node3" presStyleIdx="7" presStyleCnt="11">
        <dgm:presLayoutVars>
          <dgm:chPref val="3"/>
        </dgm:presLayoutVars>
      </dgm:prSet>
      <dgm:spPr/>
    </dgm:pt>
    <dgm:pt modelId="{11DDAA14-B33D-44F6-968A-4369EB1D570E}" type="pres">
      <dgm:prSet presAssocID="{54D63F28-2929-4699-A1D2-283318242C12}" presName="rootConnector" presStyleLbl="node3" presStyleIdx="7" presStyleCnt="11"/>
      <dgm:spPr/>
    </dgm:pt>
    <dgm:pt modelId="{A623C4EA-3B21-4B2C-A851-5EAA1487ACAD}" type="pres">
      <dgm:prSet presAssocID="{54D63F28-2929-4699-A1D2-283318242C12}" presName="hierChild4" presStyleCnt="0"/>
      <dgm:spPr/>
    </dgm:pt>
    <dgm:pt modelId="{1FE0258C-C1AB-45CA-ABFA-5B604A6E073E}" type="pres">
      <dgm:prSet presAssocID="{54D63F28-2929-4699-A1D2-283318242C12}" presName="hierChild5" presStyleCnt="0"/>
      <dgm:spPr/>
    </dgm:pt>
    <dgm:pt modelId="{73772D51-C45E-40C4-8EC5-86B2F9087BF4}" type="pres">
      <dgm:prSet presAssocID="{122F00E1-9F83-4000-A4B3-8684E6F739A8}" presName="Name37" presStyleLbl="parChTrans1D3" presStyleIdx="8" presStyleCnt="11"/>
      <dgm:spPr/>
    </dgm:pt>
    <dgm:pt modelId="{1AD9A2C1-59DC-403C-B015-9D2A53333ADC}" type="pres">
      <dgm:prSet presAssocID="{D192B706-CE4A-4237-8630-FF7FEC5010BB}" presName="hierRoot2" presStyleCnt="0">
        <dgm:presLayoutVars>
          <dgm:hierBranch val="init"/>
        </dgm:presLayoutVars>
      </dgm:prSet>
      <dgm:spPr/>
    </dgm:pt>
    <dgm:pt modelId="{1134781D-DB65-4206-AD93-AA2B1FED68F3}" type="pres">
      <dgm:prSet presAssocID="{D192B706-CE4A-4237-8630-FF7FEC5010BB}" presName="rootComposite" presStyleCnt="0"/>
      <dgm:spPr/>
    </dgm:pt>
    <dgm:pt modelId="{DE6BBE8B-FD79-44EB-B0EC-37803D8ED39F}" type="pres">
      <dgm:prSet presAssocID="{D192B706-CE4A-4237-8630-FF7FEC5010BB}" presName="rootText" presStyleLbl="node3" presStyleIdx="8" presStyleCnt="11">
        <dgm:presLayoutVars>
          <dgm:chPref val="3"/>
        </dgm:presLayoutVars>
      </dgm:prSet>
      <dgm:spPr/>
    </dgm:pt>
    <dgm:pt modelId="{62E2BB23-8E7E-4F4D-8F1E-5D0EDE59EF72}" type="pres">
      <dgm:prSet presAssocID="{D192B706-CE4A-4237-8630-FF7FEC5010BB}" presName="rootConnector" presStyleLbl="node3" presStyleIdx="8" presStyleCnt="11"/>
      <dgm:spPr/>
    </dgm:pt>
    <dgm:pt modelId="{97F03288-8E73-4E95-9E3C-553308026518}" type="pres">
      <dgm:prSet presAssocID="{D192B706-CE4A-4237-8630-FF7FEC5010BB}" presName="hierChild4" presStyleCnt="0"/>
      <dgm:spPr/>
    </dgm:pt>
    <dgm:pt modelId="{7933E6DA-A43C-4959-9CA0-4BB42079D347}" type="pres">
      <dgm:prSet presAssocID="{D192B706-CE4A-4237-8630-FF7FEC5010BB}" presName="hierChild5" presStyleCnt="0"/>
      <dgm:spPr/>
    </dgm:pt>
    <dgm:pt modelId="{15AD609D-A6E7-4AAD-A148-2B31B0DBA102}" type="pres">
      <dgm:prSet presAssocID="{9E1F8D01-1C50-423D-9ED7-655BDAF17816}" presName="hierChild5" presStyleCnt="0"/>
      <dgm:spPr/>
    </dgm:pt>
    <dgm:pt modelId="{E6048828-9B9F-4515-97F6-5B5814A00AD6}" type="pres">
      <dgm:prSet presAssocID="{544389E9-A377-4DD2-9A1D-E3BFE9583262}" presName="Name37" presStyleLbl="parChTrans1D2" presStyleIdx="3" presStyleCnt="4"/>
      <dgm:spPr/>
    </dgm:pt>
    <dgm:pt modelId="{5EC35FE3-B4EA-4A4E-A144-58A996791AF2}" type="pres">
      <dgm:prSet presAssocID="{FB15ADB2-3F4B-46DE-BE31-1DBA4578F566}" presName="hierRoot2" presStyleCnt="0">
        <dgm:presLayoutVars>
          <dgm:hierBranch val="init"/>
        </dgm:presLayoutVars>
      </dgm:prSet>
      <dgm:spPr/>
    </dgm:pt>
    <dgm:pt modelId="{A65CE601-2437-48ED-BD30-F105BABA2C7F}" type="pres">
      <dgm:prSet presAssocID="{FB15ADB2-3F4B-46DE-BE31-1DBA4578F566}" presName="rootComposite" presStyleCnt="0"/>
      <dgm:spPr/>
    </dgm:pt>
    <dgm:pt modelId="{03AE6F4E-45A1-4764-9BDA-ED75CD3C8BF8}" type="pres">
      <dgm:prSet presAssocID="{FB15ADB2-3F4B-46DE-BE31-1DBA4578F566}" presName="rootText" presStyleLbl="node2" presStyleIdx="3" presStyleCnt="4">
        <dgm:presLayoutVars>
          <dgm:chPref val="3"/>
        </dgm:presLayoutVars>
      </dgm:prSet>
      <dgm:spPr/>
    </dgm:pt>
    <dgm:pt modelId="{F1973A37-171A-4581-9A1F-E01CA41234AE}" type="pres">
      <dgm:prSet presAssocID="{FB15ADB2-3F4B-46DE-BE31-1DBA4578F566}" presName="rootConnector" presStyleLbl="node2" presStyleIdx="3" presStyleCnt="4"/>
      <dgm:spPr/>
    </dgm:pt>
    <dgm:pt modelId="{68CCDD1B-3223-442A-88FF-038A6BAD5A57}" type="pres">
      <dgm:prSet presAssocID="{FB15ADB2-3F4B-46DE-BE31-1DBA4578F566}" presName="hierChild4" presStyleCnt="0"/>
      <dgm:spPr/>
    </dgm:pt>
    <dgm:pt modelId="{BA878758-D642-43CE-8168-206B460CBAAD}" type="pres">
      <dgm:prSet presAssocID="{753F5A60-0847-4895-928E-B6F1999C485A}" presName="Name37" presStyleLbl="parChTrans1D3" presStyleIdx="9" presStyleCnt="11"/>
      <dgm:spPr/>
    </dgm:pt>
    <dgm:pt modelId="{1C028807-5FB8-4E6C-94A8-692FBE6C9A42}" type="pres">
      <dgm:prSet presAssocID="{AEB415F5-003F-4F8D-B2A2-C48D5E1A5160}" presName="hierRoot2" presStyleCnt="0">
        <dgm:presLayoutVars>
          <dgm:hierBranch val="init"/>
        </dgm:presLayoutVars>
      </dgm:prSet>
      <dgm:spPr/>
    </dgm:pt>
    <dgm:pt modelId="{10EC19A4-1676-4FFA-A239-1CFE57E1DB81}" type="pres">
      <dgm:prSet presAssocID="{AEB415F5-003F-4F8D-B2A2-C48D5E1A5160}" presName="rootComposite" presStyleCnt="0"/>
      <dgm:spPr/>
    </dgm:pt>
    <dgm:pt modelId="{D77CC423-4319-4783-9008-C58F480015E7}" type="pres">
      <dgm:prSet presAssocID="{AEB415F5-003F-4F8D-B2A2-C48D5E1A5160}" presName="rootText" presStyleLbl="node3" presStyleIdx="9" presStyleCnt="11">
        <dgm:presLayoutVars>
          <dgm:chPref val="3"/>
        </dgm:presLayoutVars>
      </dgm:prSet>
      <dgm:spPr/>
    </dgm:pt>
    <dgm:pt modelId="{179130D4-3E39-450F-B504-FB74B34622DA}" type="pres">
      <dgm:prSet presAssocID="{AEB415F5-003F-4F8D-B2A2-C48D5E1A5160}" presName="rootConnector" presStyleLbl="node3" presStyleIdx="9" presStyleCnt="11"/>
      <dgm:spPr/>
    </dgm:pt>
    <dgm:pt modelId="{375D1B86-758D-4D13-9562-8F3B65A37972}" type="pres">
      <dgm:prSet presAssocID="{AEB415F5-003F-4F8D-B2A2-C48D5E1A5160}" presName="hierChild4" presStyleCnt="0"/>
      <dgm:spPr/>
    </dgm:pt>
    <dgm:pt modelId="{C03BAAEE-5CA2-4034-B9B2-9E55DC89F855}" type="pres">
      <dgm:prSet presAssocID="{AEB415F5-003F-4F8D-B2A2-C48D5E1A5160}" presName="hierChild5" presStyleCnt="0"/>
      <dgm:spPr/>
    </dgm:pt>
    <dgm:pt modelId="{F824F149-9CB8-44F6-BD7F-DA6E732269A5}" type="pres">
      <dgm:prSet presAssocID="{30007721-CF61-4297-917C-62EF0AFBEE7D}" presName="Name37" presStyleLbl="parChTrans1D3" presStyleIdx="10" presStyleCnt="11"/>
      <dgm:spPr/>
    </dgm:pt>
    <dgm:pt modelId="{B6F063ED-83B8-423E-8703-3AFB91A64BF9}" type="pres">
      <dgm:prSet presAssocID="{037AA5A2-AE49-405F-9590-00023A00E36D}" presName="hierRoot2" presStyleCnt="0">
        <dgm:presLayoutVars>
          <dgm:hierBranch val="init"/>
        </dgm:presLayoutVars>
      </dgm:prSet>
      <dgm:spPr/>
    </dgm:pt>
    <dgm:pt modelId="{A891287B-604E-4F1A-8EB2-295BFA7FCAF4}" type="pres">
      <dgm:prSet presAssocID="{037AA5A2-AE49-405F-9590-00023A00E36D}" presName="rootComposite" presStyleCnt="0"/>
      <dgm:spPr/>
    </dgm:pt>
    <dgm:pt modelId="{9771DFEE-2F8E-489C-90AC-A6D3CEE0B689}" type="pres">
      <dgm:prSet presAssocID="{037AA5A2-AE49-405F-9590-00023A00E36D}" presName="rootText" presStyleLbl="node3" presStyleIdx="10" presStyleCnt="11">
        <dgm:presLayoutVars>
          <dgm:chPref val="3"/>
        </dgm:presLayoutVars>
      </dgm:prSet>
      <dgm:spPr/>
    </dgm:pt>
    <dgm:pt modelId="{FA73D982-6030-4C81-A44A-BE671623B0D1}" type="pres">
      <dgm:prSet presAssocID="{037AA5A2-AE49-405F-9590-00023A00E36D}" presName="rootConnector" presStyleLbl="node3" presStyleIdx="10" presStyleCnt="11"/>
      <dgm:spPr/>
    </dgm:pt>
    <dgm:pt modelId="{C6A2D5C1-6062-487B-889F-B25AFF81362D}" type="pres">
      <dgm:prSet presAssocID="{037AA5A2-AE49-405F-9590-00023A00E36D}" presName="hierChild4" presStyleCnt="0"/>
      <dgm:spPr/>
    </dgm:pt>
    <dgm:pt modelId="{1645FE4D-C11C-4C51-AF59-61C039321EEA}" type="pres">
      <dgm:prSet presAssocID="{037AA5A2-AE49-405F-9590-00023A00E36D}" presName="hierChild5" presStyleCnt="0"/>
      <dgm:spPr/>
    </dgm:pt>
    <dgm:pt modelId="{8A7D2D96-7FE8-4ED6-99BC-614B5727A895}" type="pres">
      <dgm:prSet presAssocID="{FB15ADB2-3F4B-46DE-BE31-1DBA4578F566}" presName="hierChild5" presStyleCnt="0"/>
      <dgm:spPr/>
    </dgm:pt>
    <dgm:pt modelId="{95ACDE4D-9A44-41F4-92B0-915AE97C4BD5}" type="pres">
      <dgm:prSet presAssocID="{42E9B681-1004-438F-ABB2-2A555CD2919B}" presName="hierChild3" presStyleCnt="0"/>
      <dgm:spPr/>
    </dgm:pt>
  </dgm:ptLst>
  <dgm:cxnLst>
    <dgm:cxn modelId="{F7CF0B01-9AA6-43BE-A680-BD9D147ED76E}" type="presOf" srcId="{30007721-CF61-4297-917C-62EF0AFBEE7D}" destId="{F824F149-9CB8-44F6-BD7F-DA6E732269A5}" srcOrd="0" destOrd="0" presId="urn:microsoft.com/office/officeart/2005/8/layout/orgChart1"/>
    <dgm:cxn modelId="{ECBAC902-EE24-43AB-8E72-FEE55962756B}" type="presOf" srcId="{38389228-066B-453F-B157-720801069644}" destId="{1E846C4C-F44B-4E76-8C6C-67372294C6D0}" srcOrd="0" destOrd="0" presId="urn:microsoft.com/office/officeart/2005/8/layout/orgChart1"/>
    <dgm:cxn modelId="{696C2F04-D0E8-4FB6-9BE1-5B2F1FE76BAA}" type="presOf" srcId="{740B1DD5-581E-4605-B14C-B41ACFB147AF}" destId="{2C7607C3-EED0-4ED9-9B89-8E8264CE2438}" srcOrd="0" destOrd="0" presId="urn:microsoft.com/office/officeart/2005/8/layout/orgChart1"/>
    <dgm:cxn modelId="{276E1A05-8EA9-4591-9333-6FE9DDF9D322}" type="presOf" srcId="{8A670C60-7A0B-4363-A753-F6E6E0F321EA}" destId="{6BF85606-AED3-424C-AF02-8F6CF16C9E3E}" srcOrd="0" destOrd="0" presId="urn:microsoft.com/office/officeart/2005/8/layout/orgChart1"/>
    <dgm:cxn modelId="{56AC5707-7406-481C-A78E-877271D4350C}" srcId="{9E1F8D01-1C50-423D-9ED7-655BDAF17816}" destId="{54D63F28-2929-4699-A1D2-283318242C12}" srcOrd="1" destOrd="0" parTransId="{98076FE2-891B-41A9-B84B-BB0B56CCE33F}" sibTransId="{A8690D8B-392D-49DA-AA85-EB69F0DA0B49}"/>
    <dgm:cxn modelId="{F4BD7915-27D1-4093-9F3E-7AF87395E7CA}" type="presOf" srcId="{7F245E15-9210-496A-BB56-A28CAA013F66}" destId="{BE79DCB5-F6E4-4D4C-85A7-7AA180EC6D55}" srcOrd="0" destOrd="0" presId="urn:microsoft.com/office/officeart/2005/8/layout/orgChart1"/>
    <dgm:cxn modelId="{9EB1141C-D4EC-4DF9-95A7-D8E723D9610C}" srcId="{9E1F8D01-1C50-423D-9ED7-655BDAF17816}" destId="{7F245E15-9210-496A-BB56-A28CAA013F66}" srcOrd="0" destOrd="0" parTransId="{71F0234F-4CCC-4061-8EC0-CD5E31518756}" sibTransId="{65F8067C-9077-4B57-9795-FD30FEED36A1}"/>
    <dgm:cxn modelId="{1C63201F-042B-445E-AB78-4AA3941BD9D0}" srcId="{20BFACFD-6445-430B-8C1C-D5BA92904E71}" destId="{47D88C01-8284-4FEF-B7EE-1E18147DF935}" srcOrd="1" destOrd="0" parTransId="{4F8F6596-7AB8-4679-ACC9-03B378636B92}" sibTransId="{744BDCF2-2299-4892-BC53-720CDD9BF53A}"/>
    <dgm:cxn modelId="{489EB120-87EC-4968-93F6-70A55CD41AC9}" type="presOf" srcId="{20BFACFD-6445-430B-8C1C-D5BA92904E71}" destId="{9E377D51-7AAC-4B9F-AB85-61A586B164D9}" srcOrd="0" destOrd="0" presId="urn:microsoft.com/office/officeart/2005/8/layout/orgChart1"/>
    <dgm:cxn modelId="{2065C621-8A9C-4E44-8CAD-8F20F7E9F045}" type="presOf" srcId="{D192B706-CE4A-4237-8630-FF7FEC5010BB}" destId="{62E2BB23-8E7E-4F4D-8F1E-5D0EDE59EF72}" srcOrd="1" destOrd="0" presId="urn:microsoft.com/office/officeart/2005/8/layout/orgChart1"/>
    <dgm:cxn modelId="{6A486D22-79E0-412D-9C79-534B25CB2291}" srcId="{42E9B681-1004-438F-ABB2-2A555CD2919B}" destId="{FB15ADB2-3F4B-46DE-BE31-1DBA4578F566}" srcOrd="3" destOrd="0" parTransId="{544389E9-A377-4DD2-9A1D-E3BFE9583262}" sibTransId="{30F5C4F9-6964-4519-A45A-7854C550EC24}"/>
    <dgm:cxn modelId="{305F4B25-7435-4231-980A-568D892A6466}" type="presOf" srcId="{533C3A3B-F891-4B1B-A026-D6B996910D90}" destId="{B43ACFD5-556B-47FC-9334-CF0A474B3879}" srcOrd="1" destOrd="0" presId="urn:microsoft.com/office/officeart/2005/8/layout/orgChart1"/>
    <dgm:cxn modelId="{DEA80D31-D53D-48A9-BD8F-900E85E418FE}" type="presOf" srcId="{FA15113A-EE38-4B07-83A8-4CC61C3F6D23}" destId="{18A5BDF6-939B-4CE9-AE1E-863C73C0E8CF}" srcOrd="0" destOrd="0" presId="urn:microsoft.com/office/officeart/2005/8/layout/orgChart1"/>
    <dgm:cxn modelId="{97C49F31-D46A-4F94-AD5E-FCEDE7F0668E}" type="presOf" srcId="{4F8F6596-7AB8-4679-ACC9-03B378636B92}" destId="{8B4969CD-4796-4E67-911B-314AFC1EF2C2}" srcOrd="0" destOrd="0" presId="urn:microsoft.com/office/officeart/2005/8/layout/orgChart1"/>
    <dgm:cxn modelId="{4A3B8F32-0CEA-4711-95AC-AB1056969665}" type="presOf" srcId="{6930D795-2F87-42A4-BEDF-D58800155ED5}" destId="{7605A53C-416A-439C-B57B-B1D358C702D2}" srcOrd="0" destOrd="0" presId="urn:microsoft.com/office/officeart/2005/8/layout/orgChart1"/>
    <dgm:cxn modelId="{21C2D333-CA6F-4EBF-B0FD-FC5E9B68C0F8}" type="presOf" srcId="{AEB415F5-003F-4F8D-B2A2-C48D5E1A5160}" destId="{D77CC423-4319-4783-9008-C58F480015E7}" srcOrd="0" destOrd="0" presId="urn:microsoft.com/office/officeart/2005/8/layout/orgChart1"/>
    <dgm:cxn modelId="{BE16F637-9B02-4DF9-9FE1-9F2BA00668C7}" type="presOf" srcId="{47D88C01-8284-4FEF-B7EE-1E18147DF935}" destId="{3E3576C7-711A-4909-88ED-B4410070F0CC}" srcOrd="0" destOrd="0" presId="urn:microsoft.com/office/officeart/2005/8/layout/orgChart1"/>
    <dgm:cxn modelId="{65F6F837-4C1C-4966-8DE1-C5EEB226DD11}" type="presOf" srcId="{47D88C01-8284-4FEF-B7EE-1E18147DF935}" destId="{40E4380A-7853-4B36-BC68-3DBB8D1AFAA1}" srcOrd="1" destOrd="0" presId="urn:microsoft.com/office/officeart/2005/8/layout/orgChart1"/>
    <dgm:cxn modelId="{3BE1743A-DA27-45F4-860B-4A588AD862C8}" type="presOf" srcId="{FF273A3D-8942-455F-9971-10D4AAE69C8B}" destId="{134CE04F-D85E-4EE2-BC37-8424D660E35D}" srcOrd="0" destOrd="0" presId="urn:microsoft.com/office/officeart/2005/8/layout/orgChart1"/>
    <dgm:cxn modelId="{F829135E-0636-48CC-A2DD-EFA5E730F12E}" type="presOf" srcId="{7F245E15-9210-496A-BB56-A28CAA013F66}" destId="{1C161570-36D9-40AB-A280-35474DFC416C}" srcOrd="1" destOrd="0" presId="urn:microsoft.com/office/officeart/2005/8/layout/orgChart1"/>
    <dgm:cxn modelId="{5F38E141-F5ED-4BCD-A995-E70D5AEBA7F4}" srcId="{533C3A3B-F891-4B1B-A026-D6B996910D90}" destId="{4AFDE727-92BB-4459-AF8C-51238944BD41}" srcOrd="1" destOrd="0" parTransId="{5DB5BEEA-37D1-452B-ABC8-CCBE4A8D1402}" sibTransId="{0D0FE1DB-013A-47A2-8056-9402F9002094}"/>
    <dgm:cxn modelId="{87631765-953E-4E62-8F42-E3094E6C3D21}" type="presOf" srcId="{98076FE2-891B-41A9-B84B-BB0B56CCE33F}" destId="{B60F47C5-DFF8-48E9-8A1D-4F4A4CFA16A5}" srcOrd="0" destOrd="0" presId="urn:microsoft.com/office/officeart/2005/8/layout/orgChart1"/>
    <dgm:cxn modelId="{CF435345-60FD-4AEE-B84C-DD8A6D3079A8}" srcId="{42E9B681-1004-438F-ABB2-2A555CD2919B}" destId="{9E1F8D01-1C50-423D-9ED7-655BDAF17816}" srcOrd="2" destOrd="0" parTransId="{874D46DB-2971-4B4C-AF20-EED9FF7767E7}" sibTransId="{16C220C2-E65E-4D6A-91C0-170A2E35476A}"/>
    <dgm:cxn modelId="{A8739766-7E17-476B-B52A-66BE068A60C3}" type="presOf" srcId="{54D63F28-2929-4699-A1D2-283318242C12}" destId="{11DDAA14-B33D-44F6-968A-4369EB1D570E}" srcOrd="1" destOrd="0" presId="urn:microsoft.com/office/officeart/2005/8/layout/orgChart1"/>
    <dgm:cxn modelId="{42AD1F68-AAA6-4C6C-B7E6-754ED0FA7047}" type="presOf" srcId="{20BFACFD-6445-430B-8C1C-D5BA92904E71}" destId="{56EA7639-FB15-44BF-9C84-A8DB367B8AF0}" srcOrd="1" destOrd="0" presId="urn:microsoft.com/office/officeart/2005/8/layout/orgChart1"/>
    <dgm:cxn modelId="{BA74F36C-CD8C-4798-BD4D-87E7389951C0}" type="presOf" srcId="{42E9B681-1004-438F-ABB2-2A555CD2919B}" destId="{EF6274DC-5381-4B4F-B989-8EBD4ABA356A}" srcOrd="0" destOrd="0" presId="urn:microsoft.com/office/officeart/2005/8/layout/orgChart1"/>
    <dgm:cxn modelId="{B9B99351-A68C-453E-9452-F47DB2FB8CA0}" srcId="{533C3A3B-F891-4B1B-A026-D6B996910D90}" destId="{38389228-066B-453F-B157-720801069644}" srcOrd="2" destOrd="0" parTransId="{FA15113A-EE38-4B07-83A8-4CC61C3F6D23}" sibTransId="{87ABE059-8E41-406E-85B2-E49BD8D60FE2}"/>
    <dgm:cxn modelId="{A4975B52-797C-4B5A-B819-F4F1CCC8045F}" type="presOf" srcId="{B161AA62-6611-4C05-9A50-A48FF764B22F}" destId="{459C0037-5E10-4678-9030-9639FB429E0C}" srcOrd="0" destOrd="0" presId="urn:microsoft.com/office/officeart/2005/8/layout/orgChart1"/>
    <dgm:cxn modelId="{AE8D0353-89F9-43E9-BF50-53E7EB3B20DB}" type="presOf" srcId="{FB15ADB2-3F4B-46DE-BE31-1DBA4578F566}" destId="{03AE6F4E-45A1-4764-9BDA-ED75CD3C8BF8}" srcOrd="0" destOrd="0" presId="urn:microsoft.com/office/officeart/2005/8/layout/orgChart1"/>
    <dgm:cxn modelId="{F8880F56-83D2-460A-9CB1-7F7EDFE8D541}" srcId="{42E9B681-1004-438F-ABB2-2A555CD2919B}" destId="{20BFACFD-6445-430B-8C1C-D5BA92904E71}" srcOrd="0" destOrd="0" parTransId="{508ACB58-B3B6-47FA-A410-8E0D40817CCA}" sibTransId="{BF6A48DB-48DE-4D6E-B8E2-555EFF939E60}"/>
    <dgm:cxn modelId="{579C6977-C914-42B6-A0B4-EFBAA4296EFA}" type="presOf" srcId="{ADD30F27-A5CB-47F0-BFCE-AE3C9A12F31C}" destId="{B0397FCF-C709-411F-9432-13971003A313}" srcOrd="0" destOrd="0" presId="urn:microsoft.com/office/officeart/2005/8/layout/orgChart1"/>
    <dgm:cxn modelId="{ABB23978-B914-4314-BB67-69D5478FDC1A}" type="presOf" srcId="{037AA5A2-AE49-405F-9590-00023A00E36D}" destId="{FA73D982-6030-4C81-A44A-BE671623B0D1}" srcOrd="1" destOrd="0" presId="urn:microsoft.com/office/officeart/2005/8/layout/orgChart1"/>
    <dgm:cxn modelId="{7C14B958-6A41-4C41-BBF8-F29D2DBE7DA6}" type="presOf" srcId="{9E1F8D01-1C50-423D-9ED7-655BDAF17816}" destId="{DB33A53C-3D0A-495B-A8C4-6865EA8ABC56}" srcOrd="1" destOrd="0" presId="urn:microsoft.com/office/officeart/2005/8/layout/orgChart1"/>
    <dgm:cxn modelId="{3F491F79-0444-448E-BD80-2EDA78BC8DE2}" srcId="{740B1DD5-581E-4605-B14C-B41ACFB147AF}" destId="{42E9B681-1004-438F-ABB2-2A555CD2919B}" srcOrd="0" destOrd="0" parTransId="{BA3D1DC1-B77D-4A53-A4A9-A7B992AB64D6}" sibTransId="{1C573EB4-8678-46B9-99B1-AAF82D78BA97}"/>
    <dgm:cxn modelId="{49B0FA84-E97C-4539-BAE9-1E3A2EC304DA}" srcId="{FB15ADB2-3F4B-46DE-BE31-1DBA4578F566}" destId="{037AA5A2-AE49-405F-9590-00023A00E36D}" srcOrd="1" destOrd="0" parTransId="{30007721-CF61-4297-917C-62EF0AFBEE7D}" sibTransId="{2961AF3B-9816-48EE-A508-A09A80B16FE0}"/>
    <dgm:cxn modelId="{2ECC3187-69DD-4F62-BDEB-3ED161F383E7}" type="presOf" srcId="{AEB415F5-003F-4F8D-B2A2-C48D5E1A5160}" destId="{179130D4-3E39-450F-B504-FB74B34622DA}" srcOrd="1" destOrd="0" presId="urn:microsoft.com/office/officeart/2005/8/layout/orgChart1"/>
    <dgm:cxn modelId="{7A39CB88-302E-4EE7-BFF7-31EC69CBB5B1}" type="presOf" srcId="{9E1F8D01-1C50-423D-9ED7-655BDAF17816}" destId="{D1F3D907-5FE8-4541-807F-800B9DE7974D}" srcOrd="0" destOrd="0" presId="urn:microsoft.com/office/officeart/2005/8/layout/orgChart1"/>
    <dgm:cxn modelId="{9BF9988E-A676-4386-8F2B-8C65793B4C86}" type="presOf" srcId="{10EF5938-AE40-4D88-8E55-42C5B8515A9B}" destId="{709331FD-7959-46AE-849C-DE2971C1CDFB}" srcOrd="0" destOrd="0" presId="urn:microsoft.com/office/officeart/2005/8/layout/orgChart1"/>
    <dgm:cxn modelId="{FC35E48E-BB62-4016-B06F-81DD34A66DB0}" type="presOf" srcId="{4AFDE727-92BB-4459-AF8C-51238944BD41}" destId="{8FA7BB5E-0C26-440D-BE56-8F850B54DFAA}" srcOrd="1" destOrd="0" presId="urn:microsoft.com/office/officeart/2005/8/layout/orgChart1"/>
    <dgm:cxn modelId="{D4530C8F-4870-4183-AC9E-F68D8C0281BB}" type="presOf" srcId="{71F0234F-4CCC-4061-8EC0-CD5E31518756}" destId="{9DAB598D-53D0-4449-B9C2-194FD50C1DAB}" srcOrd="0" destOrd="0" presId="urn:microsoft.com/office/officeart/2005/8/layout/orgChart1"/>
    <dgm:cxn modelId="{B284B68F-9932-4603-B4F6-F2004AEA504F}" type="presOf" srcId="{874D46DB-2971-4B4C-AF20-EED9FF7767E7}" destId="{A05E6EF2-6601-4321-985C-63E7E2282B96}" srcOrd="0" destOrd="0" presId="urn:microsoft.com/office/officeart/2005/8/layout/orgChart1"/>
    <dgm:cxn modelId="{3CED6991-B69D-42B4-B1CF-7BD6E2BD0D12}" type="presOf" srcId="{A20FA63D-30B8-48AC-9B2B-283FDDDE4F2B}" destId="{E83E0C6C-A837-4252-A9C0-C1420342FB3A}" srcOrd="0" destOrd="0" presId="urn:microsoft.com/office/officeart/2005/8/layout/orgChart1"/>
    <dgm:cxn modelId="{1DCBA394-4A72-4571-A822-D2B74567AE03}" srcId="{42E9B681-1004-438F-ABB2-2A555CD2919B}" destId="{533C3A3B-F891-4B1B-A026-D6B996910D90}" srcOrd="1" destOrd="0" parTransId="{8A670C60-7A0B-4363-A753-F6E6E0F321EA}" sibTransId="{FCEC0E79-5B57-4704-B47C-E82165A9EA19}"/>
    <dgm:cxn modelId="{7D20C897-80EC-4E1D-9C85-DC5645E87E2E}" type="presOf" srcId="{037AA5A2-AE49-405F-9590-00023A00E36D}" destId="{9771DFEE-2F8E-489C-90AC-A6D3CEE0B689}" srcOrd="0" destOrd="0" presId="urn:microsoft.com/office/officeart/2005/8/layout/orgChart1"/>
    <dgm:cxn modelId="{BEAB039B-7506-4C1D-907F-DED00167F619}" type="presOf" srcId="{753F5A60-0847-4895-928E-B6F1999C485A}" destId="{BA878758-D642-43CE-8168-206B460CBAAD}" srcOrd="0" destOrd="0" presId="urn:microsoft.com/office/officeart/2005/8/layout/orgChart1"/>
    <dgm:cxn modelId="{52A3B89C-8AE6-414D-8D77-1C9EBE96D9EB}" type="presOf" srcId="{533C3A3B-F891-4B1B-A026-D6B996910D90}" destId="{8B597F39-6DB3-4B3E-AC7A-11A9C671AA5A}" srcOrd="0" destOrd="0" presId="urn:microsoft.com/office/officeart/2005/8/layout/orgChart1"/>
    <dgm:cxn modelId="{6007669D-BF1C-4BF0-8401-51337BA76E1F}" srcId="{20BFACFD-6445-430B-8C1C-D5BA92904E71}" destId="{B161AA62-6611-4C05-9A50-A48FF764B22F}" srcOrd="2" destOrd="0" parTransId="{10EF5938-AE40-4D88-8E55-42C5B8515A9B}" sibTransId="{64165A89-60ED-4DCF-BAD9-0D5A27AF89B1}"/>
    <dgm:cxn modelId="{E593E49E-01F3-45FD-BEAF-8E3BC565894C}" type="presOf" srcId="{ADD30F27-A5CB-47F0-BFCE-AE3C9A12F31C}" destId="{5FE6D7B4-57C1-4698-93D9-3A29F4D8C7A1}" srcOrd="1" destOrd="0" presId="urn:microsoft.com/office/officeart/2005/8/layout/orgChart1"/>
    <dgm:cxn modelId="{95B92AA2-8713-430F-B443-1E7E24E91052}" type="presOf" srcId="{D192B706-CE4A-4237-8630-FF7FEC5010BB}" destId="{DE6BBE8B-FD79-44EB-B0EC-37803D8ED39F}" srcOrd="0" destOrd="0" presId="urn:microsoft.com/office/officeart/2005/8/layout/orgChart1"/>
    <dgm:cxn modelId="{57E80CA4-1936-49F5-98B3-11E1F9DD2C16}" srcId="{FB15ADB2-3F4B-46DE-BE31-1DBA4578F566}" destId="{AEB415F5-003F-4F8D-B2A2-C48D5E1A5160}" srcOrd="0" destOrd="0" parTransId="{753F5A60-0847-4895-928E-B6F1999C485A}" sibTransId="{6F0F2BD9-4928-4019-9F69-2910DEE6FA78}"/>
    <dgm:cxn modelId="{748B7BA9-3F63-4C0F-9DDC-CD3FA2CE54F3}" type="presOf" srcId="{4AFDE727-92BB-4459-AF8C-51238944BD41}" destId="{7C858CCB-EAA9-4D6E-94C2-D71E709DF6E7}" srcOrd="0" destOrd="0" presId="urn:microsoft.com/office/officeart/2005/8/layout/orgChart1"/>
    <dgm:cxn modelId="{D6192CAA-B0DA-4D9D-8D30-5110193DC0EE}" type="presOf" srcId="{FF273A3D-8942-455F-9971-10D4AAE69C8B}" destId="{383880BD-DBBA-4401-9046-0838BCC8041C}" srcOrd="1" destOrd="0" presId="urn:microsoft.com/office/officeart/2005/8/layout/orgChart1"/>
    <dgm:cxn modelId="{943777AB-C8DF-4916-B866-20BA1C2E217F}" srcId="{20BFACFD-6445-430B-8C1C-D5BA92904E71}" destId="{ADD30F27-A5CB-47F0-BFCE-AE3C9A12F31C}" srcOrd="0" destOrd="0" parTransId="{6930D795-2F87-42A4-BEDF-D58800155ED5}" sibTransId="{C4AA68ED-D3E7-4E1C-BDF3-3EA426FDD8D5}"/>
    <dgm:cxn modelId="{D5EBA8AE-BEE6-41C3-B954-165653609008}" type="presOf" srcId="{544389E9-A377-4DD2-9A1D-E3BFE9583262}" destId="{E6048828-9B9F-4515-97F6-5B5814A00AD6}" srcOrd="0" destOrd="0" presId="urn:microsoft.com/office/officeart/2005/8/layout/orgChart1"/>
    <dgm:cxn modelId="{FE505EC0-334E-4108-A10D-089B238966F3}" type="presOf" srcId="{42E9B681-1004-438F-ABB2-2A555CD2919B}" destId="{560FC9AA-49C6-4866-B1AE-CAC3408F342A}" srcOrd="1" destOrd="0" presId="urn:microsoft.com/office/officeart/2005/8/layout/orgChart1"/>
    <dgm:cxn modelId="{A7E8A6CA-77AA-4047-A8E0-013BD78F1642}" type="presOf" srcId="{54D63F28-2929-4699-A1D2-283318242C12}" destId="{45866B5B-6ABF-4E4B-B77D-C1FC5B0A7C3E}" srcOrd="0" destOrd="0" presId="urn:microsoft.com/office/officeart/2005/8/layout/orgChart1"/>
    <dgm:cxn modelId="{D42D0CE2-4004-4BE5-8C71-92C86D4DEBBE}" srcId="{533C3A3B-F891-4B1B-A026-D6B996910D90}" destId="{FF273A3D-8942-455F-9971-10D4AAE69C8B}" srcOrd="0" destOrd="0" parTransId="{A20FA63D-30B8-48AC-9B2B-283FDDDE4F2B}" sibTransId="{593A341C-6492-4B3F-9061-FDB7000FD531}"/>
    <dgm:cxn modelId="{B56FDEE2-28BC-456C-8FFC-7B01088E3F7F}" type="presOf" srcId="{5DB5BEEA-37D1-452B-ABC8-CCBE4A8D1402}" destId="{DD9F22B3-EA87-4374-9760-F2489FEF5775}" srcOrd="0" destOrd="0" presId="urn:microsoft.com/office/officeart/2005/8/layout/orgChart1"/>
    <dgm:cxn modelId="{27FA5AEC-43C1-4B49-8BE1-E31E110F865F}" type="presOf" srcId="{122F00E1-9F83-4000-A4B3-8684E6F739A8}" destId="{73772D51-C45E-40C4-8EC5-86B2F9087BF4}" srcOrd="0" destOrd="0" presId="urn:microsoft.com/office/officeart/2005/8/layout/orgChart1"/>
    <dgm:cxn modelId="{864A9BEF-281E-4BA9-836C-5AB00090447C}" srcId="{9E1F8D01-1C50-423D-9ED7-655BDAF17816}" destId="{D192B706-CE4A-4237-8630-FF7FEC5010BB}" srcOrd="2" destOrd="0" parTransId="{122F00E1-9F83-4000-A4B3-8684E6F739A8}" sibTransId="{836CCAF3-0C5E-48D2-9942-7A52E3F96F1B}"/>
    <dgm:cxn modelId="{48F871F0-5775-466C-B51D-921D7BD8F51C}" type="presOf" srcId="{38389228-066B-453F-B157-720801069644}" destId="{7C6297CA-29CE-4B86-B33B-4C8A0E663B5B}" srcOrd="1" destOrd="0" presId="urn:microsoft.com/office/officeart/2005/8/layout/orgChart1"/>
    <dgm:cxn modelId="{BF2699F1-A52F-4160-894A-5B81423D4245}" type="presOf" srcId="{508ACB58-B3B6-47FA-A410-8E0D40817CCA}" destId="{9777128A-C801-410A-A6AC-913C5EBF97F6}" srcOrd="0" destOrd="0" presId="urn:microsoft.com/office/officeart/2005/8/layout/orgChart1"/>
    <dgm:cxn modelId="{7AB458F2-38B0-48A0-A766-9D900B21D4D3}" type="presOf" srcId="{B161AA62-6611-4C05-9A50-A48FF764B22F}" destId="{D33CEFEC-7A98-47AA-9EB4-2A8CC6414526}" srcOrd="1" destOrd="0" presId="urn:microsoft.com/office/officeart/2005/8/layout/orgChart1"/>
    <dgm:cxn modelId="{F5B875F5-822E-4DE1-AE8F-0BF15100581A}" type="presOf" srcId="{FB15ADB2-3F4B-46DE-BE31-1DBA4578F566}" destId="{F1973A37-171A-4581-9A1F-E01CA41234AE}" srcOrd="1" destOrd="0" presId="urn:microsoft.com/office/officeart/2005/8/layout/orgChart1"/>
    <dgm:cxn modelId="{06776C93-8D38-4D04-9056-90A2C82782FB}" type="presParOf" srcId="{2C7607C3-EED0-4ED9-9B89-8E8264CE2438}" destId="{CE1BE2A3-A01A-42A6-A5DC-ECD279F802C9}" srcOrd="0" destOrd="0" presId="urn:microsoft.com/office/officeart/2005/8/layout/orgChart1"/>
    <dgm:cxn modelId="{3310D65B-105A-43E7-97F5-21B1826F986B}" type="presParOf" srcId="{CE1BE2A3-A01A-42A6-A5DC-ECD279F802C9}" destId="{C8B0A3B0-1567-4350-938D-57599F9A55AE}" srcOrd="0" destOrd="0" presId="urn:microsoft.com/office/officeart/2005/8/layout/orgChart1"/>
    <dgm:cxn modelId="{37F6D4BC-4933-4F76-BDF0-0F26AB9EFBBD}" type="presParOf" srcId="{C8B0A3B0-1567-4350-938D-57599F9A55AE}" destId="{EF6274DC-5381-4B4F-B989-8EBD4ABA356A}" srcOrd="0" destOrd="0" presId="urn:microsoft.com/office/officeart/2005/8/layout/orgChart1"/>
    <dgm:cxn modelId="{A0F570FE-749F-47B4-B980-2ECBD8852DC7}" type="presParOf" srcId="{C8B0A3B0-1567-4350-938D-57599F9A55AE}" destId="{560FC9AA-49C6-4866-B1AE-CAC3408F342A}" srcOrd="1" destOrd="0" presId="urn:microsoft.com/office/officeart/2005/8/layout/orgChart1"/>
    <dgm:cxn modelId="{711B6B6A-A7E6-49AA-9FAD-397813306EF3}" type="presParOf" srcId="{CE1BE2A3-A01A-42A6-A5DC-ECD279F802C9}" destId="{B7D1F84D-9119-4641-AB08-C7BABABA847C}" srcOrd="1" destOrd="0" presId="urn:microsoft.com/office/officeart/2005/8/layout/orgChart1"/>
    <dgm:cxn modelId="{BA11D38B-324D-4543-93E0-2472BCAEB711}" type="presParOf" srcId="{B7D1F84D-9119-4641-AB08-C7BABABA847C}" destId="{9777128A-C801-410A-A6AC-913C5EBF97F6}" srcOrd="0" destOrd="0" presId="urn:microsoft.com/office/officeart/2005/8/layout/orgChart1"/>
    <dgm:cxn modelId="{B0EE5A83-95CD-4051-9DF8-A5FC1E4C1250}" type="presParOf" srcId="{B7D1F84D-9119-4641-AB08-C7BABABA847C}" destId="{81EECF25-DA4D-4B80-806E-88DA1BEA6D33}" srcOrd="1" destOrd="0" presId="urn:microsoft.com/office/officeart/2005/8/layout/orgChart1"/>
    <dgm:cxn modelId="{31E52D49-FD0C-44B3-B83E-D49BC599A1C6}" type="presParOf" srcId="{81EECF25-DA4D-4B80-806E-88DA1BEA6D33}" destId="{7562B438-5017-4A7E-891D-B0CBBDB5095C}" srcOrd="0" destOrd="0" presId="urn:microsoft.com/office/officeart/2005/8/layout/orgChart1"/>
    <dgm:cxn modelId="{84C35891-1A64-4A5E-B5FA-29C2E8F47F81}" type="presParOf" srcId="{7562B438-5017-4A7E-891D-B0CBBDB5095C}" destId="{9E377D51-7AAC-4B9F-AB85-61A586B164D9}" srcOrd="0" destOrd="0" presId="urn:microsoft.com/office/officeart/2005/8/layout/orgChart1"/>
    <dgm:cxn modelId="{A79AC0E4-A042-41FF-813F-7F9959869FDA}" type="presParOf" srcId="{7562B438-5017-4A7E-891D-B0CBBDB5095C}" destId="{56EA7639-FB15-44BF-9C84-A8DB367B8AF0}" srcOrd="1" destOrd="0" presId="urn:microsoft.com/office/officeart/2005/8/layout/orgChart1"/>
    <dgm:cxn modelId="{4623787D-28C9-4174-8AC0-A27FAFEA7314}" type="presParOf" srcId="{81EECF25-DA4D-4B80-806E-88DA1BEA6D33}" destId="{09661DB4-E811-4048-867F-BB3EE1A97AE0}" srcOrd="1" destOrd="0" presId="urn:microsoft.com/office/officeart/2005/8/layout/orgChart1"/>
    <dgm:cxn modelId="{44878469-A90D-4064-94F4-F0ACF0193EC7}" type="presParOf" srcId="{09661DB4-E811-4048-867F-BB3EE1A97AE0}" destId="{7605A53C-416A-439C-B57B-B1D358C702D2}" srcOrd="0" destOrd="0" presId="urn:microsoft.com/office/officeart/2005/8/layout/orgChart1"/>
    <dgm:cxn modelId="{E2916C67-D3F2-46B3-AC7C-91A59E366D79}" type="presParOf" srcId="{09661DB4-E811-4048-867F-BB3EE1A97AE0}" destId="{9F47D8C6-0188-4414-9267-8287B160D0D5}" srcOrd="1" destOrd="0" presId="urn:microsoft.com/office/officeart/2005/8/layout/orgChart1"/>
    <dgm:cxn modelId="{A96C1D0E-F2CE-4943-BEC5-6AC55EC4979D}" type="presParOf" srcId="{9F47D8C6-0188-4414-9267-8287B160D0D5}" destId="{200F3DFA-B115-46A6-AC57-F9137AADFBF0}" srcOrd="0" destOrd="0" presId="urn:microsoft.com/office/officeart/2005/8/layout/orgChart1"/>
    <dgm:cxn modelId="{0120854F-1BBB-4E5A-A5A7-5D6E828672AA}" type="presParOf" srcId="{200F3DFA-B115-46A6-AC57-F9137AADFBF0}" destId="{B0397FCF-C709-411F-9432-13971003A313}" srcOrd="0" destOrd="0" presId="urn:microsoft.com/office/officeart/2005/8/layout/orgChart1"/>
    <dgm:cxn modelId="{4EB9430B-ED98-475F-89A2-8B67E061BC89}" type="presParOf" srcId="{200F3DFA-B115-46A6-AC57-F9137AADFBF0}" destId="{5FE6D7B4-57C1-4698-93D9-3A29F4D8C7A1}" srcOrd="1" destOrd="0" presId="urn:microsoft.com/office/officeart/2005/8/layout/orgChart1"/>
    <dgm:cxn modelId="{0906BB84-5778-4E30-993B-660959282DD1}" type="presParOf" srcId="{9F47D8C6-0188-4414-9267-8287B160D0D5}" destId="{E483D009-EFB4-470A-985F-117F9EEE2FE6}" srcOrd="1" destOrd="0" presId="urn:microsoft.com/office/officeart/2005/8/layout/orgChart1"/>
    <dgm:cxn modelId="{48284234-1841-4C7A-B731-8C9507FFDB70}" type="presParOf" srcId="{9F47D8C6-0188-4414-9267-8287B160D0D5}" destId="{40174380-5F34-4707-922B-9708083CD80C}" srcOrd="2" destOrd="0" presId="urn:microsoft.com/office/officeart/2005/8/layout/orgChart1"/>
    <dgm:cxn modelId="{E7273D0E-8055-4E5E-8980-F4C62B7A630A}" type="presParOf" srcId="{09661DB4-E811-4048-867F-BB3EE1A97AE0}" destId="{8B4969CD-4796-4E67-911B-314AFC1EF2C2}" srcOrd="2" destOrd="0" presId="urn:microsoft.com/office/officeart/2005/8/layout/orgChart1"/>
    <dgm:cxn modelId="{D4A7869F-63A4-4522-9731-CAA530C994EA}" type="presParOf" srcId="{09661DB4-E811-4048-867F-BB3EE1A97AE0}" destId="{16539799-99EC-4427-8FC8-4A13BE3FFDFF}" srcOrd="3" destOrd="0" presId="urn:microsoft.com/office/officeart/2005/8/layout/orgChart1"/>
    <dgm:cxn modelId="{D5F38D98-729B-4AC7-A88C-D49E33602223}" type="presParOf" srcId="{16539799-99EC-4427-8FC8-4A13BE3FFDFF}" destId="{9AD389BA-42CD-47D3-931D-4B99F792027C}" srcOrd="0" destOrd="0" presId="urn:microsoft.com/office/officeart/2005/8/layout/orgChart1"/>
    <dgm:cxn modelId="{2DC9BFBF-E80F-4896-8D39-8CA5DE0C843E}" type="presParOf" srcId="{9AD389BA-42CD-47D3-931D-4B99F792027C}" destId="{3E3576C7-711A-4909-88ED-B4410070F0CC}" srcOrd="0" destOrd="0" presId="urn:microsoft.com/office/officeart/2005/8/layout/orgChart1"/>
    <dgm:cxn modelId="{0E34047F-CE0C-442F-BC28-7F5ED5DE042B}" type="presParOf" srcId="{9AD389BA-42CD-47D3-931D-4B99F792027C}" destId="{40E4380A-7853-4B36-BC68-3DBB8D1AFAA1}" srcOrd="1" destOrd="0" presId="urn:microsoft.com/office/officeart/2005/8/layout/orgChart1"/>
    <dgm:cxn modelId="{F6C75D89-5EBE-407A-AC8C-510803AEEE2C}" type="presParOf" srcId="{16539799-99EC-4427-8FC8-4A13BE3FFDFF}" destId="{EAE6D361-2956-4754-9300-B75100B5DCAB}" srcOrd="1" destOrd="0" presId="urn:microsoft.com/office/officeart/2005/8/layout/orgChart1"/>
    <dgm:cxn modelId="{325672E4-30F6-4177-8E88-9EFD4F1E4860}" type="presParOf" srcId="{16539799-99EC-4427-8FC8-4A13BE3FFDFF}" destId="{18D8368E-9853-4A89-9384-26FC05287A94}" srcOrd="2" destOrd="0" presId="urn:microsoft.com/office/officeart/2005/8/layout/orgChart1"/>
    <dgm:cxn modelId="{39CC56F0-AB3E-498F-9F0D-820CDF38D928}" type="presParOf" srcId="{09661DB4-E811-4048-867F-BB3EE1A97AE0}" destId="{709331FD-7959-46AE-849C-DE2971C1CDFB}" srcOrd="4" destOrd="0" presId="urn:microsoft.com/office/officeart/2005/8/layout/orgChart1"/>
    <dgm:cxn modelId="{9D2C57B4-CAC3-49A3-8C7A-9F1F0A9D1658}" type="presParOf" srcId="{09661DB4-E811-4048-867F-BB3EE1A97AE0}" destId="{119F4EEF-6D6E-4DDA-8985-A7B85AB2B948}" srcOrd="5" destOrd="0" presId="urn:microsoft.com/office/officeart/2005/8/layout/orgChart1"/>
    <dgm:cxn modelId="{8EC8D7B7-69B9-4D54-857E-DE04BFF57648}" type="presParOf" srcId="{119F4EEF-6D6E-4DDA-8985-A7B85AB2B948}" destId="{B674A046-3B65-4E85-84CB-24BD6487EB6A}" srcOrd="0" destOrd="0" presId="urn:microsoft.com/office/officeart/2005/8/layout/orgChart1"/>
    <dgm:cxn modelId="{356104BD-A7E7-4B40-B8C7-E63C760AEF64}" type="presParOf" srcId="{B674A046-3B65-4E85-84CB-24BD6487EB6A}" destId="{459C0037-5E10-4678-9030-9639FB429E0C}" srcOrd="0" destOrd="0" presId="urn:microsoft.com/office/officeart/2005/8/layout/orgChart1"/>
    <dgm:cxn modelId="{CF4C214A-D45C-47B8-BE41-F015CF0FF2B8}" type="presParOf" srcId="{B674A046-3B65-4E85-84CB-24BD6487EB6A}" destId="{D33CEFEC-7A98-47AA-9EB4-2A8CC6414526}" srcOrd="1" destOrd="0" presId="urn:microsoft.com/office/officeart/2005/8/layout/orgChart1"/>
    <dgm:cxn modelId="{D93E36FD-380F-433E-817F-7F973D3011EC}" type="presParOf" srcId="{119F4EEF-6D6E-4DDA-8985-A7B85AB2B948}" destId="{8C9585A1-9DF6-4F0E-AAAB-D74E6A6CA2F2}" srcOrd="1" destOrd="0" presId="urn:microsoft.com/office/officeart/2005/8/layout/orgChart1"/>
    <dgm:cxn modelId="{913275C2-A988-465C-B033-9137D71EE9DE}" type="presParOf" srcId="{119F4EEF-6D6E-4DDA-8985-A7B85AB2B948}" destId="{B4C463E5-6E94-44FD-B130-22C48E586EBF}" srcOrd="2" destOrd="0" presId="urn:microsoft.com/office/officeart/2005/8/layout/orgChart1"/>
    <dgm:cxn modelId="{7D14AAFD-6DB2-456F-84C7-FB3121398546}" type="presParOf" srcId="{81EECF25-DA4D-4B80-806E-88DA1BEA6D33}" destId="{89FDF431-F503-4C3A-BC54-3CF0134540AE}" srcOrd="2" destOrd="0" presId="urn:microsoft.com/office/officeart/2005/8/layout/orgChart1"/>
    <dgm:cxn modelId="{6A0E0364-1159-4A1A-8C86-53BA3A5A1FC0}" type="presParOf" srcId="{B7D1F84D-9119-4641-AB08-C7BABABA847C}" destId="{6BF85606-AED3-424C-AF02-8F6CF16C9E3E}" srcOrd="2" destOrd="0" presId="urn:microsoft.com/office/officeart/2005/8/layout/orgChart1"/>
    <dgm:cxn modelId="{706C8382-CB52-4F9D-8316-75825EEA0629}" type="presParOf" srcId="{B7D1F84D-9119-4641-AB08-C7BABABA847C}" destId="{95AAA96D-9DC2-43A4-96FC-31B9CDBA6BF0}" srcOrd="3" destOrd="0" presId="urn:microsoft.com/office/officeart/2005/8/layout/orgChart1"/>
    <dgm:cxn modelId="{231D910F-E8EE-404B-8AB5-EA9307B8CBBB}" type="presParOf" srcId="{95AAA96D-9DC2-43A4-96FC-31B9CDBA6BF0}" destId="{1399C218-89D1-4509-B66D-53A68F5B505A}" srcOrd="0" destOrd="0" presId="urn:microsoft.com/office/officeart/2005/8/layout/orgChart1"/>
    <dgm:cxn modelId="{BF08BB65-CC91-44D0-9182-99B4800FE5AE}" type="presParOf" srcId="{1399C218-89D1-4509-B66D-53A68F5B505A}" destId="{8B597F39-6DB3-4B3E-AC7A-11A9C671AA5A}" srcOrd="0" destOrd="0" presId="urn:microsoft.com/office/officeart/2005/8/layout/orgChart1"/>
    <dgm:cxn modelId="{A1E2193B-6999-41C2-AE99-9ECC98A2B359}" type="presParOf" srcId="{1399C218-89D1-4509-B66D-53A68F5B505A}" destId="{B43ACFD5-556B-47FC-9334-CF0A474B3879}" srcOrd="1" destOrd="0" presId="urn:microsoft.com/office/officeart/2005/8/layout/orgChart1"/>
    <dgm:cxn modelId="{4AE6DC91-5671-4A2F-AA34-5D28BA3467A0}" type="presParOf" srcId="{95AAA96D-9DC2-43A4-96FC-31B9CDBA6BF0}" destId="{E11DB87E-20C5-4C64-BF5C-6B20AA8B2EFB}" srcOrd="1" destOrd="0" presId="urn:microsoft.com/office/officeart/2005/8/layout/orgChart1"/>
    <dgm:cxn modelId="{00C89BC7-C20E-4B75-844F-9940F3A445D3}" type="presParOf" srcId="{E11DB87E-20C5-4C64-BF5C-6B20AA8B2EFB}" destId="{E83E0C6C-A837-4252-A9C0-C1420342FB3A}" srcOrd="0" destOrd="0" presId="urn:microsoft.com/office/officeart/2005/8/layout/orgChart1"/>
    <dgm:cxn modelId="{5F0F33EA-661E-4B96-B70C-A61621CB04DC}" type="presParOf" srcId="{E11DB87E-20C5-4C64-BF5C-6B20AA8B2EFB}" destId="{1ECC5496-2E10-43EE-B0EA-860F04D5A9F1}" srcOrd="1" destOrd="0" presId="urn:microsoft.com/office/officeart/2005/8/layout/orgChart1"/>
    <dgm:cxn modelId="{2E324C36-0CC5-4DC9-88ED-F8B7ACCC57B7}" type="presParOf" srcId="{1ECC5496-2E10-43EE-B0EA-860F04D5A9F1}" destId="{845B6D5F-27F3-49A1-83DF-E6D30EE833C4}" srcOrd="0" destOrd="0" presId="urn:microsoft.com/office/officeart/2005/8/layout/orgChart1"/>
    <dgm:cxn modelId="{56FD5C2B-7531-40B4-AFD3-19DF8A2A7667}" type="presParOf" srcId="{845B6D5F-27F3-49A1-83DF-E6D30EE833C4}" destId="{134CE04F-D85E-4EE2-BC37-8424D660E35D}" srcOrd="0" destOrd="0" presId="urn:microsoft.com/office/officeart/2005/8/layout/orgChart1"/>
    <dgm:cxn modelId="{1D216793-91F4-4BB4-864C-FC6B2CFEF4C1}" type="presParOf" srcId="{845B6D5F-27F3-49A1-83DF-E6D30EE833C4}" destId="{383880BD-DBBA-4401-9046-0838BCC8041C}" srcOrd="1" destOrd="0" presId="urn:microsoft.com/office/officeart/2005/8/layout/orgChart1"/>
    <dgm:cxn modelId="{584B6D19-2113-49E0-8BDC-AAA2C8C85500}" type="presParOf" srcId="{1ECC5496-2E10-43EE-B0EA-860F04D5A9F1}" destId="{A41A2C07-BC43-4986-8832-302D82A22C7B}" srcOrd="1" destOrd="0" presId="urn:microsoft.com/office/officeart/2005/8/layout/orgChart1"/>
    <dgm:cxn modelId="{13F196F4-506B-4C3F-8B3E-7CBA66FD5DD7}" type="presParOf" srcId="{1ECC5496-2E10-43EE-B0EA-860F04D5A9F1}" destId="{3DA324A5-8CE2-49D9-AAA3-039F124705B5}" srcOrd="2" destOrd="0" presId="urn:microsoft.com/office/officeart/2005/8/layout/orgChart1"/>
    <dgm:cxn modelId="{837291A6-A6DA-4750-947B-B38B4CCAD6BE}" type="presParOf" srcId="{E11DB87E-20C5-4C64-BF5C-6B20AA8B2EFB}" destId="{DD9F22B3-EA87-4374-9760-F2489FEF5775}" srcOrd="2" destOrd="0" presId="urn:microsoft.com/office/officeart/2005/8/layout/orgChart1"/>
    <dgm:cxn modelId="{9AEA45C7-05C3-44C3-9677-C22FDF00E711}" type="presParOf" srcId="{E11DB87E-20C5-4C64-BF5C-6B20AA8B2EFB}" destId="{4F12E041-A908-4706-8A09-45FABBDB2DA6}" srcOrd="3" destOrd="0" presId="urn:microsoft.com/office/officeart/2005/8/layout/orgChart1"/>
    <dgm:cxn modelId="{F660361B-1B20-454B-BF31-039210122AD6}" type="presParOf" srcId="{4F12E041-A908-4706-8A09-45FABBDB2DA6}" destId="{C759E724-2F8A-4378-9775-A4858BCF2639}" srcOrd="0" destOrd="0" presId="urn:microsoft.com/office/officeart/2005/8/layout/orgChart1"/>
    <dgm:cxn modelId="{B651F694-D540-4990-B558-96FEB57E50BD}" type="presParOf" srcId="{C759E724-2F8A-4378-9775-A4858BCF2639}" destId="{7C858CCB-EAA9-4D6E-94C2-D71E709DF6E7}" srcOrd="0" destOrd="0" presId="urn:microsoft.com/office/officeart/2005/8/layout/orgChart1"/>
    <dgm:cxn modelId="{D5E10BBA-573D-439A-9F30-4F502BD3C08B}" type="presParOf" srcId="{C759E724-2F8A-4378-9775-A4858BCF2639}" destId="{8FA7BB5E-0C26-440D-BE56-8F850B54DFAA}" srcOrd="1" destOrd="0" presId="urn:microsoft.com/office/officeart/2005/8/layout/orgChart1"/>
    <dgm:cxn modelId="{FB74C80E-D2A0-4E06-952B-6E9491C276FC}" type="presParOf" srcId="{4F12E041-A908-4706-8A09-45FABBDB2DA6}" destId="{33DCC1E8-87FC-4C56-8C00-B82C9FE81574}" srcOrd="1" destOrd="0" presId="urn:microsoft.com/office/officeart/2005/8/layout/orgChart1"/>
    <dgm:cxn modelId="{E78F9A16-C6F6-43C7-ADC5-FFFF574DCAE6}" type="presParOf" srcId="{4F12E041-A908-4706-8A09-45FABBDB2DA6}" destId="{06D5AEF4-B438-4797-9206-EFD61E7F36A4}" srcOrd="2" destOrd="0" presId="urn:microsoft.com/office/officeart/2005/8/layout/orgChart1"/>
    <dgm:cxn modelId="{AA5BAD09-65F6-4C47-9BAD-E4C8FFAA24D0}" type="presParOf" srcId="{E11DB87E-20C5-4C64-BF5C-6B20AA8B2EFB}" destId="{18A5BDF6-939B-4CE9-AE1E-863C73C0E8CF}" srcOrd="4" destOrd="0" presId="urn:microsoft.com/office/officeart/2005/8/layout/orgChart1"/>
    <dgm:cxn modelId="{9D6B1526-64F4-4EAE-8317-291577E84805}" type="presParOf" srcId="{E11DB87E-20C5-4C64-BF5C-6B20AA8B2EFB}" destId="{83A3F439-08DB-4CE4-8986-0E9A2E38FF2A}" srcOrd="5" destOrd="0" presId="urn:microsoft.com/office/officeart/2005/8/layout/orgChart1"/>
    <dgm:cxn modelId="{40F4696E-81BD-4259-BB95-02B8BEE8850D}" type="presParOf" srcId="{83A3F439-08DB-4CE4-8986-0E9A2E38FF2A}" destId="{47393012-6E2C-484C-9A48-05621548AA8C}" srcOrd="0" destOrd="0" presId="urn:microsoft.com/office/officeart/2005/8/layout/orgChart1"/>
    <dgm:cxn modelId="{C7878F6C-215B-4FB2-9165-F324751BE6E0}" type="presParOf" srcId="{47393012-6E2C-484C-9A48-05621548AA8C}" destId="{1E846C4C-F44B-4E76-8C6C-67372294C6D0}" srcOrd="0" destOrd="0" presId="urn:microsoft.com/office/officeart/2005/8/layout/orgChart1"/>
    <dgm:cxn modelId="{1C978CB7-0A21-4442-970B-618AC8499638}" type="presParOf" srcId="{47393012-6E2C-484C-9A48-05621548AA8C}" destId="{7C6297CA-29CE-4B86-B33B-4C8A0E663B5B}" srcOrd="1" destOrd="0" presId="urn:microsoft.com/office/officeart/2005/8/layout/orgChart1"/>
    <dgm:cxn modelId="{FB281677-EDC3-4D26-A44F-406B969F190E}" type="presParOf" srcId="{83A3F439-08DB-4CE4-8986-0E9A2E38FF2A}" destId="{3F4AA0E2-20BA-4F92-81C0-D7A2DCDF33ED}" srcOrd="1" destOrd="0" presId="urn:microsoft.com/office/officeart/2005/8/layout/orgChart1"/>
    <dgm:cxn modelId="{BA161D8C-F3CB-43D4-8A08-87DD059F9593}" type="presParOf" srcId="{83A3F439-08DB-4CE4-8986-0E9A2E38FF2A}" destId="{4C6AE90E-34B0-41DA-8199-25FE2A0B4B46}" srcOrd="2" destOrd="0" presId="urn:microsoft.com/office/officeart/2005/8/layout/orgChart1"/>
    <dgm:cxn modelId="{C5948E69-427A-4593-9BCF-777092D6BC2B}" type="presParOf" srcId="{95AAA96D-9DC2-43A4-96FC-31B9CDBA6BF0}" destId="{4B75F574-29A6-4392-A55B-E2C80D2C7AFB}" srcOrd="2" destOrd="0" presId="urn:microsoft.com/office/officeart/2005/8/layout/orgChart1"/>
    <dgm:cxn modelId="{BC95D61A-7B0D-4C77-AD31-72FD329692E6}" type="presParOf" srcId="{B7D1F84D-9119-4641-AB08-C7BABABA847C}" destId="{A05E6EF2-6601-4321-985C-63E7E2282B96}" srcOrd="4" destOrd="0" presId="urn:microsoft.com/office/officeart/2005/8/layout/orgChart1"/>
    <dgm:cxn modelId="{0A290E0F-BD4F-4639-9B9A-C32545D82CF6}" type="presParOf" srcId="{B7D1F84D-9119-4641-AB08-C7BABABA847C}" destId="{DE8AA802-22B4-469E-8D31-8FF7E0759911}" srcOrd="5" destOrd="0" presId="urn:microsoft.com/office/officeart/2005/8/layout/orgChart1"/>
    <dgm:cxn modelId="{5448FF2D-D3F2-4D78-9562-48AC210B3F7D}" type="presParOf" srcId="{DE8AA802-22B4-469E-8D31-8FF7E0759911}" destId="{3A925392-3BED-457E-8C05-5F0871749F24}" srcOrd="0" destOrd="0" presId="urn:microsoft.com/office/officeart/2005/8/layout/orgChart1"/>
    <dgm:cxn modelId="{85198050-A300-4512-97DD-415BD67CD6C7}" type="presParOf" srcId="{3A925392-3BED-457E-8C05-5F0871749F24}" destId="{D1F3D907-5FE8-4541-807F-800B9DE7974D}" srcOrd="0" destOrd="0" presId="urn:microsoft.com/office/officeart/2005/8/layout/orgChart1"/>
    <dgm:cxn modelId="{31A57958-0A7C-4DFC-8C9B-6E83DEEC4E8C}" type="presParOf" srcId="{3A925392-3BED-457E-8C05-5F0871749F24}" destId="{DB33A53C-3D0A-495B-A8C4-6865EA8ABC56}" srcOrd="1" destOrd="0" presId="urn:microsoft.com/office/officeart/2005/8/layout/orgChart1"/>
    <dgm:cxn modelId="{BFAD820D-088D-42B9-9D39-4173C8BF3EE2}" type="presParOf" srcId="{DE8AA802-22B4-469E-8D31-8FF7E0759911}" destId="{9344900A-DEA4-4B3B-AFDD-0BC3406BDA4F}" srcOrd="1" destOrd="0" presId="urn:microsoft.com/office/officeart/2005/8/layout/orgChart1"/>
    <dgm:cxn modelId="{2B94FF93-0E75-44AD-8931-19FFCAD50DBA}" type="presParOf" srcId="{9344900A-DEA4-4B3B-AFDD-0BC3406BDA4F}" destId="{9DAB598D-53D0-4449-B9C2-194FD50C1DAB}" srcOrd="0" destOrd="0" presId="urn:microsoft.com/office/officeart/2005/8/layout/orgChart1"/>
    <dgm:cxn modelId="{AB9F9874-75E4-408A-9BED-57E31C159BAB}" type="presParOf" srcId="{9344900A-DEA4-4B3B-AFDD-0BC3406BDA4F}" destId="{59CC5541-C7ED-4052-B20B-34431A05D0BA}" srcOrd="1" destOrd="0" presId="urn:microsoft.com/office/officeart/2005/8/layout/orgChart1"/>
    <dgm:cxn modelId="{CDD95DFE-EC02-44BB-9989-F7E2CA15B99D}" type="presParOf" srcId="{59CC5541-C7ED-4052-B20B-34431A05D0BA}" destId="{73970F6D-EA30-4498-957B-D057BE8E6FDF}" srcOrd="0" destOrd="0" presId="urn:microsoft.com/office/officeart/2005/8/layout/orgChart1"/>
    <dgm:cxn modelId="{5C63F576-C638-4CF6-A2F8-19E59BE0BC7F}" type="presParOf" srcId="{73970F6D-EA30-4498-957B-D057BE8E6FDF}" destId="{BE79DCB5-F6E4-4D4C-85A7-7AA180EC6D55}" srcOrd="0" destOrd="0" presId="urn:microsoft.com/office/officeart/2005/8/layout/orgChart1"/>
    <dgm:cxn modelId="{5D4ED390-FE58-44CF-B849-B6EBF337DBD8}" type="presParOf" srcId="{73970F6D-EA30-4498-957B-D057BE8E6FDF}" destId="{1C161570-36D9-40AB-A280-35474DFC416C}" srcOrd="1" destOrd="0" presId="urn:microsoft.com/office/officeart/2005/8/layout/orgChart1"/>
    <dgm:cxn modelId="{81EF237B-BC42-42B8-BEC2-5F224E2C8786}" type="presParOf" srcId="{59CC5541-C7ED-4052-B20B-34431A05D0BA}" destId="{42DDBBF7-364E-4743-A3C0-C6E3E6ED2962}" srcOrd="1" destOrd="0" presId="urn:microsoft.com/office/officeart/2005/8/layout/orgChart1"/>
    <dgm:cxn modelId="{E9594A81-FA48-44A3-8FB0-C376722B1E95}" type="presParOf" srcId="{59CC5541-C7ED-4052-B20B-34431A05D0BA}" destId="{73780E04-21A1-4F0D-B6AF-6AF013A2B6A6}" srcOrd="2" destOrd="0" presId="urn:microsoft.com/office/officeart/2005/8/layout/orgChart1"/>
    <dgm:cxn modelId="{99A52F3E-63AD-4AD5-9972-0DEF5B2D47B5}" type="presParOf" srcId="{9344900A-DEA4-4B3B-AFDD-0BC3406BDA4F}" destId="{B60F47C5-DFF8-48E9-8A1D-4F4A4CFA16A5}" srcOrd="2" destOrd="0" presId="urn:microsoft.com/office/officeart/2005/8/layout/orgChart1"/>
    <dgm:cxn modelId="{D776984A-EE08-44DA-B4EB-40B4931A6FBA}" type="presParOf" srcId="{9344900A-DEA4-4B3B-AFDD-0BC3406BDA4F}" destId="{09641BC9-D332-47EC-B8E3-1A6B3948BE22}" srcOrd="3" destOrd="0" presId="urn:microsoft.com/office/officeart/2005/8/layout/orgChart1"/>
    <dgm:cxn modelId="{6280AEE4-5EE5-4B14-B890-76BFF28E14D5}" type="presParOf" srcId="{09641BC9-D332-47EC-B8E3-1A6B3948BE22}" destId="{59DE268B-FB76-467D-8D01-D971718B8D76}" srcOrd="0" destOrd="0" presId="urn:microsoft.com/office/officeart/2005/8/layout/orgChart1"/>
    <dgm:cxn modelId="{81778E38-8BD7-4DE9-BB7C-0169BCB4A656}" type="presParOf" srcId="{59DE268B-FB76-467D-8D01-D971718B8D76}" destId="{45866B5B-6ABF-4E4B-B77D-C1FC5B0A7C3E}" srcOrd="0" destOrd="0" presId="urn:microsoft.com/office/officeart/2005/8/layout/orgChart1"/>
    <dgm:cxn modelId="{3CF07414-66D6-4B2D-8362-F693276E9697}" type="presParOf" srcId="{59DE268B-FB76-467D-8D01-D971718B8D76}" destId="{11DDAA14-B33D-44F6-968A-4369EB1D570E}" srcOrd="1" destOrd="0" presId="urn:microsoft.com/office/officeart/2005/8/layout/orgChart1"/>
    <dgm:cxn modelId="{783E8FFF-DC43-440F-8F09-7D1644944CB6}" type="presParOf" srcId="{09641BC9-D332-47EC-B8E3-1A6B3948BE22}" destId="{A623C4EA-3B21-4B2C-A851-5EAA1487ACAD}" srcOrd="1" destOrd="0" presId="urn:microsoft.com/office/officeart/2005/8/layout/orgChart1"/>
    <dgm:cxn modelId="{2557AFB5-B4E9-45B4-AD5C-D98CA458003E}" type="presParOf" srcId="{09641BC9-D332-47EC-B8E3-1A6B3948BE22}" destId="{1FE0258C-C1AB-45CA-ABFA-5B604A6E073E}" srcOrd="2" destOrd="0" presId="urn:microsoft.com/office/officeart/2005/8/layout/orgChart1"/>
    <dgm:cxn modelId="{90133AFB-4799-4BCD-A919-0579A1656BB3}" type="presParOf" srcId="{9344900A-DEA4-4B3B-AFDD-0BC3406BDA4F}" destId="{73772D51-C45E-40C4-8EC5-86B2F9087BF4}" srcOrd="4" destOrd="0" presId="urn:microsoft.com/office/officeart/2005/8/layout/orgChart1"/>
    <dgm:cxn modelId="{1222DD54-915F-4D19-99B1-0307B254B0A8}" type="presParOf" srcId="{9344900A-DEA4-4B3B-AFDD-0BC3406BDA4F}" destId="{1AD9A2C1-59DC-403C-B015-9D2A53333ADC}" srcOrd="5" destOrd="0" presId="urn:microsoft.com/office/officeart/2005/8/layout/orgChart1"/>
    <dgm:cxn modelId="{B46E8889-F8A0-4A39-A048-4031FF7E1FFB}" type="presParOf" srcId="{1AD9A2C1-59DC-403C-B015-9D2A53333ADC}" destId="{1134781D-DB65-4206-AD93-AA2B1FED68F3}" srcOrd="0" destOrd="0" presId="urn:microsoft.com/office/officeart/2005/8/layout/orgChart1"/>
    <dgm:cxn modelId="{055771C4-1759-4EE7-A6FE-321C07B60A08}" type="presParOf" srcId="{1134781D-DB65-4206-AD93-AA2B1FED68F3}" destId="{DE6BBE8B-FD79-44EB-B0EC-37803D8ED39F}" srcOrd="0" destOrd="0" presId="urn:microsoft.com/office/officeart/2005/8/layout/orgChart1"/>
    <dgm:cxn modelId="{53F860F4-F1D2-40A3-B2B9-53652AAAEAA2}" type="presParOf" srcId="{1134781D-DB65-4206-AD93-AA2B1FED68F3}" destId="{62E2BB23-8E7E-4F4D-8F1E-5D0EDE59EF72}" srcOrd="1" destOrd="0" presId="urn:microsoft.com/office/officeart/2005/8/layout/orgChart1"/>
    <dgm:cxn modelId="{87555EE8-B1D1-4737-9344-17E5DECBEA59}" type="presParOf" srcId="{1AD9A2C1-59DC-403C-B015-9D2A53333ADC}" destId="{97F03288-8E73-4E95-9E3C-553308026518}" srcOrd="1" destOrd="0" presId="urn:microsoft.com/office/officeart/2005/8/layout/orgChart1"/>
    <dgm:cxn modelId="{20984CD3-68BC-4477-8A37-990C9103883C}" type="presParOf" srcId="{1AD9A2C1-59DC-403C-B015-9D2A53333ADC}" destId="{7933E6DA-A43C-4959-9CA0-4BB42079D347}" srcOrd="2" destOrd="0" presId="urn:microsoft.com/office/officeart/2005/8/layout/orgChart1"/>
    <dgm:cxn modelId="{25333016-35E3-4ABA-8F9B-93E566CAC54F}" type="presParOf" srcId="{DE8AA802-22B4-469E-8D31-8FF7E0759911}" destId="{15AD609D-A6E7-4AAD-A148-2B31B0DBA102}" srcOrd="2" destOrd="0" presId="urn:microsoft.com/office/officeart/2005/8/layout/orgChart1"/>
    <dgm:cxn modelId="{C59E0BBD-4A5C-483D-BAB4-6F570AE30ABB}" type="presParOf" srcId="{B7D1F84D-9119-4641-AB08-C7BABABA847C}" destId="{E6048828-9B9F-4515-97F6-5B5814A00AD6}" srcOrd="6" destOrd="0" presId="urn:microsoft.com/office/officeart/2005/8/layout/orgChart1"/>
    <dgm:cxn modelId="{4DB3B2B2-1374-4F2E-B66C-8CC0DBFCCACD}" type="presParOf" srcId="{B7D1F84D-9119-4641-AB08-C7BABABA847C}" destId="{5EC35FE3-B4EA-4A4E-A144-58A996791AF2}" srcOrd="7" destOrd="0" presId="urn:microsoft.com/office/officeart/2005/8/layout/orgChart1"/>
    <dgm:cxn modelId="{AB723E6C-69A2-4B3B-8890-D7883A13846A}" type="presParOf" srcId="{5EC35FE3-B4EA-4A4E-A144-58A996791AF2}" destId="{A65CE601-2437-48ED-BD30-F105BABA2C7F}" srcOrd="0" destOrd="0" presId="urn:microsoft.com/office/officeart/2005/8/layout/orgChart1"/>
    <dgm:cxn modelId="{09483A6E-2068-4D72-AE72-88D4DD79D267}" type="presParOf" srcId="{A65CE601-2437-48ED-BD30-F105BABA2C7F}" destId="{03AE6F4E-45A1-4764-9BDA-ED75CD3C8BF8}" srcOrd="0" destOrd="0" presId="urn:microsoft.com/office/officeart/2005/8/layout/orgChart1"/>
    <dgm:cxn modelId="{AA1583E9-2164-4B9A-BF85-BEA644767155}" type="presParOf" srcId="{A65CE601-2437-48ED-BD30-F105BABA2C7F}" destId="{F1973A37-171A-4581-9A1F-E01CA41234AE}" srcOrd="1" destOrd="0" presId="urn:microsoft.com/office/officeart/2005/8/layout/orgChart1"/>
    <dgm:cxn modelId="{ABE77CD7-E537-4371-915A-C290CB042C02}" type="presParOf" srcId="{5EC35FE3-B4EA-4A4E-A144-58A996791AF2}" destId="{68CCDD1B-3223-442A-88FF-038A6BAD5A57}" srcOrd="1" destOrd="0" presId="urn:microsoft.com/office/officeart/2005/8/layout/orgChart1"/>
    <dgm:cxn modelId="{EAFC3B01-A43F-4FDF-A847-67DEBB58A8FA}" type="presParOf" srcId="{68CCDD1B-3223-442A-88FF-038A6BAD5A57}" destId="{BA878758-D642-43CE-8168-206B460CBAAD}" srcOrd="0" destOrd="0" presId="urn:microsoft.com/office/officeart/2005/8/layout/orgChart1"/>
    <dgm:cxn modelId="{175C2FC5-B7AB-4BF4-9AD4-8BA081DE5355}" type="presParOf" srcId="{68CCDD1B-3223-442A-88FF-038A6BAD5A57}" destId="{1C028807-5FB8-4E6C-94A8-692FBE6C9A42}" srcOrd="1" destOrd="0" presId="urn:microsoft.com/office/officeart/2005/8/layout/orgChart1"/>
    <dgm:cxn modelId="{6C55B555-B16E-4221-969A-938AA5CA54D2}" type="presParOf" srcId="{1C028807-5FB8-4E6C-94A8-692FBE6C9A42}" destId="{10EC19A4-1676-4FFA-A239-1CFE57E1DB81}" srcOrd="0" destOrd="0" presId="urn:microsoft.com/office/officeart/2005/8/layout/orgChart1"/>
    <dgm:cxn modelId="{7E470998-2CEC-4A10-8E03-86115599B839}" type="presParOf" srcId="{10EC19A4-1676-4FFA-A239-1CFE57E1DB81}" destId="{D77CC423-4319-4783-9008-C58F480015E7}" srcOrd="0" destOrd="0" presId="urn:microsoft.com/office/officeart/2005/8/layout/orgChart1"/>
    <dgm:cxn modelId="{E25C5CF5-22C1-468B-B03C-A82BE67DF5B7}" type="presParOf" srcId="{10EC19A4-1676-4FFA-A239-1CFE57E1DB81}" destId="{179130D4-3E39-450F-B504-FB74B34622DA}" srcOrd="1" destOrd="0" presId="urn:microsoft.com/office/officeart/2005/8/layout/orgChart1"/>
    <dgm:cxn modelId="{1E826E3D-2663-43AE-8311-DB9AF1805BA8}" type="presParOf" srcId="{1C028807-5FB8-4E6C-94A8-692FBE6C9A42}" destId="{375D1B86-758D-4D13-9562-8F3B65A37972}" srcOrd="1" destOrd="0" presId="urn:microsoft.com/office/officeart/2005/8/layout/orgChart1"/>
    <dgm:cxn modelId="{A7EA4D62-A57A-4A76-BB17-17A9AC853BE1}" type="presParOf" srcId="{1C028807-5FB8-4E6C-94A8-692FBE6C9A42}" destId="{C03BAAEE-5CA2-4034-B9B2-9E55DC89F855}" srcOrd="2" destOrd="0" presId="urn:microsoft.com/office/officeart/2005/8/layout/orgChart1"/>
    <dgm:cxn modelId="{EFA97B90-6B7F-4B99-B44A-9B66CEE77C74}" type="presParOf" srcId="{68CCDD1B-3223-442A-88FF-038A6BAD5A57}" destId="{F824F149-9CB8-44F6-BD7F-DA6E732269A5}" srcOrd="2" destOrd="0" presId="urn:microsoft.com/office/officeart/2005/8/layout/orgChart1"/>
    <dgm:cxn modelId="{896C84F0-B331-4224-A46E-AFB2D1E5679D}" type="presParOf" srcId="{68CCDD1B-3223-442A-88FF-038A6BAD5A57}" destId="{B6F063ED-83B8-423E-8703-3AFB91A64BF9}" srcOrd="3" destOrd="0" presId="urn:microsoft.com/office/officeart/2005/8/layout/orgChart1"/>
    <dgm:cxn modelId="{FC193097-20E9-4023-B30F-4D94D6FC9F1A}" type="presParOf" srcId="{B6F063ED-83B8-423E-8703-3AFB91A64BF9}" destId="{A891287B-604E-4F1A-8EB2-295BFA7FCAF4}" srcOrd="0" destOrd="0" presId="urn:microsoft.com/office/officeart/2005/8/layout/orgChart1"/>
    <dgm:cxn modelId="{9D64F3BF-6EDF-4895-9167-0A69496B49FE}" type="presParOf" srcId="{A891287B-604E-4F1A-8EB2-295BFA7FCAF4}" destId="{9771DFEE-2F8E-489C-90AC-A6D3CEE0B689}" srcOrd="0" destOrd="0" presId="urn:microsoft.com/office/officeart/2005/8/layout/orgChart1"/>
    <dgm:cxn modelId="{97F68387-AE04-4C2F-9E69-B92E0F4E0447}" type="presParOf" srcId="{A891287B-604E-4F1A-8EB2-295BFA7FCAF4}" destId="{FA73D982-6030-4C81-A44A-BE671623B0D1}" srcOrd="1" destOrd="0" presId="urn:microsoft.com/office/officeart/2005/8/layout/orgChart1"/>
    <dgm:cxn modelId="{E60EC631-2382-4553-91F1-56032B39E01D}" type="presParOf" srcId="{B6F063ED-83B8-423E-8703-3AFB91A64BF9}" destId="{C6A2D5C1-6062-487B-889F-B25AFF81362D}" srcOrd="1" destOrd="0" presId="urn:microsoft.com/office/officeart/2005/8/layout/orgChart1"/>
    <dgm:cxn modelId="{BE5D5741-16E7-4FB1-A1D3-7C821B2B036B}" type="presParOf" srcId="{B6F063ED-83B8-423E-8703-3AFB91A64BF9}" destId="{1645FE4D-C11C-4C51-AF59-61C039321EEA}" srcOrd="2" destOrd="0" presId="urn:microsoft.com/office/officeart/2005/8/layout/orgChart1"/>
    <dgm:cxn modelId="{168EB7CB-9B08-40BD-9948-58F332149028}" type="presParOf" srcId="{5EC35FE3-B4EA-4A4E-A144-58A996791AF2}" destId="{8A7D2D96-7FE8-4ED6-99BC-614B5727A895}" srcOrd="2" destOrd="0" presId="urn:microsoft.com/office/officeart/2005/8/layout/orgChart1"/>
    <dgm:cxn modelId="{20319D2A-6BCE-402F-B24B-863F9B926782}" type="presParOf" srcId="{CE1BE2A3-A01A-42A6-A5DC-ECD279F802C9}" destId="{95ACDE4D-9A44-41F4-92B0-915AE97C4B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B1DD5-581E-4605-B14C-B41ACFB147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E9B681-1004-438F-ABB2-2A555CD2919B}">
      <dgm:prSet phldrT="[Text]"/>
      <dgm:spPr/>
      <dgm:t>
        <a:bodyPr/>
        <a:lstStyle/>
        <a:p>
          <a:r>
            <a:rPr lang="th-TH" dirty="0"/>
            <a:t>ความรู้ทั่วไปเกี่ยวกับการประกันภัย</a:t>
          </a:r>
          <a:endParaRPr lang="en-US" dirty="0"/>
        </a:p>
      </dgm:t>
    </dgm:pt>
    <dgm:pt modelId="{BA3D1DC1-B77D-4A53-A4A9-A7B992AB64D6}" type="parTrans" cxnId="{3F491F79-0444-448E-BD80-2EDA78BC8DE2}">
      <dgm:prSet/>
      <dgm:spPr/>
      <dgm:t>
        <a:bodyPr/>
        <a:lstStyle/>
        <a:p>
          <a:endParaRPr lang="en-US"/>
        </a:p>
      </dgm:t>
    </dgm:pt>
    <dgm:pt modelId="{1C573EB4-8678-46B9-99B1-AAF82D78BA97}" type="sibTrans" cxnId="{3F491F79-0444-448E-BD80-2EDA78BC8DE2}">
      <dgm:prSet/>
      <dgm:spPr/>
      <dgm:t>
        <a:bodyPr/>
        <a:lstStyle/>
        <a:p>
          <a:endParaRPr lang="en-US"/>
        </a:p>
      </dgm:t>
    </dgm:pt>
    <dgm:pt modelId="{20BFACFD-6445-430B-8C1C-D5BA92904E71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การอ่านออกเขียนได้เรื่องความเสี่ยง</a:t>
          </a:r>
          <a:endParaRPr lang="en-US" dirty="0">
            <a:solidFill>
              <a:schemeClr val="tx1"/>
            </a:solidFill>
          </a:endParaRPr>
        </a:p>
      </dgm:t>
    </dgm:pt>
    <dgm:pt modelId="{508ACB58-B3B6-47FA-A410-8E0D40817CCA}" type="parTrans" cxnId="{F8880F56-83D2-460A-9CB1-7F7EDFE8D541}">
      <dgm:prSet/>
      <dgm:spPr/>
      <dgm:t>
        <a:bodyPr/>
        <a:lstStyle/>
        <a:p>
          <a:endParaRPr lang="en-US"/>
        </a:p>
      </dgm:t>
    </dgm:pt>
    <dgm:pt modelId="{BF6A48DB-48DE-4D6E-B8E2-555EFF939E60}" type="sibTrans" cxnId="{F8880F56-83D2-460A-9CB1-7F7EDFE8D541}">
      <dgm:prSet/>
      <dgm:spPr/>
      <dgm:t>
        <a:bodyPr/>
        <a:lstStyle/>
        <a:p>
          <a:endParaRPr lang="en-US"/>
        </a:p>
      </dgm:t>
    </dgm:pt>
    <dgm:pt modelId="{533C3A3B-F891-4B1B-A026-D6B996910D90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การจัดการความเสี่ยงส่วนบุคคล</a:t>
          </a:r>
          <a:endParaRPr lang="en-US" dirty="0">
            <a:solidFill>
              <a:schemeClr val="tx1"/>
            </a:solidFill>
          </a:endParaRPr>
        </a:p>
      </dgm:t>
    </dgm:pt>
    <dgm:pt modelId="{8A670C60-7A0B-4363-A753-F6E6E0F321EA}" type="parTrans" cxnId="{1DCBA394-4A72-4571-A822-D2B74567AE03}">
      <dgm:prSet/>
      <dgm:spPr/>
      <dgm:t>
        <a:bodyPr/>
        <a:lstStyle/>
        <a:p>
          <a:endParaRPr lang="en-US"/>
        </a:p>
      </dgm:t>
    </dgm:pt>
    <dgm:pt modelId="{FCEC0E79-5B57-4704-B47C-E82165A9EA19}" type="sibTrans" cxnId="{1DCBA394-4A72-4571-A822-D2B74567AE03}">
      <dgm:prSet/>
      <dgm:spPr/>
      <dgm:t>
        <a:bodyPr/>
        <a:lstStyle/>
        <a:p>
          <a:endParaRPr lang="en-US"/>
        </a:p>
      </dgm:t>
    </dgm:pt>
    <dgm:pt modelId="{9E1F8D01-1C50-423D-9ED7-655BDAF17816}">
      <dgm:prSet phldrT="[Text]"/>
      <dgm:spPr/>
      <dgm:t>
        <a:bodyPr/>
        <a:lstStyle/>
        <a:p>
          <a:r>
            <a:rPr lang="th-TH" dirty="0"/>
            <a:t>การจัดการความเสี่ยงบริษัท</a:t>
          </a:r>
          <a:endParaRPr lang="en-US" dirty="0"/>
        </a:p>
      </dgm:t>
    </dgm:pt>
    <dgm:pt modelId="{874D46DB-2971-4B4C-AF20-EED9FF7767E7}" type="parTrans" cxnId="{CF435345-60FD-4AEE-B84C-DD8A6D3079A8}">
      <dgm:prSet/>
      <dgm:spPr/>
      <dgm:t>
        <a:bodyPr/>
        <a:lstStyle/>
        <a:p>
          <a:endParaRPr lang="en-US"/>
        </a:p>
      </dgm:t>
    </dgm:pt>
    <dgm:pt modelId="{16C220C2-E65E-4D6A-91C0-170A2E35476A}" type="sibTrans" cxnId="{CF435345-60FD-4AEE-B84C-DD8A6D3079A8}">
      <dgm:prSet/>
      <dgm:spPr/>
      <dgm:t>
        <a:bodyPr/>
        <a:lstStyle/>
        <a:p>
          <a:endParaRPr lang="en-US"/>
        </a:p>
      </dgm:t>
    </dgm:pt>
    <dgm:pt modelId="{FB15ADB2-3F4B-46DE-BE31-1DBA4578F566}">
      <dgm:prSet phldrT="[Text]"/>
      <dgm:spPr/>
      <dgm:t>
        <a:bodyPr/>
        <a:lstStyle/>
        <a:p>
          <a:r>
            <a:rPr lang="th-TH" dirty="0"/>
            <a:t>แนวโน้มเรื่องการจัดการความเสี่ยงและประกันภัย</a:t>
          </a:r>
          <a:endParaRPr lang="en-US" dirty="0"/>
        </a:p>
      </dgm:t>
    </dgm:pt>
    <dgm:pt modelId="{544389E9-A377-4DD2-9A1D-E3BFE9583262}" type="parTrans" cxnId="{6A486D22-79E0-412D-9C79-534B25CB2291}">
      <dgm:prSet/>
      <dgm:spPr/>
      <dgm:t>
        <a:bodyPr/>
        <a:lstStyle/>
        <a:p>
          <a:endParaRPr lang="en-US"/>
        </a:p>
      </dgm:t>
    </dgm:pt>
    <dgm:pt modelId="{30F5C4F9-6964-4519-A45A-7854C550EC24}" type="sibTrans" cxnId="{6A486D22-79E0-412D-9C79-534B25CB2291}">
      <dgm:prSet/>
      <dgm:spPr/>
      <dgm:t>
        <a:bodyPr/>
        <a:lstStyle/>
        <a:p>
          <a:endParaRPr lang="en-US"/>
        </a:p>
      </dgm:t>
    </dgm:pt>
    <dgm:pt modelId="{ADD30F27-A5CB-47F0-BFCE-AE3C9A12F31C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พื้นฐาน</a:t>
          </a:r>
          <a:endParaRPr lang="en-US" dirty="0">
            <a:solidFill>
              <a:schemeClr val="tx1"/>
            </a:solidFill>
          </a:endParaRPr>
        </a:p>
      </dgm:t>
    </dgm:pt>
    <dgm:pt modelId="{6930D795-2F87-42A4-BEDF-D58800155ED5}" type="parTrans" cxnId="{943777AB-C8DF-4916-B866-20BA1C2E217F}">
      <dgm:prSet/>
      <dgm:spPr/>
      <dgm:t>
        <a:bodyPr/>
        <a:lstStyle/>
        <a:p>
          <a:endParaRPr lang="en-US"/>
        </a:p>
      </dgm:t>
    </dgm:pt>
    <dgm:pt modelId="{C4AA68ED-D3E7-4E1C-BDF3-3EA426FDD8D5}" type="sibTrans" cxnId="{943777AB-C8DF-4916-B866-20BA1C2E217F}">
      <dgm:prSet/>
      <dgm:spPr/>
      <dgm:t>
        <a:bodyPr/>
        <a:lstStyle/>
        <a:p>
          <a:endParaRPr lang="en-US"/>
        </a:p>
      </dgm:t>
    </dgm:pt>
    <dgm:pt modelId="{47D88C01-8284-4FEF-B7EE-1E18147DF935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ความน่าจะเป็นและสถิติ</a:t>
          </a:r>
          <a:endParaRPr lang="en-US" dirty="0">
            <a:solidFill>
              <a:schemeClr val="tx1"/>
            </a:solidFill>
          </a:endParaRPr>
        </a:p>
      </dgm:t>
    </dgm:pt>
    <dgm:pt modelId="{4F8F6596-7AB8-4679-ACC9-03B378636B92}" type="parTrans" cxnId="{1C63201F-042B-445E-AB78-4AA3941BD9D0}">
      <dgm:prSet/>
      <dgm:spPr/>
      <dgm:t>
        <a:bodyPr/>
        <a:lstStyle/>
        <a:p>
          <a:endParaRPr lang="en-US"/>
        </a:p>
      </dgm:t>
    </dgm:pt>
    <dgm:pt modelId="{744BDCF2-2299-4892-BC53-720CDD9BF53A}" type="sibTrans" cxnId="{1C63201F-042B-445E-AB78-4AA3941BD9D0}">
      <dgm:prSet/>
      <dgm:spPr/>
      <dgm:t>
        <a:bodyPr/>
        <a:lstStyle/>
        <a:p>
          <a:endParaRPr lang="en-US"/>
        </a:p>
      </dgm:t>
    </dgm:pt>
    <dgm:pt modelId="{B161AA62-6611-4C05-9A50-A48FF764B22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Excel</a:t>
          </a:r>
        </a:p>
      </dgm:t>
    </dgm:pt>
    <dgm:pt modelId="{10EF5938-AE40-4D88-8E55-42C5B8515A9B}" type="parTrans" cxnId="{6007669D-BF1C-4BF0-8401-51337BA76E1F}">
      <dgm:prSet/>
      <dgm:spPr/>
      <dgm:t>
        <a:bodyPr/>
        <a:lstStyle/>
        <a:p>
          <a:endParaRPr lang="en-US"/>
        </a:p>
      </dgm:t>
    </dgm:pt>
    <dgm:pt modelId="{64165A89-60ED-4DCF-BAD9-0D5A27AF89B1}" type="sibTrans" cxnId="{6007669D-BF1C-4BF0-8401-51337BA76E1F}">
      <dgm:prSet/>
      <dgm:spPr/>
      <dgm:t>
        <a:bodyPr/>
        <a:lstStyle/>
        <a:p>
          <a:endParaRPr lang="en-US"/>
        </a:p>
      </dgm:t>
    </dgm:pt>
    <dgm:pt modelId="{FF273A3D-8942-455F-9971-10D4AAE69C8B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พื้นฐาน</a:t>
          </a:r>
          <a:endParaRPr lang="en-US" dirty="0">
            <a:solidFill>
              <a:schemeClr val="tx1"/>
            </a:solidFill>
          </a:endParaRPr>
        </a:p>
      </dgm:t>
    </dgm:pt>
    <dgm:pt modelId="{A20FA63D-30B8-48AC-9B2B-283FDDDE4F2B}" type="parTrans" cxnId="{D42D0CE2-4004-4BE5-8C71-92C86D4DEBBE}">
      <dgm:prSet/>
      <dgm:spPr/>
      <dgm:t>
        <a:bodyPr/>
        <a:lstStyle/>
        <a:p>
          <a:endParaRPr lang="en-US"/>
        </a:p>
      </dgm:t>
    </dgm:pt>
    <dgm:pt modelId="{593A341C-6492-4B3F-9061-FDB7000FD531}" type="sibTrans" cxnId="{D42D0CE2-4004-4BE5-8C71-92C86D4DEBBE}">
      <dgm:prSet/>
      <dgm:spPr/>
      <dgm:t>
        <a:bodyPr/>
        <a:lstStyle/>
        <a:p>
          <a:endParaRPr lang="en-US"/>
        </a:p>
      </dgm:t>
    </dgm:pt>
    <dgm:pt modelId="{4AFDE727-92BB-4459-AF8C-51238944BD41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เครื่องมือ</a:t>
          </a:r>
          <a:endParaRPr lang="en-US" dirty="0">
            <a:solidFill>
              <a:schemeClr val="tx1"/>
            </a:solidFill>
          </a:endParaRPr>
        </a:p>
      </dgm:t>
    </dgm:pt>
    <dgm:pt modelId="{5DB5BEEA-37D1-452B-ABC8-CCBE4A8D1402}" type="parTrans" cxnId="{5F38E141-F5ED-4BCD-A995-E70D5AEBA7F4}">
      <dgm:prSet/>
      <dgm:spPr/>
      <dgm:t>
        <a:bodyPr/>
        <a:lstStyle/>
        <a:p>
          <a:endParaRPr lang="en-US"/>
        </a:p>
      </dgm:t>
    </dgm:pt>
    <dgm:pt modelId="{0D0FE1DB-013A-47A2-8056-9402F9002094}" type="sibTrans" cxnId="{5F38E141-F5ED-4BCD-A995-E70D5AEBA7F4}">
      <dgm:prSet/>
      <dgm:spPr/>
      <dgm:t>
        <a:bodyPr/>
        <a:lstStyle/>
        <a:p>
          <a:endParaRPr lang="en-US"/>
        </a:p>
      </dgm:t>
    </dgm:pt>
    <dgm:pt modelId="{54D63F28-2929-4699-A1D2-283318242C12}">
      <dgm:prSet phldrT="[Text]"/>
      <dgm:spPr/>
      <dgm:t>
        <a:bodyPr/>
        <a:lstStyle/>
        <a:p>
          <a:r>
            <a:rPr lang="th-TH" dirty="0"/>
            <a:t>เครื่องมือ</a:t>
          </a:r>
          <a:endParaRPr lang="en-US" dirty="0"/>
        </a:p>
      </dgm:t>
    </dgm:pt>
    <dgm:pt modelId="{98076FE2-891B-41A9-B84B-BB0B56CCE33F}" type="parTrans" cxnId="{56AC5707-7406-481C-A78E-877271D4350C}">
      <dgm:prSet/>
      <dgm:spPr/>
      <dgm:t>
        <a:bodyPr/>
        <a:lstStyle/>
        <a:p>
          <a:endParaRPr lang="en-US"/>
        </a:p>
      </dgm:t>
    </dgm:pt>
    <dgm:pt modelId="{A8690D8B-392D-49DA-AA85-EB69F0DA0B49}" type="sibTrans" cxnId="{56AC5707-7406-481C-A78E-877271D4350C}">
      <dgm:prSet/>
      <dgm:spPr/>
      <dgm:t>
        <a:bodyPr/>
        <a:lstStyle/>
        <a:p>
          <a:endParaRPr lang="en-US"/>
        </a:p>
      </dgm:t>
    </dgm:pt>
    <dgm:pt modelId="{38389228-066B-453F-B157-720801069644}">
      <dgm:prSet phldrT="[Text]"/>
      <dgm:spPr>
        <a:solidFill>
          <a:srgbClr val="92D05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การเอาไปใช้</a:t>
          </a:r>
          <a:endParaRPr lang="en-US" dirty="0">
            <a:solidFill>
              <a:schemeClr val="tx1"/>
            </a:solidFill>
          </a:endParaRPr>
        </a:p>
      </dgm:t>
    </dgm:pt>
    <dgm:pt modelId="{FA15113A-EE38-4B07-83A8-4CC61C3F6D23}" type="parTrans" cxnId="{B9B99351-A68C-453E-9452-F47DB2FB8CA0}">
      <dgm:prSet/>
      <dgm:spPr/>
      <dgm:t>
        <a:bodyPr/>
        <a:lstStyle/>
        <a:p>
          <a:endParaRPr lang="en-US"/>
        </a:p>
      </dgm:t>
    </dgm:pt>
    <dgm:pt modelId="{87ABE059-8E41-406E-85B2-E49BD8D60FE2}" type="sibTrans" cxnId="{B9B99351-A68C-453E-9452-F47DB2FB8CA0}">
      <dgm:prSet/>
      <dgm:spPr/>
      <dgm:t>
        <a:bodyPr/>
        <a:lstStyle/>
        <a:p>
          <a:endParaRPr lang="en-US"/>
        </a:p>
      </dgm:t>
    </dgm:pt>
    <dgm:pt modelId="{7F245E15-9210-496A-BB56-A28CAA013F66}">
      <dgm:prSet phldrT="[Text]"/>
      <dgm:spPr/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71F0234F-4CCC-4061-8EC0-CD5E31518756}" type="parTrans" cxnId="{9EB1141C-D4EC-4DF9-95A7-D8E723D9610C}">
      <dgm:prSet/>
      <dgm:spPr/>
      <dgm:t>
        <a:bodyPr/>
        <a:lstStyle/>
        <a:p>
          <a:endParaRPr lang="en-US"/>
        </a:p>
      </dgm:t>
    </dgm:pt>
    <dgm:pt modelId="{65F8067C-9077-4B57-9795-FD30FEED36A1}" type="sibTrans" cxnId="{9EB1141C-D4EC-4DF9-95A7-D8E723D9610C}">
      <dgm:prSet/>
      <dgm:spPr/>
      <dgm:t>
        <a:bodyPr/>
        <a:lstStyle/>
        <a:p>
          <a:endParaRPr lang="en-US"/>
        </a:p>
      </dgm:t>
    </dgm:pt>
    <dgm:pt modelId="{D192B706-CE4A-4237-8630-FF7FEC5010BB}">
      <dgm:prSet phldrT="[Text]"/>
      <dgm:spPr/>
      <dgm:t>
        <a:bodyPr/>
        <a:lstStyle/>
        <a:p>
          <a:r>
            <a:rPr lang="th-TH" dirty="0"/>
            <a:t>การเอาไปใช้</a:t>
          </a:r>
          <a:endParaRPr lang="en-US" dirty="0"/>
        </a:p>
      </dgm:t>
    </dgm:pt>
    <dgm:pt modelId="{122F00E1-9F83-4000-A4B3-8684E6F739A8}" type="parTrans" cxnId="{864A9BEF-281E-4BA9-836C-5AB00090447C}">
      <dgm:prSet/>
      <dgm:spPr/>
      <dgm:t>
        <a:bodyPr/>
        <a:lstStyle/>
        <a:p>
          <a:endParaRPr lang="en-US"/>
        </a:p>
      </dgm:t>
    </dgm:pt>
    <dgm:pt modelId="{836CCAF3-0C5E-48D2-9942-7A52E3F96F1B}" type="sibTrans" cxnId="{864A9BEF-281E-4BA9-836C-5AB00090447C}">
      <dgm:prSet/>
      <dgm:spPr/>
      <dgm:t>
        <a:bodyPr/>
        <a:lstStyle/>
        <a:p>
          <a:endParaRPr lang="en-US"/>
        </a:p>
      </dgm:t>
    </dgm:pt>
    <dgm:pt modelId="{AEB415F5-003F-4F8D-B2A2-C48D5E1A5160}">
      <dgm:prSet phldrT="[Text]"/>
      <dgm:spPr/>
      <dgm:t>
        <a:bodyPr/>
        <a:lstStyle/>
        <a:p>
          <a:r>
            <a:rPr lang="th-TH" dirty="0"/>
            <a:t>กฎหมาย</a:t>
          </a:r>
          <a:endParaRPr lang="en-US" dirty="0"/>
        </a:p>
      </dgm:t>
    </dgm:pt>
    <dgm:pt modelId="{753F5A60-0847-4895-928E-B6F1999C485A}" type="parTrans" cxnId="{57E80CA4-1936-49F5-98B3-11E1F9DD2C16}">
      <dgm:prSet/>
      <dgm:spPr/>
      <dgm:t>
        <a:bodyPr/>
        <a:lstStyle/>
        <a:p>
          <a:endParaRPr lang="en-US"/>
        </a:p>
      </dgm:t>
    </dgm:pt>
    <dgm:pt modelId="{6F0F2BD9-4928-4019-9F69-2910DEE6FA78}" type="sibTrans" cxnId="{57E80CA4-1936-49F5-98B3-11E1F9DD2C16}">
      <dgm:prSet/>
      <dgm:spPr/>
      <dgm:t>
        <a:bodyPr/>
        <a:lstStyle/>
        <a:p>
          <a:endParaRPr lang="en-US"/>
        </a:p>
      </dgm:t>
    </dgm:pt>
    <dgm:pt modelId="{037AA5A2-AE49-405F-9590-00023A00E36D}">
      <dgm:prSet phldrT="[Text]"/>
      <dgm:spPr/>
      <dgm:t>
        <a:bodyPr/>
        <a:lstStyle/>
        <a:p>
          <a:r>
            <a:rPr lang="th-TH" dirty="0"/>
            <a:t>แนวโน้มใหม่ ๆ</a:t>
          </a:r>
          <a:endParaRPr lang="en-US" dirty="0"/>
        </a:p>
      </dgm:t>
    </dgm:pt>
    <dgm:pt modelId="{30007721-CF61-4297-917C-62EF0AFBEE7D}" type="parTrans" cxnId="{49B0FA84-E97C-4539-BAE9-1E3A2EC304DA}">
      <dgm:prSet/>
      <dgm:spPr/>
      <dgm:t>
        <a:bodyPr/>
        <a:lstStyle/>
        <a:p>
          <a:endParaRPr lang="en-US"/>
        </a:p>
      </dgm:t>
    </dgm:pt>
    <dgm:pt modelId="{2961AF3B-9816-48EE-A508-A09A80B16FE0}" type="sibTrans" cxnId="{49B0FA84-E97C-4539-BAE9-1E3A2EC304DA}">
      <dgm:prSet/>
      <dgm:spPr/>
      <dgm:t>
        <a:bodyPr/>
        <a:lstStyle/>
        <a:p>
          <a:endParaRPr lang="en-US"/>
        </a:p>
      </dgm:t>
    </dgm:pt>
    <dgm:pt modelId="{2C7607C3-EED0-4ED9-9B89-8E8264CE2438}" type="pres">
      <dgm:prSet presAssocID="{740B1DD5-581E-4605-B14C-B41ACFB14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1BE2A3-A01A-42A6-A5DC-ECD279F802C9}" type="pres">
      <dgm:prSet presAssocID="{42E9B681-1004-438F-ABB2-2A555CD2919B}" presName="hierRoot1" presStyleCnt="0">
        <dgm:presLayoutVars>
          <dgm:hierBranch val="init"/>
        </dgm:presLayoutVars>
      </dgm:prSet>
      <dgm:spPr/>
    </dgm:pt>
    <dgm:pt modelId="{C8B0A3B0-1567-4350-938D-57599F9A55AE}" type="pres">
      <dgm:prSet presAssocID="{42E9B681-1004-438F-ABB2-2A555CD2919B}" presName="rootComposite1" presStyleCnt="0"/>
      <dgm:spPr/>
    </dgm:pt>
    <dgm:pt modelId="{EF6274DC-5381-4B4F-B989-8EBD4ABA356A}" type="pres">
      <dgm:prSet presAssocID="{42E9B681-1004-438F-ABB2-2A555CD2919B}" presName="rootText1" presStyleLbl="node0" presStyleIdx="0" presStyleCnt="1">
        <dgm:presLayoutVars>
          <dgm:chPref val="3"/>
        </dgm:presLayoutVars>
      </dgm:prSet>
      <dgm:spPr/>
    </dgm:pt>
    <dgm:pt modelId="{560FC9AA-49C6-4866-B1AE-CAC3408F342A}" type="pres">
      <dgm:prSet presAssocID="{42E9B681-1004-438F-ABB2-2A555CD2919B}" presName="rootConnector1" presStyleLbl="node1" presStyleIdx="0" presStyleCnt="0"/>
      <dgm:spPr/>
    </dgm:pt>
    <dgm:pt modelId="{B7D1F84D-9119-4641-AB08-C7BABABA847C}" type="pres">
      <dgm:prSet presAssocID="{42E9B681-1004-438F-ABB2-2A555CD2919B}" presName="hierChild2" presStyleCnt="0"/>
      <dgm:spPr/>
    </dgm:pt>
    <dgm:pt modelId="{9777128A-C801-410A-A6AC-913C5EBF97F6}" type="pres">
      <dgm:prSet presAssocID="{508ACB58-B3B6-47FA-A410-8E0D40817CCA}" presName="Name37" presStyleLbl="parChTrans1D2" presStyleIdx="0" presStyleCnt="4"/>
      <dgm:spPr/>
    </dgm:pt>
    <dgm:pt modelId="{81EECF25-DA4D-4B80-806E-88DA1BEA6D33}" type="pres">
      <dgm:prSet presAssocID="{20BFACFD-6445-430B-8C1C-D5BA92904E71}" presName="hierRoot2" presStyleCnt="0">
        <dgm:presLayoutVars>
          <dgm:hierBranch val="init"/>
        </dgm:presLayoutVars>
      </dgm:prSet>
      <dgm:spPr/>
    </dgm:pt>
    <dgm:pt modelId="{7562B438-5017-4A7E-891D-B0CBBDB5095C}" type="pres">
      <dgm:prSet presAssocID="{20BFACFD-6445-430B-8C1C-D5BA92904E71}" presName="rootComposite" presStyleCnt="0"/>
      <dgm:spPr/>
    </dgm:pt>
    <dgm:pt modelId="{9E377D51-7AAC-4B9F-AB85-61A586B164D9}" type="pres">
      <dgm:prSet presAssocID="{20BFACFD-6445-430B-8C1C-D5BA92904E71}" presName="rootText" presStyleLbl="node2" presStyleIdx="0" presStyleCnt="4">
        <dgm:presLayoutVars>
          <dgm:chPref val="3"/>
        </dgm:presLayoutVars>
      </dgm:prSet>
      <dgm:spPr/>
    </dgm:pt>
    <dgm:pt modelId="{56EA7639-FB15-44BF-9C84-A8DB367B8AF0}" type="pres">
      <dgm:prSet presAssocID="{20BFACFD-6445-430B-8C1C-D5BA92904E71}" presName="rootConnector" presStyleLbl="node2" presStyleIdx="0" presStyleCnt="4"/>
      <dgm:spPr/>
    </dgm:pt>
    <dgm:pt modelId="{09661DB4-E811-4048-867F-BB3EE1A97AE0}" type="pres">
      <dgm:prSet presAssocID="{20BFACFD-6445-430B-8C1C-D5BA92904E71}" presName="hierChild4" presStyleCnt="0"/>
      <dgm:spPr/>
    </dgm:pt>
    <dgm:pt modelId="{7605A53C-416A-439C-B57B-B1D358C702D2}" type="pres">
      <dgm:prSet presAssocID="{6930D795-2F87-42A4-BEDF-D58800155ED5}" presName="Name37" presStyleLbl="parChTrans1D3" presStyleIdx="0" presStyleCnt="11"/>
      <dgm:spPr/>
    </dgm:pt>
    <dgm:pt modelId="{9F47D8C6-0188-4414-9267-8287B160D0D5}" type="pres">
      <dgm:prSet presAssocID="{ADD30F27-A5CB-47F0-BFCE-AE3C9A12F31C}" presName="hierRoot2" presStyleCnt="0">
        <dgm:presLayoutVars>
          <dgm:hierBranch val="init"/>
        </dgm:presLayoutVars>
      </dgm:prSet>
      <dgm:spPr/>
    </dgm:pt>
    <dgm:pt modelId="{200F3DFA-B115-46A6-AC57-F9137AADFBF0}" type="pres">
      <dgm:prSet presAssocID="{ADD30F27-A5CB-47F0-BFCE-AE3C9A12F31C}" presName="rootComposite" presStyleCnt="0"/>
      <dgm:spPr/>
    </dgm:pt>
    <dgm:pt modelId="{B0397FCF-C709-411F-9432-13971003A313}" type="pres">
      <dgm:prSet presAssocID="{ADD30F27-A5CB-47F0-BFCE-AE3C9A12F31C}" presName="rootText" presStyleLbl="node3" presStyleIdx="0" presStyleCnt="11">
        <dgm:presLayoutVars>
          <dgm:chPref val="3"/>
        </dgm:presLayoutVars>
      </dgm:prSet>
      <dgm:spPr/>
    </dgm:pt>
    <dgm:pt modelId="{5FE6D7B4-57C1-4698-93D9-3A29F4D8C7A1}" type="pres">
      <dgm:prSet presAssocID="{ADD30F27-A5CB-47F0-BFCE-AE3C9A12F31C}" presName="rootConnector" presStyleLbl="node3" presStyleIdx="0" presStyleCnt="11"/>
      <dgm:spPr/>
    </dgm:pt>
    <dgm:pt modelId="{E483D009-EFB4-470A-985F-117F9EEE2FE6}" type="pres">
      <dgm:prSet presAssocID="{ADD30F27-A5CB-47F0-BFCE-AE3C9A12F31C}" presName="hierChild4" presStyleCnt="0"/>
      <dgm:spPr/>
    </dgm:pt>
    <dgm:pt modelId="{40174380-5F34-4707-922B-9708083CD80C}" type="pres">
      <dgm:prSet presAssocID="{ADD30F27-A5CB-47F0-BFCE-AE3C9A12F31C}" presName="hierChild5" presStyleCnt="0"/>
      <dgm:spPr/>
    </dgm:pt>
    <dgm:pt modelId="{8B4969CD-4796-4E67-911B-314AFC1EF2C2}" type="pres">
      <dgm:prSet presAssocID="{4F8F6596-7AB8-4679-ACC9-03B378636B92}" presName="Name37" presStyleLbl="parChTrans1D3" presStyleIdx="1" presStyleCnt="11"/>
      <dgm:spPr/>
    </dgm:pt>
    <dgm:pt modelId="{16539799-99EC-4427-8FC8-4A13BE3FFDFF}" type="pres">
      <dgm:prSet presAssocID="{47D88C01-8284-4FEF-B7EE-1E18147DF935}" presName="hierRoot2" presStyleCnt="0">
        <dgm:presLayoutVars>
          <dgm:hierBranch val="init"/>
        </dgm:presLayoutVars>
      </dgm:prSet>
      <dgm:spPr/>
    </dgm:pt>
    <dgm:pt modelId="{9AD389BA-42CD-47D3-931D-4B99F792027C}" type="pres">
      <dgm:prSet presAssocID="{47D88C01-8284-4FEF-B7EE-1E18147DF935}" presName="rootComposite" presStyleCnt="0"/>
      <dgm:spPr/>
    </dgm:pt>
    <dgm:pt modelId="{3E3576C7-711A-4909-88ED-B4410070F0CC}" type="pres">
      <dgm:prSet presAssocID="{47D88C01-8284-4FEF-B7EE-1E18147DF935}" presName="rootText" presStyleLbl="node3" presStyleIdx="1" presStyleCnt="11">
        <dgm:presLayoutVars>
          <dgm:chPref val="3"/>
        </dgm:presLayoutVars>
      </dgm:prSet>
      <dgm:spPr/>
    </dgm:pt>
    <dgm:pt modelId="{40E4380A-7853-4B36-BC68-3DBB8D1AFAA1}" type="pres">
      <dgm:prSet presAssocID="{47D88C01-8284-4FEF-B7EE-1E18147DF935}" presName="rootConnector" presStyleLbl="node3" presStyleIdx="1" presStyleCnt="11"/>
      <dgm:spPr/>
    </dgm:pt>
    <dgm:pt modelId="{EAE6D361-2956-4754-9300-B75100B5DCAB}" type="pres">
      <dgm:prSet presAssocID="{47D88C01-8284-4FEF-B7EE-1E18147DF935}" presName="hierChild4" presStyleCnt="0"/>
      <dgm:spPr/>
    </dgm:pt>
    <dgm:pt modelId="{18D8368E-9853-4A89-9384-26FC05287A94}" type="pres">
      <dgm:prSet presAssocID="{47D88C01-8284-4FEF-B7EE-1E18147DF935}" presName="hierChild5" presStyleCnt="0"/>
      <dgm:spPr/>
    </dgm:pt>
    <dgm:pt modelId="{709331FD-7959-46AE-849C-DE2971C1CDFB}" type="pres">
      <dgm:prSet presAssocID="{10EF5938-AE40-4D88-8E55-42C5B8515A9B}" presName="Name37" presStyleLbl="parChTrans1D3" presStyleIdx="2" presStyleCnt="11"/>
      <dgm:spPr/>
    </dgm:pt>
    <dgm:pt modelId="{119F4EEF-6D6E-4DDA-8985-A7B85AB2B948}" type="pres">
      <dgm:prSet presAssocID="{B161AA62-6611-4C05-9A50-A48FF764B22F}" presName="hierRoot2" presStyleCnt="0">
        <dgm:presLayoutVars>
          <dgm:hierBranch val="init"/>
        </dgm:presLayoutVars>
      </dgm:prSet>
      <dgm:spPr/>
    </dgm:pt>
    <dgm:pt modelId="{B674A046-3B65-4E85-84CB-24BD6487EB6A}" type="pres">
      <dgm:prSet presAssocID="{B161AA62-6611-4C05-9A50-A48FF764B22F}" presName="rootComposite" presStyleCnt="0"/>
      <dgm:spPr/>
    </dgm:pt>
    <dgm:pt modelId="{459C0037-5E10-4678-9030-9639FB429E0C}" type="pres">
      <dgm:prSet presAssocID="{B161AA62-6611-4C05-9A50-A48FF764B22F}" presName="rootText" presStyleLbl="node3" presStyleIdx="2" presStyleCnt="11">
        <dgm:presLayoutVars>
          <dgm:chPref val="3"/>
        </dgm:presLayoutVars>
      </dgm:prSet>
      <dgm:spPr/>
    </dgm:pt>
    <dgm:pt modelId="{D33CEFEC-7A98-47AA-9EB4-2A8CC6414526}" type="pres">
      <dgm:prSet presAssocID="{B161AA62-6611-4C05-9A50-A48FF764B22F}" presName="rootConnector" presStyleLbl="node3" presStyleIdx="2" presStyleCnt="11"/>
      <dgm:spPr/>
    </dgm:pt>
    <dgm:pt modelId="{8C9585A1-9DF6-4F0E-AAAB-D74E6A6CA2F2}" type="pres">
      <dgm:prSet presAssocID="{B161AA62-6611-4C05-9A50-A48FF764B22F}" presName="hierChild4" presStyleCnt="0"/>
      <dgm:spPr/>
    </dgm:pt>
    <dgm:pt modelId="{B4C463E5-6E94-44FD-B130-22C48E586EBF}" type="pres">
      <dgm:prSet presAssocID="{B161AA62-6611-4C05-9A50-A48FF764B22F}" presName="hierChild5" presStyleCnt="0"/>
      <dgm:spPr/>
    </dgm:pt>
    <dgm:pt modelId="{89FDF431-F503-4C3A-BC54-3CF0134540AE}" type="pres">
      <dgm:prSet presAssocID="{20BFACFD-6445-430B-8C1C-D5BA92904E71}" presName="hierChild5" presStyleCnt="0"/>
      <dgm:spPr/>
    </dgm:pt>
    <dgm:pt modelId="{6BF85606-AED3-424C-AF02-8F6CF16C9E3E}" type="pres">
      <dgm:prSet presAssocID="{8A670C60-7A0B-4363-A753-F6E6E0F321EA}" presName="Name37" presStyleLbl="parChTrans1D2" presStyleIdx="1" presStyleCnt="4"/>
      <dgm:spPr/>
    </dgm:pt>
    <dgm:pt modelId="{95AAA96D-9DC2-43A4-96FC-31B9CDBA6BF0}" type="pres">
      <dgm:prSet presAssocID="{533C3A3B-F891-4B1B-A026-D6B996910D90}" presName="hierRoot2" presStyleCnt="0">
        <dgm:presLayoutVars>
          <dgm:hierBranch val="init"/>
        </dgm:presLayoutVars>
      </dgm:prSet>
      <dgm:spPr/>
    </dgm:pt>
    <dgm:pt modelId="{1399C218-89D1-4509-B66D-53A68F5B505A}" type="pres">
      <dgm:prSet presAssocID="{533C3A3B-F891-4B1B-A026-D6B996910D90}" presName="rootComposite" presStyleCnt="0"/>
      <dgm:spPr/>
    </dgm:pt>
    <dgm:pt modelId="{8B597F39-6DB3-4B3E-AC7A-11A9C671AA5A}" type="pres">
      <dgm:prSet presAssocID="{533C3A3B-F891-4B1B-A026-D6B996910D90}" presName="rootText" presStyleLbl="node2" presStyleIdx="1" presStyleCnt="4">
        <dgm:presLayoutVars>
          <dgm:chPref val="3"/>
        </dgm:presLayoutVars>
      </dgm:prSet>
      <dgm:spPr/>
    </dgm:pt>
    <dgm:pt modelId="{B43ACFD5-556B-47FC-9334-CF0A474B3879}" type="pres">
      <dgm:prSet presAssocID="{533C3A3B-F891-4B1B-A026-D6B996910D90}" presName="rootConnector" presStyleLbl="node2" presStyleIdx="1" presStyleCnt="4"/>
      <dgm:spPr/>
    </dgm:pt>
    <dgm:pt modelId="{E11DB87E-20C5-4C64-BF5C-6B20AA8B2EFB}" type="pres">
      <dgm:prSet presAssocID="{533C3A3B-F891-4B1B-A026-D6B996910D90}" presName="hierChild4" presStyleCnt="0"/>
      <dgm:spPr/>
    </dgm:pt>
    <dgm:pt modelId="{E83E0C6C-A837-4252-A9C0-C1420342FB3A}" type="pres">
      <dgm:prSet presAssocID="{A20FA63D-30B8-48AC-9B2B-283FDDDE4F2B}" presName="Name37" presStyleLbl="parChTrans1D3" presStyleIdx="3" presStyleCnt="11"/>
      <dgm:spPr/>
    </dgm:pt>
    <dgm:pt modelId="{1ECC5496-2E10-43EE-B0EA-860F04D5A9F1}" type="pres">
      <dgm:prSet presAssocID="{FF273A3D-8942-455F-9971-10D4AAE69C8B}" presName="hierRoot2" presStyleCnt="0">
        <dgm:presLayoutVars>
          <dgm:hierBranch val="init"/>
        </dgm:presLayoutVars>
      </dgm:prSet>
      <dgm:spPr/>
    </dgm:pt>
    <dgm:pt modelId="{845B6D5F-27F3-49A1-83DF-E6D30EE833C4}" type="pres">
      <dgm:prSet presAssocID="{FF273A3D-8942-455F-9971-10D4AAE69C8B}" presName="rootComposite" presStyleCnt="0"/>
      <dgm:spPr/>
    </dgm:pt>
    <dgm:pt modelId="{134CE04F-D85E-4EE2-BC37-8424D660E35D}" type="pres">
      <dgm:prSet presAssocID="{FF273A3D-8942-455F-9971-10D4AAE69C8B}" presName="rootText" presStyleLbl="node3" presStyleIdx="3" presStyleCnt="11">
        <dgm:presLayoutVars>
          <dgm:chPref val="3"/>
        </dgm:presLayoutVars>
      </dgm:prSet>
      <dgm:spPr/>
    </dgm:pt>
    <dgm:pt modelId="{383880BD-DBBA-4401-9046-0838BCC8041C}" type="pres">
      <dgm:prSet presAssocID="{FF273A3D-8942-455F-9971-10D4AAE69C8B}" presName="rootConnector" presStyleLbl="node3" presStyleIdx="3" presStyleCnt="11"/>
      <dgm:spPr/>
    </dgm:pt>
    <dgm:pt modelId="{A41A2C07-BC43-4986-8832-302D82A22C7B}" type="pres">
      <dgm:prSet presAssocID="{FF273A3D-8942-455F-9971-10D4AAE69C8B}" presName="hierChild4" presStyleCnt="0"/>
      <dgm:spPr/>
    </dgm:pt>
    <dgm:pt modelId="{3DA324A5-8CE2-49D9-AAA3-039F124705B5}" type="pres">
      <dgm:prSet presAssocID="{FF273A3D-8942-455F-9971-10D4AAE69C8B}" presName="hierChild5" presStyleCnt="0"/>
      <dgm:spPr/>
    </dgm:pt>
    <dgm:pt modelId="{DD9F22B3-EA87-4374-9760-F2489FEF5775}" type="pres">
      <dgm:prSet presAssocID="{5DB5BEEA-37D1-452B-ABC8-CCBE4A8D1402}" presName="Name37" presStyleLbl="parChTrans1D3" presStyleIdx="4" presStyleCnt="11"/>
      <dgm:spPr/>
    </dgm:pt>
    <dgm:pt modelId="{4F12E041-A908-4706-8A09-45FABBDB2DA6}" type="pres">
      <dgm:prSet presAssocID="{4AFDE727-92BB-4459-AF8C-51238944BD41}" presName="hierRoot2" presStyleCnt="0">
        <dgm:presLayoutVars>
          <dgm:hierBranch val="init"/>
        </dgm:presLayoutVars>
      </dgm:prSet>
      <dgm:spPr/>
    </dgm:pt>
    <dgm:pt modelId="{C759E724-2F8A-4378-9775-A4858BCF2639}" type="pres">
      <dgm:prSet presAssocID="{4AFDE727-92BB-4459-AF8C-51238944BD41}" presName="rootComposite" presStyleCnt="0"/>
      <dgm:spPr/>
    </dgm:pt>
    <dgm:pt modelId="{7C858CCB-EAA9-4D6E-94C2-D71E709DF6E7}" type="pres">
      <dgm:prSet presAssocID="{4AFDE727-92BB-4459-AF8C-51238944BD41}" presName="rootText" presStyleLbl="node3" presStyleIdx="4" presStyleCnt="11">
        <dgm:presLayoutVars>
          <dgm:chPref val="3"/>
        </dgm:presLayoutVars>
      </dgm:prSet>
      <dgm:spPr/>
    </dgm:pt>
    <dgm:pt modelId="{8FA7BB5E-0C26-440D-BE56-8F850B54DFAA}" type="pres">
      <dgm:prSet presAssocID="{4AFDE727-92BB-4459-AF8C-51238944BD41}" presName="rootConnector" presStyleLbl="node3" presStyleIdx="4" presStyleCnt="11"/>
      <dgm:spPr/>
    </dgm:pt>
    <dgm:pt modelId="{33DCC1E8-87FC-4C56-8C00-B82C9FE81574}" type="pres">
      <dgm:prSet presAssocID="{4AFDE727-92BB-4459-AF8C-51238944BD41}" presName="hierChild4" presStyleCnt="0"/>
      <dgm:spPr/>
    </dgm:pt>
    <dgm:pt modelId="{06D5AEF4-B438-4797-9206-EFD61E7F36A4}" type="pres">
      <dgm:prSet presAssocID="{4AFDE727-92BB-4459-AF8C-51238944BD41}" presName="hierChild5" presStyleCnt="0"/>
      <dgm:spPr/>
    </dgm:pt>
    <dgm:pt modelId="{18A5BDF6-939B-4CE9-AE1E-863C73C0E8CF}" type="pres">
      <dgm:prSet presAssocID="{FA15113A-EE38-4B07-83A8-4CC61C3F6D23}" presName="Name37" presStyleLbl="parChTrans1D3" presStyleIdx="5" presStyleCnt="11"/>
      <dgm:spPr/>
    </dgm:pt>
    <dgm:pt modelId="{83A3F439-08DB-4CE4-8986-0E9A2E38FF2A}" type="pres">
      <dgm:prSet presAssocID="{38389228-066B-453F-B157-720801069644}" presName="hierRoot2" presStyleCnt="0">
        <dgm:presLayoutVars>
          <dgm:hierBranch val="init"/>
        </dgm:presLayoutVars>
      </dgm:prSet>
      <dgm:spPr/>
    </dgm:pt>
    <dgm:pt modelId="{47393012-6E2C-484C-9A48-05621548AA8C}" type="pres">
      <dgm:prSet presAssocID="{38389228-066B-453F-B157-720801069644}" presName="rootComposite" presStyleCnt="0"/>
      <dgm:spPr/>
    </dgm:pt>
    <dgm:pt modelId="{1E846C4C-F44B-4E76-8C6C-67372294C6D0}" type="pres">
      <dgm:prSet presAssocID="{38389228-066B-453F-B157-720801069644}" presName="rootText" presStyleLbl="node3" presStyleIdx="5" presStyleCnt="11">
        <dgm:presLayoutVars>
          <dgm:chPref val="3"/>
        </dgm:presLayoutVars>
      </dgm:prSet>
      <dgm:spPr/>
    </dgm:pt>
    <dgm:pt modelId="{7C6297CA-29CE-4B86-B33B-4C8A0E663B5B}" type="pres">
      <dgm:prSet presAssocID="{38389228-066B-453F-B157-720801069644}" presName="rootConnector" presStyleLbl="node3" presStyleIdx="5" presStyleCnt="11"/>
      <dgm:spPr/>
    </dgm:pt>
    <dgm:pt modelId="{3F4AA0E2-20BA-4F92-81C0-D7A2DCDF33ED}" type="pres">
      <dgm:prSet presAssocID="{38389228-066B-453F-B157-720801069644}" presName="hierChild4" presStyleCnt="0"/>
      <dgm:spPr/>
    </dgm:pt>
    <dgm:pt modelId="{4C6AE90E-34B0-41DA-8199-25FE2A0B4B46}" type="pres">
      <dgm:prSet presAssocID="{38389228-066B-453F-B157-720801069644}" presName="hierChild5" presStyleCnt="0"/>
      <dgm:spPr/>
    </dgm:pt>
    <dgm:pt modelId="{4B75F574-29A6-4392-A55B-E2C80D2C7AFB}" type="pres">
      <dgm:prSet presAssocID="{533C3A3B-F891-4B1B-A026-D6B996910D90}" presName="hierChild5" presStyleCnt="0"/>
      <dgm:spPr/>
    </dgm:pt>
    <dgm:pt modelId="{A05E6EF2-6601-4321-985C-63E7E2282B96}" type="pres">
      <dgm:prSet presAssocID="{874D46DB-2971-4B4C-AF20-EED9FF7767E7}" presName="Name37" presStyleLbl="parChTrans1D2" presStyleIdx="2" presStyleCnt="4"/>
      <dgm:spPr/>
    </dgm:pt>
    <dgm:pt modelId="{DE8AA802-22B4-469E-8D31-8FF7E0759911}" type="pres">
      <dgm:prSet presAssocID="{9E1F8D01-1C50-423D-9ED7-655BDAF17816}" presName="hierRoot2" presStyleCnt="0">
        <dgm:presLayoutVars>
          <dgm:hierBranch val="init"/>
        </dgm:presLayoutVars>
      </dgm:prSet>
      <dgm:spPr/>
    </dgm:pt>
    <dgm:pt modelId="{3A925392-3BED-457E-8C05-5F0871749F24}" type="pres">
      <dgm:prSet presAssocID="{9E1F8D01-1C50-423D-9ED7-655BDAF17816}" presName="rootComposite" presStyleCnt="0"/>
      <dgm:spPr/>
    </dgm:pt>
    <dgm:pt modelId="{D1F3D907-5FE8-4541-807F-800B9DE7974D}" type="pres">
      <dgm:prSet presAssocID="{9E1F8D01-1C50-423D-9ED7-655BDAF17816}" presName="rootText" presStyleLbl="node2" presStyleIdx="2" presStyleCnt="4">
        <dgm:presLayoutVars>
          <dgm:chPref val="3"/>
        </dgm:presLayoutVars>
      </dgm:prSet>
      <dgm:spPr/>
    </dgm:pt>
    <dgm:pt modelId="{DB33A53C-3D0A-495B-A8C4-6865EA8ABC56}" type="pres">
      <dgm:prSet presAssocID="{9E1F8D01-1C50-423D-9ED7-655BDAF17816}" presName="rootConnector" presStyleLbl="node2" presStyleIdx="2" presStyleCnt="4"/>
      <dgm:spPr/>
    </dgm:pt>
    <dgm:pt modelId="{9344900A-DEA4-4B3B-AFDD-0BC3406BDA4F}" type="pres">
      <dgm:prSet presAssocID="{9E1F8D01-1C50-423D-9ED7-655BDAF17816}" presName="hierChild4" presStyleCnt="0"/>
      <dgm:spPr/>
    </dgm:pt>
    <dgm:pt modelId="{9DAB598D-53D0-4449-B9C2-194FD50C1DAB}" type="pres">
      <dgm:prSet presAssocID="{71F0234F-4CCC-4061-8EC0-CD5E31518756}" presName="Name37" presStyleLbl="parChTrans1D3" presStyleIdx="6" presStyleCnt="11"/>
      <dgm:spPr/>
    </dgm:pt>
    <dgm:pt modelId="{59CC5541-C7ED-4052-B20B-34431A05D0BA}" type="pres">
      <dgm:prSet presAssocID="{7F245E15-9210-496A-BB56-A28CAA013F66}" presName="hierRoot2" presStyleCnt="0">
        <dgm:presLayoutVars>
          <dgm:hierBranch val="init"/>
        </dgm:presLayoutVars>
      </dgm:prSet>
      <dgm:spPr/>
    </dgm:pt>
    <dgm:pt modelId="{73970F6D-EA30-4498-957B-D057BE8E6FDF}" type="pres">
      <dgm:prSet presAssocID="{7F245E15-9210-496A-BB56-A28CAA013F66}" presName="rootComposite" presStyleCnt="0"/>
      <dgm:spPr/>
    </dgm:pt>
    <dgm:pt modelId="{BE79DCB5-F6E4-4D4C-85A7-7AA180EC6D55}" type="pres">
      <dgm:prSet presAssocID="{7F245E15-9210-496A-BB56-A28CAA013F66}" presName="rootText" presStyleLbl="node3" presStyleIdx="6" presStyleCnt="11">
        <dgm:presLayoutVars>
          <dgm:chPref val="3"/>
        </dgm:presLayoutVars>
      </dgm:prSet>
      <dgm:spPr/>
    </dgm:pt>
    <dgm:pt modelId="{1C161570-36D9-40AB-A280-35474DFC416C}" type="pres">
      <dgm:prSet presAssocID="{7F245E15-9210-496A-BB56-A28CAA013F66}" presName="rootConnector" presStyleLbl="node3" presStyleIdx="6" presStyleCnt="11"/>
      <dgm:spPr/>
    </dgm:pt>
    <dgm:pt modelId="{42DDBBF7-364E-4743-A3C0-C6E3E6ED2962}" type="pres">
      <dgm:prSet presAssocID="{7F245E15-9210-496A-BB56-A28CAA013F66}" presName="hierChild4" presStyleCnt="0"/>
      <dgm:spPr/>
    </dgm:pt>
    <dgm:pt modelId="{73780E04-21A1-4F0D-B6AF-6AF013A2B6A6}" type="pres">
      <dgm:prSet presAssocID="{7F245E15-9210-496A-BB56-A28CAA013F66}" presName="hierChild5" presStyleCnt="0"/>
      <dgm:spPr/>
    </dgm:pt>
    <dgm:pt modelId="{B60F47C5-DFF8-48E9-8A1D-4F4A4CFA16A5}" type="pres">
      <dgm:prSet presAssocID="{98076FE2-891B-41A9-B84B-BB0B56CCE33F}" presName="Name37" presStyleLbl="parChTrans1D3" presStyleIdx="7" presStyleCnt="11"/>
      <dgm:spPr/>
    </dgm:pt>
    <dgm:pt modelId="{09641BC9-D332-47EC-B8E3-1A6B3948BE22}" type="pres">
      <dgm:prSet presAssocID="{54D63F28-2929-4699-A1D2-283318242C12}" presName="hierRoot2" presStyleCnt="0">
        <dgm:presLayoutVars>
          <dgm:hierBranch val="init"/>
        </dgm:presLayoutVars>
      </dgm:prSet>
      <dgm:spPr/>
    </dgm:pt>
    <dgm:pt modelId="{59DE268B-FB76-467D-8D01-D971718B8D76}" type="pres">
      <dgm:prSet presAssocID="{54D63F28-2929-4699-A1D2-283318242C12}" presName="rootComposite" presStyleCnt="0"/>
      <dgm:spPr/>
    </dgm:pt>
    <dgm:pt modelId="{45866B5B-6ABF-4E4B-B77D-C1FC5B0A7C3E}" type="pres">
      <dgm:prSet presAssocID="{54D63F28-2929-4699-A1D2-283318242C12}" presName="rootText" presStyleLbl="node3" presStyleIdx="7" presStyleCnt="11">
        <dgm:presLayoutVars>
          <dgm:chPref val="3"/>
        </dgm:presLayoutVars>
      </dgm:prSet>
      <dgm:spPr/>
    </dgm:pt>
    <dgm:pt modelId="{11DDAA14-B33D-44F6-968A-4369EB1D570E}" type="pres">
      <dgm:prSet presAssocID="{54D63F28-2929-4699-A1D2-283318242C12}" presName="rootConnector" presStyleLbl="node3" presStyleIdx="7" presStyleCnt="11"/>
      <dgm:spPr/>
    </dgm:pt>
    <dgm:pt modelId="{A623C4EA-3B21-4B2C-A851-5EAA1487ACAD}" type="pres">
      <dgm:prSet presAssocID="{54D63F28-2929-4699-A1D2-283318242C12}" presName="hierChild4" presStyleCnt="0"/>
      <dgm:spPr/>
    </dgm:pt>
    <dgm:pt modelId="{1FE0258C-C1AB-45CA-ABFA-5B604A6E073E}" type="pres">
      <dgm:prSet presAssocID="{54D63F28-2929-4699-A1D2-283318242C12}" presName="hierChild5" presStyleCnt="0"/>
      <dgm:spPr/>
    </dgm:pt>
    <dgm:pt modelId="{73772D51-C45E-40C4-8EC5-86B2F9087BF4}" type="pres">
      <dgm:prSet presAssocID="{122F00E1-9F83-4000-A4B3-8684E6F739A8}" presName="Name37" presStyleLbl="parChTrans1D3" presStyleIdx="8" presStyleCnt="11"/>
      <dgm:spPr/>
    </dgm:pt>
    <dgm:pt modelId="{1AD9A2C1-59DC-403C-B015-9D2A53333ADC}" type="pres">
      <dgm:prSet presAssocID="{D192B706-CE4A-4237-8630-FF7FEC5010BB}" presName="hierRoot2" presStyleCnt="0">
        <dgm:presLayoutVars>
          <dgm:hierBranch val="init"/>
        </dgm:presLayoutVars>
      </dgm:prSet>
      <dgm:spPr/>
    </dgm:pt>
    <dgm:pt modelId="{1134781D-DB65-4206-AD93-AA2B1FED68F3}" type="pres">
      <dgm:prSet presAssocID="{D192B706-CE4A-4237-8630-FF7FEC5010BB}" presName="rootComposite" presStyleCnt="0"/>
      <dgm:spPr/>
    </dgm:pt>
    <dgm:pt modelId="{DE6BBE8B-FD79-44EB-B0EC-37803D8ED39F}" type="pres">
      <dgm:prSet presAssocID="{D192B706-CE4A-4237-8630-FF7FEC5010BB}" presName="rootText" presStyleLbl="node3" presStyleIdx="8" presStyleCnt="11">
        <dgm:presLayoutVars>
          <dgm:chPref val="3"/>
        </dgm:presLayoutVars>
      </dgm:prSet>
      <dgm:spPr/>
    </dgm:pt>
    <dgm:pt modelId="{62E2BB23-8E7E-4F4D-8F1E-5D0EDE59EF72}" type="pres">
      <dgm:prSet presAssocID="{D192B706-CE4A-4237-8630-FF7FEC5010BB}" presName="rootConnector" presStyleLbl="node3" presStyleIdx="8" presStyleCnt="11"/>
      <dgm:spPr/>
    </dgm:pt>
    <dgm:pt modelId="{97F03288-8E73-4E95-9E3C-553308026518}" type="pres">
      <dgm:prSet presAssocID="{D192B706-CE4A-4237-8630-FF7FEC5010BB}" presName="hierChild4" presStyleCnt="0"/>
      <dgm:spPr/>
    </dgm:pt>
    <dgm:pt modelId="{7933E6DA-A43C-4959-9CA0-4BB42079D347}" type="pres">
      <dgm:prSet presAssocID="{D192B706-CE4A-4237-8630-FF7FEC5010BB}" presName="hierChild5" presStyleCnt="0"/>
      <dgm:spPr/>
    </dgm:pt>
    <dgm:pt modelId="{15AD609D-A6E7-4AAD-A148-2B31B0DBA102}" type="pres">
      <dgm:prSet presAssocID="{9E1F8D01-1C50-423D-9ED7-655BDAF17816}" presName="hierChild5" presStyleCnt="0"/>
      <dgm:spPr/>
    </dgm:pt>
    <dgm:pt modelId="{E6048828-9B9F-4515-97F6-5B5814A00AD6}" type="pres">
      <dgm:prSet presAssocID="{544389E9-A377-4DD2-9A1D-E3BFE9583262}" presName="Name37" presStyleLbl="parChTrans1D2" presStyleIdx="3" presStyleCnt="4"/>
      <dgm:spPr/>
    </dgm:pt>
    <dgm:pt modelId="{5EC35FE3-B4EA-4A4E-A144-58A996791AF2}" type="pres">
      <dgm:prSet presAssocID="{FB15ADB2-3F4B-46DE-BE31-1DBA4578F566}" presName="hierRoot2" presStyleCnt="0">
        <dgm:presLayoutVars>
          <dgm:hierBranch val="init"/>
        </dgm:presLayoutVars>
      </dgm:prSet>
      <dgm:spPr/>
    </dgm:pt>
    <dgm:pt modelId="{A65CE601-2437-48ED-BD30-F105BABA2C7F}" type="pres">
      <dgm:prSet presAssocID="{FB15ADB2-3F4B-46DE-BE31-1DBA4578F566}" presName="rootComposite" presStyleCnt="0"/>
      <dgm:spPr/>
    </dgm:pt>
    <dgm:pt modelId="{03AE6F4E-45A1-4764-9BDA-ED75CD3C8BF8}" type="pres">
      <dgm:prSet presAssocID="{FB15ADB2-3F4B-46DE-BE31-1DBA4578F566}" presName="rootText" presStyleLbl="node2" presStyleIdx="3" presStyleCnt="4">
        <dgm:presLayoutVars>
          <dgm:chPref val="3"/>
        </dgm:presLayoutVars>
      </dgm:prSet>
      <dgm:spPr/>
    </dgm:pt>
    <dgm:pt modelId="{F1973A37-171A-4581-9A1F-E01CA41234AE}" type="pres">
      <dgm:prSet presAssocID="{FB15ADB2-3F4B-46DE-BE31-1DBA4578F566}" presName="rootConnector" presStyleLbl="node2" presStyleIdx="3" presStyleCnt="4"/>
      <dgm:spPr/>
    </dgm:pt>
    <dgm:pt modelId="{68CCDD1B-3223-442A-88FF-038A6BAD5A57}" type="pres">
      <dgm:prSet presAssocID="{FB15ADB2-3F4B-46DE-BE31-1DBA4578F566}" presName="hierChild4" presStyleCnt="0"/>
      <dgm:spPr/>
    </dgm:pt>
    <dgm:pt modelId="{BA878758-D642-43CE-8168-206B460CBAAD}" type="pres">
      <dgm:prSet presAssocID="{753F5A60-0847-4895-928E-B6F1999C485A}" presName="Name37" presStyleLbl="parChTrans1D3" presStyleIdx="9" presStyleCnt="11"/>
      <dgm:spPr/>
    </dgm:pt>
    <dgm:pt modelId="{1C028807-5FB8-4E6C-94A8-692FBE6C9A42}" type="pres">
      <dgm:prSet presAssocID="{AEB415F5-003F-4F8D-B2A2-C48D5E1A5160}" presName="hierRoot2" presStyleCnt="0">
        <dgm:presLayoutVars>
          <dgm:hierBranch val="init"/>
        </dgm:presLayoutVars>
      </dgm:prSet>
      <dgm:spPr/>
    </dgm:pt>
    <dgm:pt modelId="{10EC19A4-1676-4FFA-A239-1CFE57E1DB81}" type="pres">
      <dgm:prSet presAssocID="{AEB415F5-003F-4F8D-B2A2-C48D5E1A5160}" presName="rootComposite" presStyleCnt="0"/>
      <dgm:spPr/>
    </dgm:pt>
    <dgm:pt modelId="{D77CC423-4319-4783-9008-C58F480015E7}" type="pres">
      <dgm:prSet presAssocID="{AEB415F5-003F-4F8D-B2A2-C48D5E1A5160}" presName="rootText" presStyleLbl="node3" presStyleIdx="9" presStyleCnt="11">
        <dgm:presLayoutVars>
          <dgm:chPref val="3"/>
        </dgm:presLayoutVars>
      </dgm:prSet>
      <dgm:spPr/>
    </dgm:pt>
    <dgm:pt modelId="{179130D4-3E39-450F-B504-FB74B34622DA}" type="pres">
      <dgm:prSet presAssocID="{AEB415F5-003F-4F8D-B2A2-C48D5E1A5160}" presName="rootConnector" presStyleLbl="node3" presStyleIdx="9" presStyleCnt="11"/>
      <dgm:spPr/>
    </dgm:pt>
    <dgm:pt modelId="{375D1B86-758D-4D13-9562-8F3B65A37972}" type="pres">
      <dgm:prSet presAssocID="{AEB415F5-003F-4F8D-B2A2-C48D5E1A5160}" presName="hierChild4" presStyleCnt="0"/>
      <dgm:spPr/>
    </dgm:pt>
    <dgm:pt modelId="{C03BAAEE-5CA2-4034-B9B2-9E55DC89F855}" type="pres">
      <dgm:prSet presAssocID="{AEB415F5-003F-4F8D-B2A2-C48D5E1A5160}" presName="hierChild5" presStyleCnt="0"/>
      <dgm:spPr/>
    </dgm:pt>
    <dgm:pt modelId="{F824F149-9CB8-44F6-BD7F-DA6E732269A5}" type="pres">
      <dgm:prSet presAssocID="{30007721-CF61-4297-917C-62EF0AFBEE7D}" presName="Name37" presStyleLbl="parChTrans1D3" presStyleIdx="10" presStyleCnt="11"/>
      <dgm:spPr/>
    </dgm:pt>
    <dgm:pt modelId="{B6F063ED-83B8-423E-8703-3AFB91A64BF9}" type="pres">
      <dgm:prSet presAssocID="{037AA5A2-AE49-405F-9590-00023A00E36D}" presName="hierRoot2" presStyleCnt="0">
        <dgm:presLayoutVars>
          <dgm:hierBranch val="init"/>
        </dgm:presLayoutVars>
      </dgm:prSet>
      <dgm:spPr/>
    </dgm:pt>
    <dgm:pt modelId="{A891287B-604E-4F1A-8EB2-295BFA7FCAF4}" type="pres">
      <dgm:prSet presAssocID="{037AA5A2-AE49-405F-9590-00023A00E36D}" presName="rootComposite" presStyleCnt="0"/>
      <dgm:spPr/>
    </dgm:pt>
    <dgm:pt modelId="{9771DFEE-2F8E-489C-90AC-A6D3CEE0B689}" type="pres">
      <dgm:prSet presAssocID="{037AA5A2-AE49-405F-9590-00023A00E36D}" presName="rootText" presStyleLbl="node3" presStyleIdx="10" presStyleCnt="11">
        <dgm:presLayoutVars>
          <dgm:chPref val="3"/>
        </dgm:presLayoutVars>
      </dgm:prSet>
      <dgm:spPr/>
    </dgm:pt>
    <dgm:pt modelId="{FA73D982-6030-4C81-A44A-BE671623B0D1}" type="pres">
      <dgm:prSet presAssocID="{037AA5A2-AE49-405F-9590-00023A00E36D}" presName="rootConnector" presStyleLbl="node3" presStyleIdx="10" presStyleCnt="11"/>
      <dgm:spPr/>
    </dgm:pt>
    <dgm:pt modelId="{C6A2D5C1-6062-487B-889F-B25AFF81362D}" type="pres">
      <dgm:prSet presAssocID="{037AA5A2-AE49-405F-9590-00023A00E36D}" presName="hierChild4" presStyleCnt="0"/>
      <dgm:spPr/>
    </dgm:pt>
    <dgm:pt modelId="{1645FE4D-C11C-4C51-AF59-61C039321EEA}" type="pres">
      <dgm:prSet presAssocID="{037AA5A2-AE49-405F-9590-00023A00E36D}" presName="hierChild5" presStyleCnt="0"/>
      <dgm:spPr/>
    </dgm:pt>
    <dgm:pt modelId="{8A7D2D96-7FE8-4ED6-99BC-614B5727A895}" type="pres">
      <dgm:prSet presAssocID="{FB15ADB2-3F4B-46DE-BE31-1DBA4578F566}" presName="hierChild5" presStyleCnt="0"/>
      <dgm:spPr/>
    </dgm:pt>
    <dgm:pt modelId="{95ACDE4D-9A44-41F4-92B0-915AE97C4BD5}" type="pres">
      <dgm:prSet presAssocID="{42E9B681-1004-438F-ABB2-2A555CD2919B}" presName="hierChild3" presStyleCnt="0"/>
      <dgm:spPr/>
    </dgm:pt>
  </dgm:ptLst>
  <dgm:cxnLst>
    <dgm:cxn modelId="{F7CF0B01-9AA6-43BE-A680-BD9D147ED76E}" type="presOf" srcId="{30007721-CF61-4297-917C-62EF0AFBEE7D}" destId="{F824F149-9CB8-44F6-BD7F-DA6E732269A5}" srcOrd="0" destOrd="0" presId="urn:microsoft.com/office/officeart/2005/8/layout/orgChart1"/>
    <dgm:cxn modelId="{ECBAC902-EE24-43AB-8E72-FEE55962756B}" type="presOf" srcId="{38389228-066B-453F-B157-720801069644}" destId="{1E846C4C-F44B-4E76-8C6C-67372294C6D0}" srcOrd="0" destOrd="0" presId="urn:microsoft.com/office/officeart/2005/8/layout/orgChart1"/>
    <dgm:cxn modelId="{696C2F04-D0E8-4FB6-9BE1-5B2F1FE76BAA}" type="presOf" srcId="{740B1DD5-581E-4605-B14C-B41ACFB147AF}" destId="{2C7607C3-EED0-4ED9-9B89-8E8264CE2438}" srcOrd="0" destOrd="0" presId="urn:microsoft.com/office/officeart/2005/8/layout/orgChart1"/>
    <dgm:cxn modelId="{276E1A05-8EA9-4591-9333-6FE9DDF9D322}" type="presOf" srcId="{8A670C60-7A0B-4363-A753-F6E6E0F321EA}" destId="{6BF85606-AED3-424C-AF02-8F6CF16C9E3E}" srcOrd="0" destOrd="0" presId="urn:microsoft.com/office/officeart/2005/8/layout/orgChart1"/>
    <dgm:cxn modelId="{56AC5707-7406-481C-A78E-877271D4350C}" srcId="{9E1F8D01-1C50-423D-9ED7-655BDAF17816}" destId="{54D63F28-2929-4699-A1D2-283318242C12}" srcOrd="1" destOrd="0" parTransId="{98076FE2-891B-41A9-B84B-BB0B56CCE33F}" sibTransId="{A8690D8B-392D-49DA-AA85-EB69F0DA0B49}"/>
    <dgm:cxn modelId="{F4BD7915-27D1-4093-9F3E-7AF87395E7CA}" type="presOf" srcId="{7F245E15-9210-496A-BB56-A28CAA013F66}" destId="{BE79DCB5-F6E4-4D4C-85A7-7AA180EC6D55}" srcOrd="0" destOrd="0" presId="urn:microsoft.com/office/officeart/2005/8/layout/orgChart1"/>
    <dgm:cxn modelId="{9EB1141C-D4EC-4DF9-95A7-D8E723D9610C}" srcId="{9E1F8D01-1C50-423D-9ED7-655BDAF17816}" destId="{7F245E15-9210-496A-BB56-A28CAA013F66}" srcOrd="0" destOrd="0" parTransId="{71F0234F-4CCC-4061-8EC0-CD5E31518756}" sibTransId="{65F8067C-9077-4B57-9795-FD30FEED36A1}"/>
    <dgm:cxn modelId="{1C63201F-042B-445E-AB78-4AA3941BD9D0}" srcId="{20BFACFD-6445-430B-8C1C-D5BA92904E71}" destId="{47D88C01-8284-4FEF-B7EE-1E18147DF935}" srcOrd="1" destOrd="0" parTransId="{4F8F6596-7AB8-4679-ACC9-03B378636B92}" sibTransId="{744BDCF2-2299-4892-BC53-720CDD9BF53A}"/>
    <dgm:cxn modelId="{489EB120-87EC-4968-93F6-70A55CD41AC9}" type="presOf" srcId="{20BFACFD-6445-430B-8C1C-D5BA92904E71}" destId="{9E377D51-7AAC-4B9F-AB85-61A586B164D9}" srcOrd="0" destOrd="0" presId="urn:microsoft.com/office/officeart/2005/8/layout/orgChart1"/>
    <dgm:cxn modelId="{2065C621-8A9C-4E44-8CAD-8F20F7E9F045}" type="presOf" srcId="{D192B706-CE4A-4237-8630-FF7FEC5010BB}" destId="{62E2BB23-8E7E-4F4D-8F1E-5D0EDE59EF72}" srcOrd="1" destOrd="0" presId="urn:microsoft.com/office/officeart/2005/8/layout/orgChart1"/>
    <dgm:cxn modelId="{6A486D22-79E0-412D-9C79-534B25CB2291}" srcId="{42E9B681-1004-438F-ABB2-2A555CD2919B}" destId="{FB15ADB2-3F4B-46DE-BE31-1DBA4578F566}" srcOrd="3" destOrd="0" parTransId="{544389E9-A377-4DD2-9A1D-E3BFE9583262}" sibTransId="{30F5C4F9-6964-4519-A45A-7854C550EC24}"/>
    <dgm:cxn modelId="{305F4B25-7435-4231-980A-568D892A6466}" type="presOf" srcId="{533C3A3B-F891-4B1B-A026-D6B996910D90}" destId="{B43ACFD5-556B-47FC-9334-CF0A474B3879}" srcOrd="1" destOrd="0" presId="urn:microsoft.com/office/officeart/2005/8/layout/orgChart1"/>
    <dgm:cxn modelId="{DEA80D31-D53D-48A9-BD8F-900E85E418FE}" type="presOf" srcId="{FA15113A-EE38-4B07-83A8-4CC61C3F6D23}" destId="{18A5BDF6-939B-4CE9-AE1E-863C73C0E8CF}" srcOrd="0" destOrd="0" presId="urn:microsoft.com/office/officeart/2005/8/layout/orgChart1"/>
    <dgm:cxn modelId="{97C49F31-D46A-4F94-AD5E-FCEDE7F0668E}" type="presOf" srcId="{4F8F6596-7AB8-4679-ACC9-03B378636B92}" destId="{8B4969CD-4796-4E67-911B-314AFC1EF2C2}" srcOrd="0" destOrd="0" presId="urn:microsoft.com/office/officeart/2005/8/layout/orgChart1"/>
    <dgm:cxn modelId="{4A3B8F32-0CEA-4711-95AC-AB1056969665}" type="presOf" srcId="{6930D795-2F87-42A4-BEDF-D58800155ED5}" destId="{7605A53C-416A-439C-B57B-B1D358C702D2}" srcOrd="0" destOrd="0" presId="urn:microsoft.com/office/officeart/2005/8/layout/orgChart1"/>
    <dgm:cxn modelId="{21C2D333-CA6F-4EBF-B0FD-FC5E9B68C0F8}" type="presOf" srcId="{AEB415F5-003F-4F8D-B2A2-C48D5E1A5160}" destId="{D77CC423-4319-4783-9008-C58F480015E7}" srcOrd="0" destOrd="0" presId="urn:microsoft.com/office/officeart/2005/8/layout/orgChart1"/>
    <dgm:cxn modelId="{BE16F637-9B02-4DF9-9FE1-9F2BA00668C7}" type="presOf" srcId="{47D88C01-8284-4FEF-B7EE-1E18147DF935}" destId="{3E3576C7-711A-4909-88ED-B4410070F0CC}" srcOrd="0" destOrd="0" presId="urn:microsoft.com/office/officeart/2005/8/layout/orgChart1"/>
    <dgm:cxn modelId="{65F6F837-4C1C-4966-8DE1-C5EEB226DD11}" type="presOf" srcId="{47D88C01-8284-4FEF-B7EE-1E18147DF935}" destId="{40E4380A-7853-4B36-BC68-3DBB8D1AFAA1}" srcOrd="1" destOrd="0" presId="urn:microsoft.com/office/officeart/2005/8/layout/orgChart1"/>
    <dgm:cxn modelId="{3BE1743A-DA27-45F4-860B-4A588AD862C8}" type="presOf" srcId="{FF273A3D-8942-455F-9971-10D4AAE69C8B}" destId="{134CE04F-D85E-4EE2-BC37-8424D660E35D}" srcOrd="0" destOrd="0" presId="urn:microsoft.com/office/officeart/2005/8/layout/orgChart1"/>
    <dgm:cxn modelId="{F829135E-0636-48CC-A2DD-EFA5E730F12E}" type="presOf" srcId="{7F245E15-9210-496A-BB56-A28CAA013F66}" destId="{1C161570-36D9-40AB-A280-35474DFC416C}" srcOrd="1" destOrd="0" presId="urn:microsoft.com/office/officeart/2005/8/layout/orgChart1"/>
    <dgm:cxn modelId="{5F38E141-F5ED-4BCD-A995-E70D5AEBA7F4}" srcId="{533C3A3B-F891-4B1B-A026-D6B996910D90}" destId="{4AFDE727-92BB-4459-AF8C-51238944BD41}" srcOrd="1" destOrd="0" parTransId="{5DB5BEEA-37D1-452B-ABC8-CCBE4A8D1402}" sibTransId="{0D0FE1DB-013A-47A2-8056-9402F9002094}"/>
    <dgm:cxn modelId="{87631765-953E-4E62-8F42-E3094E6C3D21}" type="presOf" srcId="{98076FE2-891B-41A9-B84B-BB0B56CCE33F}" destId="{B60F47C5-DFF8-48E9-8A1D-4F4A4CFA16A5}" srcOrd="0" destOrd="0" presId="urn:microsoft.com/office/officeart/2005/8/layout/orgChart1"/>
    <dgm:cxn modelId="{CF435345-60FD-4AEE-B84C-DD8A6D3079A8}" srcId="{42E9B681-1004-438F-ABB2-2A555CD2919B}" destId="{9E1F8D01-1C50-423D-9ED7-655BDAF17816}" srcOrd="2" destOrd="0" parTransId="{874D46DB-2971-4B4C-AF20-EED9FF7767E7}" sibTransId="{16C220C2-E65E-4D6A-91C0-170A2E35476A}"/>
    <dgm:cxn modelId="{A8739766-7E17-476B-B52A-66BE068A60C3}" type="presOf" srcId="{54D63F28-2929-4699-A1D2-283318242C12}" destId="{11DDAA14-B33D-44F6-968A-4369EB1D570E}" srcOrd="1" destOrd="0" presId="urn:microsoft.com/office/officeart/2005/8/layout/orgChart1"/>
    <dgm:cxn modelId="{42AD1F68-AAA6-4C6C-B7E6-754ED0FA7047}" type="presOf" srcId="{20BFACFD-6445-430B-8C1C-D5BA92904E71}" destId="{56EA7639-FB15-44BF-9C84-A8DB367B8AF0}" srcOrd="1" destOrd="0" presId="urn:microsoft.com/office/officeart/2005/8/layout/orgChart1"/>
    <dgm:cxn modelId="{BA74F36C-CD8C-4798-BD4D-87E7389951C0}" type="presOf" srcId="{42E9B681-1004-438F-ABB2-2A555CD2919B}" destId="{EF6274DC-5381-4B4F-B989-8EBD4ABA356A}" srcOrd="0" destOrd="0" presId="urn:microsoft.com/office/officeart/2005/8/layout/orgChart1"/>
    <dgm:cxn modelId="{B9B99351-A68C-453E-9452-F47DB2FB8CA0}" srcId="{533C3A3B-F891-4B1B-A026-D6B996910D90}" destId="{38389228-066B-453F-B157-720801069644}" srcOrd="2" destOrd="0" parTransId="{FA15113A-EE38-4B07-83A8-4CC61C3F6D23}" sibTransId="{87ABE059-8E41-406E-85B2-E49BD8D60FE2}"/>
    <dgm:cxn modelId="{A4975B52-797C-4B5A-B819-F4F1CCC8045F}" type="presOf" srcId="{B161AA62-6611-4C05-9A50-A48FF764B22F}" destId="{459C0037-5E10-4678-9030-9639FB429E0C}" srcOrd="0" destOrd="0" presId="urn:microsoft.com/office/officeart/2005/8/layout/orgChart1"/>
    <dgm:cxn modelId="{AE8D0353-89F9-43E9-BF50-53E7EB3B20DB}" type="presOf" srcId="{FB15ADB2-3F4B-46DE-BE31-1DBA4578F566}" destId="{03AE6F4E-45A1-4764-9BDA-ED75CD3C8BF8}" srcOrd="0" destOrd="0" presId="urn:microsoft.com/office/officeart/2005/8/layout/orgChart1"/>
    <dgm:cxn modelId="{F8880F56-83D2-460A-9CB1-7F7EDFE8D541}" srcId="{42E9B681-1004-438F-ABB2-2A555CD2919B}" destId="{20BFACFD-6445-430B-8C1C-D5BA92904E71}" srcOrd="0" destOrd="0" parTransId="{508ACB58-B3B6-47FA-A410-8E0D40817CCA}" sibTransId="{BF6A48DB-48DE-4D6E-B8E2-555EFF939E60}"/>
    <dgm:cxn modelId="{579C6977-C914-42B6-A0B4-EFBAA4296EFA}" type="presOf" srcId="{ADD30F27-A5CB-47F0-BFCE-AE3C9A12F31C}" destId="{B0397FCF-C709-411F-9432-13971003A313}" srcOrd="0" destOrd="0" presId="urn:microsoft.com/office/officeart/2005/8/layout/orgChart1"/>
    <dgm:cxn modelId="{ABB23978-B914-4314-BB67-69D5478FDC1A}" type="presOf" srcId="{037AA5A2-AE49-405F-9590-00023A00E36D}" destId="{FA73D982-6030-4C81-A44A-BE671623B0D1}" srcOrd="1" destOrd="0" presId="urn:microsoft.com/office/officeart/2005/8/layout/orgChart1"/>
    <dgm:cxn modelId="{7C14B958-6A41-4C41-BBF8-F29D2DBE7DA6}" type="presOf" srcId="{9E1F8D01-1C50-423D-9ED7-655BDAF17816}" destId="{DB33A53C-3D0A-495B-A8C4-6865EA8ABC56}" srcOrd="1" destOrd="0" presId="urn:microsoft.com/office/officeart/2005/8/layout/orgChart1"/>
    <dgm:cxn modelId="{3F491F79-0444-448E-BD80-2EDA78BC8DE2}" srcId="{740B1DD5-581E-4605-B14C-B41ACFB147AF}" destId="{42E9B681-1004-438F-ABB2-2A555CD2919B}" srcOrd="0" destOrd="0" parTransId="{BA3D1DC1-B77D-4A53-A4A9-A7B992AB64D6}" sibTransId="{1C573EB4-8678-46B9-99B1-AAF82D78BA97}"/>
    <dgm:cxn modelId="{49B0FA84-E97C-4539-BAE9-1E3A2EC304DA}" srcId="{FB15ADB2-3F4B-46DE-BE31-1DBA4578F566}" destId="{037AA5A2-AE49-405F-9590-00023A00E36D}" srcOrd="1" destOrd="0" parTransId="{30007721-CF61-4297-917C-62EF0AFBEE7D}" sibTransId="{2961AF3B-9816-48EE-A508-A09A80B16FE0}"/>
    <dgm:cxn modelId="{2ECC3187-69DD-4F62-BDEB-3ED161F383E7}" type="presOf" srcId="{AEB415F5-003F-4F8D-B2A2-C48D5E1A5160}" destId="{179130D4-3E39-450F-B504-FB74B34622DA}" srcOrd="1" destOrd="0" presId="urn:microsoft.com/office/officeart/2005/8/layout/orgChart1"/>
    <dgm:cxn modelId="{7A39CB88-302E-4EE7-BFF7-31EC69CBB5B1}" type="presOf" srcId="{9E1F8D01-1C50-423D-9ED7-655BDAF17816}" destId="{D1F3D907-5FE8-4541-807F-800B9DE7974D}" srcOrd="0" destOrd="0" presId="urn:microsoft.com/office/officeart/2005/8/layout/orgChart1"/>
    <dgm:cxn modelId="{9BF9988E-A676-4386-8F2B-8C65793B4C86}" type="presOf" srcId="{10EF5938-AE40-4D88-8E55-42C5B8515A9B}" destId="{709331FD-7959-46AE-849C-DE2971C1CDFB}" srcOrd="0" destOrd="0" presId="urn:microsoft.com/office/officeart/2005/8/layout/orgChart1"/>
    <dgm:cxn modelId="{FC35E48E-BB62-4016-B06F-81DD34A66DB0}" type="presOf" srcId="{4AFDE727-92BB-4459-AF8C-51238944BD41}" destId="{8FA7BB5E-0C26-440D-BE56-8F850B54DFAA}" srcOrd="1" destOrd="0" presId="urn:microsoft.com/office/officeart/2005/8/layout/orgChart1"/>
    <dgm:cxn modelId="{D4530C8F-4870-4183-AC9E-F68D8C0281BB}" type="presOf" srcId="{71F0234F-4CCC-4061-8EC0-CD5E31518756}" destId="{9DAB598D-53D0-4449-B9C2-194FD50C1DAB}" srcOrd="0" destOrd="0" presId="urn:microsoft.com/office/officeart/2005/8/layout/orgChart1"/>
    <dgm:cxn modelId="{B284B68F-9932-4603-B4F6-F2004AEA504F}" type="presOf" srcId="{874D46DB-2971-4B4C-AF20-EED9FF7767E7}" destId="{A05E6EF2-6601-4321-985C-63E7E2282B96}" srcOrd="0" destOrd="0" presId="urn:microsoft.com/office/officeart/2005/8/layout/orgChart1"/>
    <dgm:cxn modelId="{3CED6991-B69D-42B4-B1CF-7BD6E2BD0D12}" type="presOf" srcId="{A20FA63D-30B8-48AC-9B2B-283FDDDE4F2B}" destId="{E83E0C6C-A837-4252-A9C0-C1420342FB3A}" srcOrd="0" destOrd="0" presId="urn:microsoft.com/office/officeart/2005/8/layout/orgChart1"/>
    <dgm:cxn modelId="{1DCBA394-4A72-4571-A822-D2B74567AE03}" srcId="{42E9B681-1004-438F-ABB2-2A555CD2919B}" destId="{533C3A3B-F891-4B1B-A026-D6B996910D90}" srcOrd="1" destOrd="0" parTransId="{8A670C60-7A0B-4363-A753-F6E6E0F321EA}" sibTransId="{FCEC0E79-5B57-4704-B47C-E82165A9EA19}"/>
    <dgm:cxn modelId="{7D20C897-80EC-4E1D-9C85-DC5645E87E2E}" type="presOf" srcId="{037AA5A2-AE49-405F-9590-00023A00E36D}" destId="{9771DFEE-2F8E-489C-90AC-A6D3CEE0B689}" srcOrd="0" destOrd="0" presId="urn:microsoft.com/office/officeart/2005/8/layout/orgChart1"/>
    <dgm:cxn modelId="{BEAB039B-7506-4C1D-907F-DED00167F619}" type="presOf" srcId="{753F5A60-0847-4895-928E-B6F1999C485A}" destId="{BA878758-D642-43CE-8168-206B460CBAAD}" srcOrd="0" destOrd="0" presId="urn:microsoft.com/office/officeart/2005/8/layout/orgChart1"/>
    <dgm:cxn modelId="{52A3B89C-8AE6-414D-8D77-1C9EBE96D9EB}" type="presOf" srcId="{533C3A3B-F891-4B1B-A026-D6B996910D90}" destId="{8B597F39-6DB3-4B3E-AC7A-11A9C671AA5A}" srcOrd="0" destOrd="0" presId="urn:microsoft.com/office/officeart/2005/8/layout/orgChart1"/>
    <dgm:cxn modelId="{6007669D-BF1C-4BF0-8401-51337BA76E1F}" srcId="{20BFACFD-6445-430B-8C1C-D5BA92904E71}" destId="{B161AA62-6611-4C05-9A50-A48FF764B22F}" srcOrd="2" destOrd="0" parTransId="{10EF5938-AE40-4D88-8E55-42C5B8515A9B}" sibTransId="{64165A89-60ED-4DCF-BAD9-0D5A27AF89B1}"/>
    <dgm:cxn modelId="{E593E49E-01F3-45FD-BEAF-8E3BC565894C}" type="presOf" srcId="{ADD30F27-A5CB-47F0-BFCE-AE3C9A12F31C}" destId="{5FE6D7B4-57C1-4698-93D9-3A29F4D8C7A1}" srcOrd="1" destOrd="0" presId="urn:microsoft.com/office/officeart/2005/8/layout/orgChart1"/>
    <dgm:cxn modelId="{95B92AA2-8713-430F-B443-1E7E24E91052}" type="presOf" srcId="{D192B706-CE4A-4237-8630-FF7FEC5010BB}" destId="{DE6BBE8B-FD79-44EB-B0EC-37803D8ED39F}" srcOrd="0" destOrd="0" presId="urn:microsoft.com/office/officeart/2005/8/layout/orgChart1"/>
    <dgm:cxn modelId="{57E80CA4-1936-49F5-98B3-11E1F9DD2C16}" srcId="{FB15ADB2-3F4B-46DE-BE31-1DBA4578F566}" destId="{AEB415F5-003F-4F8D-B2A2-C48D5E1A5160}" srcOrd="0" destOrd="0" parTransId="{753F5A60-0847-4895-928E-B6F1999C485A}" sibTransId="{6F0F2BD9-4928-4019-9F69-2910DEE6FA78}"/>
    <dgm:cxn modelId="{748B7BA9-3F63-4C0F-9DDC-CD3FA2CE54F3}" type="presOf" srcId="{4AFDE727-92BB-4459-AF8C-51238944BD41}" destId="{7C858CCB-EAA9-4D6E-94C2-D71E709DF6E7}" srcOrd="0" destOrd="0" presId="urn:microsoft.com/office/officeart/2005/8/layout/orgChart1"/>
    <dgm:cxn modelId="{D6192CAA-B0DA-4D9D-8D30-5110193DC0EE}" type="presOf" srcId="{FF273A3D-8942-455F-9971-10D4AAE69C8B}" destId="{383880BD-DBBA-4401-9046-0838BCC8041C}" srcOrd="1" destOrd="0" presId="urn:microsoft.com/office/officeart/2005/8/layout/orgChart1"/>
    <dgm:cxn modelId="{943777AB-C8DF-4916-B866-20BA1C2E217F}" srcId="{20BFACFD-6445-430B-8C1C-D5BA92904E71}" destId="{ADD30F27-A5CB-47F0-BFCE-AE3C9A12F31C}" srcOrd="0" destOrd="0" parTransId="{6930D795-2F87-42A4-BEDF-D58800155ED5}" sibTransId="{C4AA68ED-D3E7-4E1C-BDF3-3EA426FDD8D5}"/>
    <dgm:cxn modelId="{D5EBA8AE-BEE6-41C3-B954-165653609008}" type="presOf" srcId="{544389E9-A377-4DD2-9A1D-E3BFE9583262}" destId="{E6048828-9B9F-4515-97F6-5B5814A00AD6}" srcOrd="0" destOrd="0" presId="urn:microsoft.com/office/officeart/2005/8/layout/orgChart1"/>
    <dgm:cxn modelId="{FE505EC0-334E-4108-A10D-089B238966F3}" type="presOf" srcId="{42E9B681-1004-438F-ABB2-2A555CD2919B}" destId="{560FC9AA-49C6-4866-B1AE-CAC3408F342A}" srcOrd="1" destOrd="0" presId="urn:microsoft.com/office/officeart/2005/8/layout/orgChart1"/>
    <dgm:cxn modelId="{A7E8A6CA-77AA-4047-A8E0-013BD78F1642}" type="presOf" srcId="{54D63F28-2929-4699-A1D2-283318242C12}" destId="{45866B5B-6ABF-4E4B-B77D-C1FC5B0A7C3E}" srcOrd="0" destOrd="0" presId="urn:microsoft.com/office/officeart/2005/8/layout/orgChart1"/>
    <dgm:cxn modelId="{D42D0CE2-4004-4BE5-8C71-92C86D4DEBBE}" srcId="{533C3A3B-F891-4B1B-A026-D6B996910D90}" destId="{FF273A3D-8942-455F-9971-10D4AAE69C8B}" srcOrd="0" destOrd="0" parTransId="{A20FA63D-30B8-48AC-9B2B-283FDDDE4F2B}" sibTransId="{593A341C-6492-4B3F-9061-FDB7000FD531}"/>
    <dgm:cxn modelId="{B56FDEE2-28BC-456C-8FFC-7B01088E3F7F}" type="presOf" srcId="{5DB5BEEA-37D1-452B-ABC8-CCBE4A8D1402}" destId="{DD9F22B3-EA87-4374-9760-F2489FEF5775}" srcOrd="0" destOrd="0" presId="urn:microsoft.com/office/officeart/2005/8/layout/orgChart1"/>
    <dgm:cxn modelId="{27FA5AEC-43C1-4B49-8BE1-E31E110F865F}" type="presOf" srcId="{122F00E1-9F83-4000-A4B3-8684E6F739A8}" destId="{73772D51-C45E-40C4-8EC5-86B2F9087BF4}" srcOrd="0" destOrd="0" presId="urn:microsoft.com/office/officeart/2005/8/layout/orgChart1"/>
    <dgm:cxn modelId="{864A9BEF-281E-4BA9-836C-5AB00090447C}" srcId="{9E1F8D01-1C50-423D-9ED7-655BDAF17816}" destId="{D192B706-CE4A-4237-8630-FF7FEC5010BB}" srcOrd="2" destOrd="0" parTransId="{122F00E1-9F83-4000-A4B3-8684E6F739A8}" sibTransId="{836CCAF3-0C5E-48D2-9942-7A52E3F96F1B}"/>
    <dgm:cxn modelId="{48F871F0-5775-466C-B51D-921D7BD8F51C}" type="presOf" srcId="{38389228-066B-453F-B157-720801069644}" destId="{7C6297CA-29CE-4B86-B33B-4C8A0E663B5B}" srcOrd="1" destOrd="0" presId="urn:microsoft.com/office/officeart/2005/8/layout/orgChart1"/>
    <dgm:cxn modelId="{BF2699F1-A52F-4160-894A-5B81423D4245}" type="presOf" srcId="{508ACB58-B3B6-47FA-A410-8E0D40817CCA}" destId="{9777128A-C801-410A-A6AC-913C5EBF97F6}" srcOrd="0" destOrd="0" presId="urn:microsoft.com/office/officeart/2005/8/layout/orgChart1"/>
    <dgm:cxn modelId="{7AB458F2-38B0-48A0-A766-9D900B21D4D3}" type="presOf" srcId="{B161AA62-6611-4C05-9A50-A48FF764B22F}" destId="{D33CEFEC-7A98-47AA-9EB4-2A8CC6414526}" srcOrd="1" destOrd="0" presId="urn:microsoft.com/office/officeart/2005/8/layout/orgChart1"/>
    <dgm:cxn modelId="{F5B875F5-822E-4DE1-AE8F-0BF15100581A}" type="presOf" srcId="{FB15ADB2-3F4B-46DE-BE31-1DBA4578F566}" destId="{F1973A37-171A-4581-9A1F-E01CA41234AE}" srcOrd="1" destOrd="0" presId="urn:microsoft.com/office/officeart/2005/8/layout/orgChart1"/>
    <dgm:cxn modelId="{06776C93-8D38-4D04-9056-90A2C82782FB}" type="presParOf" srcId="{2C7607C3-EED0-4ED9-9B89-8E8264CE2438}" destId="{CE1BE2A3-A01A-42A6-A5DC-ECD279F802C9}" srcOrd="0" destOrd="0" presId="urn:microsoft.com/office/officeart/2005/8/layout/orgChart1"/>
    <dgm:cxn modelId="{3310D65B-105A-43E7-97F5-21B1826F986B}" type="presParOf" srcId="{CE1BE2A3-A01A-42A6-A5DC-ECD279F802C9}" destId="{C8B0A3B0-1567-4350-938D-57599F9A55AE}" srcOrd="0" destOrd="0" presId="urn:microsoft.com/office/officeart/2005/8/layout/orgChart1"/>
    <dgm:cxn modelId="{37F6D4BC-4933-4F76-BDF0-0F26AB9EFBBD}" type="presParOf" srcId="{C8B0A3B0-1567-4350-938D-57599F9A55AE}" destId="{EF6274DC-5381-4B4F-B989-8EBD4ABA356A}" srcOrd="0" destOrd="0" presId="urn:microsoft.com/office/officeart/2005/8/layout/orgChart1"/>
    <dgm:cxn modelId="{A0F570FE-749F-47B4-B980-2ECBD8852DC7}" type="presParOf" srcId="{C8B0A3B0-1567-4350-938D-57599F9A55AE}" destId="{560FC9AA-49C6-4866-B1AE-CAC3408F342A}" srcOrd="1" destOrd="0" presId="urn:microsoft.com/office/officeart/2005/8/layout/orgChart1"/>
    <dgm:cxn modelId="{711B6B6A-A7E6-49AA-9FAD-397813306EF3}" type="presParOf" srcId="{CE1BE2A3-A01A-42A6-A5DC-ECD279F802C9}" destId="{B7D1F84D-9119-4641-AB08-C7BABABA847C}" srcOrd="1" destOrd="0" presId="urn:microsoft.com/office/officeart/2005/8/layout/orgChart1"/>
    <dgm:cxn modelId="{BA11D38B-324D-4543-93E0-2472BCAEB711}" type="presParOf" srcId="{B7D1F84D-9119-4641-AB08-C7BABABA847C}" destId="{9777128A-C801-410A-A6AC-913C5EBF97F6}" srcOrd="0" destOrd="0" presId="urn:microsoft.com/office/officeart/2005/8/layout/orgChart1"/>
    <dgm:cxn modelId="{B0EE5A83-95CD-4051-9DF8-A5FC1E4C1250}" type="presParOf" srcId="{B7D1F84D-9119-4641-AB08-C7BABABA847C}" destId="{81EECF25-DA4D-4B80-806E-88DA1BEA6D33}" srcOrd="1" destOrd="0" presId="urn:microsoft.com/office/officeart/2005/8/layout/orgChart1"/>
    <dgm:cxn modelId="{31E52D49-FD0C-44B3-B83E-D49BC599A1C6}" type="presParOf" srcId="{81EECF25-DA4D-4B80-806E-88DA1BEA6D33}" destId="{7562B438-5017-4A7E-891D-B0CBBDB5095C}" srcOrd="0" destOrd="0" presId="urn:microsoft.com/office/officeart/2005/8/layout/orgChart1"/>
    <dgm:cxn modelId="{84C35891-1A64-4A5E-B5FA-29C2E8F47F81}" type="presParOf" srcId="{7562B438-5017-4A7E-891D-B0CBBDB5095C}" destId="{9E377D51-7AAC-4B9F-AB85-61A586B164D9}" srcOrd="0" destOrd="0" presId="urn:microsoft.com/office/officeart/2005/8/layout/orgChart1"/>
    <dgm:cxn modelId="{A79AC0E4-A042-41FF-813F-7F9959869FDA}" type="presParOf" srcId="{7562B438-5017-4A7E-891D-B0CBBDB5095C}" destId="{56EA7639-FB15-44BF-9C84-A8DB367B8AF0}" srcOrd="1" destOrd="0" presId="urn:microsoft.com/office/officeart/2005/8/layout/orgChart1"/>
    <dgm:cxn modelId="{4623787D-28C9-4174-8AC0-A27FAFEA7314}" type="presParOf" srcId="{81EECF25-DA4D-4B80-806E-88DA1BEA6D33}" destId="{09661DB4-E811-4048-867F-BB3EE1A97AE0}" srcOrd="1" destOrd="0" presId="urn:microsoft.com/office/officeart/2005/8/layout/orgChart1"/>
    <dgm:cxn modelId="{44878469-A90D-4064-94F4-F0ACF0193EC7}" type="presParOf" srcId="{09661DB4-E811-4048-867F-BB3EE1A97AE0}" destId="{7605A53C-416A-439C-B57B-B1D358C702D2}" srcOrd="0" destOrd="0" presId="urn:microsoft.com/office/officeart/2005/8/layout/orgChart1"/>
    <dgm:cxn modelId="{E2916C67-D3F2-46B3-AC7C-91A59E366D79}" type="presParOf" srcId="{09661DB4-E811-4048-867F-BB3EE1A97AE0}" destId="{9F47D8C6-0188-4414-9267-8287B160D0D5}" srcOrd="1" destOrd="0" presId="urn:microsoft.com/office/officeart/2005/8/layout/orgChart1"/>
    <dgm:cxn modelId="{A96C1D0E-F2CE-4943-BEC5-6AC55EC4979D}" type="presParOf" srcId="{9F47D8C6-0188-4414-9267-8287B160D0D5}" destId="{200F3DFA-B115-46A6-AC57-F9137AADFBF0}" srcOrd="0" destOrd="0" presId="urn:microsoft.com/office/officeart/2005/8/layout/orgChart1"/>
    <dgm:cxn modelId="{0120854F-1BBB-4E5A-A5A7-5D6E828672AA}" type="presParOf" srcId="{200F3DFA-B115-46A6-AC57-F9137AADFBF0}" destId="{B0397FCF-C709-411F-9432-13971003A313}" srcOrd="0" destOrd="0" presId="urn:microsoft.com/office/officeart/2005/8/layout/orgChart1"/>
    <dgm:cxn modelId="{4EB9430B-ED98-475F-89A2-8B67E061BC89}" type="presParOf" srcId="{200F3DFA-B115-46A6-AC57-F9137AADFBF0}" destId="{5FE6D7B4-57C1-4698-93D9-3A29F4D8C7A1}" srcOrd="1" destOrd="0" presId="urn:microsoft.com/office/officeart/2005/8/layout/orgChart1"/>
    <dgm:cxn modelId="{0906BB84-5778-4E30-993B-660959282DD1}" type="presParOf" srcId="{9F47D8C6-0188-4414-9267-8287B160D0D5}" destId="{E483D009-EFB4-470A-985F-117F9EEE2FE6}" srcOrd="1" destOrd="0" presId="urn:microsoft.com/office/officeart/2005/8/layout/orgChart1"/>
    <dgm:cxn modelId="{48284234-1841-4C7A-B731-8C9507FFDB70}" type="presParOf" srcId="{9F47D8C6-0188-4414-9267-8287B160D0D5}" destId="{40174380-5F34-4707-922B-9708083CD80C}" srcOrd="2" destOrd="0" presId="urn:microsoft.com/office/officeart/2005/8/layout/orgChart1"/>
    <dgm:cxn modelId="{E7273D0E-8055-4E5E-8980-F4C62B7A630A}" type="presParOf" srcId="{09661DB4-E811-4048-867F-BB3EE1A97AE0}" destId="{8B4969CD-4796-4E67-911B-314AFC1EF2C2}" srcOrd="2" destOrd="0" presId="urn:microsoft.com/office/officeart/2005/8/layout/orgChart1"/>
    <dgm:cxn modelId="{D4A7869F-63A4-4522-9731-CAA530C994EA}" type="presParOf" srcId="{09661DB4-E811-4048-867F-BB3EE1A97AE0}" destId="{16539799-99EC-4427-8FC8-4A13BE3FFDFF}" srcOrd="3" destOrd="0" presId="urn:microsoft.com/office/officeart/2005/8/layout/orgChart1"/>
    <dgm:cxn modelId="{D5F38D98-729B-4AC7-A88C-D49E33602223}" type="presParOf" srcId="{16539799-99EC-4427-8FC8-4A13BE3FFDFF}" destId="{9AD389BA-42CD-47D3-931D-4B99F792027C}" srcOrd="0" destOrd="0" presId="urn:microsoft.com/office/officeart/2005/8/layout/orgChart1"/>
    <dgm:cxn modelId="{2DC9BFBF-E80F-4896-8D39-8CA5DE0C843E}" type="presParOf" srcId="{9AD389BA-42CD-47D3-931D-4B99F792027C}" destId="{3E3576C7-711A-4909-88ED-B4410070F0CC}" srcOrd="0" destOrd="0" presId="urn:microsoft.com/office/officeart/2005/8/layout/orgChart1"/>
    <dgm:cxn modelId="{0E34047F-CE0C-442F-BC28-7F5ED5DE042B}" type="presParOf" srcId="{9AD389BA-42CD-47D3-931D-4B99F792027C}" destId="{40E4380A-7853-4B36-BC68-3DBB8D1AFAA1}" srcOrd="1" destOrd="0" presId="urn:microsoft.com/office/officeart/2005/8/layout/orgChart1"/>
    <dgm:cxn modelId="{F6C75D89-5EBE-407A-AC8C-510803AEEE2C}" type="presParOf" srcId="{16539799-99EC-4427-8FC8-4A13BE3FFDFF}" destId="{EAE6D361-2956-4754-9300-B75100B5DCAB}" srcOrd="1" destOrd="0" presId="urn:microsoft.com/office/officeart/2005/8/layout/orgChart1"/>
    <dgm:cxn modelId="{325672E4-30F6-4177-8E88-9EFD4F1E4860}" type="presParOf" srcId="{16539799-99EC-4427-8FC8-4A13BE3FFDFF}" destId="{18D8368E-9853-4A89-9384-26FC05287A94}" srcOrd="2" destOrd="0" presId="urn:microsoft.com/office/officeart/2005/8/layout/orgChart1"/>
    <dgm:cxn modelId="{39CC56F0-AB3E-498F-9F0D-820CDF38D928}" type="presParOf" srcId="{09661DB4-E811-4048-867F-BB3EE1A97AE0}" destId="{709331FD-7959-46AE-849C-DE2971C1CDFB}" srcOrd="4" destOrd="0" presId="urn:microsoft.com/office/officeart/2005/8/layout/orgChart1"/>
    <dgm:cxn modelId="{9D2C57B4-CAC3-49A3-8C7A-9F1F0A9D1658}" type="presParOf" srcId="{09661DB4-E811-4048-867F-BB3EE1A97AE0}" destId="{119F4EEF-6D6E-4DDA-8985-A7B85AB2B948}" srcOrd="5" destOrd="0" presId="urn:microsoft.com/office/officeart/2005/8/layout/orgChart1"/>
    <dgm:cxn modelId="{8EC8D7B7-69B9-4D54-857E-DE04BFF57648}" type="presParOf" srcId="{119F4EEF-6D6E-4DDA-8985-A7B85AB2B948}" destId="{B674A046-3B65-4E85-84CB-24BD6487EB6A}" srcOrd="0" destOrd="0" presId="urn:microsoft.com/office/officeart/2005/8/layout/orgChart1"/>
    <dgm:cxn modelId="{356104BD-A7E7-4B40-B8C7-E63C760AEF64}" type="presParOf" srcId="{B674A046-3B65-4E85-84CB-24BD6487EB6A}" destId="{459C0037-5E10-4678-9030-9639FB429E0C}" srcOrd="0" destOrd="0" presId="urn:microsoft.com/office/officeart/2005/8/layout/orgChart1"/>
    <dgm:cxn modelId="{CF4C214A-D45C-47B8-BE41-F015CF0FF2B8}" type="presParOf" srcId="{B674A046-3B65-4E85-84CB-24BD6487EB6A}" destId="{D33CEFEC-7A98-47AA-9EB4-2A8CC6414526}" srcOrd="1" destOrd="0" presId="urn:microsoft.com/office/officeart/2005/8/layout/orgChart1"/>
    <dgm:cxn modelId="{D93E36FD-380F-433E-817F-7F973D3011EC}" type="presParOf" srcId="{119F4EEF-6D6E-4DDA-8985-A7B85AB2B948}" destId="{8C9585A1-9DF6-4F0E-AAAB-D74E6A6CA2F2}" srcOrd="1" destOrd="0" presId="urn:microsoft.com/office/officeart/2005/8/layout/orgChart1"/>
    <dgm:cxn modelId="{913275C2-A988-465C-B033-9137D71EE9DE}" type="presParOf" srcId="{119F4EEF-6D6E-4DDA-8985-A7B85AB2B948}" destId="{B4C463E5-6E94-44FD-B130-22C48E586EBF}" srcOrd="2" destOrd="0" presId="urn:microsoft.com/office/officeart/2005/8/layout/orgChart1"/>
    <dgm:cxn modelId="{7D14AAFD-6DB2-456F-84C7-FB3121398546}" type="presParOf" srcId="{81EECF25-DA4D-4B80-806E-88DA1BEA6D33}" destId="{89FDF431-F503-4C3A-BC54-3CF0134540AE}" srcOrd="2" destOrd="0" presId="urn:microsoft.com/office/officeart/2005/8/layout/orgChart1"/>
    <dgm:cxn modelId="{6A0E0364-1159-4A1A-8C86-53BA3A5A1FC0}" type="presParOf" srcId="{B7D1F84D-9119-4641-AB08-C7BABABA847C}" destId="{6BF85606-AED3-424C-AF02-8F6CF16C9E3E}" srcOrd="2" destOrd="0" presId="urn:microsoft.com/office/officeart/2005/8/layout/orgChart1"/>
    <dgm:cxn modelId="{706C8382-CB52-4F9D-8316-75825EEA0629}" type="presParOf" srcId="{B7D1F84D-9119-4641-AB08-C7BABABA847C}" destId="{95AAA96D-9DC2-43A4-96FC-31B9CDBA6BF0}" srcOrd="3" destOrd="0" presId="urn:microsoft.com/office/officeart/2005/8/layout/orgChart1"/>
    <dgm:cxn modelId="{231D910F-E8EE-404B-8AB5-EA9307B8CBBB}" type="presParOf" srcId="{95AAA96D-9DC2-43A4-96FC-31B9CDBA6BF0}" destId="{1399C218-89D1-4509-B66D-53A68F5B505A}" srcOrd="0" destOrd="0" presId="urn:microsoft.com/office/officeart/2005/8/layout/orgChart1"/>
    <dgm:cxn modelId="{BF08BB65-CC91-44D0-9182-99B4800FE5AE}" type="presParOf" srcId="{1399C218-89D1-4509-B66D-53A68F5B505A}" destId="{8B597F39-6DB3-4B3E-AC7A-11A9C671AA5A}" srcOrd="0" destOrd="0" presId="urn:microsoft.com/office/officeart/2005/8/layout/orgChart1"/>
    <dgm:cxn modelId="{A1E2193B-6999-41C2-AE99-9ECC98A2B359}" type="presParOf" srcId="{1399C218-89D1-4509-B66D-53A68F5B505A}" destId="{B43ACFD5-556B-47FC-9334-CF0A474B3879}" srcOrd="1" destOrd="0" presId="urn:microsoft.com/office/officeart/2005/8/layout/orgChart1"/>
    <dgm:cxn modelId="{4AE6DC91-5671-4A2F-AA34-5D28BA3467A0}" type="presParOf" srcId="{95AAA96D-9DC2-43A4-96FC-31B9CDBA6BF0}" destId="{E11DB87E-20C5-4C64-BF5C-6B20AA8B2EFB}" srcOrd="1" destOrd="0" presId="urn:microsoft.com/office/officeart/2005/8/layout/orgChart1"/>
    <dgm:cxn modelId="{00C89BC7-C20E-4B75-844F-9940F3A445D3}" type="presParOf" srcId="{E11DB87E-20C5-4C64-BF5C-6B20AA8B2EFB}" destId="{E83E0C6C-A837-4252-A9C0-C1420342FB3A}" srcOrd="0" destOrd="0" presId="urn:microsoft.com/office/officeart/2005/8/layout/orgChart1"/>
    <dgm:cxn modelId="{5F0F33EA-661E-4B96-B70C-A61621CB04DC}" type="presParOf" srcId="{E11DB87E-20C5-4C64-BF5C-6B20AA8B2EFB}" destId="{1ECC5496-2E10-43EE-B0EA-860F04D5A9F1}" srcOrd="1" destOrd="0" presId="urn:microsoft.com/office/officeart/2005/8/layout/orgChart1"/>
    <dgm:cxn modelId="{2E324C36-0CC5-4DC9-88ED-F8B7ACCC57B7}" type="presParOf" srcId="{1ECC5496-2E10-43EE-B0EA-860F04D5A9F1}" destId="{845B6D5F-27F3-49A1-83DF-E6D30EE833C4}" srcOrd="0" destOrd="0" presId="urn:microsoft.com/office/officeart/2005/8/layout/orgChart1"/>
    <dgm:cxn modelId="{56FD5C2B-7531-40B4-AFD3-19DF8A2A7667}" type="presParOf" srcId="{845B6D5F-27F3-49A1-83DF-E6D30EE833C4}" destId="{134CE04F-D85E-4EE2-BC37-8424D660E35D}" srcOrd="0" destOrd="0" presId="urn:microsoft.com/office/officeart/2005/8/layout/orgChart1"/>
    <dgm:cxn modelId="{1D216793-91F4-4BB4-864C-FC6B2CFEF4C1}" type="presParOf" srcId="{845B6D5F-27F3-49A1-83DF-E6D30EE833C4}" destId="{383880BD-DBBA-4401-9046-0838BCC8041C}" srcOrd="1" destOrd="0" presId="urn:microsoft.com/office/officeart/2005/8/layout/orgChart1"/>
    <dgm:cxn modelId="{584B6D19-2113-49E0-8BDC-AAA2C8C85500}" type="presParOf" srcId="{1ECC5496-2E10-43EE-B0EA-860F04D5A9F1}" destId="{A41A2C07-BC43-4986-8832-302D82A22C7B}" srcOrd="1" destOrd="0" presId="urn:microsoft.com/office/officeart/2005/8/layout/orgChart1"/>
    <dgm:cxn modelId="{13F196F4-506B-4C3F-8B3E-7CBA66FD5DD7}" type="presParOf" srcId="{1ECC5496-2E10-43EE-B0EA-860F04D5A9F1}" destId="{3DA324A5-8CE2-49D9-AAA3-039F124705B5}" srcOrd="2" destOrd="0" presId="urn:microsoft.com/office/officeart/2005/8/layout/orgChart1"/>
    <dgm:cxn modelId="{837291A6-A6DA-4750-947B-B38B4CCAD6BE}" type="presParOf" srcId="{E11DB87E-20C5-4C64-BF5C-6B20AA8B2EFB}" destId="{DD9F22B3-EA87-4374-9760-F2489FEF5775}" srcOrd="2" destOrd="0" presId="urn:microsoft.com/office/officeart/2005/8/layout/orgChart1"/>
    <dgm:cxn modelId="{9AEA45C7-05C3-44C3-9677-C22FDF00E711}" type="presParOf" srcId="{E11DB87E-20C5-4C64-BF5C-6B20AA8B2EFB}" destId="{4F12E041-A908-4706-8A09-45FABBDB2DA6}" srcOrd="3" destOrd="0" presId="urn:microsoft.com/office/officeart/2005/8/layout/orgChart1"/>
    <dgm:cxn modelId="{F660361B-1B20-454B-BF31-039210122AD6}" type="presParOf" srcId="{4F12E041-A908-4706-8A09-45FABBDB2DA6}" destId="{C759E724-2F8A-4378-9775-A4858BCF2639}" srcOrd="0" destOrd="0" presId="urn:microsoft.com/office/officeart/2005/8/layout/orgChart1"/>
    <dgm:cxn modelId="{B651F694-D540-4990-B558-96FEB57E50BD}" type="presParOf" srcId="{C759E724-2F8A-4378-9775-A4858BCF2639}" destId="{7C858CCB-EAA9-4D6E-94C2-D71E709DF6E7}" srcOrd="0" destOrd="0" presId="urn:microsoft.com/office/officeart/2005/8/layout/orgChart1"/>
    <dgm:cxn modelId="{D5E10BBA-573D-439A-9F30-4F502BD3C08B}" type="presParOf" srcId="{C759E724-2F8A-4378-9775-A4858BCF2639}" destId="{8FA7BB5E-0C26-440D-BE56-8F850B54DFAA}" srcOrd="1" destOrd="0" presId="urn:microsoft.com/office/officeart/2005/8/layout/orgChart1"/>
    <dgm:cxn modelId="{FB74C80E-D2A0-4E06-952B-6E9491C276FC}" type="presParOf" srcId="{4F12E041-A908-4706-8A09-45FABBDB2DA6}" destId="{33DCC1E8-87FC-4C56-8C00-B82C9FE81574}" srcOrd="1" destOrd="0" presId="urn:microsoft.com/office/officeart/2005/8/layout/orgChart1"/>
    <dgm:cxn modelId="{E78F9A16-C6F6-43C7-ADC5-FFFF574DCAE6}" type="presParOf" srcId="{4F12E041-A908-4706-8A09-45FABBDB2DA6}" destId="{06D5AEF4-B438-4797-9206-EFD61E7F36A4}" srcOrd="2" destOrd="0" presId="urn:microsoft.com/office/officeart/2005/8/layout/orgChart1"/>
    <dgm:cxn modelId="{AA5BAD09-65F6-4C47-9BAD-E4C8FFAA24D0}" type="presParOf" srcId="{E11DB87E-20C5-4C64-BF5C-6B20AA8B2EFB}" destId="{18A5BDF6-939B-4CE9-AE1E-863C73C0E8CF}" srcOrd="4" destOrd="0" presId="urn:microsoft.com/office/officeart/2005/8/layout/orgChart1"/>
    <dgm:cxn modelId="{9D6B1526-64F4-4EAE-8317-291577E84805}" type="presParOf" srcId="{E11DB87E-20C5-4C64-BF5C-6B20AA8B2EFB}" destId="{83A3F439-08DB-4CE4-8986-0E9A2E38FF2A}" srcOrd="5" destOrd="0" presId="urn:microsoft.com/office/officeart/2005/8/layout/orgChart1"/>
    <dgm:cxn modelId="{40F4696E-81BD-4259-BB95-02B8BEE8850D}" type="presParOf" srcId="{83A3F439-08DB-4CE4-8986-0E9A2E38FF2A}" destId="{47393012-6E2C-484C-9A48-05621548AA8C}" srcOrd="0" destOrd="0" presId="urn:microsoft.com/office/officeart/2005/8/layout/orgChart1"/>
    <dgm:cxn modelId="{C7878F6C-215B-4FB2-9165-F324751BE6E0}" type="presParOf" srcId="{47393012-6E2C-484C-9A48-05621548AA8C}" destId="{1E846C4C-F44B-4E76-8C6C-67372294C6D0}" srcOrd="0" destOrd="0" presId="urn:microsoft.com/office/officeart/2005/8/layout/orgChart1"/>
    <dgm:cxn modelId="{1C978CB7-0A21-4442-970B-618AC8499638}" type="presParOf" srcId="{47393012-6E2C-484C-9A48-05621548AA8C}" destId="{7C6297CA-29CE-4B86-B33B-4C8A0E663B5B}" srcOrd="1" destOrd="0" presId="urn:microsoft.com/office/officeart/2005/8/layout/orgChart1"/>
    <dgm:cxn modelId="{FB281677-EDC3-4D26-A44F-406B969F190E}" type="presParOf" srcId="{83A3F439-08DB-4CE4-8986-0E9A2E38FF2A}" destId="{3F4AA0E2-20BA-4F92-81C0-D7A2DCDF33ED}" srcOrd="1" destOrd="0" presId="urn:microsoft.com/office/officeart/2005/8/layout/orgChart1"/>
    <dgm:cxn modelId="{BA161D8C-F3CB-43D4-8A08-87DD059F9593}" type="presParOf" srcId="{83A3F439-08DB-4CE4-8986-0E9A2E38FF2A}" destId="{4C6AE90E-34B0-41DA-8199-25FE2A0B4B46}" srcOrd="2" destOrd="0" presId="urn:microsoft.com/office/officeart/2005/8/layout/orgChart1"/>
    <dgm:cxn modelId="{C5948E69-427A-4593-9BCF-777092D6BC2B}" type="presParOf" srcId="{95AAA96D-9DC2-43A4-96FC-31B9CDBA6BF0}" destId="{4B75F574-29A6-4392-A55B-E2C80D2C7AFB}" srcOrd="2" destOrd="0" presId="urn:microsoft.com/office/officeart/2005/8/layout/orgChart1"/>
    <dgm:cxn modelId="{BC95D61A-7B0D-4C77-AD31-72FD329692E6}" type="presParOf" srcId="{B7D1F84D-9119-4641-AB08-C7BABABA847C}" destId="{A05E6EF2-6601-4321-985C-63E7E2282B96}" srcOrd="4" destOrd="0" presId="urn:microsoft.com/office/officeart/2005/8/layout/orgChart1"/>
    <dgm:cxn modelId="{0A290E0F-BD4F-4639-9B9A-C32545D82CF6}" type="presParOf" srcId="{B7D1F84D-9119-4641-AB08-C7BABABA847C}" destId="{DE8AA802-22B4-469E-8D31-8FF7E0759911}" srcOrd="5" destOrd="0" presId="urn:microsoft.com/office/officeart/2005/8/layout/orgChart1"/>
    <dgm:cxn modelId="{5448FF2D-D3F2-4D78-9562-48AC210B3F7D}" type="presParOf" srcId="{DE8AA802-22B4-469E-8D31-8FF7E0759911}" destId="{3A925392-3BED-457E-8C05-5F0871749F24}" srcOrd="0" destOrd="0" presId="urn:microsoft.com/office/officeart/2005/8/layout/orgChart1"/>
    <dgm:cxn modelId="{85198050-A300-4512-97DD-415BD67CD6C7}" type="presParOf" srcId="{3A925392-3BED-457E-8C05-5F0871749F24}" destId="{D1F3D907-5FE8-4541-807F-800B9DE7974D}" srcOrd="0" destOrd="0" presId="urn:microsoft.com/office/officeart/2005/8/layout/orgChart1"/>
    <dgm:cxn modelId="{31A57958-0A7C-4DFC-8C9B-6E83DEEC4E8C}" type="presParOf" srcId="{3A925392-3BED-457E-8C05-5F0871749F24}" destId="{DB33A53C-3D0A-495B-A8C4-6865EA8ABC56}" srcOrd="1" destOrd="0" presId="urn:microsoft.com/office/officeart/2005/8/layout/orgChart1"/>
    <dgm:cxn modelId="{BFAD820D-088D-42B9-9D39-4173C8BF3EE2}" type="presParOf" srcId="{DE8AA802-22B4-469E-8D31-8FF7E0759911}" destId="{9344900A-DEA4-4B3B-AFDD-0BC3406BDA4F}" srcOrd="1" destOrd="0" presId="urn:microsoft.com/office/officeart/2005/8/layout/orgChart1"/>
    <dgm:cxn modelId="{2B94FF93-0E75-44AD-8931-19FFCAD50DBA}" type="presParOf" srcId="{9344900A-DEA4-4B3B-AFDD-0BC3406BDA4F}" destId="{9DAB598D-53D0-4449-B9C2-194FD50C1DAB}" srcOrd="0" destOrd="0" presId="urn:microsoft.com/office/officeart/2005/8/layout/orgChart1"/>
    <dgm:cxn modelId="{AB9F9874-75E4-408A-9BED-57E31C159BAB}" type="presParOf" srcId="{9344900A-DEA4-4B3B-AFDD-0BC3406BDA4F}" destId="{59CC5541-C7ED-4052-B20B-34431A05D0BA}" srcOrd="1" destOrd="0" presId="urn:microsoft.com/office/officeart/2005/8/layout/orgChart1"/>
    <dgm:cxn modelId="{CDD95DFE-EC02-44BB-9989-F7E2CA15B99D}" type="presParOf" srcId="{59CC5541-C7ED-4052-B20B-34431A05D0BA}" destId="{73970F6D-EA30-4498-957B-D057BE8E6FDF}" srcOrd="0" destOrd="0" presId="urn:microsoft.com/office/officeart/2005/8/layout/orgChart1"/>
    <dgm:cxn modelId="{5C63F576-C638-4CF6-A2F8-19E59BE0BC7F}" type="presParOf" srcId="{73970F6D-EA30-4498-957B-D057BE8E6FDF}" destId="{BE79DCB5-F6E4-4D4C-85A7-7AA180EC6D55}" srcOrd="0" destOrd="0" presId="urn:microsoft.com/office/officeart/2005/8/layout/orgChart1"/>
    <dgm:cxn modelId="{5D4ED390-FE58-44CF-B849-B6EBF337DBD8}" type="presParOf" srcId="{73970F6D-EA30-4498-957B-D057BE8E6FDF}" destId="{1C161570-36D9-40AB-A280-35474DFC416C}" srcOrd="1" destOrd="0" presId="urn:microsoft.com/office/officeart/2005/8/layout/orgChart1"/>
    <dgm:cxn modelId="{81EF237B-BC42-42B8-BEC2-5F224E2C8786}" type="presParOf" srcId="{59CC5541-C7ED-4052-B20B-34431A05D0BA}" destId="{42DDBBF7-364E-4743-A3C0-C6E3E6ED2962}" srcOrd="1" destOrd="0" presId="urn:microsoft.com/office/officeart/2005/8/layout/orgChart1"/>
    <dgm:cxn modelId="{E9594A81-FA48-44A3-8FB0-C376722B1E95}" type="presParOf" srcId="{59CC5541-C7ED-4052-B20B-34431A05D0BA}" destId="{73780E04-21A1-4F0D-B6AF-6AF013A2B6A6}" srcOrd="2" destOrd="0" presId="urn:microsoft.com/office/officeart/2005/8/layout/orgChart1"/>
    <dgm:cxn modelId="{99A52F3E-63AD-4AD5-9972-0DEF5B2D47B5}" type="presParOf" srcId="{9344900A-DEA4-4B3B-AFDD-0BC3406BDA4F}" destId="{B60F47C5-DFF8-48E9-8A1D-4F4A4CFA16A5}" srcOrd="2" destOrd="0" presId="urn:microsoft.com/office/officeart/2005/8/layout/orgChart1"/>
    <dgm:cxn modelId="{D776984A-EE08-44DA-B4EB-40B4931A6FBA}" type="presParOf" srcId="{9344900A-DEA4-4B3B-AFDD-0BC3406BDA4F}" destId="{09641BC9-D332-47EC-B8E3-1A6B3948BE22}" srcOrd="3" destOrd="0" presId="urn:microsoft.com/office/officeart/2005/8/layout/orgChart1"/>
    <dgm:cxn modelId="{6280AEE4-5EE5-4B14-B890-76BFF28E14D5}" type="presParOf" srcId="{09641BC9-D332-47EC-B8E3-1A6B3948BE22}" destId="{59DE268B-FB76-467D-8D01-D971718B8D76}" srcOrd="0" destOrd="0" presId="urn:microsoft.com/office/officeart/2005/8/layout/orgChart1"/>
    <dgm:cxn modelId="{81778E38-8BD7-4DE9-BB7C-0169BCB4A656}" type="presParOf" srcId="{59DE268B-FB76-467D-8D01-D971718B8D76}" destId="{45866B5B-6ABF-4E4B-B77D-C1FC5B0A7C3E}" srcOrd="0" destOrd="0" presId="urn:microsoft.com/office/officeart/2005/8/layout/orgChart1"/>
    <dgm:cxn modelId="{3CF07414-66D6-4B2D-8362-F693276E9697}" type="presParOf" srcId="{59DE268B-FB76-467D-8D01-D971718B8D76}" destId="{11DDAA14-B33D-44F6-968A-4369EB1D570E}" srcOrd="1" destOrd="0" presId="urn:microsoft.com/office/officeart/2005/8/layout/orgChart1"/>
    <dgm:cxn modelId="{783E8FFF-DC43-440F-8F09-7D1644944CB6}" type="presParOf" srcId="{09641BC9-D332-47EC-B8E3-1A6B3948BE22}" destId="{A623C4EA-3B21-4B2C-A851-5EAA1487ACAD}" srcOrd="1" destOrd="0" presId="urn:microsoft.com/office/officeart/2005/8/layout/orgChart1"/>
    <dgm:cxn modelId="{2557AFB5-B4E9-45B4-AD5C-D98CA458003E}" type="presParOf" srcId="{09641BC9-D332-47EC-B8E3-1A6B3948BE22}" destId="{1FE0258C-C1AB-45CA-ABFA-5B604A6E073E}" srcOrd="2" destOrd="0" presId="urn:microsoft.com/office/officeart/2005/8/layout/orgChart1"/>
    <dgm:cxn modelId="{90133AFB-4799-4BCD-A919-0579A1656BB3}" type="presParOf" srcId="{9344900A-DEA4-4B3B-AFDD-0BC3406BDA4F}" destId="{73772D51-C45E-40C4-8EC5-86B2F9087BF4}" srcOrd="4" destOrd="0" presId="urn:microsoft.com/office/officeart/2005/8/layout/orgChart1"/>
    <dgm:cxn modelId="{1222DD54-915F-4D19-99B1-0307B254B0A8}" type="presParOf" srcId="{9344900A-DEA4-4B3B-AFDD-0BC3406BDA4F}" destId="{1AD9A2C1-59DC-403C-B015-9D2A53333ADC}" srcOrd="5" destOrd="0" presId="urn:microsoft.com/office/officeart/2005/8/layout/orgChart1"/>
    <dgm:cxn modelId="{B46E8889-F8A0-4A39-A048-4031FF7E1FFB}" type="presParOf" srcId="{1AD9A2C1-59DC-403C-B015-9D2A53333ADC}" destId="{1134781D-DB65-4206-AD93-AA2B1FED68F3}" srcOrd="0" destOrd="0" presId="urn:microsoft.com/office/officeart/2005/8/layout/orgChart1"/>
    <dgm:cxn modelId="{055771C4-1759-4EE7-A6FE-321C07B60A08}" type="presParOf" srcId="{1134781D-DB65-4206-AD93-AA2B1FED68F3}" destId="{DE6BBE8B-FD79-44EB-B0EC-37803D8ED39F}" srcOrd="0" destOrd="0" presId="urn:microsoft.com/office/officeart/2005/8/layout/orgChart1"/>
    <dgm:cxn modelId="{53F860F4-F1D2-40A3-B2B9-53652AAAEAA2}" type="presParOf" srcId="{1134781D-DB65-4206-AD93-AA2B1FED68F3}" destId="{62E2BB23-8E7E-4F4D-8F1E-5D0EDE59EF72}" srcOrd="1" destOrd="0" presId="urn:microsoft.com/office/officeart/2005/8/layout/orgChart1"/>
    <dgm:cxn modelId="{87555EE8-B1D1-4737-9344-17E5DECBEA59}" type="presParOf" srcId="{1AD9A2C1-59DC-403C-B015-9D2A53333ADC}" destId="{97F03288-8E73-4E95-9E3C-553308026518}" srcOrd="1" destOrd="0" presId="urn:microsoft.com/office/officeart/2005/8/layout/orgChart1"/>
    <dgm:cxn modelId="{20984CD3-68BC-4477-8A37-990C9103883C}" type="presParOf" srcId="{1AD9A2C1-59DC-403C-B015-9D2A53333ADC}" destId="{7933E6DA-A43C-4959-9CA0-4BB42079D347}" srcOrd="2" destOrd="0" presId="urn:microsoft.com/office/officeart/2005/8/layout/orgChart1"/>
    <dgm:cxn modelId="{25333016-35E3-4ABA-8F9B-93E566CAC54F}" type="presParOf" srcId="{DE8AA802-22B4-469E-8D31-8FF7E0759911}" destId="{15AD609D-A6E7-4AAD-A148-2B31B0DBA102}" srcOrd="2" destOrd="0" presId="urn:microsoft.com/office/officeart/2005/8/layout/orgChart1"/>
    <dgm:cxn modelId="{C59E0BBD-4A5C-483D-BAB4-6F570AE30ABB}" type="presParOf" srcId="{B7D1F84D-9119-4641-AB08-C7BABABA847C}" destId="{E6048828-9B9F-4515-97F6-5B5814A00AD6}" srcOrd="6" destOrd="0" presId="urn:microsoft.com/office/officeart/2005/8/layout/orgChart1"/>
    <dgm:cxn modelId="{4DB3B2B2-1374-4F2E-B66C-8CC0DBFCCACD}" type="presParOf" srcId="{B7D1F84D-9119-4641-AB08-C7BABABA847C}" destId="{5EC35FE3-B4EA-4A4E-A144-58A996791AF2}" srcOrd="7" destOrd="0" presId="urn:microsoft.com/office/officeart/2005/8/layout/orgChart1"/>
    <dgm:cxn modelId="{AB723E6C-69A2-4B3B-8890-D7883A13846A}" type="presParOf" srcId="{5EC35FE3-B4EA-4A4E-A144-58A996791AF2}" destId="{A65CE601-2437-48ED-BD30-F105BABA2C7F}" srcOrd="0" destOrd="0" presId="urn:microsoft.com/office/officeart/2005/8/layout/orgChart1"/>
    <dgm:cxn modelId="{09483A6E-2068-4D72-AE72-88D4DD79D267}" type="presParOf" srcId="{A65CE601-2437-48ED-BD30-F105BABA2C7F}" destId="{03AE6F4E-45A1-4764-9BDA-ED75CD3C8BF8}" srcOrd="0" destOrd="0" presId="urn:microsoft.com/office/officeart/2005/8/layout/orgChart1"/>
    <dgm:cxn modelId="{AA1583E9-2164-4B9A-BF85-BEA644767155}" type="presParOf" srcId="{A65CE601-2437-48ED-BD30-F105BABA2C7F}" destId="{F1973A37-171A-4581-9A1F-E01CA41234AE}" srcOrd="1" destOrd="0" presId="urn:microsoft.com/office/officeart/2005/8/layout/orgChart1"/>
    <dgm:cxn modelId="{ABE77CD7-E537-4371-915A-C290CB042C02}" type="presParOf" srcId="{5EC35FE3-B4EA-4A4E-A144-58A996791AF2}" destId="{68CCDD1B-3223-442A-88FF-038A6BAD5A57}" srcOrd="1" destOrd="0" presId="urn:microsoft.com/office/officeart/2005/8/layout/orgChart1"/>
    <dgm:cxn modelId="{EAFC3B01-A43F-4FDF-A847-67DEBB58A8FA}" type="presParOf" srcId="{68CCDD1B-3223-442A-88FF-038A6BAD5A57}" destId="{BA878758-D642-43CE-8168-206B460CBAAD}" srcOrd="0" destOrd="0" presId="urn:microsoft.com/office/officeart/2005/8/layout/orgChart1"/>
    <dgm:cxn modelId="{175C2FC5-B7AB-4BF4-9AD4-8BA081DE5355}" type="presParOf" srcId="{68CCDD1B-3223-442A-88FF-038A6BAD5A57}" destId="{1C028807-5FB8-4E6C-94A8-692FBE6C9A42}" srcOrd="1" destOrd="0" presId="urn:microsoft.com/office/officeart/2005/8/layout/orgChart1"/>
    <dgm:cxn modelId="{6C55B555-B16E-4221-969A-938AA5CA54D2}" type="presParOf" srcId="{1C028807-5FB8-4E6C-94A8-692FBE6C9A42}" destId="{10EC19A4-1676-4FFA-A239-1CFE57E1DB81}" srcOrd="0" destOrd="0" presId="urn:microsoft.com/office/officeart/2005/8/layout/orgChart1"/>
    <dgm:cxn modelId="{7E470998-2CEC-4A10-8E03-86115599B839}" type="presParOf" srcId="{10EC19A4-1676-4FFA-A239-1CFE57E1DB81}" destId="{D77CC423-4319-4783-9008-C58F480015E7}" srcOrd="0" destOrd="0" presId="urn:microsoft.com/office/officeart/2005/8/layout/orgChart1"/>
    <dgm:cxn modelId="{E25C5CF5-22C1-468B-B03C-A82BE67DF5B7}" type="presParOf" srcId="{10EC19A4-1676-4FFA-A239-1CFE57E1DB81}" destId="{179130D4-3E39-450F-B504-FB74B34622DA}" srcOrd="1" destOrd="0" presId="urn:microsoft.com/office/officeart/2005/8/layout/orgChart1"/>
    <dgm:cxn modelId="{1E826E3D-2663-43AE-8311-DB9AF1805BA8}" type="presParOf" srcId="{1C028807-5FB8-4E6C-94A8-692FBE6C9A42}" destId="{375D1B86-758D-4D13-9562-8F3B65A37972}" srcOrd="1" destOrd="0" presId="urn:microsoft.com/office/officeart/2005/8/layout/orgChart1"/>
    <dgm:cxn modelId="{A7EA4D62-A57A-4A76-BB17-17A9AC853BE1}" type="presParOf" srcId="{1C028807-5FB8-4E6C-94A8-692FBE6C9A42}" destId="{C03BAAEE-5CA2-4034-B9B2-9E55DC89F855}" srcOrd="2" destOrd="0" presId="urn:microsoft.com/office/officeart/2005/8/layout/orgChart1"/>
    <dgm:cxn modelId="{EFA97B90-6B7F-4B99-B44A-9B66CEE77C74}" type="presParOf" srcId="{68CCDD1B-3223-442A-88FF-038A6BAD5A57}" destId="{F824F149-9CB8-44F6-BD7F-DA6E732269A5}" srcOrd="2" destOrd="0" presId="urn:microsoft.com/office/officeart/2005/8/layout/orgChart1"/>
    <dgm:cxn modelId="{896C84F0-B331-4224-A46E-AFB2D1E5679D}" type="presParOf" srcId="{68CCDD1B-3223-442A-88FF-038A6BAD5A57}" destId="{B6F063ED-83B8-423E-8703-3AFB91A64BF9}" srcOrd="3" destOrd="0" presId="urn:microsoft.com/office/officeart/2005/8/layout/orgChart1"/>
    <dgm:cxn modelId="{FC193097-20E9-4023-B30F-4D94D6FC9F1A}" type="presParOf" srcId="{B6F063ED-83B8-423E-8703-3AFB91A64BF9}" destId="{A891287B-604E-4F1A-8EB2-295BFA7FCAF4}" srcOrd="0" destOrd="0" presId="urn:microsoft.com/office/officeart/2005/8/layout/orgChart1"/>
    <dgm:cxn modelId="{9D64F3BF-6EDF-4895-9167-0A69496B49FE}" type="presParOf" srcId="{A891287B-604E-4F1A-8EB2-295BFA7FCAF4}" destId="{9771DFEE-2F8E-489C-90AC-A6D3CEE0B689}" srcOrd="0" destOrd="0" presId="urn:microsoft.com/office/officeart/2005/8/layout/orgChart1"/>
    <dgm:cxn modelId="{97F68387-AE04-4C2F-9E69-B92E0F4E0447}" type="presParOf" srcId="{A891287B-604E-4F1A-8EB2-295BFA7FCAF4}" destId="{FA73D982-6030-4C81-A44A-BE671623B0D1}" srcOrd="1" destOrd="0" presId="urn:microsoft.com/office/officeart/2005/8/layout/orgChart1"/>
    <dgm:cxn modelId="{E60EC631-2382-4553-91F1-56032B39E01D}" type="presParOf" srcId="{B6F063ED-83B8-423E-8703-3AFB91A64BF9}" destId="{C6A2D5C1-6062-487B-889F-B25AFF81362D}" srcOrd="1" destOrd="0" presId="urn:microsoft.com/office/officeart/2005/8/layout/orgChart1"/>
    <dgm:cxn modelId="{BE5D5741-16E7-4FB1-A1D3-7C821B2B036B}" type="presParOf" srcId="{B6F063ED-83B8-423E-8703-3AFB91A64BF9}" destId="{1645FE4D-C11C-4C51-AF59-61C039321EEA}" srcOrd="2" destOrd="0" presId="urn:microsoft.com/office/officeart/2005/8/layout/orgChart1"/>
    <dgm:cxn modelId="{168EB7CB-9B08-40BD-9948-58F332149028}" type="presParOf" srcId="{5EC35FE3-B4EA-4A4E-A144-58A996791AF2}" destId="{8A7D2D96-7FE8-4ED6-99BC-614B5727A895}" srcOrd="2" destOrd="0" presId="urn:microsoft.com/office/officeart/2005/8/layout/orgChart1"/>
    <dgm:cxn modelId="{20319D2A-6BCE-402F-B24B-863F9B926782}" type="presParOf" srcId="{CE1BE2A3-A01A-42A6-A5DC-ECD279F802C9}" destId="{95ACDE4D-9A44-41F4-92B0-915AE97C4B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F149-9CB8-44F6-BD7F-DA6E732269A5}">
      <dsp:nvSpPr>
        <dsp:cNvPr id="0" name=""/>
        <dsp:cNvSpPr/>
      </dsp:nvSpPr>
      <dsp:spPr>
        <a:xfrm>
          <a:off x="700774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78758-D642-43CE-8168-206B460CBAAD}">
      <dsp:nvSpPr>
        <dsp:cNvPr id="0" name=""/>
        <dsp:cNvSpPr/>
      </dsp:nvSpPr>
      <dsp:spPr>
        <a:xfrm>
          <a:off x="700774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828-9B9F-4515-97F6-5B5814A00AD6}">
      <dsp:nvSpPr>
        <dsp:cNvPr id="0" name=""/>
        <dsp:cNvSpPr/>
      </dsp:nvSpPr>
      <dsp:spPr>
        <a:xfrm>
          <a:off x="4394978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3351352" y="193879"/>
              </a:lnTo>
              <a:lnTo>
                <a:pt x="3351352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2D51-C45E-40C4-8EC5-86B2F9087BF4}">
      <dsp:nvSpPr>
        <dsp:cNvPr id="0" name=""/>
        <dsp:cNvSpPr/>
      </dsp:nvSpPr>
      <dsp:spPr>
        <a:xfrm>
          <a:off x="477350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47C5-DFF8-48E9-8A1D-4F4A4CFA16A5}">
      <dsp:nvSpPr>
        <dsp:cNvPr id="0" name=""/>
        <dsp:cNvSpPr/>
      </dsp:nvSpPr>
      <dsp:spPr>
        <a:xfrm>
          <a:off x="477350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598D-53D0-4449-B9C2-194FD50C1DAB}">
      <dsp:nvSpPr>
        <dsp:cNvPr id="0" name=""/>
        <dsp:cNvSpPr/>
      </dsp:nvSpPr>
      <dsp:spPr>
        <a:xfrm>
          <a:off x="477350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6EF2-6601-4321-985C-63E7E2282B96}">
      <dsp:nvSpPr>
        <dsp:cNvPr id="0" name=""/>
        <dsp:cNvSpPr/>
      </dsp:nvSpPr>
      <dsp:spPr>
        <a:xfrm>
          <a:off x="4394978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1117117" y="193879"/>
              </a:lnTo>
              <a:lnTo>
                <a:pt x="1117117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BDF6-939B-4CE9-AE1E-863C73C0E8CF}">
      <dsp:nvSpPr>
        <dsp:cNvPr id="0" name=""/>
        <dsp:cNvSpPr/>
      </dsp:nvSpPr>
      <dsp:spPr>
        <a:xfrm>
          <a:off x="2539270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22B3-EA87-4374-9760-F2489FEF5775}">
      <dsp:nvSpPr>
        <dsp:cNvPr id="0" name=""/>
        <dsp:cNvSpPr/>
      </dsp:nvSpPr>
      <dsp:spPr>
        <a:xfrm>
          <a:off x="253927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C6C-A837-4252-A9C0-C1420342FB3A}">
      <dsp:nvSpPr>
        <dsp:cNvPr id="0" name=""/>
        <dsp:cNvSpPr/>
      </dsp:nvSpPr>
      <dsp:spPr>
        <a:xfrm>
          <a:off x="253927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606-AED3-424C-AF02-8F6CF16C9E3E}">
      <dsp:nvSpPr>
        <dsp:cNvPr id="0" name=""/>
        <dsp:cNvSpPr/>
      </dsp:nvSpPr>
      <dsp:spPr>
        <a:xfrm>
          <a:off x="3277860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1117117" y="0"/>
              </a:moveTo>
              <a:lnTo>
                <a:pt x="1117117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1FD-7959-46AE-849C-DE2971C1CDFB}">
      <dsp:nvSpPr>
        <dsp:cNvPr id="0" name=""/>
        <dsp:cNvSpPr/>
      </dsp:nvSpPr>
      <dsp:spPr>
        <a:xfrm>
          <a:off x="30503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69CD-4796-4E67-911B-314AFC1EF2C2}">
      <dsp:nvSpPr>
        <dsp:cNvPr id="0" name=""/>
        <dsp:cNvSpPr/>
      </dsp:nvSpPr>
      <dsp:spPr>
        <a:xfrm>
          <a:off x="30503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A53C-416A-439C-B57B-B1D358C702D2}">
      <dsp:nvSpPr>
        <dsp:cNvPr id="0" name=""/>
        <dsp:cNvSpPr/>
      </dsp:nvSpPr>
      <dsp:spPr>
        <a:xfrm>
          <a:off x="30503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7128A-C801-410A-A6AC-913C5EBF97F6}">
      <dsp:nvSpPr>
        <dsp:cNvPr id="0" name=""/>
        <dsp:cNvSpPr/>
      </dsp:nvSpPr>
      <dsp:spPr>
        <a:xfrm>
          <a:off x="1043625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3351352" y="0"/>
              </a:moveTo>
              <a:lnTo>
                <a:pt x="3351352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74DC-5381-4B4F-B989-8EBD4ABA356A}">
      <dsp:nvSpPr>
        <dsp:cNvPr id="0" name=""/>
        <dsp:cNvSpPr/>
      </dsp:nvSpPr>
      <dsp:spPr>
        <a:xfrm>
          <a:off x="3471740" y="244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ความรู้ทั่วไปเกี่ยวกับการประกันภัย</a:t>
          </a:r>
          <a:endParaRPr lang="en-US" sz="2000" kern="1200" dirty="0"/>
        </a:p>
      </dsp:txBody>
      <dsp:txXfrm>
        <a:off x="3471740" y="244"/>
        <a:ext cx="1846475" cy="923237"/>
      </dsp:txXfrm>
    </dsp:sp>
    <dsp:sp modelId="{9E377D51-7AAC-4B9F-AB85-61A586B164D9}">
      <dsp:nvSpPr>
        <dsp:cNvPr id="0" name=""/>
        <dsp:cNvSpPr/>
      </dsp:nvSpPr>
      <dsp:spPr>
        <a:xfrm>
          <a:off x="120387" y="1311242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การอ่านออกเขียนได้เรื่องความเสี่ยง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20387" y="1311242"/>
        <a:ext cx="1846475" cy="923237"/>
      </dsp:txXfrm>
    </dsp:sp>
    <dsp:sp modelId="{B0397FCF-C709-411F-9432-13971003A313}">
      <dsp:nvSpPr>
        <dsp:cNvPr id="0" name=""/>
        <dsp:cNvSpPr/>
      </dsp:nvSpPr>
      <dsp:spPr>
        <a:xfrm>
          <a:off x="582006" y="2622239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พื้นฐาน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82006" y="2622239"/>
        <a:ext cx="1846475" cy="923237"/>
      </dsp:txXfrm>
    </dsp:sp>
    <dsp:sp modelId="{3E3576C7-711A-4909-88ED-B4410070F0CC}">
      <dsp:nvSpPr>
        <dsp:cNvPr id="0" name=""/>
        <dsp:cNvSpPr/>
      </dsp:nvSpPr>
      <dsp:spPr>
        <a:xfrm>
          <a:off x="582006" y="3933237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ความน่าจะเป็นและสถิติ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82006" y="3933237"/>
        <a:ext cx="1846475" cy="923237"/>
      </dsp:txXfrm>
    </dsp:sp>
    <dsp:sp modelId="{459C0037-5E10-4678-9030-9639FB429E0C}">
      <dsp:nvSpPr>
        <dsp:cNvPr id="0" name=""/>
        <dsp:cNvSpPr/>
      </dsp:nvSpPr>
      <dsp:spPr>
        <a:xfrm>
          <a:off x="582006" y="5244234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Excel</a:t>
          </a:r>
        </a:p>
      </dsp:txBody>
      <dsp:txXfrm>
        <a:off x="582006" y="5244234"/>
        <a:ext cx="1846475" cy="923237"/>
      </dsp:txXfrm>
    </dsp:sp>
    <dsp:sp modelId="{8B597F39-6DB3-4B3E-AC7A-11A9C671AA5A}">
      <dsp:nvSpPr>
        <dsp:cNvPr id="0" name=""/>
        <dsp:cNvSpPr/>
      </dsp:nvSpPr>
      <dsp:spPr>
        <a:xfrm>
          <a:off x="2354622" y="1311242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การจัดการความเสี่ยงส่วนบุคคล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54622" y="1311242"/>
        <a:ext cx="1846475" cy="923237"/>
      </dsp:txXfrm>
    </dsp:sp>
    <dsp:sp modelId="{134CE04F-D85E-4EE2-BC37-8424D660E35D}">
      <dsp:nvSpPr>
        <dsp:cNvPr id="0" name=""/>
        <dsp:cNvSpPr/>
      </dsp:nvSpPr>
      <dsp:spPr>
        <a:xfrm>
          <a:off x="2816241" y="2622239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พื้นฐาน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16241" y="2622239"/>
        <a:ext cx="1846475" cy="923237"/>
      </dsp:txXfrm>
    </dsp:sp>
    <dsp:sp modelId="{7C858CCB-EAA9-4D6E-94C2-D71E709DF6E7}">
      <dsp:nvSpPr>
        <dsp:cNvPr id="0" name=""/>
        <dsp:cNvSpPr/>
      </dsp:nvSpPr>
      <dsp:spPr>
        <a:xfrm>
          <a:off x="2816241" y="3933237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เครื่องมือ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16241" y="3933237"/>
        <a:ext cx="1846475" cy="923237"/>
      </dsp:txXfrm>
    </dsp:sp>
    <dsp:sp modelId="{1E846C4C-F44B-4E76-8C6C-67372294C6D0}">
      <dsp:nvSpPr>
        <dsp:cNvPr id="0" name=""/>
        <dsp:cNvSpPr/>
      </dsp:nvSpPr>
      <dsp:spPr>
        <a:xfrm>
          <a:off x="2816241" y="5244234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การเอาไปใช้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16241" y="5244234"/>
        <a:ext cx="1846475" cy="923237"/>
      </dsp:txXfrm>
    </dsp:sp>
    <dsp:sp modelId="{D1F3D907-5FE8-4541-807F-800B9DE7974D}">
      <dsp:nvSpPr>
        <dsp:cNvPr id="0" name=""/>
        <dsp:cNvSpPr/>
      </dsp:nvSpPr>
      <dsp:spPr>
        <a:xfrm>
          <a:off x="4588857" y="1311242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การจัดการความเสี่ยงบริษัท</a:t>
          </a:r>
          <a:endParaRPr lang="en-US" sz="2000" kern="1200" dirty="0"/>
        </a:p>
      </dsp:txBody>
      <dsp:txXfrm>
        <a:off x="4588857" y="1311242"/>
        <a:ext cx="1846475" cy="923237"/>
      </dsp:txXfrm>
    </dsp:sp>
    <dsp:sp modelId="{BE79DCB5-F6E4-4D4C-85A7-7AA180EC6D55}">
      <dsp:nvSpPr>
        <dsp:cNvPr id="0" name=""/>
        <dsp:cNvSpPr/>
      </dsp:nvSpPr>
      <dsp:spPr>
        <a:xfrm>
          <a:off x="5050476" y="2622239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พื้นฐาน</a:t>
          </a:r>
          <a:endParaRPr lang="en-US" sz="2000" kern="1200" dirty="0"/>
        </a:p>
      </dsp:txBody>
      <dsp:txXfrm>
        <a:off x="5050476" y="2622239"/>
        <a:ext cx="1846475" cy="923237"/>
      </dsp:txXfrm>
    </dsp:sp>
    <dsp:sp modelId="{45866B5B-6ABF-4E4B-B77D-C1FC5B0A7C3E}">
      <dsp:nvSpPr>
        <dsp:cNvPr id="0" name=""/>
        <dsp:cNvSpPr/>
      </dsp:nvSpPr>
      <dsp:spPr>
        <a:xfrm>
          <a:off x="5050476" y="3933237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เครื่องมือ</a:t>
          </a:r>
          <a:endParaRPr lang="en-US" sz="2000" kern="1200" dirty="0"/>
        </a:p>
      </dsp:txBody>
      <dsp:txXfrm>
        <a:off x="5050476" y="3933237"/>
        <a:ext cx="1846475" cy="923237"/>
      </dsp:txXfrm>
    </dsp:sp>
    <dsp:sp modelId="{DE6BBE8B-FD79-44EB-B0EC-37803D8ED39F}">
      <dsp:nvSpPr>
        <dsp:cNvPr id="0" name=""/>
        <dsp:cNvSpPr/>
      </dsp:nvSpPr>
      <dsp:spPr>
        <a:xfrm>
          <a:off x="5050476" y="5244234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การเอาไปใช้</a:t>
          </a:r>
          <a:endParaRPr lang="en-US" sz="2000" kern="1200" dirty="0"/>
        </a:p>
      </dsp:txBody>
      <dsp:txXfrm>
        <a:off x="5050476" y="5244234"/>
        <a:ext cx="1846475" cy="923237"/>
      </dsp:txXfrm>
    </dsp:sp>
    <dsp:sp modelId="{03AE6F4E-45A1-4764-9BDA-ED75CD3C8BF8}">
      <dsp:nvSpPr>
        <dsp:cNvPr id="0" name=""/>
        <dsp:cNvSpPr/>
      </dsp:nvSpPr>
      <dsp:spPr>
        <a:xfrm>
          <a:off x="6823093" y="1311242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แนวโน้มเรื่องการจัดการความเสี่ยงและประกันภัย</a:t>
          </a:r>
          <a:endParaRPr lang="en-US" sz="2000" kern="1200" dirty="0"/>
        </a:p>
      </dsp:txBody>
      <dsp:txXfrm>
        <a:off x="6823093" y="1311242"/>
        <a:ext cx="1846475" cy="923237"/>
      </dsp:txXfrm>
    </dsp:sp>
    <dsp:sp modelId="{D77CC423-4319-4783-9008-C58F480015E7}">
      <dsp:nvSpPr>
        <dsp:cNvPr id="0" name=""/>
        <dsp:cNvSpPr/>
      </dsp:nvSpPr>
      <dsp:spPr>
        <a:xfrm>
          <a:off x="7284711" y="2622239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กฎหมาย</a:t>
          </a:r>
          <a:endParaRPr lang="en-US" sz="2000" kern="1200" dirty="0"/>
        </a:p>
      </dsp:txBody>
      <dsp:txXfrm>
        <a:off x="7284711" y="2622239"/>
        <a:ext cx="1846475" cy="923237"/>
      </dsp:txXfrm>
    </dsp:sp>
    <dsp:sp modelId="{9771DFEE-2F8E-489C-90AC-A6D3CEE0B689}">
      <dsp:nvSpPr>
        <dsp:cNvPr id="0" name=""/>
        <dsp:cNvSpPr/>
      </dsp:nvSpPr>
      <dsp:spPr>
        <a:xfrm>
          <a:off x="7284711" y="3933237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แนวโน้มใหม่ ๆ</a:t>
          </a:r>
          <a:endParaRPr lang="en-US" sz="2000" kern="1200" dirty="0"/>
        </a:p>
      </dsp:txBody>
      <dsp:txXfrm>
        <a:off x="7284711" y="3933237"/>
        <a:ext cx="1846475" cy="923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F149-9CB8-44F6-BD7F-DA6E732269A5}">
      <dsp:nvSpPr>
        <dsp:cNvPr id="0" name=""/>
        <dsp:cNvSpPr/>
      </dsp:nvSpPr>
      <dsp:spPr>
        <a:xfrm>
          <a:off x="700774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78758-D642-43CE-8168-206B460CBAAD}">
      <dsp:nvSpPr>
        <dsp:cNvPr id="0" name=""/>
        <dsp:cNvSpPr/>
      </dsp:nvSpPr>
      <dsp:spPr>
        <a:xfrm>
          <a:off x="700774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828-9B9F-4515-97F6-5B5814A00AD6}">
      <dsp:nvSpPr>
        <dsp:cNvPr id="0" name=""/>
        <dsp:cNvSpPr/>
      </dsp:nvSpPr>
      <dsp:spPr>
        <a:xfrm>
          <a:off x="4394978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3351352" y="193879"/>
              </a:lnTo>
              <a:lnTo>
                <a:pt x="3351352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2D51-C45E-40C4-8EC5-86B2F9087BF4}">
      <dsp:nvSpPr>
        <dsp:cNvPr id="0" name=""/>
        <dsp:cNvSpPr/>
      </dsp:nvSpPr>
      <dsp:spPr>
        <a:xfrm>
          <a:off x="477350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47C5-DFF8-48E9-8A1D-4F4A4CFA16A5}">
      <dsp:nvSpPr>
        <dsp:cNvPr id="0" name=""/>
        <dsp:cNvSpPr/>
      </dsp:nvSpPr>
      <dsp:spPr>
        <a:xfrm>
          <a:off x="477350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598D-53D0-4449-B9C2-194FD50C1DAB}">
      <dsp:nvSpPr>
        <dsp:cNvPr id="0" name=""/>
        <dsp:cNvSpPr/>
      </dsp:nvSpPr>
      <dsp:spPr>
        <a:xfrm>
          <a:off x="477350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6EF2-6601-4321-985C-63E7E2282B96}">
      <dsp:nvSpPr>
        <dsp:cNvPr id="0" name=""/>
        <dsp:cNvSpPr/>
      </dsp:nvSpPr>
      <dsp:spPr>
        <a:xfrm>
          <a:off x="4394978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1117117" y="193879"/>
              </a:lnTo>
              <a:lnTo>
                <a:pt x="1117117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BDF6-939B-4CE9-AE1E-863C73C0E8CF}">
      <dsp:nvSpPr>
        <dsp:cNvPr id="0" name=""/>
        <dsp:cNvSpPr/>
      </dsp:nvSpPr>
      <dsp:spPr>
        <a:xfrm>
          <a:off x="2539270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22B3-EA87-4374-9760-F2489FEF5775}">
      <dsp:nvSpPr>
        <dsp:cNvPr id="0" name=""/>
        <dsp:cNvSpPr/>
      </dsp:nvSpPr>
      <dsp:spPr>
        <a:xfrm>
          <a:off x="253927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C6C-A837-4252-A9C0-C1420342FB3A}">
      <dsp:nvSpPr>
        <dsp:cNvPr id="0" name=""/>
        <dsp:cNvSpPr/>
      </dsp:nvSpPr>
      <dsp:spPr>
        <a:xfrm>
          <a:off x="253927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606-AED3-424C-AF02-8F6CF16C9E3E}">
      <dsp:nvSpPr>
        <dsp:cNvPr id="0" name=""/>
        <dsp:cNvSpPr/>
      </dsp:nvSpPr>
      <dsp:spPr>
        <a:xfrm>
          <a:off x="3277860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1117117" y="0"/>
              </a:moveTo>
              <a:lnTo>
                <a:pt x="1117117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1FD-7959-46AE-849C-DE2971C1CDFB}">
      <dsp:nvSpPr>
        <dsp:cNvPr id="0" name=""/>
        <dsp:cNvSpPr/>
      </dsp:nvSpPr>
      <dsp:spPr>
        <a:xfrm>
          <a:off x="30503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69CD-4796-4E67-911B-314AFC1EF2C2}">
      <dsp:nvSpPr>
        <dsp:cNvPr id="0" name=""/>
        <dsp:cNvSpPr/>
      </dsp:nvSpPr>
      <dsp:spPr>
        <a:xfrm>
          <a:off x="30503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A53C-416A-439C-B57B-B1D358C702D2}">
      <dsp:nvSpPr>
        <dsp:cNvPr id="0" name=""/>
        <dsp:cNvSpPr/>
      </dsp:nvSpPr>
      <dsp:spPr>
        <a:xfrm>
          <a:off x="30503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7128A-C801-410A-A6AC-913C5EBF97F6}">
      <dsp:nvSpPr>
        <dsp:cNvPr id="0" name=""/>
        <dsp:cNvSpPr/>
      </dsp:nvSpPr>
      <dsp:spPr>
        <a:xfrm>
          <a:off x="1043625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3351352" y="0"/>
              </a:moveTo>
              <a:lnTo>
                <a:pt x="3351352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74DC-5381-4B4F-B989-8EBD4ABA356A}">
      <dsp:nvSpPr>
        <dsp:cNvPr id="0" name=""/>
        <dsp:cNvSpPr/>
      </dsp:nvSpPr>
      <dsp:spPr>
        <a:xfrm>
          <a:off x="3471740" y="244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ความรู้ทั่วไปเกี่ยวกับการประกันภัย</a:t>
          </a:r>
          <a:endParaRPr lang="en-US" sz="2000" kern="1200" dirty="0"/>
        </a:p>
      </dsp:txBody>
      <dsp:txXfrm>
        <a:off x="3471740" y="244"/>
        <a:ext cx="1846475" cy="923237"/>
      </dsp:txXfrm>
    </dsp:sp>
    <dsp:sp modelId="{9E377D51-7AAC-4B9F-AB85-61A586B164D9}">
      <dsp:nvSpPr>
        <dsp:cNvPr id="0" name=""/>
        <dsp:cNvSpPr/>
      </dsp:nvSpPr>
      <dsp:spPr>
        <a:xfrm>
          <a:off x="120387" y="1311242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การอ่านออกเขียนได้เรื่องความเสี่ยง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20387" y="1311242"/>
        <a:ext cx="1846475" cy="923237"/>
      </dsp:txXfrm>
    </dsp:sp>
    <dsp:sp modelId="{B0397FCF-C709-411F-9432-13971003A313}">
      <dsp:nvSpPr>
        <dsp:cNvPr id="0" name=""/>
        <dsp:cNvSpPr/>
      </dsp:nvSpPr>
      <dsp:spPr>
        <a:xfrm>
          <a:off x="582006" y="2622239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พื้นฐาน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82006" y="2622239"/>
        <a:ext cx="1846475" cy="923237"/>
      </dsp:txXfrm>
    </dsp:sp>
    <dsp:sp modelId="{3E3576C7-711A-4909-88ED-B4410070F0CC}">
      <dsp:nvSpPr>
        <dsp:cNvPr id="0" name=""/>
        <dsp:cNvSpPr/>
      </dsp:nvSpPr>
      <dsp:spPr>
        <a:xfrm>
          <a:off x="582006" y="3933237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ความน่าจะเป็นและสถิติ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82006" y="3933237"/>
        <a:ext cx="1846475" cy="923237"/>
      </dsp:txXfrm>
    </dsp:sp>
    <dsp:sp modelId="{459C0037-5E10-4678-9030-9639FB429E0C}">
      <dsp:nvSpPr>
        <dsp:cNvPr id="0" name=""/>
        <dsp:cNvSpPr/>
      </dsp:nvSpPr>
      <dsp:spPr>
        <a:xfrm>
          <a:off x="582006" y="5244234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Excel</a:t>
          </a:r>
        </a:p>
      </dsp:txBody>
      <dsp:txXfrm>
        <a:off x="582006" y="5244234"/>
        <a:ext cx="1846475" cy="923237"/>
      </dsp:txXfrm>
    </dsp:sp>
    <dsp:sp modelId="{8B597F39-6DB3-4B3E-AC7A-11A9C671AA5A}">
      <dsp:nvSpPr>
        <dsp:cNvPr id="0" name=""/>
        <dsp:cNvSpPr/>
      </dsp:nvSpPr>
      <dsp:spPr>
        <a:xfrm>
          <a:off x="2354622" y="1311242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การจัดการความเสี่ยงส่วนบุคคล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54622" y="1311242"/>
        <a:ext cx="1846475" cy="923237"/>
      </dsp:txXfrm>
    </dsp:sp>
    <dsp:sp modelId="{134CE04F-D85E-4EE2-BC37-8424D660E35D}">
      <dsp:nvSpPr>
        <dsp:cNvPr id="0" name=""/>
        <dsp:cNvSpPr/>
      </dsp:nvSpPr>
      <dsp:spPr>
        <a:xfrm>
          <a:off x="2816241" y="2622239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พื้นฐาน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16241" y="2622239"/>
        <a:ext cx="1846475" cy="923237"/>
      </dsp:txXfrm>
    </dsp:sp>
    <dsp:sp modelId="{7C858CCB-EAA9-4D6E-94C2-D71E709DF6E7}">
      <dsp:nvSpPr>
        <dsp:cNvPr id="0" name=""/>
        <dsp:cNvSpPr/>
      </dsp:nvSpPr>
      <dsp:spPr>
        <a:xfrm>
          <a:off x="2816241" y="3933237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เครื่องมือ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16241" y="3933237"/>
        <a:ext cx="1846475" cy="923237"/>
      </dsp:txXfrm>
    </dsp:sp>
    <dsp:sp modelId="{1E846C4C-F44B-4E76-8C6C-67372294C6D0}">
      <dsp:nvSpPr>
        <dsp:cNvPr id="0" name=""/>
        <dsp:cNvSpPr/>
      </dsp:nvSpPr>
      <dsp:spPr>
        <a:xfrm>
          <a:off x="2816241" y="5244234"/>
          <a:ext cx="1846475" cy="92323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การเอาไปใช้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16241" y="5244234"/>
        <a:ext cx="1846475" cy="923237"/>
      </dsp:txXfrm>
    </dsp:sp>
    <dsp:sp modelId="{D1F3D907-5FE8-4541-807F-800B9DE7974D}">
      <dsp:nvSpPr>
        <dsp:cNvPr id="0" name=""/>
        <dsp:cNvSpPr/>
      </dsp:nvSpPr>
      <dsp:spPr>
        <a:xfrm>
          <a:off x="4588857" y="1311242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การจัดการความเสี่ยงบริษัท</a:t>
          </a:r>
          <a:endParaRPr lang="en-US" sz="2000" kern="1200" dirty="0"/>
        </a:p>
      </dsp:txBody>
      <dsp:txXfrm>
        <a:off x="4588857" y="1311242"/>
        <a:ext cx="1846475" cy="923237"/>
      </dsp:txXfrm>
    </dsp:sp>
    <dsp:sp modelId="{BE79DCB5-F6E4-4D4C-85A7-7AA180EC6D55}">
      <dsp:nvSpPr>
        <dsp:cNvPr id="0" name=""/>
        <dsp:cNvSpPr/>
      </dsp:nvSpPr>
      <dsp:spPr>
        <a:xfrm>
          <a:off x="5050476" y="2622239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พื้นฐาน</a:t>
          </a:r>
          <a:endParaRPr lang="en-US" sz="2000" kern="1200" dirty="0"/>
        </a:p>
      </dsp:txBody>
      <dsp:txXfrm>
        <a:off x="5050476" y="2622239"/>
        <a:ext cx="1846475" cy="923237"/>
      </dsp:txXfrm>
    </dsp:sp>
    <dsp:sp modelId="{45866B5B-6ABF-4E4B-B77D-C1FC5B0A7C3E}">
      <dsp:nvSpPr>
        <dsp:cNvPr id="0" name=""/>
        <dsp:cNvSpPr/>
      </dsp:nvSpPr>
      <dsp:spPr>
        <a:xfrm>
          <a:off x="5050476" y="3933237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เครื่องมือ</a:t>
          </a:r>
          <a:endParaRPr lang="en-US" sz="2000" kern="1200" dirty="0"/>
        </a:p>
      </dsp:txBody>
      <dsp:txXfrm>
        <a:off x="5050476" y="3933237"/>
        <a:ext cx="1846475" cy="923237"/>
      </dsp:txXfrm>
    </dsp:sp>
    <dsp:sp modelId="{DE6BBE8B-FD79-44EB-B0EC-37803D8ED39F}">
      <dsp:nvSpPr>
        <dsp:cNvPr id="0" name=""/>
        <dsp:cNvSpPr/>
      </dsp:nvSpPr>
      <dsp:spPr>
        <a:xfrm>
          <a:off x="5050476" y="5244234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การเอาไปใช้</a:t>
          </a:r>
          <a:endParaRPr lang="en-US" sz="2000" kern="1200" dirty="0"/>
        </a:p>
      </dsp:txBody>
      <dsp:txXfrm>
        <a:off x="5050476" y="5244234"/>
        <a:ext cx="1846475" cy="923237"/>
      </dsp:txXfrm>
    </dsp:sp>
    <dsp:sp modelId="{03AE6F4E-45A1-4764-9BDA-ED75CD3C8BF8}">
      <dsp:nvSpPr>
        <dsp:cNvPr id="0" name=""/>
        <dsp:cNvSpPr/>
      </dsp:nvSpPr>
      <dsp:spPr>
        <a:xfrm>
          <a:off x="6823093" y="1311242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แนวโน้มเรื่องการจัดการความเสี่ยงและประกันภัย</a:t>
          </a:r>
          <a:endParaRPr lang="en-US" sz="2000" kern="1200" dirty="0"/>
        </a:p>
      </dsp:txBody>
      <dsp:txXfrm>
        <a:off x="6823093" y="1311242"/>
        <a:ext cx="1846475" cy="923237"/>
      </dsp:txXfrm>
    </dsp:sp>
    <dsp:sp modelId="{D77CC423-4319-4783-9008-C58F480015E7}">
      <dsp:nvSpPr>
        <dsp:cNvPr id="0" name=""/>
        <dsp:cNvSpPr/>
      </dsp:nvSpPr>
      <dsp:spPr>
        <a:xfrm>
          <a:off x="7284711" y="2622239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กฎหมาย</a:t>
          </a:r>
          <a:endParaRPr lang="en-US" sz="2000" kern="1200" dirty="0"/>
        </a:p>
      </dsp:txBody>
      <dsp:txXfrm>
        <a:off x="7284711" y="2622239"/>
        <a:ext cx="1846475" cy="923237"/>
      </dsp:txXfrm>
    </dsp:sp>
    <dsp:sp modelId="{9771DFEE-2F8E-489C-90AC-A6D3CEE0B689}">
      <dsp:nvSpPr>
        <dsp:cNvPr id="0" name=""/>
        <dsp:cNvSpPr/>
      </dsp:nvSpPr>
      <dsp:spPr>
        <a:xfrm>
          <a:off x="7284711" y="3933237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แนวโน้มใหม่ ๆ</a:t>
          </a:r>
          <a:endParaRPr lang="en-US" sz="2000" kern="1200" dirty="0"/>
        </a:p>
      </dsp:txBody>
      <dsp:txXfrm>
        <a:off x="7284711" y="3933237"/>
        <a:ext cx="1846475" cy="92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302C-C3B3-4698-A009-1073263BA6BC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4B403-F9C0-4648-9711-4B4F82B2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6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https://www.statista.com/statistics/250867/number-of-actual-and-attempted-piracy-attacks-in-somalia/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B403-F9C0-4648-9711-4B4F82B2CE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BB8F-4D0F-4F8C-AF3A-E707FC739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AACD6-AC44-4D26-9C5B-610AB64FE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AF3D3-97EE-4A1F-BA86-EFB22137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A2657-CCF3-4B64-B4A2-0ED55A09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35498-1BD8-4CE6-9CCB-F099BA12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6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21DA-808C-4837-B826-1C2C3EEC6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D36BB-ECBA-45A9-89B6-FA45E409F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F76E-DDC3-42C2-9697-09701C08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15662-78BB-4631-A68E-4808B321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72933-3A63-4A30-9F92-531B0398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13943-FA46-4255-85F8-A83C63F9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AF0DD-C32D-4A59-8254-49CBD58A6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B64BD-F79C-4388-BFD1-B10AB814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8573A-C667-4F40-AB3B-AFB3631E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7BA44-B29D-4E2E-BA9B-F1B5ED66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07258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D3B4-EDAF-49F8-B4CD-FE5B9328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14F2F-FD4C-4478-BE6C-90D4E25B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B2AD2-3D4A-4AE7-A3EC-BE3590A4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EC7F9-09C7-492E-9C08-18EEDAB1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6BE0F-41A1-442B-916A-CF3DB790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3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47C1-8575-4EAF-973A-546F6C25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5D82-5F07-4FCE-B3E1-1F9E1E5B7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D6FE-6BB5-41DF-83F2-C909782F4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C895-6F4E-4781-9FA2-B8F60F04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3EF24-9545-47FD-9B3F-0AFD9C9B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7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6A8B-0158-42C1-AE01-827C4AD5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54E3-0D42-4FF5-9D7D-E822ED13D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90D82-3FA8-4EF3-BE91-FEEB6519B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41CD2-8C36-4AF7-93EB-DF31CA77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3A01F-DD57-41EF-B460-E9B3A6AA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4A8E6-958A-484C-9266-3FA3245F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E461-35C5-492B-914C-D4927BB7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64C01-F013-4657-A193-EFD05BD4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18B61-0E51-4DE5-883C-A0D945DD2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93513-EB24-4C30-B6CD-05305227B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0F5A1-76B8-456B-AD9E-02E6637D3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90CDB-E152-4D44-B5F4-92C04B11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30E57-8241-4D33-B84B-CB46317C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B9C1F-660F-4F2F-81E0-FEB24BB4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FFEE-EBBB-4338-AD72-4573631D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89C05-4765-4F10-9B81-1F6CD786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BE1E0-DD76-4ECA-BD8A-9DEE381C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46A94-6CAA-4515-A885-14F21BEA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B19DE-1868-4C7E-9FBF-780239A3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33F16-E535-4CF9-8848-E324925C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42314-4F83-4A77-8636-8C93AC7C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384C-4845-4503-9136-637EE189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1553-C1A4-4D55-9878-0EDC11ED0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DD9E8-862C-4B60-9283-6314645D4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CD370-69DD-4A88-886A-ABFC5555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10CF1-4D99-45A1-BC68-958081DF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D075-6521-44D0-BA91-BD979300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1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B976-C19B-41D3-8D1D-2D23BB55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36B86-ED44-496E-A6DE-4C5286EC4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67757-0919-4969-907B-6A1EADB93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EC00C-53B3-4212-BBC8-CD01B4A5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9A345-B3D4-495E-BF27-5429D5D4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13491-DD6C-433A-8722-ECC982A1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297DB-99E8-441B-A589-DB3D185B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D7B96-3941-481C-8FF3-B82952F5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6C784-E01C-4195-AAD6-4AA12F010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4BD6-0E5D-4E09-AFC8-5C96B41626C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E7B18-B5A1-475F-B02A-01133B8C3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2EA59-8AC0-419C-9E8E-A5DE92614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B582-EB30-4C39-BEE8-66925C2F5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TmR61ZIZyHA&amp;list=PL8fZIYnzFEsroFOAk1ILUMywC_S7VnM3b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cL7Dx8ymp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kSmAfIP9CoQ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MGaHQ357t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3AB9FC-1AF4-460F-B1BB-64A7812B1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43" y="8920"/>
            <a:ext cx="6849079" cy="684907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799227-2CFA-4F65-B40F-2A971C13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1977"/>
            <a:ext cx="3657600" cy="4919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Welcome to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School of 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RiskX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@</a:t>
            </a:r>
            <a:r>
              <a:rPr lang="en-US" sz="3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Chulalongkorn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University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riskx.teachable.com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bg1"/>
                </a:solidFill>
                <a:highlight>
                  <a:srgbClr val="FF00FF"/>
                </a:highlight>
                <a:latin typeface="+mj-lt"/>
                <a:ea typeface="+mj-ea"/>
                <a:cs typeface="+mj-cs"/>
              </a:rPr>
              <a:t>Marine Insurance</a:t>
            </a:r>
          </a:p>
        </p:txBody>
      </p:sp>
    </p:spTree>
    <p:extLst>
      <p:ext uri="{BB962C8B-B14F-4D97-AF65-F5344CB8AC3E}">
        <p14:creationId xmlns:p14="http://schemas.microsoft.com/office/powerpoint/2010/main" val="129860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3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EF4D7A-954C-4914-BD94-FF3180BE0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29" y="643467"/>
            <a:ext cx="7354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5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3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89728-9C03-40C7-A570-66AE009C5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65" y="643467"/>
            <a:ext cx="85708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7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3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0F035-41A1-42D0-82F7-DCD2CF532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59" y="643467"/>
            <a:ext cx="75796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8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EDBF01-48F1-4FE9-A816-E37042A99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28" y="643467"/>
            <a:ext cx="81329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2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8E2341-E3A0-42B5-8392-7DA15CBE8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0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4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1DF9D1-916B-4C2D-BE41-F92B29896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19D0810-E044-40D4-A84A-C493998BE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4C767-74BB-4593-98F9-9537A93A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International Maritime Organization: IMO</a:t>
            </a:r>
          </a:p>
        </p:txBody>
      </p:sp>
    </p:spTree>
    <p:extLst>
      <p:ext uri="{BB962C8B-B14F-4D97-AF65-F5344CB8AC3E}">
        <p14:creationId xmlns:p14="http://schemas.microsoft.com/office/powerpoint/2010/main" val="194042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06103-7EB7-460E-89FD-491FCE97F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5234E1-6017-4F56-BE87-B4CCC30A2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r="1658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F37963-1B17-47B5-9D90-F5DBF3A83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pPr algn="l"/>
            <a:r>
              <a:rPr lang="th-TH" dirty="0">
                <a:solidFill>
                  <a:srgbClr val="FFFFFF"/>
                </a:solidFill>
              </a:rPr>
              <a:t>รู้หรือเปล่า? บริษัทที่ทำการเดินเรือขนส่งสินค้าระหว่างประเทศมี</a:t>
            </a:r>
            <a:r>
              <a:rPr lang="th-TH" u="sng" dirty="0">
                <a:solidFill>
                  <a:srgbClr val="FFFFFF"/>
                </a:solidFill>
              </a:rPr>
              <a:t>ความรับผิดจำกัด</a:t>
            </a:r>
            <a:endParaRPr lang="en-US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6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980C4E-CB1F-41D5-8D80-43E0BA392AE8}"/>
              </a:ext>
            </a:extLst>
          </p:cNvPr>
          <p:cNvSpPr/>
          <p:nvPr/>
        </p:nvSpPr>
        <p:spPr>
          <a:xfrm>
            <a:off x="1465942" y="6081263"/>
            <a:ext cx="97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Source: http://www.dtn.go.th/files/245/all%20ppt/Laws_relating_to_international_maritime_transport.pdf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C64C4-EDDE-49A7-9D32-3C2CBC1B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94" y="222570"/>
            <a:ext cx="8145012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22823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คุยกันวันนี้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555413" y="422823"/>
          <a:ext cx="9251575" cy="616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7405971" y="4234789"/>
            <a:ext cx="2213810" cy="1171074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C1AFAF9-EBA2-4883-A83C-073CB5805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E33309-AEFF-474F-BB31-BA24A318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h-TH" sz="4000" dirty="0">
                <a:solidFill>
                  <a:schemeClr val="bg1"/>
                </a:solidFill>
              </a:rPr>
              <a:t>พระราชบัญญัติ</a:t>
            </a:r>
            <a:br>
              <a:rPr lang="th-TH" sz="4000" dirty="0">
                <a:solidFill>
                  <a:schemeClr val="bg1"/>
                </a:solidFill>
              </a:rPr>
            </a:br>
            <a:r>
              <a:rPr lang="th-TH" sz="4000" dirty="0">
                <a:solidFill>
                  <a:schemeClr val="bg1"/>
                </a:solidFill>
              </a:rPr>
              <a:t>การรับขนของทางทะเล</a:t>
            </a:r>
            <a:br>
              <a:rPr lang="th-TH" sz="4000" dirty="0">
                <a:solidFill>
                  <a:schemeClr val="bg1"/>
                </a:solidFill>
              </a:rPr>
            </a:br>
            <a:r>
              <a:rPr lang="th-TH" sz="4000" dirty="0">
                <a:solidFill>
                  <a:schemeClr val="bg1"/>
                </a:solidFill>
              </a:rPr>
              <a:t>พ.ศ. ๒๕๓๔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th-TH" sz="4000" dirty="0">
                <a:solidFill>
                  <a:schemeClr val="bg1"/>
                </a:solidFill>
              </a:rPr>
              <a:t>หมวด </a:t>
            </a:r>
            <a:r>
              <a:rPr lang="en-US" sz="4000" dirty="0">
                <a:solidFill>
                  <a:schemeClr val="bg1"/>
                </a:solidFill>
              </a:rPr>
              <a:t>4,5,6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2925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82E1-E398-4E31-977C-740604F5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dirty="0"/>
              <a:t>ตอบคำถามว่า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2FB9-62A6-45F5-9D07-0AD4B973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43400" cy="4351338"/>
          </a:xfrm>
        </p:spPr>
        <p:txBody>
          <a:bodyPr>
            <a:normAutofit lnSpcReduction="10000"/>
          </a:bodyPr>
          <a:lstStyle/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ตามพระราชบัญญัติการรับขนของทางทะเล พ.ศ. ๒๕๓๔ </a:t>
            </a:r>
            <a:r>
              <a:rPr lang="th-TH" sz="3200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หมวด ๔-๖</a:t>
            </a:r>
          </a:p>
          <a:p>
            <a:pPr lvl="1"/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ผู้ขนส่งต้องรับผิดชอบอะไรบ้าง?</a:t>
            </a:r>
          </a:p>
          <a:p>
            <a:pPr lvl="1"/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ผู้ขนส่งไม่ต้องรับผิดชอบอะไรบ้าง?</a:t>
            </a:r>
          </a:p>
          <a:p>
            <a:pPr lvl="1"/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มีขอบเขตการรับผิดชอบอย่างไรบ้าง?</a:t>
            </a:r>
          </a:p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ให้เวลา 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15 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นาที (รวมเบรค)</a:t>
            </a:r>
            <a:endParaRPr lang="en-US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C62305-7D35-4900-8428-74C29C215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cL7Dx8ymp0">
            <a:hlinkClick r:id="" action="ppaction://media"/>
            <a:extLst>
              <a:ext uri="{FF2B5EF4-FFF2-40B4-BE49-F238E27FC236}">
                <a16:creationId xmlns:a16="http://schemas.microsoft.com/office/drawing/2014/main" id="{23554E0F-BAD4-417F-A8C2-EC45D96819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8343" y="0"/>
            <a:ext cx="9169758" cy="68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3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E2670-D083-4529-94D7-1C6CE74B3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12" y="421484"/>
            <a:ext cx="8362332" cy="6020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3B4ECA-F465-4D57-BB1E-D78F462A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Hague Rules &amp; COGSA (</a:t>
            </a:r>
            <a:r>
              <a:rPr lang="th-TH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ของอเมริกา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E8762-4396-4D91-99EE-36F236D1A5F7}"/>
              </a:ext>
            </a:extLst>
          </p:cNvPr>
          <p:cNvSpPr/>
          <p:nvPr/>
        </p:nvSpPr>
        <p:spPr>
          <a:xfrm>
            <a:off x="8476343" y="5849257"/>
            <a:ext cx="3251200" cy="28830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35A9D-0605-4EA0-AD53-5C906ADF9700}"/>
              </a:ext>
            </a:extLst>
          </p:cNvPr>
          <p:cNvSpPr/>
          <p:nvPr/>
        </p:nvSpPr>
        <p:spPr>
          <a:xfrm>
            <a:off x="3882572" y="6137563"/>
            <a:ext cx="3171371" cy="17615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5234E1-6017-4F56-BE87-B4CCC30A2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r="1658" b="-1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F37963-1B17-47B5-9D90-F5DBF3A83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56038"/>
          </a:xfrm>
        </p:spPr>
        <p:txBody>
          <a:bodyPr>
            <a:normAutofit/>
          </a:bodyPr>
          <a:lstStyle/>
          <a:p>
            <a:pPr algn="l"/>
            <a:r>
              <a:rPr lang="th-TH" dirty="0">
                <a:solidFill>
                  <a:srgbClr val="FFFFFF"/>
                </a:solidFill>
              </a:rPr>
              <a:t>เมื่อบริษัทที่ทำการเดินเรือขนส่งสินค้าระหว่างประเทศมีความรับผิดจำกัด</a:t>
            </a:r>
            <a:br>
              <a:rPr lang="th-TH" u="sng" dirty="0">
                <a:solidFill>
                  <a:srgbClr val="FFFFFF"/>
                </a:solidFill>
              </a:rPr>
            </a:br>
            <a:r>
              <a:rPr lang="th-TH" u="sng" dirty="0">
                <a:solidFill>
                  <a:srgbClr val="FFFFFF"/>
                </a:solidFill>
              </a:rPr>
              <a:t>ความเสียหายส่วนที่เหลือก็จะตกเป็นภาระของผู้ซื้อและ/หรือผู้ขายสินค้า</a:t>
            </a:r>
            <a:endParaRPr lang="en-US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8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89CA8B-3421-43C9-9D02-896798818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5153822" y="1589799"/>
            <a:ext cx="6553545" cy="3686344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1811065-A4C6-4F15-A9D7-E414DB820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STUDY MATERIAL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24BB9A4-9D01-432B-AF5A-D2CD7B600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C79CE"/>
                </a:solidFill>
              </a:rPr>
              <a:t>Marine Insurance</a:t>
            </a:r>
          </a:p>
        </p:txBody>
      </p:sp>
    </p:spTree>
    <p:extLst>
      <p:ext uri="{BB962C8B-B14F-4D97-AF65-F5344CB8AC3E}">
        <p14:creationId xmlns:p14="http://schemas.microsoft.com/office/powerpoint/2010/main" val="2933348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E397-22D6-49B4-92A5-0901A07E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ขั้นตอนการซื้อขายสินค้าระหว่างประเทศ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31B5BA-2651-46F4-ADDF-CD05C3924BFA}"/>
              </a:ext>
            </a:extLst>
          </p:cNvPr>
          <p:cNvSpPr/>
          <p:nvPr/>
        </p:nvSpPr>
        <p:spPr>
          <a:xfrm>
            <a:off x="1317171" y="3758002"/>
            <a:ext cx="1948543" cy="1948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คนซื้อ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12F00-1420-46F2-9557-225557BF99E1}"/>
              </a:ext>
            </a:extLst>
          </p:cNvPr>
          <p:cNvSpPr/>
          <p:nvPr/>
        </p:nvSpPr>
        <p:spPr>
          <a:xfrm>
            <a:off x="8853714" y="3758002"/>
            <a:ext cx="1948543" cy="1948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คนขาย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E6CEC-2B46-4A94-92A9-1F1AF3025F46}"/>
              </a:ext>
            </a:extLst>
          </p:cNvPr>
          <p:cNvSpPr/>
          <p:nvPr/>
        </p:nvSpPr>
        <p:spPr>
          <a:xfrm>
            <a:off x="1317171" y="2609723"/>
            <a:ext cx="1948543" cy="9637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ธนาคารฝั่งคนซื้อ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9C8F7-0F4E-44AB-80A8-D88C7ABED021}"/>
              </a:ext>
            </a:extLst>
          </p:cNvPr>
          <p:cNvSpPr/>
          <p:nvPr/>
        </p:nvSpPr>
        <p:spPr>
          <a:xfrm>
            <a:off x="8853714" y="2609723"/>
            <a:ext cx="1948543" cy="9637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ธนาคารฝั่งคนขาย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6EC422-E777-4D0C-9C73-B56402BC2AD1}"/>
              </a:ext>
            </a:extLst>
          </p:cNvPr>
          <p:cNvSpPr/>
          <p:nvPr/>
        </p:nvSpPr>
        <p:spPr>
          <a:xfrm>
            <a:off x="8853714" y="1393371"/>
            <a:ext cx="1948543" cy="9637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บริษัทประกันฝั่งคนขาย</a:t>
            </a:r>
            <a:endParaRPr lang="en-US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0E2FF0-EF82-4A0A-98E3-3093CEDCA03B}"/>
              </a:ext>
            </a:extLst>
          </p:cNvPr>
          <p:cNvCxnSpPr/>
          <p:nvPr/>
        </p:nvCxnSpPr>
        <p:spPr>
          <a:xfrm>
            <a:off x="3495618" y="1393371"/>
            <a:ext cx="0" cy="5210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79E6C0-4AA4-4598-AF41-2E57242D7759}"/>
              </a:ext>
            </a:extLst>
          </p:cNvPr>
          <p:cNvSpPr txBox="1"/>
          <p:nvPr/>
        </p:nvSpPr>
        <p:spPr>
          <a:xfrm>
            <a:off x="1463618" y="6058585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ประเทศคนซื้อ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38FBC-9A25-4596-A46B-A99E1E849FCB}"/>
              </a:ext>
            </a:extLst>
          </p:cNvPr>
          <p:cNvSpPr txBox="1"/>
          <p:nvPr/>
        </p:nvSpPr>
        <p:spPr>
          <a:xfrm>
            <a:off x="8853714" y="6019225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ประเทศคนขาย</a:t>
            </a:r>
            <a:endParaRPr lang="en-US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D81C34-9563-40D5-9683-D9B8B7631CA7}"/>
              </a:ext>
            </a:extLst>
          </p:cNvPr>
          <p:cNvCxnSpPr/>
          <p:nvPr/>
        </p:nvCxnSpPr>
        <p:spPr>
          <a:xfrm>
            <a:off x="8437733" y="1432731"/>
            <a:ext cx="0" cy="5210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A782A3E-57E5-4AEC-8231-3C719320A0BE}"/>
              </a:ext>
            </a:extLst>
          </p:cNvPr>
          <p:cNvCxnSpPr>
            <a:cxnSpLocks/>
          </p:cNvCxnSpPr>
          <p:nvPr/>
        </p:nvCxnSpPr>
        <p:spPr>
          <a:xfrm rot="10800000">
            <a:off x="10802257" y="2787914"/>
            <a:ext cx="12700" cy="1640663"/>
          </a:xfrm>
          <a:prstGeom prst="bentConnector3">
            <a:avLst>
              <a:gd name="adj1" fmla="val -4371433"/>
            </a:avLst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DF21D97-DA57-43C6-8A32-E4F4960C91FF}"/>
              </a:ext>
            </a:extLst>
          </p:cNvPr>
          <p:cNvCxnSpPr>
            <a:stCxn id="5" idx="3"/>
            <a:endCxn id="9" idx="3"/>
          </p:cNvCxnSpPr>
          <p:nvPr/>
        </p:nvCxnSpPr>
        <p:spPr>
          <a:xfrm flipV="1">
            <a:off x="10802257" y="1875259"/>
            <a:ext cx="12700" cy="2857015"/>
          </a:xfrm>
          <a:prstGeom prst="bentConnector3">
            <a:avLst>
              <a:gd name="adj1" fmla="val 808571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34D3AC-5D62-47D6-8EE6-368C665EDFF7}"/>
              </a:ext>
            </a:extLst>
          </p:cNvPr>
          <p:cNvSpPr txBox="1"/>
          <p:nvPr/>
        </p:nvSpPr>
        <p:spPr>
          <a:xfrm>
            <a:off x="10780845" y="23742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เงิน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DCF30D-EAA6-4C23-A4BD-7EB4A5B168F0}"/>
              </a:ext>
            </a:extLst>
          </p:cNvPr>
          <p:cNvSpPr txBox="1"/>
          <p:nvPr/>
        </p:nvSpPr>
        <p:spPr>
          <a:xfrm>
            <a:off x="10904798" y="1523879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เบี้ยประกัน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1847D5-A08E-4BC0-8C08-EF5B8924804C}"/>
              </a:ext>
            </a:extLst>
          </p:cNvPr>
          <p:cNvSpPr txBox="1"/>
          <p:nvPr/>
        </p:nvSpPr>
        <p:spPr>
          <a:xfrm>
            <a:off x="5319519" y="2640482"/>
            <a:ext cx="206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Letter of Credit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BCB9CC0-03B5-42F4-983C-F36377CB47EB}"/>
              </a:ext>
            </a:extLst>
          </p:cNvPr>
          <p:cNvCxnSpPr>
            <a:stCxn id="7" idx="3"/>
          </p:cNvCxnSpPr>
          <p:nvPr/>
        </p:nvCxnSpPr>
        <p:spPr>
          <a:xfrm>
            <a:off x="3265714" y="3091611"/>
            <a:ext cx="55880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25D6CFB-E77C-489C-B72F-283B1D6AC835}"/>
              </a:ext>
            </a:extLst>
          </p:cNvPr>
          <p:cNvCxnSpPr>
            <a:stCxn id="4" idx="1"/>
            <a:endCxn id="7" idx="1"/>
          </p:cNvCxnSpPr>
          <p:nvPr/>
        </p:nvCxnSpPr>
        <p:spPr>
          <a:xfrm rot="10800000">
            <a:off x="1317171" y="3091612"/>
            <a:ext cx="12700" cy="1640663"/>
          </a:xfrm>
          <a:prstGeom prst="bentConnector3">
            <a:avLst>
              <a:gd name="adj1" fmla="val 4314283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FB5B2A2-29D1-441B-8F86-7C7A7D2AE118}"/>
              </a:ext>
            </a:extLst>
          </p:cNvPr>
          <p:cNvSpPr txBox="1"/>
          <p:nvPr/>
        </p:nvSpPr>
        <p:spPr>
          <a:xfrm>
            <a:off x="670165" y="272227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เงิน</a:t>
            </a:r>
            <a:endParaRPr lang="en-US" sz="24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B19389-C110-4EA3-AC38-EDAE271F1694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355771" y="4732274"/>
            <a:ext cx="349794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3B23ED-EDF4-4AD8-B04F-9DB1639631CC}"/>
              </a:ext>
            </a:extLst>
          </p:cNvPr>
          <p:cNvSpPr txBox="1"/>
          <p:nvPr/>
        </p:nvSpPr>
        <p:spPr>
          <a:xfrm>
            <a:off x="5294372" y="4277090"/>
            <a:ext cx="206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ของที่ส่งมา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E8620C-3B79-4388-9AF5-8B6E5649BFD7}"/>
              </a:ext>
            </a:extLst>
          </p:cNvPr>
          <p:cNvSpPr txBox="1"/>
          <p:nvPr/>
        </p:nvSpPr>
        <p:spPr>
          <a:xfrm>
            <a:off x="4982921" y="3608246"/>
            <a:ext cx="273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Bill of Exchange </a:t>
            </a:r>
            <a:r>
              <a:rPr lang="th-TH" dirty="0"/>
              <a:t>หรือ </a:t>
            </a:r>
            <a:r>
              <a:rPr lang="en-US" dirty="0"/>
              <a:t>Draft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F17860F-0EEF-411F-AB34-9871B1FA7C91}"/>
              </a:ext>
            </a:extLst>
          </p:cNvPr>
          <p:cNvCxnSpPr/>
          <p:nvPr/>
        </p:nvCxnSpPr>
        <p:spPr>
          <a:xfrm>
            <a:off x="3278414" y="4059375"/>
            <a:ext cx="55880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349A49-B403-46E5-99D9-D3A5B1DEF6F4}"/>
              </a:ext>
            </a:extLst>
          </p:cNvPr>
          <p:cNvCxnSpPr>
            <a:cxnSpLocks/>
          </p:cNvCxnSpPr>
          <p:nvPr/>
        </p:nvCxnSpPr>
        <p:spPr>
          <a:xfrm>
            <a:off x="5689600" y="5254171"/>
            <a:ext cx="316411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5EED9E4-74B7-4E8F-9691-343A0F67A616}"/>
              </a:ext>
            </a:extLst>
          </p:cNvPr>
          <p:cNvSpPr txBox="1"/>
          <p:nvPr/>
        </p:nvSpPr>
        <p:spPr>
          <a:xfrm>
            <a:off x="6327113" y="4884839"/>
            <a:ext cx="206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Bill of Lading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8600D1-2C6F-40F9-A943-2BA587E5EA7B}"/>
              </a:ext>
            </a:extLst>
          </p:cNvPr>
          <p:cNvSpPr txBox="1"/>
          <p:nvPr/>
        </p:nvSpPr>
        <p:spPr>
          <a:xfrm>
            <a:off x="10838244" y="5069505"/>
            <a:ext cx="1215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Export Invoice &amp; </a:t>
            </a:r>
          </a:p>
          <a:p>
            <a:r>
              <a:rPr lang="en-US" dirty="0"/>
              <a:t>Bill of</a:t>
            </a:r>
          </a:p>
          <a:p>
            <a:r>
              <a:rPr lang="en-US" dirty="0"/>
              <a:t>Lading &amp;</a:t>
            </a:r>
          </a:p>
          <a:p>
            <a:r>
              <a:rPr lang="en-US" dirty="0"/>
              <a:t>Insurance Policy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254FB0A-5612-4469-9E00-258C51CCA4A0}"/>
              </a:ext>
            </a:extLst>
          </p:cNvPr>
          <p:cNvSpPr/>
          <p:nvPr/>
        </p:nvSpPr>
        <p:spPr>
          <a:xfrm>
            <a:off x="3650823" y="3758002"/>
            <a:ext cx="2260310" cy="194854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/>
              <a:t>ขนส่ง</a:t>
            </a:r>
            <a:endParaRPr lang="en-US" sz="4000" dirty="0"/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248A0EDE-113D-4471-A398-AD37AA8FFBC4}"/>
              </a:ext>
            </a:extLst>
          </p:cNvPr>
          <p:cNvCxnSpPr>
            <a:cxnSpLocks/>
          </p:cNvCxnSpPr>
          <p:nvPr/>
        </p:nvCxnSpPr>
        <p:spPr>
          <a:xfrm rot="10800000">
            <a:off x="10795907" y="3409703"/>
            <a:ext cx="12700" cy="1640663"/>
          </a:xfrm>
          <a:prstGeom prst="bentConnector3">
            <a:avLst>
              <a:gd name="adj1" fmla="val -3000008"/>
            </a:avLst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2" grpId="0"/>
      <p:bldP spid="13" grpId="0"/>
      <p:bldP spid="29" grpId="0"/>
      <p:bldP spid="30" grpId="0"/>
      <p:bldP spid="31" grpId="0"/>
      <p:bldP spid="37" grpId="0"/>
      <p:bldP spid="40" grpId="0"/>
      <p:bldP spid="41" grpId="0"/>
      <p:bldP spid="45" grpId="0"/>
      <p:bldP spid="48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4CDB-168E-43B1-88D5-6ABAB256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การกำหนดราคาสินค้า</a:t>
            </a:r>
            <a:r>
              <a:rPr lang="en-US" dirty="0"/>
              <a:t> (Incoterms)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26AE4-32C3-48CC-8C1A-86C05355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F.O.B. 	= Free on Board</a:t>
            </a: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(Cost </a:t>
            </a: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อย่างเดียว)</a:t>
            </a:r>
            <a:endParaRPr lang="en-US" sz="4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C&amp;F 	= Cost and Freight</a:t>
            </a:r>
          </a:p>
          <a:p>
            <a:r>
              <a:rPr lang="en-US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C.I.F. 	= Cost Insurance and Freight</a:t>
            </a:r>
          </a:p>
        </p:txBody>
      </p:sp>
    </p:spTree>
    <p:extLst>
      <p:ext uri="{BB962C8B-B14F-4D97-AF65-F5344CB8AC3E}">
        <p14:creationId xmlns:p14="http://schemas.microsoft.com/office/powerpoint/2010/main" val="1147781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234C-E27C-460F-A206-BCD21454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ประกันภัยการเดินเรือ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AA689-CE7D-4AD7-B3B3-73415C9AC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5400" dirty="0"/>
              <a:t>ประเภท</a:t>
            </a:r>
            <a:endParaRPr lang="en-US" sz="5400" dirty="0"/>
          </a:p>
          <a:p>
            <a:r>
              <a:rPr lang="th-TH" sz="5400" dirty="0"/>
              <a:t>เบี้ยและทุนประกัน</a:t>
            </a:r>
          </a:p>
          <a:p>
            <a:r>
              <a:rPr lang="th-TH" sz="5400" dirty="0"/>
              <a:t>คุ้มครอง</a:t>
            </a:r>
          </a:p>
          <a:p>
            <a:r>
              <a:rPr lang="th-TH" sz="5400" dirty="0"/>
              <a:t>ข้อยกเว้น</a:t>
            </a:r>
          </a:p>
          <a:p>
            <a:r>
              <a:rPr lang="th-TH" sz="5400" dirty="0"/>
              <a:t>เงื่อนไข</a:t>
            </a:r>
          </a:p>
          <a:p>
            <a:r>
              <a:rPr lang="th-TH" sz="5400" dirty="0"/>
              <a:t>การจ่ายสินไหม</a:t>
            </a:r>
          </a:p>
        </p:txBody>
      </p:sp>
    </p:spTree>
    <p:extLst>
      <p:ext uri="{BB962C8B-B14F-4D97-AF65-F5344CB8AC3E}">
        <p14:creationId xmlns:p14="http://schemas.microsoft.com/office/powerpoint/2010/main" val="837703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1A94-F8DC-422E-845E-9291917E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ประเภทของประกันภัยการเดินเรือ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0DA63-F1A4-41E4-8891-DA1863F12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Hull Insurance – </a:t>
            </a:r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ตัวเรือ</a:t>
            </a:r>
            <a:endParaRPr lang="en-US" sz="4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Cargo Insurance</a:t>
            </a:r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– </a:t>
            </a:r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ตัวสินค้า</a:t>
            </a:r>
          </a:p>
          <a:p>
            <a:r>
              <a:rPr lang="en-US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*** </a:t>
            </a:r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ความคุ้มครองขยายต่อไปยังการขนส่งสินค้าทางอากาศและทางบกที่ต่อเนื่องจากการขนส่งทางทะเลด้วย</a:t>
            </a:r>
            <a:endParaRPr lang="en-US" sz="4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51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1C0B-4AAD-4FB2-8EEA-F397BD48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 </a:t>
            </a:r>
            <a:r>
              <a:rPr lang="th-TH" dirty="0"/>
              <a:t>สั่งซื้อของเล่นเด็กจากจีนมาไทยโดยให้ส่งมาทางเรือ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AE63-08A7-409D-9569-04EBDDE3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แบ่งห้องออกเป็นสามฝั่ง (ซ้าย ขวา กลาง) แต่ละฝั่งแบ่งกลุ่มกลุ่มละ 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2-4 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คน</a:t>
            </a:r>
          </a:p>
          <a:p>
            <a:pPr lvl="1"/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ซ้าย คนขายของ</a:t>
            </a:r>
          </a:p>
          <a:p>
            <a:pPr lvl="1"/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ขวา คนซื้อของ</a:t>
            </a:r>
          </a:p>
          <a:p>
            <a:pPr lvl="1"/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กลาง บริษัทเดินเรือ</a:t>
            </a:r>
          </a:p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ขอตัวแทนกลุ่มละ 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1 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คน (อยากได้หน้าใหม่ ๆ บ้าง) ตอบคำถามว่า</a:t>
            </a:r>
          </a:p>
          <a:p>
            <a:pPr marL="0" indent="0" algn="ctr">
              <a:buNone/>
            </a:pPr>
            <a:r>
              <a:rPr lang="en-US" sz="3600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“</a:t>
            </a:r>
            <a:r>
              <a:rPr lang="th-TH" sz="3600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คนซื้อ คนขาย และบริษัทเดินเรือขนส่งสินค้า มีความเสี่ยงอะไรบ้าง?</a:t>
            </a:r>
            <a:r>
              <a:rPr lang="en-US" sz="3600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”</a:t>
            </a:r>
          </a:p>
          <a:p>
            <a:pPr marL="0" indent="0">
              <a:buNone/>
            </a:pP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ขอกลุ่มละ 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5 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</a:t>
            </a:r>
          </a:p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ให้เวลา 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5 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นาที</a:t>
            </a:r>
            <a:endParaRPr lang="en-US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0208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A9A2-A369-49F6-AD16-9683E8D8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การกำหนดจำนวนเงินเอาประกันภัย</a:t>
            </a:r>
            <a:r>
              <a:rPr lang="en-US" dirty="0"/>
              <a:t> </a:t>
            </a:r>
            <a:r>
              <a:rPr lang="th-TH" dirty="0"/>
              <a:t>(ทุนประกัน)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931E4-450E-4CC2-8944-7256911A6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FreesiaUPC" panose="020B0604020202020204" pitchFamily="34" charset="-34"/>
                <a:cs typeface="FreesiaUPC" panose="020B0604020202020204" pitchFamily="34" charset="-34"/>
              </a:rPr>
              <a:t>มักกำหนดไว้ที่ </a:t>
            </a:r>
            <a:r>
              <a:rPr lang="en-US" sz="4400" dirty="0">
                <a:highlight>
                  <a:srgbClr val="FF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110% </a:t>
            </a:r>
            <a:r>
              <a:rPr lang="th-TH" sz="4400" dirty="0">
                <a:highlight>
                  <a:srgbClr val="FF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ของราคา </a:t>
            </a:r>
            <a:r>
              <a:rPr lang="en-US" sz="4400" dirty="0">
                <a:highlight>
                  <a:srgbClr val="FF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C.I.F.</a:t>
            </a:r>
            <a:endParaRPr lang="th-TH" sz="4400" dirty="0">
              <a:highlight>
                <a:srgbClr val="FFFF00"/>
              </a:highlight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4400" dirty="0">
                <a:latin typeface="FreesiaUPC" panose="020B0604020202020204" pitchFamily="34" charset="-34"/>
                <a:cs typeface="FreesiaUPC" panose="020B0604020202020204" pitchFamily="34" charset="-34"/>
              </a:rPr>
              <a:t>เพื่อ </a:t>
            </a:r>
            <a:r>
              <a:rPr lang="en-US" sz="4400" dirty="0">
                <a:latin typeface="FreesiaUPC" panose="020B0604020202020204" pitchFamily="34" charset="-34"/>
                <a:cs typeface="FreesiaUPC" panose="020B0604020202020204" pitchFamily="34" charset="-34"/>
              </a:rPr>
              <a:t>cover </a:t>
            </a:r>
            <a:r>
              <a:rPr lang="th-TH" sz="4400" dirty="0">
                <a:latin typeface="FreesiaUPC" panose="020B0604020202020204" pitchFamily="34" charset="-34"/>
                <a:cs typeface="FreesiaUPC" panose="020B0604020202020204" pitchFamily="34" charset="-34"/>
              </a:rPr>
              <a:t>ต้นทุนสินค้า ค่าขนส่ง ค่าประกัน และค่าธรรมเนียมต่าง ๆ ที่เกิดขึ้นทั้งหมด</a:t>
            </a:r>
            <a:endParaRPr lang="en-US" sz="4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221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1A94-F8DC-422E-845E-9291917E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ภัยที่คุ้มครอง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0DA63-F1A4-41E4-8891-DA1863F12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ภัยทางทะเล 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(Peril of the Sea)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– 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พายุ เรือจม เรือชนกัน เรือเกยตื้น</a:t>
            </a:r>
            <a:endParaRPr lang="en-US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อัคคีภัย 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– 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ไฟไหม้ ฟ้าผ่า ระเบิด หรือเสียหายจากควันหรือน้ำที่ใช้ดับไฟ</a:t>
            </a:r>
          </a:p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การระเบิด</a:t>
            </a:r>
          </a:p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การทิ้งทะเล 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(Jettisons)</a:t>
            </a:r>
          </a:p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โจรกรรม</a:t>
            </a:r>
          </a:p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การกระทำโดยทุจริตของคนเรือ</a:t>
            </a:r>
            <a:endParaRPr lang="en-US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65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323A-8C2D-4D57-B078-CC283A61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แบบความคุ้มครอง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25217-D602-475F-A2E2-89D52B77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111"/>
            <a:ext cx="10515600" cy="4351338"/>
          </a:xfrm>
        </p:spPr>
        <p:txBody>
          <a:bodyPr numCol="2">
            <a:normAutofit/>
          </a:bodyPr>
          <a:lstStyle/>
          <a:p>
            <a:r>
              <a:rPr lang="en-US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SG </a:t>
            </a:r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(ไม่เน้นเพราะโบราณ)</a:t>
            </a:r>
          </a:p>
          <a:p>
            <a:pPr lvl="1"/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FPA</a:t>
            </a:r>
          </a:p>
          <a:p>
            <a:pPr lvl="1"/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WA</a:t>
            </a:r>
          </a:p>
          <a:p>
            <a:pPr lvl="1"/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AR</a:t>
            </a:r>
          </a:p>
          <a:p>
            <a:endParaRPr lang="en-US" sz="4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en-US" sz="4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en-US" sz="4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ICC</a:t>
            </a:r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 (ปัจจุบันใช้ตัวนี้กัน)</a:t>
            </a:r>
            <a:endParaRPr lang="en-US" sz="4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/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ICC (A)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 (คุ้มครองมากสุด)</a:t>
            </a:r>
            <a:endParaRPr lang="en-US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/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ICC (B)</a:t>
            </a:r>
          </a:p>
          <a:p>
            <a:pPr lvl="1"/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ICC (C)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 (คุ้มครองน้อยสุด)</a:t>
            </a:r>
          </a:p>
          <a:p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ลอง </a:t>
            </a:r>
            <a:r>
              <a:rPr lang="en-US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Google </a:t>
            </a:r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คำว่า </a:t>
            </a:r>
            <a:r>
              <a:rPr lang="en-US" sz="4000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MSIG marine cargo insurance</a:t>
            </a:r>
          </a:p>
        </p:txBody>
      </p:sp>
    </p:spTree>
    <p:extLst>
      <p:ext uri="{BB962C8B-B14F-4D97-AF65-F5344CB8AC3E}">
        <p14:creationId xmlns:p14="http://schemas.microsoft.com/office/powerpoint/2010/main" val="33451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4715-17F6-4545-AD8F-EC3593BF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แบบไหนคุ้มครองอะไรบ้าง? </a:t>
            </a:r>
            <a:r>
              <a:rPr lang="th-TH" dirty="0">
                <a:highlight>
                  <a:srgbClr val="FFFF00"/>
                </a:highlight>
              </a:rPr>
              <a:t>ลอง </a:t>
            </a:r>
            <a:r>
              <a:rPr lang="en-US" dirty="0">
                <a:highlight>
                  <a:srgbClr val="FFFF00"/>
                </a:highlight>
              </a:rPr>
              <a:t>Google </a:t>
            </a:r>
            <a:r>
              <a:rPr lang="th-TH" dirty="0">
                <a:highlight>
                  <a:srgbClr val="FFFF00"/>
                </a:highlight>
              </a:rPr>
              <a:t>คำว่า </a:t>
            </a:r>
            <a:r>
              <a:rPr lang="en-US" dirty="0">
                <a:highlight>
                  <a:srgbClr val="FFFF00"/>
                </a:highlight>
              </a:rPr>
              <a:t>MSIG marine cargo insurance </a:t>
            </a:r>
            <a:r>
              <a:rPr lang="th-TH" dirty="0">
                <a:highlight>
                  <a:srgbClr val="FFFF00"/>
                </a:highlight>
              </a:rPr>
              <a:t>เพื่อเช็คคำตอบ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7307F8-346B-4878-87DE-EC68F85D8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980951"/>
              </p:ext>
            </p:extLst>
          </p:nvPr>
        </p:nvGraphicFramePr>
        <p:xfrm>
          <a:off x="838200" y="1825625"/>
          <a:ext cx="10515600" cy="419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714">
                  <a:extLst>
                    <a:ext uri="{9D8B030D-6E8A-4147-A177-3AD203B41FA5}">
                      <a16:colId xmlns:a16="http://schemas.microsoft.com/office/drawing/2014/main" val="125783461"/>
                    </a:ext>
                  </a:extLst>
                </a:gridCol>
                <a:gridCol w="1799772">
                  <a:extLst>
                    <a:ext uri="{9D8B030D-6E8A-4147-A177-3AD203B41FA5}">
                      <a16:colId xmlns:a16="http://schemas.microsoft.com/office/drawing/2014/main" val="4013895464"/>
                    </a:ext>
                  </a:extLst>
                </a:gridCol>
                <a:gridCol w="1770743">
                  <a:extLst>
                    <a:ext uri="{9D8B030D-6E8A-4147-A177-3AD203B41FA5}">
                      <a16:colId xmlns:a16="http://schemas.microsoft.com/office/drawing/2014/main" val="3242311183"/>
                    </a:ext>
                  </a:extLst>
                </a:gridCol>
                <a:gridCol w="1774371">
                  <a:extLst>
                    <a:ext uri="{9D8B030D-6E8A-4147-A177-3AD203B41FA5}">
                      <a16:colId xmlns:a16="http://schemas.microsoft.com/office/drawing/2014/main" val="2125969570"/>
                    </a:ext>
                  </a:extLst>
                </a:gridCol>
              </a:tblGrid>
              <a:tr h="56282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เหตุการณ์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ICC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ICC (B)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ICC (C)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556062"/>
                  </a:ext>
                </a:extLst>
              </a:tr>
              <a:tr h="562826">
                <a:tc>
                  <a:txBody>
                    <a:bodyPr/>
                    <a:lstStyle/>
                    <a:p>
                      <a:pPr algn="l"/>
                      <a:r>
                        <a:rPr lang="th-TH" sz="2400" b="0" i="0" kern="1200" dirty="0">
                          <a:solidFill>
                            <a:schemeClr val="dk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สินค้าถูกโยนทิ้งทะเล (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Jettison) </a:t>
                      </a:r>
                      <a:r>
                        <a:rPr lang="th-TH" sz="2400" b="0" i="0" kern="1200" dirty="0">
                          <a:solidFill>
                            <a:schemeClr val="dk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ในขณะที่เรือประสบภัยกลางทะเลหรือมหาสมุทร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4958"/>
                  </a:ext>
                </a:extLst>
              </a:tr>
              <a:tr h="562826">
                <a:tc>
                  <a:txBody>
                    <a:bodyPr/>
                    <a:lstStyle/>
                    <a:p>
                      <a:pPr algn="l"/>
                      <a:r>
                        <a:rPr lang="th-TH" sz="2400" b="0" i="0" kern="1200" dirty="0">
                          <a:solidFill>
                            <a:schemeClr val="dk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เรือเกยตื้น, ล่ม, จม หรือ ตะแคง เรือชนกัน เรือโดนกัน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072473"/>
                  </a:ext>
                </a:extLst>
              </a:tr>
              <a:tr h="562826">
                <a:tc>
                  <a:txBody>
                    <a:bodyPr/>
                    <a:lstStyle/>
                    <a:p>
                      <a:pPr algn="l"/>
                      <a:r>
                        <a:rPr lang="th-TH" sz="2400" b="0" i="0" kern="1200" dirty="0">
                          <a:solidFill>
                            <a:schemeClr val="dk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ค่าจัดส่งสินค้าต่อไปยังจุดหมายปลายทาง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701053"/>
                  </a:ext>
                </a:extLst>
              </a:tr>
              <a:tr h="562826">
                <a:tc>
                  <a:txBody>
                    <a:bodyPr/>
                    <a:lstStyle/>
                    <a:p>
                      <a:pPr algn="l"/>
                      <a:r>
                        <a:rPr lang="th-TH" sz="2400" b="0" i="0" kern="1200" dirty="0">
                          <a:solidFill>
                            <a:schemeClr val="dk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แผ่นดินไหว, ภูเขาไฟระเบิด หรือฟ้าผ่า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788819"/>
                  </a:ext>
                </a:extLst>
              </a:tr>
              <a:tr h="562826">
                <a:tc>
                  <a:txBody>
                    <a:bodyPr/>
                    <a:lstStyle/>
                    <a:p>
                      <a:pPr algn="l"/>
                      <a:r>
                        <a:rPr lang="th-TH" sz="2400" b="0" i="0" kern="1200" dirty="0">
                          <a:solidFill>
                            <a:schemeClr val="dk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การถูกปล้นโดยโจรสลัด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033091"/>
                  </a:ext>
                </a:extLst>
              </a:tr>
              <a:tr h="562826">
                <a:tc>
                  <a:txBody>
                    <a:bodyPr/>
                    <a:lstStyle/>
                    <a:p>
                      <a:pPr algn="l"/>
                      <a:r>
                        <a:rPr lang="th-TH" sz="2400" b="0" i="0" kern="1200" dirty="0">
                          <a:solidFill>
                            <a:schemeClr val="dk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สินค้าถูกลักขโมย</a:t>
                      </a:r>
                      <a:endParaRPr lang="en-US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3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068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30F2-F980-4A73-BF7C-F0638B3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ข้อยกเว้นมี </a:t>
            </a:r>
            <a:r>
              <a:rPr lang="en-US" dirty="0"/>
              <a:t>4 </a:t>
            </a:r>
            <a:r>
              <a:rPr lang="th-TH" dirty="0"/>
              <a:t>ประเภท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36A8-23CF-41B0-B1CB-0C3773D2C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ข้อยกเว้นทั่วไป</a:t>
            </a:r>
          </a:p>
          <a:p>
            <a:pPr lvl="1"/>
            <a:r>
              <a:rPr lang="th-TH" dirty="0"/>
              <a:t>เช่น สินค้าขนส่งล่าช้า สินค้าเน่าเสีย สินค้า (น้ำมัน) รั่วซึม บริษัทล้มละลาย ความเสียหายโดยเจตนา เป็นต้น</a:t>
            </a:r>
          </a:p>
          <a:p>
            <a:endParaRPr lang="th-TH" dirty="0"/>
          </a:p>
          <a:p>
            <a:r>
              <a:rPr lang="th-TH" dirty="0"/>
              <a:t>ข้อยกเว้นความไม่สมบูรณ์และความไม่พร้อมเดินออกทะเล</a:t>
            </a:r>
          </a:p>
          <a:p>
            <a:pPr lvl="1"/>
            <a:endParaRPr lang="th-TH" dirty="0"/>
          </a:p>
          <a:p>
            <a:r>
              <a:rPr lang="th-TH" dirty="0"/>
              <a:t>ข้อยกเว้นสงคราม</a:t>
            </a:r>
          </a:p>
          <a:p>
            <a:endParaRPr lang="th-TH" dirty="0"/>
          </a:p>
          <a:p>
            <a:r>
              <a:rPr lang="th-TH" dirty="0"/>
              <a:t>ข้อยกเว้นการหยุดงาน (ซื้อเพิ่มได้)</a:t>
            </a:r>
          </a:p>
          <a:p>
            <a:pPr lvl="1"/>
            <a:r>
              <a:rPr lang="th-TH" dirty="0"/>
              <a:t>คนงานนัดหยุดงาน จลาจล ก่อการร้าย เป็นต้น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44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AD7D-942B-48B7-BB07-45D49CBF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ถ้าจะคำนวณเบี้ยประกันขนส่งทางเรือ... จะขึ้นกับปัจจัยอะไรบ้าง?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D6914-D675-4CB1-9BBB-9D9A08AB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147"/>
            <a:ext cx="10515600" cy="4720318"/>
          </a:xfrm>
        </p:spPr>
        <p:txBody>
          <a:bodyPr>
            <a:normAutofit fontScale="92500" lnSpcReduction="20000"/>
          </a:bodyPr>
          <a:lstStyle/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ชนิดของความคุ้มครอง เช่น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ICC(A)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จะแพงกว่าแบบ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ICC(B)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เป็นต้น</a:t>
            </a:r>
          </a:p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ลักษณะของสินค้า ถ้าเสียหายง่ายก็จะเบี้ยแพง</a:t>
            </a:r>
          </a:p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การบรรจุหีบห่อ</a:t>
            </a:r>
          </a:p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ประเทศต้นทางหรือปลายทาง</a:t>
            </a:r>
          </a:p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ลักษณะของเรือ เรือมาตรฐานจะต้องมีขนาดไม่ต่ำกว่า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1000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ตันกรอส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(Gross Tonnage)</a:t>
            </a:r>
          </a:p>
          <a:p>
            <a:pPr lvl="1"/>
            <a:r>
              <a:rPr lang="en-US" sz="3000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Gross Tonnage </a:t>
            </a:r>
            <a:r>
              <a:rPr lang="en-US" sz="3000" dirty="0">
                <a:latin typeface="FreesiaUPC" panose="020B0604020202020204" pitchFamily="34" charset="-34"/>
                <a:cs typeface="FreesiaUPC" panose="020B0604020202020204" pitchFamily="34" charset="-34"/>
              </a:rPr>
              <a:t>is the </a:t>
            </a:r>
            <a:r>
              <a:rPr lang="en-US" sz="3000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volume of all enclosed spaces on ship</a:t>
            </a:r>
            <a:r>
              <a:rPr lang="en-US" sz="3000" dirty="0">
                <a:latin typeface="FreesiaUPC" panose="020B0604020202020204" pitchFamily="34" charset="-34"/>
                <a:cs typeface="FreesiaUPC" panose="020B0604020202020204" pitchFamily="34" charset="-34"/>
              </a:rPr>
              <a:t>. This </a:t>
            </a:r>
            <a:r>
              <a:rPr lang="en-US" sz="3000" dirty="0">
                <a:highlight>
                  <a:srgbClr val="FF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includes the Engine Room and other non- cargo spaces</a:t>
            </a:r>
            <a:r>
              <a:rPr lang="en-US" sz="3000" dirty="0">
                <a:latin typeface="FreesiaUPC" panose="020B0604020202020204" pitchFamily="34" charset="-34"/>
                <a:cs typeface="FreesiaUPC" panose="020B0604020202020204" pitchFamily="34" charset="-34"/>
              </a:rPr>
              <a:t> as well. The tonnage is calculated by a complex formula. Most of the Maritime Regulations (SOLAS, MARPOL etc.) are applicable to ships based on their Gross Tonnage.</a:t>
            </a:r>
            <a:endParaRPr lang="th-TH" sz="3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ลักษณะการขนส่ง เช่น ถ้าหลายทอด มีการถ่ายลำ โอกาสที่สินค้าจะเสียหายมีสูงขึ้น เบี้ยจะแพงขึ้น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ระยะทาง</a:t>
            </a:r>
          </a:p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ประวัติการเรียกร้องค่าสินไหม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82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B054-D0AA-4AB9-93A4-BE1F8300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เงื่อนไข</a:t>
            </a:r>
            <a:r>
              <a:rPr lang="en-US" dirty="0"/>
              <a:t>… </a:t>
            </a:r>
            <a:r>
              <a:rPr lang="th-TH" dirty="0"/>
              <a:t>มี </a:t>
            </a:r>
            <a:r>
              <a:rPr lang="en-US" dirty="0"/>
              <a:t>14 </a:t>
            </a:r>
            <a:r>
              <a:rPr lang="th-TH" dirty="0"/>
              <a:t>ข้อ ขอยกที่สำคัญ ๆ และพบบ่อย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903A-2C96-48F3-AED1-36C6EEED1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General Average Clause</a:t>
            </a:r>
          </a:p>
          <a:p>
            <a:pPr lvl="1"/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กรณีที่สินค้าบางส่วนจำเป็นต้องถูกโยนทิ้งทะเล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(Jettisons)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เพื่อให้เรือไม่อัปปาง ทุกคนที่ขนสินค้ามาจะต้องร่วมกันรับผิดชอบ</a:t>
            </a:r>
          </a:p>
          <a:p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Warehouse to Warehouse Clause</a:t>
            </a:r>
          </a:p>
          <a:p>
            <a:pPr lvl="1"/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ความคุ้มครองจะเริ่มที่โรงงานต้นทาง และไปสิ้นสุดที่โรงงานปลายทาง</a:t>
            </a:r>
          </a:p>
          <a:p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Both to Blame Collision Clause</a:t>
            </a:r>
          </a:p>
          <a:p>
            <a:pPr lvl="1"/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ถ้าเรือโดนกันหรือชนกันคือผิดทั้งคู่</a:t>
            </a:r>
            <a:endParaRPr lang="th-TH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เงื่อนไขอื่น ๆ อีก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 11 </a:t>
            </a:r>
            <a:r>
              <a:rPr lang="th-TH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ข้อ... เข้าใจง่าย</a:t>
            </a:r>
          </a:p>
        </p:txBody>
      </p:sp>
    </p:spTree>
    <p:extLst>
      <p:ext uri="{BB962C8B-B14F-4D97-AF65-F5344CB8AC3E}">
        <p14:creationId xmlns:p14="http://schemas.microsoft.com/office/powerpoint/2010/main" val="16938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D3DD07-0B83-4939-A83A-A98853FBD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31" y="643467"/>
            <a:ext cx="55571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7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7EBB7ED-D941-4CA7-AB8D-B0A9EADE3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6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MGaHQ357t8">
            <a:hlinkClick r:id="" action="ppaction://media"/>
            <a:extLst>
              <a:ext uri="{FF2B5EF4-FFF2-40B4-BE49-F238E27FC236}">
                <a16:creationId xmlns:a16="http://schemas.microsoft.com/office/drawing/2014/main" id="{416230CE-53D3-4A85-AEF6-997D969007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2586" y="0"/>
            <a:ext cx="9156879" cy="68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4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1961E6E-3F58-4FC3-9AC9-59C9C0884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62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F9CB8-7D81-4C45-9E5A-6DFAD10A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98043"/>
            <a:ext cx="10905066" cy="46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14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8F415-8561-47D9-88D5-0D6F6D5D4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29048"/>
            <a:ext cx="10905066" cy="51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5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DC82E-0993-4906-BFC1-FD7BBCECD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90198"/>
            <a:ext cx="10905066" cy="50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16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2EAA4-FCED-4B99-8DC5-10897322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4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D369-53E1-4E3F-84D8-36791A62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r>
              <a:rPr lang="th-TH" dirty="0"/>
              <a:t> วันนี้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CEFC-1FC1-4B9D-996B-8C291A018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สถิติเกี่ยวข้องกับอุบัติเหตุการเดินเรือเพื่อการขนส่งสินค้า</a:t>
            </a:r>
          </a:p>
          <a:p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Hague Rules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และพระราชบัญญัติการรับขนของทางทะเล พ.ศ. ๒๕๓๔ หมวดว่าด้วยความรับผิดและข้อยกเว้นขอผู้ขนของ</a:t>
            </a:r>
          </a:p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ประกันการขนส่งทางทะเล</a:t>
            </a:r>
          </a:p>
          <a:p>
            <a:pPr lvl="1"/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ประเภท</a:t>
            </a:r>
          </a:p>
          <a:p>
            <a:pPr lvl="1"/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เบี้ยและทุนประกัน</a:t>
            </a:r>
          </a:p>
          <a:p>
            <a:pPr lvl="1"/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คุ้มครอง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… ICC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ทั้งหลาย</a:t>
            </a:r>
          </a:p>
          <a:p>
            <a:pPr lvl="1"/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ข้อยกเว้น</a:t>
            </a:r>
          </a:p>
          <a:p>
            <a:pPr lvl="1"/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</a:t>
            </a:r>
          </a:p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สถิติเรื่องโจรสลัดนิดหน่อย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7954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22823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สัปดาห์หน้า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555413" y="422823"/>
          <a:ext cx="9251575" cy="616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7405971" y="4234789"/>
            <a:ext cx="2213810" cy="1171074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1C0B-4AAD-4FB2-8EEA-F397BD48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ท่องศัพท์แป๊บ</a:t>
            </a:r>
            <a:r>
              <a:rPr lang="en-US" dirty="0"/>
              <a:t>… </a:t>
            </a:r>
            <a:r>
              <a:rPr lang="th-TH" dirty="0"/>
              <a:t>เดี๋ยวถาม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AE63-08A7-409D-9569-04EBDDE3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Freight: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การขนส่งทั่วไป มีทั้งขนส่งทางบก เรือ อากาศ หรือแปลว่าค่าระวาง (ค่าขนส่ง)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Hull: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ตัวเรือ</a:t>
            </a:r>
          </a:p>
          <a:p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(Verb)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Foundered: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จม </a:t>
            </a: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Stranded/Wrecked: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เกยตื้น</a:t>
            </a:r>
          </a:p>
          <a:p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Cargo: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ขนส่งสินค้าทั่วไปเป็นชิ้น ๆ นับได้</a:t>
            </a: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Bulk: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ขนส่งสินค้าประเภทที่นับไม่ได้ เช่น ขนส่งทราย ปูนซีเมนต์ น้ำมัน ธัญพืช</a:t>
            </a: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Ro-ro (roll-on/roll-off):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ขนส่งสินค้าที่มีล้อเลื่อน เช่น รถยนต์ รถบรรทุก</a:t>
            </a: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Passenger: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ขนส่งผู้โดยสาร</a:t>
            </a: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Fishery: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เรือประมง</a:t>
            </a: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Barge: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แพยนต์ขนาดใหญ่</a:t>
            </a: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Tug: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เรือลาก</a:t>
            </a:r>
          </a:p>
          <a:p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Dredger: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เรือขุด</a:t>
            </a:r>
          </a:p>
        </p:txBody>
      </p:sp>
    </p:spTree>
    <p:extLst>
      <p:ext uri="{BB962C8B-B14F-4D97-AF65-F5344CB8AC3E}">
        <p14:creationId xmlns:p14="http://schemas.microsoft.com/office/powerpoint/2010/main" val="51954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C22E-41F4-4F09-89F5-9A95A65B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ถาม ๆๆๆ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FE637-EB60-4B99-80C2-EAEC7E21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Ro-ro</a:t>
            </a:r>
            <a:r>
              <a:rPr lang="th-TH" dirty="0"/>
              <a:t> </a:t>
            </a:r>
            <a:r>
              <a:rPr lang="en-US" dirty="0"/>
              <a:t>= ?</a:t>
            </a:r>
          </a:p>
          <a:p>
            <a:r>
              <a:rPr lang="en-US" dirty="0"/>
              <a:t>Fishery = ?</a:t>
            </a:r>
          </a:p>
          <a:p>
            <a:r>
              <a:rPr lang="en-US" dirty="0"/>
              <a:t>Foundered = ?</a:t>
            </a:r>
          </a:p>
          <a:p>
            <a:r>
              <a:rPr lang="en-US" dirty="0"/>
              <a:t>Stranded = ?</a:t>
            </a:r>
          </a:p>
          <a:p>
            <a:r>
              <a:rPr lang="en-US" dirty="0"/>
              <a:t>Hull = ?</a:t>
            </a:r>
          </a:p>
          <a:p>
            <a:r>
              <a:rPr lang="en-US" dirty="0"/>
              <a:t>Bulk = ?</a:t>
            </a:r>
          </a:p>
          <a:p>
            <a:r>
              <a:rPr lang="en-US" dirty="0"/>
              <a:t>Cargo = ?</a:t>
            </a:r>
          </a:p>
          <a:p>
            <a:r>
              <a:rPr lang="en-US" dirty="0"/>
              <a:t>Freight = ?</a:t>
            </a:r>
          </a:p>
          <a:p>
            <a:endParaRPr lang="th-TH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D1AE2-9B16-4BDD-B0F8-E6115289A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5" y="742495"/>
            <a:ext cx="7986713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D05AC-5179-4C8D-9D59-22D70C038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77" y="643467"/>
            <a:ext cx="85054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E0591-769F-4814-930C-2F6246512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16144"/>
            <a:ext cx="10905066" cy="42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9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21D3AA-FFF5-46A7-883A-CB357028D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04" y="643467"/>
            <a:ext cx="79871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9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eesia">
      <a:majorFont>
        <a:latin typeface="FreesiaUPC"/>
        <a:ea typeface=""/>
        <a:cs typeface="FreesiaUPC"/>
      </a:majorFont>
      <a:minorFont>
        <a:latin typeface="Calibri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1175</Words>
  <Application>Microsoft Office PowerPoint</Application>
  <PresentationFormat>Widescreen</PresentationFormat>
  <Paragraphs>195</Paragraphs>
  <Slides>45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FreesiaUPC</vt:lpstr>
      <vt:lpstr>Office Theme</vt:lpstr>
      <vt:lpstr>Welcome to School of RiskX  @Chulalongkorn University riskx.teachable.com  Marine Insurance</vt:lpstr>
      <vt:lpstr>คุยกันวันนี้</vt:lpstr>
      <vt:lpstr>Brainstorming สั่งซื้อของเล่นเด็กจากจีนมาไทยโดยให้ส่งมาทางเรือ</vt:lpstr>
      <vt:lpstr>PowerPoint Presentation</vt:lpstr>
      <vt:lpstr>ท่องศัพท์แป๊บ… เดี๋ยวถาม</vt:lpstr>
      <vt:lpstr>ถาม ๆๆๆ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Maritime Organization: IMO</vt:lpstr>
      <vt:lpstr>PowerPoint Presentation</vt:lpstr>
      <vt:lpstr>รู้หรือเปล่า? บริษัทที่ทำการเดินเรือขนส่งสินค้าระหว่างประเทศมีความรับผิดจำกัด</vt:lpstr>
      <vt:lpstr>PowerPoint Presentation</vt:lpstr>
      <vt:lpstr>พระราชบัญญัติ การรับขนของทางทะเล พ.ศ. ๒๕๓๔ หมวด 4,5,6</vt:lpstr>
      <vt:lpstr>ตอบคำถามว่า</vt:lpstr>
      <vt:lpstr>PowerPoint Presentation</vt:lpstr>
      <vt:lpstr>The Hague Rules &amp; COGSA (ของอเมริกา)</vt:lpstr>
      <vt:lpstr>เมื่อบริษัทที่ทำการเดินเรือขนส่งสินค้าระหว่างประเทศมีความรับผิดจำกัด ความเสียหายส่วนที่เหลือก็จะตกเป็นภาระของผู้ซื้อและ/หรือผู้ขายสินค้า</vt:lpstr>
      <vt:lpstr>STUDY MATERIAL</vt:lpstr>
      <vt:lpstr>ขั้นตอนการซื้อขายสินค้าระหว่างประเทศ</vt:lpstr>
      <vt:lpstr>การกำหนดราคาสินค้า (Incoterms)</vt:lpstr>
      <vt:lpstr>ประกันภัยการเดินเรือ</vt:lpstr>
      <vt:lpstr>ประเภทของประกันภัยการเดินเรือ</vt:lpstr>
      <vt:lpstr>การกำหนดจำนวนเงินเอาประกันภัย (ทุนประกัน)</vt:lpstr>
      <vt:lpstr>ภัยที่คุ้มครอง</vt:lpstr>
      <vt:lpstr>แบบความคุ้มครอง</vt:lpstr>
      <vt:lpstr>แบบไหนคุ้มครองอะไรบ้าง? ลอง Google คำว่า MSIG marine cargo insurance เพื่อเช็คคำตอบ</vt:lpstr>
      <vt:lpstr>ข้อยกเว้นมี 4 ประเภท</vt:lpstr>
      <vt:lpstr>ถ้าจะคำนวณเบี้ยประกันขนส่งทางเรือ... จะขึ้นกับปัจจัยอะไรบ้าง?</vt:lpstr>
      <vt:lpstr>เงื่อนไข… มี 14 ข้อ ขอยกที่สำคัญ ๆ และพบบ่อย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 วันนี้</vt:lpstr>
      <vt:lpstr>สัปดาห์หน้า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Insurance Court Case</dc:title>
  <dc:creator>Isariya Suttakulpiboon</dc:creator>
  <cp:lastModifiedBy>Isariya Suttakulpiboon</cp:lastModifiedBy>
  <cp:revision>31</cp:revision>
  <dcterms:created xsi:type="dcterms:W3CDTF">2017-10-23T08:17:18Z</dcterms:created>
  <dcterms:modified xsi:type="dcterms:W3CDTF">2017-10-25T02:55:55Z</dcterms:modified>
</cp:coreProperties>
</file>