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67" r:id="rId2"/>
    <p:sldId id="264" r:id="rId3"/>
    <p:sldId id="266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937"/>
    <p:restoredTop sz="94712"/>
  </p:normalViewPr>
  <p:slideViewPr>
    <p:cSldViewPr snapToGrid="0" snapToObjects="1">
      <p:cViewPr varScale="1">
        <p:scale>
          <a:sx n="105" d="100"/>
          <a:sy n="105" d="100"/>
        </p:scale>
        <p:origin x="36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025875-A8C1-FE43-A78E-9B0A87EAB269}" type="datetimeFigureOut">
              <a:rPr lang="en-US" smtClean="0"/>
              <a:t>3/25/22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F380C7-FC90-AB42-ACE2-737C279E94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4527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F380C7-FC90-AB42-ACE2-737C279E948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4362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F380C7-FC90-AB42-ACE2-737C279E948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7061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F380C7-FC90-AB42-ACE2-737C279E948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254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F1AD8D-7360-DC46-9775-B8D974AF5F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5F83D74-ABBF-154E-913C-01948980E4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A4D1D7-48CC-8144-9D78-322A777621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8E06-643C-8E4C-8BD4-919F4F7D2AB3}" type="datetimeFigureOut">
              <a:rPr lang="en-US" smtClean="0"/>
              <a:t>3/25/22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3F3181-F78F-7C40-A7BD-4BC7D08FF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0F83E7-8F47-2B44-8B9A-3CD0110C5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8845E-775E-5F4E-BA43-B2CCFB349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826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B4191A-F0B4-1044-965E-18895CE81B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1546E8-446C-BB4A-98E5-3FCDCCE785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BF010-5C2B-8B46-A522-580B3D10F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8E06-643C-8E4C-8BD4-919F4F7D2AB3}" type="datetimeFigureOut">
              <a:rPr lang="en-US" smtClean="0"/>
              <a:t>3/25/22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4EEC6A-E24D-3741-B550-48F5D0F92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851732-03FF-6B40-84C8-C03629325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8845E-775E-5F4E-BA43-B2CCFB349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771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80A3F49-1EBB-E742-A0B8-29123AF5FD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22B4D2-2778-DA4E-9FC3-F0D6C3488C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4931AE-0053-6246-B9A1-46F50CAD0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8E06-643C-8E4C-8BD4-919F4F7D2AB3}" type="datetimeFigureOut">
              <a:rPr lang="en-US" smtClean="0"/>
              <a:t>3/25/22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747351-0295-3B41-90CB-B619D153CC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F8F599-3BDC-5340-A99F-CB94F551D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8845E-775E-5F4E-BA43-B2CCFB349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279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C9BFB5-FB62-5340-88C2-05DCB9EF6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16EC64-995E-664A-807C-D9154A54AB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B8FFFA-CCAE-4643-8BDA-FD150D9EB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8E06-643C-8E4C-8BD4-919F4F7D2AB3}" type="datetimeFigureOut">
              <a:rPr lang="en-US" smtClean="0"/>
              <a:t>3/25/22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1AD6DE-60A3-2944-865A-7925DF0E5F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CA35AA-4940-0E4A-B2A3-03B9FC690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8845E-775E-5F4E-BA43-B2CCFB349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394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EF7062-7FF2-1444-9B0D-FA9CB1DA0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801DF5-B471-4642-AAFF-ED16E6DD4C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4D2BC3-9BC1-6844-BEFC-00DFF90A9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8E06-643C-8E4C-8BD4-919F4F7D2AB3}" type="datetimeFigureOut">
              <a:rPr lang="en-US" smtClean="0"/>
              <a:t>3/25/22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68CAA8-8F44-BA43-909F-A5DA4D94B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E4288C-20AB-9640-AB42-44C5923D4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8845E-775E-5F4E-BA43-B2CCFB349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729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90CAA-CC8A-E340-A382-7FDE09294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55F585-3334-1A45-B3FF-9D7A497C3D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170A7D-DB87-4143-91F8-3FB19DC1FF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2CFB57-5E4C-4F4A-A083-98AB121FDC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8E06-643C-8E4C-8BD4-919F4F7D2AB3}" type="datetimeFigureOut">
              <a:rPr lang="en-US" smtClean="0"/>
              <a:t>3/25/22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37D293-8E43-DF44-80D6-6C1EB738D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DD1D11-841D-8048-A804-CE9CCC019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8845E-775E-5F4E-BA43-B2CCFB349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451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6CE9CE-1D2D-754A-B13A-8BD0E15592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3C7A2D-AF6B-C943-995E-05C32F482D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2549F3-3216-C444-8C1A-069A54741F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47CDC3-CF8C-2C40-9019-1ACE38E360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B63AC5F-04E4-9241-AFF6-582DD56F1D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FAA0B5B-9E5D-674C-8B60-2C10CB0E30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8E06-643C-8E4C-8BD4-919F4F7D2AB3}" type="datetimeFigureOut">
              <a:rPr lang="en-US" smtClean="0"/>
              <a:t>3/25/22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63A897F-ECD1-B140-B208-99AD49761B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72A83AF-E991-E647-88F5-A938917EC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8845E-775E-5F4E-BA43-B2CCFB349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593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7A64F3-D3DB-5547-B0E8-D681ACA2B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8D9F389-90A2-3540-9453-E2806CC865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8E06-643C-8E4C-8BD4-919F4F7D2AB3}" type="datetimeFigureOut">
              <a:rPr lang="en-US" smtClean="0"/>
              <a:t>3/25/22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F43DDB-F3A6-A44E-BAEF-9C45415D97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AB939C-9464-6143-831F-1608BC793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8845E-775E-5F4E-BA43-B2CCFB349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818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3F35571-7576-C843-ACC6-31CEC505DF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8E06-643C-8E4C-8BD4-919F4F7D2AB3}" type="datetimeFigureOut">
              <a:rPr lang="en-US" smtClean="0"/>
              <a:t>3/25/22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4F2BFC1-0F52-404A-A59C-6AD805BE92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D1960D-44DC-974C-9389-4871BA9B1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8845E-775E-5F4E-BA43-B2CCFB349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279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7B8881-98B6-9845-A8F4-996A844867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36AA5C-3448-C34A-A8D8-D0D2EA1CCD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CEEF6A-3BED-8449-B69C-EC6B5F91F2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66A768-DDD4-A647-BD79-9183371F16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8E06-643C-8E4C-8BD4-919F4F7D2AB3}" type="datetimeFigureOut">
              <a:rPr lang="en-US" smtClean="0"/>
              <a:t>3/25/22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CA106D-8895-FE4E-AE94-BEA790280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CA9300-9F57-C54A-BFC8-B8BCCA518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8845E-775E-5F4E-BA43-B2CCFB349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277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14688-DA26-9B46-9B78-8D772B4E13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7A4730C-EAD4-BE4F-BE77-A4C83A5C0B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56BC9D-E106-0A4E-B249-DE42916DC0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F00BA3-0311-2E4E-A8E6-512B11B47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8E06-643C-8E4C-8BD4-919F4F7D2AB3}" type="datetimeFigureOut">
              <a:rPr lang="en-US" smtClean="0"/>
              <a:t>3/25/22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4575AC-A927-384C-A532-A0B5DE545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05AFF9-F2D0-3543-93FF-6ACBA10A6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8845E-775E-5F4E-BA43-B2CCFB349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55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2CBDB05-C5B2-4C4C-B84F-13D0CEF5C2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D764A4-7B1A-144C-B4C1-DC9E541739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711255-592D-6B47-84DA-118CD9FFED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878E06-643C-8E4C-8BD4-919F4F7D2AB3}" type="datetimeFigureOut">
              <a:rPr lang="en-US" smtClean="0"/>
              <a:t>3/25/22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1EFDF4-EDA3-1D47-A91C-32F56ACE52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72C34-86B6-134E-B84B-D9C48DE329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18845E-775E-5F4E-BA43-B2CCFB349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798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DC94D915-A826-2F4F-A9A6-B54525BC85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344385"/>
            <a:ext cx="12290961" cy="8193974"/>
          </a:xfrm>
          <a:prstGeom prst="rect">
            <a:avLst/>
          </a:prstGeom>
        </p:spPr>
      </p:pic>
      <p:pic>
        <p:nvPicPr>
          <p:cNvPr id="3" name="Picture 2" descr="Icon&#10;&#10;Description automatically generated with medium confidence">
            <a:extLst>
              <a:ext uri="{FF2B5EF4-FFF2-40B4-BE49-F238E27FC236}">
                <a16:creationId xmlns:a16="http://schemas.microsoft.com/office/drawing/2014/main" id="{BFB0914D-74F0-FE47-8CC7-0D8EC94FC9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275" y="710569"/>
            <a:ext cx="4482254" cy="176144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8890182-F017-B648-ABCB-A6682E684A6B}"/>
              </a:ext>
            </a:extLst>
          </p:cNvPr>
          <p:cNvSpPr txBox="1"/>
          <p:nvPr/>
        </p:nvSpPr>
        <p:spPr>
          <a:xfrm>
            <a:off x="4025734" y="4577771"/>
            <a:ext cx="47026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latin typeface="Baloo Da" panose="03080902040302020200" pitchFamily="66" charset="77"/>
                <a:cs typeface="Baloo Da" panose="03080902040302020200" pitchFamily="66" charset="77"/>
              </a:rPr>
              <a:t>Can you catch the phrase?</a:t>
            </a:r>
          </a:p>
        </p:txBody>
      </p:sp>
    </p:spTree>
    <p:extLst>
      <p:ext uri="{BB962C8B-B14F-4D97-AF65-F5344CB8AC3E}">
        <p14:creationId xmlns:p14="http://schemas.microsoft.com/office/powerpoint/2010/main" val="1558520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04FF16D1-107A-AD4F-8674-E6C94708E5ED}"/>
              </a:ext>
            </a:extLst>
          </p:cNvPr>
          <p:cNvSpPr/>
          <p:nvPr/>
        </p:nvSpPr>
        <p:spPr>
          <a:xfrm>
            <a:off x="2703151" y="5079115"/>
            <a:ext cx="1414462" cy="783771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400" b="1" dirty="0"/>
              <a:t># words</a:t>
            </a:r>
          </a:p>
        </p:txBody>
      </p:sp>
      <p:pic>
        <p:nvPicPr>
          <p:cNvPr id="3" name="Picture 2" descr="Icon&#10;&#10;Description automatically generated with medium confidence">
            <a:extLst>
              <a:ext uri="{FF2B5EF4-FFF2-40B4-BE49-F238E27FC236}">
                <a16:creationId xmlns:a16="http://schemas.microsoft.com/office/drawing/2014/main" id="{BFB0914D-74F0-FE47-8CC7-0D8EC94FC9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7849" y="182143"/>
            <a:ext cx="5292963" cy="2080041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38952420-E5C3-F949-83AE-34F493A037B1}"/>
              </a:ext>
            </a:extLst>
          </p:cNvPr>
          <p:cNvSpPr/>
          <p:nvPr/>
        </p:nvSpPr>
        <p:spPr>
          <a:xfrm>
            <a:off x="1110527" y="5571015"/>
            <a:ext cx="4599710" cy="78377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---------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0E0A049-B70D-B043-868E-ED59C7D53658}"/>
              </a:ext>
            </a:extLst>
          </p:cNvPr>
          <p:cNvSpPr/>
          <p:nvPr/>
        </p:nvSpPr>
        <p:spPr>
          <a:xfrm>
            <a:off x="8074387" y="5043305"/>
            <a:ext cx="1414462" cy="783771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400" b="1" dirty="0"/>
              <a:t>Meaning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29DC209-25F1-744F-B6F6-C01E829E927C}"/>
              </a:ext>
            </a:extLst>
          </p:cNvPr>
          <p:cNvSpPr/>
          <p:nvPr/>
        </p:nvSpPr>
        <p:spPr>
          <a:xfrm>
            <a:off x="6481763" y="5571015"/>
            <a:ext cx="4599710" cy="78377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--------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622D5AC-C8F4-5F40-B4B0-B2B81E1B4184}"/>
              </a:ext>
            </a:extLst>
          </p:cNvPr>
          <p:cNvSpPr txBox="1"/>
          <p:nvPr/>
        </p:nvSpPr>
        <p:spPr>
          <a:xfrm>
            <a:off x="1324512" y="1370039"/>
            <a:ext cx="7408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1) Check the word count and meaning!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BB773E9-7ECB-7441-B203-8EDD8E896213}"/>
              </a:ext>
            </a:extLst>
          </p:cNvPr>
          <p:cNvSpPr txBox="1"/>
          <p:nvPr/>
        </p:nvSpPr>
        <p:spPr>
          <a:xfrm>
            <a:off x="1393662" y="2262185"/>
            <a:ext cx="30170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2) Play to the audio.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5218F42-DE6C-5444-A05A-1EF82DC9DE97}"/>
              </a:ext>
            </a:extLst>
          </p:cNvPr>
          <p:cNvGrpSpPr/>
          <p:nvPr/>
        </p:nvGrpSpPr>
        <p:grpSpPr>
          <a:xfrm>
            <a:off x="311188" y="1128229"/>
            <a:ext cx="4697688" cy="2427600"/>
            <a:chOff x="7299626" y="-771391"/>
            <a:chExt cx="4697688" cy="2427600"/>
          </a:xfrm>
        </p:grpSpPr>
        <p:pic>
          <p:nvPicPr>
            <p:cNvPr id="29" name="Graphic 28" descr="Idea with solid fill">
              <a:extLst>
                <a:ext uri="{FF2B5EF4-FFF2-40B4-BE49-F238E27FC236}">
                  <a16:creationId xmlns:a16="http://schemas.microsoft.com/office/drawing/2014/main" id="{990478AC-E8F2-CC43-8B18-B2BEBCB86F1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7299626" y="-771391"/>
              <a:ext cx="914400" cy="914400"/>
            </a:xfrm>
            <a:prstGeom prst="rect">
              <a:avLst/>
            </a:prstGeom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2A4EB34-F26C-5C43-AC90-5E9C1B023082}"/>
                </a:ext>
              </a:extLst>
            </p:cNvPr>
            <p:cNvSpPr txBox="1"/>
            <p:nvPr/>
          </p:nvSpPr>
          <p:spPr>
            <a:xfrm>
              <a:off x="8392014" y="1194544"/>
              <a:ext cx="36053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/>
                <a:t>3) Listen for the answer.</a:t>
              </a: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407DF806-4AE5-8244-A9C5-29C48E6326ED}"/>
              </a:ext>
            </a:extLst>
          </p:cNvPr>
          <p:cNvSpPr txBox="1"/>
          <p:nvPr/>
        </p:nvSpPr>
        <p:spPr>
          <a:xfrm>
            <a:off x="1207574" y="329001"/>
            <a:ext cx="31101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latin typeface="Baloo Da" panose="03080902040302020200" pitchFamily="66" charset="77"/>
                <a:cs typeface="Baloo Da" panose="03080902040302020200" pitchFamily="66" charset="77"/>
              </a:rPr>
              <a:t>How to play!</a:t>
            </a:r>
          </a:p>
        </p:txBody>
      </p:sp>
      <p:pic>
        <p:nvPicPr>
          <p:cNvPr id="39" name="Graphic 38" descr="Volume outline">
            <a:extLst>
              <a:ext uri="{FF2B5EF4-FFF2-40B4-BE49-F238E27FC236}">
                <a16:creationId xmlns:a16="http://schemas.microsoft.com/office/drawing/2014/main" id="{27B86FF2-F866-9B4C-A49D-78B0240D725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10112" y="2057910"/>
            <a:ext cx="914400" cy="91440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7EBDBC25-D149-1F4B-BE69-98A841AB9A44}"/>
              </a:ext>
            </a:extLst>
          </p:cNvPr>
          <p:cNvSpPr txBox="1"/>
          <p:nvPr/>
        </p:nvSpPr>
        <p:spPr>
          <a:xfrm>
            <a:off x="1207574" y="4001752"/>
            <a:ext cx="48884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4) Write the phrase in the box . </a:t>
            </a:r>
          </a:p>
        </p:txBody>
      </p:sp>
      <p:pic>
        <p:nvPicPr>
          <p:cNvPr id="5" name="Graphic 4" descr="Scribble with solid fill">
            <a:extLst>
              <a:ext uri="{FF2B5EF4-FFF2-40B4-BE49-F238E27FC236}">
                <a16:creationId xmlns:a16="http://schemas.microsoft.com/office/drawing/2014/main" id="{4EC1A64B-DE47-8449-9E55-CDA029418CA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11188" y="3873386"/>
            <a:ext cx="718398" cy="718398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7EC59D12-FD66-2A48-A5E7-8D8DB9E8DD0D}"/>
              </a:ext>
            </a:extLst>
          </p:cNvPr>
          <p:cNvSpPr txBox="1"/>
          <p:nvPr/>
        </p:nvSpPr>
        <p:spPr>
          <a:xfrm>
            <a:off x="6981955" y="3107572"/>
            <a:ext cx="35993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What is the mystery phrase?</a:t>
            </a:r>
          </a:p>
        </p:txBody>
      </p:sp>
      <p:pic>
        <p:nvPicPr>
          <p:cNvPr id="10" name="Graphic 9" descr="Headphones with solid fill">
            <a:extLst>
              <a:ext uri="{FF2B5EF4-FFF2-40B4-BE49-F238E27FC236}">
                <a16:creationId xmlns:a16="http://schemas.microsoft.com/office/drawing/2014/main" id="{BD2C35A1-2D64-FF49-AA64-03226D45B93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11188" y="285446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521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04FF16D1-107A-AD4F-8674-E6C94708E5ED}"/>
              </a:ext>
            </a:extLst>
          </p:cNvPr>
          <p:cNvSpPr/>
          <p:nvPr/>
        </p:nvSpPr>
        <p:spPr>
          <a:xfrm>
            <a:off x="2856526" y="5098254"/>
            <a:ext cx="1414462" cy="783771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400" b="1" dirty="0"/>
              <a:t># words</a:t>
            </a:r>
          </a:p>
        </p:txBody>
      </p:sp>
      <p:pic>
        <p:nvPicPr>
          <p:cNvPr id="3" name="Picture 2" descr="Icon&#10;&#10;Description automatically generated with medium confidence">
            <a:extLst>
              <a:ext uri="{FF2B5EF4-FFF2-40B4-BE49-F238E27FC236}">
                <a16:creationId xmlns:a16="http://schemas.microsoft.com/office/drawing/2014/main" id="{BFB0914D-74F0-FE47-8CC7-0D8EC94FC9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4873" y="503214"/>
            <a:ext cx="4482254" cy="1761447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38952420-E5C3-F949-83AE-34F493A037B1}"/>
              </a:ext>
            </a:extLst>
          </p:cNvPr>
          <p:cNvSpPr/>
          <p:nvPr/>
        </p:nvSpPr>
        <p:spPr>
          <a:xfrm>
            <a:off x="1110527" y="5571015"/>
            <a:ext cx="4599710" cy="78377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0E0A049-B70D-B043-868E-ED59C7D53658}"/>
              </a:ext>
            </a:extLst>
          </p:cNvPr>
          <p:cNvSpPr/>
          <p:nvPr/>
        </p:nvSpPr>
        <p:spPr>
          <a:xfrm>
            <a:off x="8074387" y="5043305"/>
            <a:ext cx="1414462" cy="783771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400" b="1" dirty="0"/>
              <a:t>Meaning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29DC209-25F1-744F-B6F6-C01E829E927C}"/>
              </a:ext>
            </a:extLst>
          </p:cNvPr>
          <p:cNvSpPr/>
          <p:nvPr/>
        </p:nvSpPr>
        <p:spPr>
          <a:xfrm>
            <a:off x="6481763" y="5571015"/>
            <a:ext cx="4599710" cy="78377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8B918A7-0DF8-0547-8DAC-D5FBD5E1154E}"/>
              </a:ext>
            </a:extLst>
          </p:cNvPr>
          <p:cNvSpPr txBox="1"/>
          <p:nvPr/>
        </p:nvSpPr>
        <p:spPr>
          <a:xfrm>
            <a:off x="6585562" y="5689462"/>
            <a:ext cx="4410989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2400" b="1" dirty="0"/>
              <a:t>-------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FFC6441-E5AE-4D44-BC04-A32171574CC4}"/>
              </a:ext>
            </a:extLst>
          </p:cNvPr>
          <p:cNvSpPr txBox="1"/>
          <p:nvPr/>
        </p:nvSpPr>
        <p:spPr>
          <a:xfrm>
            <a:off x="1827826" y="5731370"/>
            <a:ext cx="3471862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2400" b="1" dirty="0"/>
              <a:t>-------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D7DBA73-CEB4-D242-A436-83B77A818E6B}"/>
              </a:ext>
            </a:extLst>
          </p:cNvPr>
          <p:cNvSpPr/>
          <p:nvPr/>
        </p:nvSpPr>
        <p:spPr>
          <a:xfrm>
            <a:off x="9701151" y="668749"/>
            <a:ext cx="1295400" cy="115824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atin typeface="Arial Rounded MT Bold" panose="020F0704030504030204" pitchFamily="34" charset="77"/>
                <a:cs typeface="Baloo Bhaina" panose="03080902040302020200" pitchFamily="66" charset="77"/>
              </a:rPr>
              <a:t>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D82F12-912A-BA43-B7A9-562D5152C9C1}"/>
              </a:ext>
            </a:extLst>
          </p:cNvPr>
          <p:cNvSpPr txBox="1"/>
          <p:nvPr/>
        </p:nvSpPr>
        <p:spPr>
          <a:xfrm>
            <a:off x="1110527" y="2669964"/>
            <a:ext cx="99709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“ _________________ “</a:t>
            </a:r>
          </a:p>
        </p:txBody>
      </p:sp>
    </p:spTree>
    <p:extLst>
      <p:ext uri="{BB962C8B-B14F-4D97-AF65-F5344CB8AC3E}">
        <p14:creationId xmlns:p14="http://schemas.microsoft.com/office/powerpoint/2010/main" val="10920332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773</TotalTime>
  <Words>65</Words>
  <Application>Microsoft Macintosh PowerPoint</Application>
  <PresentationFormat>Widescreen</PresentationFormat>
  <Paragraphs>20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Arial Rounded MT Bold</vt:lpstr>
      <vt:lpstr>Baloo Da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Todd Beuckens</dc:creator>
  <cp:lastModifiedBy>Todd Beuckens</cp:lastModifiedBy>
  <cp:revision>38</cp:revision>
  <dcterms:created xsi:type="dcterms:W3CDTF">2021-11-17T00:52:02Z</dcterms:created>
  <dcterms:modified xsi:type="dcterms:W3CDTF">2022-03-24T23:01:13Z</dcterms:modified>
</cp:coreProperties>
</file>