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i Dixon" userId="539c744cbf559c22" providerId="LiveId" clId="{E6F57581-D6F0-4065-9F4A-39D2DEBFCB51}"/>
    <pc:docChg chg="custSel addSld modSld">
      <pc:chgData name="Cheri Dixon" userId="539c744cbf559c22" providerId="LiveId" clId="{E6F57581-D6F0-4065-9F4A-39D2DEBFCB51}" dt="2024-01-24T20:24:48.992" v="532" actId="20577"/>
      <pc:docMkLst>
        <pc:docMk/>
      </pc:docMkLst>
      <pc:sldChg chg="modSp mod">
        <pc:chgData name="Cheri Dixon" userId="539c744cbf559c22" providerId="LiveId" clId="{E6F57581-D6F0-4065-9F4A-39D2DEBFCB51}" dt="2024-01-24T20:18:36.486" v="8" actId="20577"/>
        <pc:sldMkLst>
          <pc:docMk/>
          <pc:sldMk cId="1511511638" sldId="258"/>
        </pc:sldMkLst>
        <pc:spChg chg="mod">
          <ac:chgData name="Cheri Dixon" userId="539c744cbf559c22" providerId="LiveId" clId="{E6F57581-D6F0-4065-9F4A-39D2DEBFCB51}" dt="2024-01-24T20:18:36.486" v="8" actId="20577"/>
          <ac:spMkLst>
            <pc:docMk/>
            <pc:sldMk cId="1511511638" sldId="258"/>
            <ac:spMk id="3" creationId="{95D19773-3B85-1A49-E658-2FD6D4BF35F8}"/>
          </ac:spMkLst>
        </pc:spChg>
      </pc:sldChg>
      <pc:sldChg chg="modSp mod">
        <pc:chgData name="Cheri Dixon" userId="539c744cbf559c22" providerId="LiveId" clId="{E6F57581-D6F0-4065-9F4A-39D2DEBFCB51}" dt="2024-01-24T20:21:56.336" v="101" actId="20577"/>
        <pc:sldMkLst>
          <pc:docMk/>
          <pc:sldMk cId="513583081" sldId="262"/>
        </pc:sldMkLst>
        <pc:spChg chg="mod">
          <ac:chgData name="Cheri Dixon" userId="539c744cbf559c22" providerId="LiveId" clId="{E6F57581-D6F0-4065-9F4A-39D2DEBFCB51}" dt="2024-01-24T20:21:56.336" v="101" actId="20577"/>
          <ac:spMkLst>
            <pc:docMk/>
            <pc:sldMk cId="513583081" sldId="262"/>
            <ac:spMk id="3" creationId="{407DCA44-8D18-BB8E-02BF-4C481FE95B49}"/>
          </ac:spMkLst>
        </pc:spChg>
      </pc:sldChg>
      <pc:sldChg chg="modSp new mod">
        <pc:chgData name="Cheri Dixon" userId="539c744cbf559c22" providerId="LiveId" clId="{E6F57581-D6F0-4065-9F4A-39D2DEBFCB51}" dt="2024-01-24T20:24:48.992" v="532" actId="20577"/>
        <pc:sldMkLst>
          <pc:docMk/>
          <pc:sldMk cId="2893117856" sldId="265"/>
        </pc:sldMkLst>
        <pc:spChg chg="mod">
          <ac:chgData name="Cheri Dixon" userId="539c744cbf559c22" providerId="LiveId" clId="{E6F57581-D6F0-4065-9F4A-39D2DEBFCB51}" dt="2024-01-24T20:23:07.160" v="117" actId="20577"/>
          <ac:spMkLst>
            <pc:docMk/>
            <pc:sldMk cId="2893117856" sldId="265"/>
            <ac:spMk id="2" creationId="{DF35E08F-0005-F480-553D-D117171E83B1}"/>
          </ac:spMkLst>
        </pc:spChg>
        <pc:spChg chg="mod">
          <ac:chgData name="Cheri Dixon" userId="539c744cbf559c22" providerId="LiveId" clId="{E6F57581-D6F0-4065-9F4A-39D2DEBFCB51}" dt="2024-01-24T20:24:48.992" v="532" actId="20577"/>
          <ac:spMkLst>
            <pc:docMk/>
            <pc:sldMk cId="2893117856" sldId="265"/>
            <ac:spMk id="3" creationId="{9DE5A767-B7C9-F725-110F-83B0D52B5F3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4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5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36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86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06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837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949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873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80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80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651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01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83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599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D01429C-F046-47F1-B13B-279A737C3290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9FD45FB-AEDC-41EF-A065-9F3A75B69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29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E220-4426-0322-7C6A-7EE30437C7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Mentorship and Networking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E7FFF-8EF8-ECAD-C554-BFE763320E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Building Your Professional Network</a:t>
            </a:r>
          </a:p>
          <a:p>
            <a:r>
              <a:rPr lang="en-US" dirty="0"/>
              <a:t>Cheri Dixon</a:t>
            </a:r>
          </a:p>
        </p:txBody>
      </p:sp>
    </p:spTree>
    <p:extLst>
      <p:ext uri="{BB962C8B-B14F-4D97-AF65-F5344CB8AC3E}">
        <p14:creationId xmlns:p14="http://schemas.microsoft.com/office/powerpoint/2010/main" val="3958858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E08F-0005-F480-553D-D117171E8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5A767-B7C9-F725-110F-83B0D52B5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Use your workbook space to plan your mentorship/networking schedule for 2024.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What do you need to support you on your journey in business or leadership?</a:t>
            </a:r>
          </a:p>
          <a:p>
            <a:pPr marL="0" indent="0" algn="ctr">
              <a:buNone/>
            </a:pPr>
            <a:r>
              <a:rPr lang="en-US" dirty="0"/>
              <a:t>What networks are available to you in your area (in person can be best).</a:t>
            </a:r>
          </a:p>
          <a:p>
            <a:pPr marL="0" indent="0" algn="ctr">
              <a:buNone/>
            </a:pPr>
            <a:r>
              <a:rPr lang="en-US" dirty="0"/>
              <a:t>What online networks do you know about?</a:t>
            </a:r>
          </a:p>
          <a:p>
            <a:pPr marL="0" indent="0" algn="ctr">
              <a:buNone/>
            </a:pPr>
            <a:r>
              <a:rPr lang="en-US" dirty="0"/>
              <a:t>Mentorship can be so powerful!  Do you need to consider a mentor for 2024?</a:t>
            </a:r>
          </a:p>
        </p:txBody>
      </p:sp>
    </p:spTree>
    <p:extLst>
      <p:ext uri="{BB962C8B-B14F-4D97-AF65-F5344CB8AC3E}">
        <p14:creationId xmlns:p14="http://schemas.microsoft.com/office/powerpoint/2010/main" val="289311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DDAE5-3190-8F00-96D3-163B694C9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Mentor?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63BA4-A64A-63D2-BD02-FA20C7774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Sounding board.</a:t>
            </a:r>
          </a:p>
          <a:p>
            <a:r>
              <a:rPr lang="en-US" dirty="0"/>
              <a:t>Share experiences and wisdom.</a:t>
            </a:r>
          </a:p>
          <a:p>
            <a:r>
              <a:rPr lang="en-US" dirty="0"/>
              <a:t>Encourage new ways of thinking.</a:t>
            </a:r>
          </a:p>
          <a:p>
            <a:r>
              <a:rPr lang="en-US" dirty="0"/>
              <a:t>Challenges assumptions.</a:t>
            </a:r>
          </a:p>
          <a:p>
            <a:r>
              <a:rPr lang="en-US" dirty="0"/>
              <a:t>Helps you learn new skills.</a:t>
            </a:r>
          </a:p>
        </p:txBody>
      </p:sp>
    </p:spTree>
    <p:extLst>
      <p:ext uri="{BB962C8B-B14F-4D97-AF65-F5344CB8AC3E}">
        <p14:creationId xmlns:p14="http://schemas.microsoft.com/office/powerpoint/2010/main" val="1226838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27CEA-B597-7EA5-981D-32E020DEA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Find the Right Mentor for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19773-3B85-1A49-E658-2FD6D4BF3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Find someone you admire.</a:t>
            </a:r>
          </a:p>
          <a:p>
            <a:r>
              <a:rPr lang="en-US" dirty="0"/>
              <a:t>Look for someone with a professional style you want to emulate, or a skill set you want to develop.</a:t>
            </a:r>
          </a:p>
          <a:p>
            <a:r>
              <a:rPr lang="en-US" dirty="0"/>
              <a:t>The mentor/mentee relationship is best when:</a:t>
            </a:r>
          </a:p>
          <a:p>
            <a:pPr lvl="1"/>
            <a:r>
              <a:rPr lang="en-US" dirty="0"/>
              <a:t>It is established based on mutually agreed upon goals.</a:t>
            </a:r>
          </a:p>
          <a:p>
            <a:pPr lvl="1"/>
            <a:r>
              <a:rPr lang="en-US" dirty="0"/>
              <a:t>You can be honest about your career goals and aspirations.</a:t>
            </a:r>
          </a:p>
          <a:p>
            <a:pPr lvl="1"/>
            <a:r>
              <a:rPr lang="en-US" dirty="0"/>
              <a:t>Your mentor is knowledgeable about your personal strengths and areas for improvement.</a:t>
            </a:r>
          </a:p>
        </p:txBody>
      </p:sp>
    </p:spTree>
    <p:extLst>
      <p:ext uri="{BB962C8B-B14F-4D97-AF65-F5344CB8AC3E}">
        <p14:creationId xmlns:p14="http://schemas.microsoft.com/office/powerpoint/2010/main" val="1511511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5E794-0E42-5726-CD8E-35B026711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for Successful Mentoring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E7177-ECF3-536B-FAE7-2259F6E4F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open and supportive communication – be willing to expect, accept and act upon feedback.</a:t>
            </a:r>
          </a:p>
          <a:p>
            <a:r>
              <a:rPr lang="en-US" dirty="0"/>
              <a:t>Ensure a safe environment – when you feel comfortable sharing and asking questions, you will make the most progress.</a:t>
            </a:r>
          </a:p>
          <a:p>
            <a:r>
              <a:rPr lang="en-US" dirty="0"/>
              <a:t>Collaboratively solve problems – create an environment that values brainstorming and collaboration so that you feel empowered.</a:t>
            </a:r>
          </a:p>
          <a:p>
            <a:r>
              <a:rPr lang="en-US" dirty="0"/>
              <a:t>Your mentor should be skilled in listening, providing support, coaching, and sharing experiences.  They should act as a guide but hold you accountable.</a:t>
            </a:r>
          </a:p>
        </p:txBody>
      </p:sp>
    </p:spTree>
    <p:extLst>
      <p:ext uri="{BB962C8B-B14F-4D97-AF65-F5344CB8AC3E}">
        <p14:creationId xmlns:p14="http://schemas.microsoft.com/office/powerpoint/2010/main" val="798198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DEFA0-130C-15AF-7CD4-C60A94659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Having a great mentor allows you to gain access to opportunities and gain confidence in your skills.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9EB37-6218-7793-DAEF-33EB9D8FE9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Cheri Dixon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E55B7A-8761-BE0E-5FAC-23921489B3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Mentorship will help you expand your network!</a:t>
            </a:r>
          </a:p>
        </p:txBody>
      </p:sp>
    </p:spTree>
    <p:extLst>
      <p:ext uri="{BB962C8B-B14F-4D97-AF65-F5344CB8AC3E}">
        <p14:creationId xmlns:p14="http://schemas.microsoft.com/office/powerpoint/2010/main" val="3090624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5C21A-4725-C5F2-8157-14DF0CAFF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D96C9-04F1-E8F1-4F0D-E7CC21A95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Your network is your net worth!</a:t>
            </a:r>
          </a:p>
          <a:p>
            <a:r>
              <a:rPr lang="en-US" dirty="0"/>
              <a:t>Develop lasting relationships that provide diversity of thought and access to new info.</a:t>
            </a:r>
          </a:p>
          <a:p>
            <a:r>
              <a:rPr lang="en-US" dirty="0"/>
              <a:t>Raise your professional profile.</a:t>
            </a:r>
          </a:p>
          <a:p>
            <a:r>
              <a:rPr lang="en-US" dirty="0"/>
              <a:t>Advance your career/business.</a:t>
            </a:r>
          </a:p>
          <a:p>
            <a:r>
              <a:rPr lang="en-US" dirty="0"/>
              <a:t>Build your confidence.</a:t>
            </a:r>
          </a:p>
          <a:p>
            <a:r>
              <a:rPr lang="en-US" dirty="0"/>
              <a:t>Access can be virtual or face-to-face.</a:t>
            </a:r>
          </a:p>
          <a:p>
            <a:r>
              <a:rPr lang="en-US" dirty="0"/>
              <a:t>Improve your visibility, allowing others to become more aware of your services.</a:t>
            </a:r>
          </a:p>
        </p:txBody>
      </p:sp>
    </p:spTree>
    <p:extLst>
      <p:ext uri="{BB962C8B-B14F-4D97-AF65-F5344CB8AC3E}">
        <p14:creationId xmlns:p14="http://schemas.microsoft.com/office/powerpoint/2010/main" val="1000775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D4DA8-A6F5-4233-26C1-79173DA71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Caution…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DCA44-8D18-BB8E-02BF-4C481FE95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You’re not out there “selling”.  Networking is about building relationships.  If people feel connected to you, they will tell others about you.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Craft an amazing “elevator pitch” so that your network will know what problems you solve!</a:t>
            </a:r>
          </a:p>
        </p:txBody>
      </p:sp>
    </p:spTree>
    <p:extLst>
      <p:ext uri="{BB962C8B-B14F-4D97-AF65-F5344CB8AC3E}">
        <p14:creationId xmlns:p14="http://schemas.microsoft.com/office/powerpoint/2010/main" val="513583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6E1C2-C609-589A-5DE2-C7651F780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I am an Introvert?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6479F-E843-9367-9ABF-1C439D739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Getting comfortable with networking will help to close any social gaps that affect your career goals.</a:t>
            </a:r>
          </a:p>
          <a:p>
            <a:r>
              <a:rPr lang="en-US" dirty="0"/>
              <a:t>Consider online networking – can be less intimidating.</a:t>
            </a:r>
          </a:p>
          <a:p>
            <a:r>
              <a:rPr lang="en-US" dirty="0"/>
              <a:t>Make one-on-one connections.</a:t>
            </a:r>
          </a:p>
          <a:p>
            <a:r>
              <a:rPr lang="en-US" dirty="0"/>
              <a:t>Find a networking partner.</a:t>
            </a:r>
          </a:p>
          <a:p>
            <a:r>
              <a:rPr lang="en-US" dirty="0"/>
              <a:t>Prepare before events.</a:t>
            </a:r>
          </a:p>
          <a:p>
            <a:r>
              <a:rPr lang="en-US" dirty="0"/>
              <a:t>Have a plan in case you feel overwhelmed.</a:t>
            </a:r>
          </a:p>
          <a:p>
            <a:r>
              <a:rPr lang="en-US" dirty="0"/>
              <a:t>Be aware of your nonverbal communication.</a:t>
            </a:r>
          </a:p>
          <a:p>
            <a:r>
              <a:rPr lang="en-US" dirty="0"/>
              <a:t>Remember to follow up with contacts.</a:t>
            </a:r>
          </a:p>
        </p:txBody>
      </p:sp>
    </p:spTree>
    <p:extLst>
      <p:ext uri="{BB962C8B-B14F-4D97-AF65-F5344CB8AC3E}">
        <p14:creationId xmlns:p14="http://schemas.microsoft.com/office/powerpoint/2010/main" val="4245322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223CE-9FB0-3DF5-189C-DBC5FD8C0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I Start to Build My Network?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101937-D64F-C628-91E8-5C702D21AB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Do your research.</a:t>
            </a:r>
          </a:p>
          <a:p>
            <a:r>
              <a:rPr lang="en-US" dirty="0"/>
              <a:t>Visit groups before committing.</a:t>
            </a:r>
          </a:p>
          <a:p>
            <a:r>
              <a:rPr lang="en-US" dirty="0"/>
              <a:t>Ask colleagues for recommendations.</a:t>
            </a:r>
          </a:p>
          <a:p>
            <a:r>
              <a:rPr lang="en-US" dirty="0"/>
              <a:t>Look for like minded people</a:t>
            </a:r>
          </a:p>
          <a:p>
            <a:r>
              <a:rPr lang="en-US" dirty="0"/>
              <a:t>Don’t hesitate to find groups similar to where you are on your journey.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22D1DE-B337-8BA5-E9F3-EEEB1C371A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Take the 1</a:t>
            </a:r>
            <a:r>
              <a:rPr lang="en-US" baseline="30000" dirty="0"/>
              <a:t>st</a:t>
            </a:r>
            <a:r>
              <a:rPr lang="en-US" dirty="0"/>
              <a:t> step!</a:t>
            </a:r>
          </a:p>
          <a:p>
            <a:r>
              <a:rPr lang="en-US" dirty="0"/>
              <a:t>Use your networks to benefit you and others – collaborate, develop partnerships, get to know others.</a:t>
            </a:r>
          </a:p>
          <a:p>
            <a:r>
              <a:rPr lang="en-US" dirty="0"/>
              <a:t>Have fun – when you do what you love, you will never “work” a day in your life.  Find joy, fun, connection within your networks – if you can’t, it may not be your group.</a:t>
            </a:r>
          </a:p>
        </p:txBody>
      </p:sp>
    </p:spTree>
    <p:extLst>
      <p:ext uri="{BB962C8B-B14F-4D97-AF65-F5344CB8AC3E}">
        <p14:creationId xmlns:p14="http://schemas.microsoft.com/office/powerpoint/2010/main" val="3102753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37</TotalTime>
  <Words>588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Garamond</vt:lpstr>
      <vt:lpstr>Organic</vt:lpstr>
      <vt:lpstr>Mentorship and Networking</vt:lpstr>
      <vt:lpstr>What Is a Mentor?</vt:lpstr>
      <vt:lpstr>How Do I Find the Right Mentor for Me?</vt:lpstr>
      <vt:lpstr>Criteria for Successful Mentoring</vt:lpstr>
      <vt:lpstr>Having a great mentor allows you to gain access to opportunities and gain confidence in your skills.</vt:lpstr>
      <vt:lpstr>Networking</vt:lpstr>
      <vt:lpstr>Networking Caution…</vt:lpstr>
      <vt:lpstr>What if I am an Introvert?</vt:lpstr>
      <vt:lpstr>How Can I Start to Build My Network?</vt:lpstr>
      <vt:lpstr>Next Steps!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Mentorship and Networking</dc:title>
  <dc:creator>Cheri Dixon</dc:creator>
  <cp:lastModifiedBy>Cheri Dixon</cp:lastModifiedBy>
  <cp:revision>1</cp:revision>
  <dcterms:created xsi:type="dcterms:W3CDTF">2024-01-24T19:47:32Z</dcterms:created>
  <dcterms:modified xsi:type="dcterms:W3CDTF">2024-01-24T20:24:59Z</dcterms:modified>
</cp:coreProperties>
</file>