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3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22E7-E846-46AE-BF8E-291753E65AE9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305E-1D36-4339-8646-E967C51C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8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22E7-E846-46AE-BF8E-291753E65AE9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305E-1D36-4339-8646-E967C51C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4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22E7-E846-46AE-BF8E-291753E65AE9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305E-1D36-4339-8646-E967C51C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4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22E7-E846-46AE-BF8E-291753E65AE9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305E-1D36-4339-8646-E967C51C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5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22E7-E846-46AE-BF8E-291753E65AE9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305E-1D36-4339-8646-E967C51C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5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22E7-E846-46AE-BF8E-291753E65AE9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305E-1D36-4339-8646-E967C51C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9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22E7-E846-46AE-BF8E-291753E65AE9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305E-1D36-4339-8646-E967C51C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6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22E7-E846-46AE-BF8E-291753E65AE9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305E-1D36-4339-8646-E967C51C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6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22E7-E846-46AE-BF8E-291753E65AE9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305E-1D36-4339-8646-E967C51C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4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22E7-E846-46AE-BF8E-291753E65AE9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305E-1D36-4339-8646-E967C51C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35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22E7-E846-46AE-BF8E-291753E65AE9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305E-1D36-4339-8646-E967C51C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2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F22E7-E846-46AE-BF8E-291753E65AE9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C305E-1D36-4339-8646-E967C51C9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3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Address Types</a:t>
            </a:r>
          </a:p>
        </p:txBody>
      </p:sp>
    </p:spTree>
    <p:extLst>
      <p:ext uri="{BB962C8B-B14F-4D97-AF65-F5344CB8AC3E}">
        <p14:creationId xmlns:p14="http://schemas.microsoft.com/office/powerpoint/2010/main" val="381034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IPv6 Addresses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27693"/>
              </p:ext>
            </p:extLst>
          </p:nvPr>
        </p:nvGraphicFramePr>
        <p:xfrm>
          <a:off x="838200" y="1825625"/>
          <a:ext cx="10515600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05520561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869494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 of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486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Packets addressed</a:t>
                      </a:r>
                      <a:r>
                        <a:rPr lang="en-US" baseline="0" dirty="0"/>
                        <a:t>  to a unicast address are to be delivered to a single interface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644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Global unicast addresses (2000::/3)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Publically</a:t>
                      </a:r>
                      <a:r>
                        <a:rPr lang="en-US" baseline="0" dirty="0"/>
                        <a:t> routable addresses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377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Link Local (FE80::/10)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Replacement for the APIPA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482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Unique local</a:t>
                      </a:r>
                      <a:r>
                        <a:rPr lang="en-US" baseline="0" dirty="0"/>
                        <a:t> addresses (FC00::/7)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Intended for nonrouting purpose over the internet, nearly  like</a:t>
                      </a:r>
                      <a:r>
                        <a:rPr lang="en-US" baseline="0" dirty="0"/>
                        <a:t> a globally unique, so its unlikely to have overlap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530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Multicast addresses (FF00::/8)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addresses</a:t>
                      </a:r>
                      <a:r>
                        <a:rPr lang="en-US" baseline="0" dirty="0"/>
                        <a:t> starting with FF is a multicast. Routing protocols use multicast addresses to send there updates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99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Anycast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Anycast</a:t>
                      </a:r>
                      <a:r>
                        <a:rPr lang="en-US" baseline="0" dirty="0"/>
                        <a:t> packet is delivered to only one device, the one closest to it based on the routing process used. That’s why it is called “one to nearest”. Also you apply a single address to  more than one host.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62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424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145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Address Types</vt:lpstr>
      <vt:lpstr>Type of IPv6 Addresses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Digna Diaz</dc:creator>
  <cp:lastModifiedBy>Digna Diaz</cp:lastModifiedBy>
  <cp:revision>3</cp:revision>
  <dcterms:created xsi:type="dcterms:W3CDTF">2016-07-10T19:13:51Z</dcterms:created>
  <dcterms:modified xsi:type="dcterms:W3CDTF">2016-07-10T19:36:09Z</dcterms:modified>
</cp:coreProperties>
</file>