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8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12D7948-86D7-45C8-AB5C-CEA6CD252D4E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643B204-B619-4FC9-A8EC-61CA5A5A76D1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270817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7948-86D7-45C8-AB5C-CEA6CD252D4E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B204-B619-4FC9-A8EC-61CA5A5A7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4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7948-86D7-45C8-AB5C-CEA6CD252D4E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B204-B619-4FC9-A8EC-61CA5A5A7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65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7948-86D7-45C8-AB5C-CEA6CD252D4E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B204-B619-4FC9-A8EC-61CA5A5A7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662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2D7948-86D7-45C8-AB5C-CEA6CD252D4E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643B204-B619-4FC9-A8EC-61CA5A5A76D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575232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7948-86D7-45C8-AB5C-CEA6CD252D4E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B204-B619-4FC9-A8EC-61CA5A5A7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115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7948-86D7-45C8-AB5C-CEA6CD252D4E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B204-B619-4FC9-A8EC-61CA5A5A7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194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7948-86D7-45C8-AB5C-CEA6CD252D4E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B204-B619-4FC9-A8EC-61CA5A5A7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368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7948-86D7-45C8-AB5C-CEA6CD252D4E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B204-B619-4FC9-A8EC-61CA5A5A76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9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2D7948-86D7-45C8-AB5C-CEA6CD252D4E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643B204-B619-4FC9-A8EC-61CA5A5A76D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40645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2D7948-86D7-45C8-AB5C-CEA6CD252D4E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643B204-B619-4FC9-A8EC-61CA5A5A76D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659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B12D7948-86D7-45C8-AB5C-CEA6CD252D4E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643B204-B619-4FC9-A8EC-61CA5A5A76D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1204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6000">
              <a:srgbClr val="3A6BCE"/>
            </a:gs>
            <a:gs pos="53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0205" y="1645260"/>
            <a:ext cx="9871589" cy="2387600"/>
          </a:xfrm>
        </p:spPr>
        <p:txBody>
          <a:bodyPr/>
          <a:lstStyle/>
          <a:p>
            <a:r>
              <a:rPr lang="en-US" b="1" dirty="0"/>
              <a:t>The HSRP Redundancy </a:t>
            </a:r>
            <a:r>
              <a:rPr lang="en-US" sz="6600" b="1" dirty="0"/>
              <a:t>Protocol</a:t>
            </a:r>
          </a:p>
        </p:txBody>
      </p:sp>
    </p:spTree>
    <p:extLst>
      <p:ext uri="{BB962C8B-B14F-4D97-AF65-F5344CB8AC3E}">
        <p14:creationId xmlns:p14="http://schemas.microsoft.com/office/powerpoint/2010/main" val="2989914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6000">
              <a:srgbClr val="3A6BCE"/>
            </a:gs>
            <a:gs pos="53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835" y="457200"/>
            <a:ext cx="9601200" cy="596348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/>
              <a:t> Understanding Down HSRP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9835" y="1331842"/>
            <a:ext cx="9601200" cy="4224131"/>
          </a:xfrm>
        </p:spPr>
        <p:txBody>
          <a:bodyPr>
            <a:noAutofit/>
          </a:bodyPr>
          <a:lstStyle/>
          <a:p>
            <a:r>
              <a:rPr lang="en-US" sz="2800" dirty="0"/>
              <a:t>Redundancy is not only needed but required in an Network.</a:t>
            </a:r>
          </a:p>
          <a:p>
            <a:pPr lvl="1"/>
            <a:r>
              <a:rPr lang="en-US" sz="2800" dirty="0"/>
              <a:t>How fast can the fail over happen?</a:t>
            </a:r>
          </a:p>
          <a:p>
            <a:pPr lvl="1"/>
            <a:r>
              <a:rPr lang="en-US" sz="2800" dirty="0"/>
              <a:t>How is the client aware to switch?</a:t>
            </a:r>
          </a:p>
          <a:p>
            <a:pPr lvl="1"/>
            <a:r>
              <a:rPr lang="en-US" sz="2800" dirty="0"/>
              <a:t>What if a WAN link fails?</a:t>
            </a:r>
          </a:p>
          <a:p>
            <a:r>
              <a:rPr lang="en-US" sz="2800" dirty="0"/>
              <a:t>HSRP</a:t>
            </a:r>
          </a:p>
          <a:p>
            <a:pPr lvl="1"/>
            <a:r>
              <a:rPr lang="en-US" sz="2800" dirty="0"/>
              <a:t>Cisco proprietary protocol</a:t>
            </a:r>
          </a:p>
          <a:p>
            <a:pPr lvl="1"/>
            <a:r>
              <a:rPr lang="en-US" sz="2800" dirty="0"/>
              <a:t>Uses by default hello timers of 3 seconds</a:t>
            </a:r>
          </a:p>
          <a:p>
            <a:pPr lvl="1"/>
            <a:r>
              <a:rPr lang="en-US" sz="2800" dirty="0"/>
              <a:t>Hold timers are 10 seconds</a:t>
            </a:r>
          </a:p>
        </p:txBody>
      </p:sp>
    </p:spTree>
    <p:extLst>
      <p:ext uri="{BB962C8B-B14F-4D97-AF65-F5344CB8AC3E}">
        <p14:creationId xmlns:p14="http://schemas.microsoft.com/office/powerpoint/2010/main" val="4207592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6000">
              <a:srgbClr val="3A6BCE"/>
            </a:gs>
            <a:gs pos="53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7765" y="437322"/>
            <a:ext cx="9601200" cy="655983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Breaking down HSRP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1461052"/>
            <a:ext cx="9601200" cy="4939748"/>
          </a:xfrm>
        </p:spPr>
        <p:txBody>
          <a:bodyPr>
            <a:noAutofit/>
          </a:bodyPr>
          <a:lstStyle/>
          <a:p>
            <a:r>
              <a:rPr lang="en-US" sz="2800" dirty="0"/>
              <a:t>Gateways are organized into standby groups</a:t>
            </a:r>
          </a:p>
          <a:p>
            <a:r>
              <a:rPr lang="en-US" sz="2800" dirty="0"/>
              <a:t>One is active, and the other is Standby</a:t>
            </a:r>
          </a:p>
          <a:p>
            <a:r>
              <a:rPr lang="en-US" sz="2800" dirty="0"/>
              <a:t>Virtual router ID and MAC address is generated</a:t>
            </a:r>
          </a:p>
          <a:p>
            <a:endParaRPr lang="en-US" sz="2800" dirty="0"/>
          </a:p>
          <a:p>
            <a:r>
              <a:rPr lang="en-US" sz="2800" dirty="0"/>
              <a:t>VIP IP: 10.1.1.1</a:t>
            </a:r>
          </a:p>
          <a:p>
            <a:r>
              <a:rPr lang="en-US" sz="2800" dirty="0"/>
              <a:t>VIP MAC: 0000.0c07.ac01</a:t>
            </a:r>
          </a:p>
          <a:p>
            <a:pPr lvl="1"/>
            <a:r>
              <a:rPr lang="en-US" sz="2800" dirty="0"/>
              <a:t>0000.0c = cisco vendor ID</a:t>
            </a:r>
          </a:p>
          <a:p>
            <a:pPr lvl="1"/>
            <a:r>
              <a:rPr lang="en-US" sz="2800" dirty="0"/>
              <a:t>07.AC  = HSRP ID</a:t>
            </a:r>
          </a:p>
          <a:p>
            <a:pPr lvl="1"/>
            <a:r>
              <a:rPr lang="en-US" sz="2800" dirty="0"/>
              <a:t>X.X = Standby group number</a:t>
            </a:r>
          </a:p>
        </p:txBody>
      </p:sp>
    </p:spTree>
    <p:extLst>
      <p:ext uri="{BB962C8B-B14F-4D97-AF65-F5344CB8AC3E}">
        <p14:creationId xmlns:p14="http://schemas.microsoft.com/office/powerpoint/2010/main" val="1744675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6000">
              <a:srgbClr val="3A6BCE"/>
            </a:gs>
            <a:gs pos="53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45435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/>
              <a:t>HSRP configuration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113" y="1928191"/>
            <a:ext cx="9601200" cy="3955774"/>
          </a:xfrm>
        </p:spPr>
        <p:txBody>
          <a:bodyPr>
            <a:noAutofit/>
          </a:bodyPr>
          <a:lstStyle/>
          <a:p>
            <a:r>
              <a:rPr lang="en-US" sz="2800" dirty="0"/>
              <a:t>Active Router</a:t>
            </a:r>
          </a:p>
          <a:p>
            <a:pPr lvl="1"/>
            <a:r>
              <a:rPr lang="en-US" sz="2800" dirty="0" err="1"/>
              <a:t>Int</a:t>
            </a:r>
            <a:r>
              <a:rPr lang="en-US" sz="2800" dirty="0"/>
              <a:t> f0/0</a:t>
            </a:r>
          </a:p>
          <a:p>
            <a:pPr lvl="1"/>
            <a:r>
              <a:rPr lang="en-US" sz="2800" dirty="0"/>
              <a:t>Standby 1 </a:t>
            </a:r>
            <a:r>
              <a:rPr lang="en-US" sz="2800" dirty="0" err="1"/>
              <a:t>ip</a:t>
            </a:r>
            <a:r>
              <a:rPr lang="en-US" sz="2800" dirty="0"/>
              <a:t> 10.1.1.1</a:t>
            </a:r>
          </a:p>
          <a:p>
            <a:pPr lvl="1"/>
            <a:r>
              <a:rPr lang="en-US" sz="2800" dirty="0"/>
              <a:t>Standby 1 priority 120  (default is 100) Range is 0 -255</a:t>
            </a:r>
          </a:p>
          <a:p>
            <a:pPr lvl="1"/>
            <a:r>
              <a:rPr lang="en-US" sz="2800" dirty="0"/>
              <a:t>Standby 1 preempt: Overthrow lower priority routers</a:t>
            </a:r>
          </a:p>
          <a:p>
            <a:pPr lvl="1"/>
            <a:r>
              <a:rPr lang="en-US" sz="2800" dirty="0"/>
              <a:t>Standby 1 track f0/1</a:t>
            </a:r>
          </a:p>
          <a:p>
            <a:pPr lvl="1"/>
            <a:r>
              <a:rPr lang="en-US" sz="2800" dirty="0"/>
              <a:t>Standby 1 timers </a:t>
            </a:r>
            <a:r>
              <a:rPr lang="en-US" sz="2800" dirty="0" err="1"/>
              <a:t>msec</a:t>
            </a:r>
            <a:r>
              <a:rPr lang="en-US" sz="2800" dirty="0"/>
              <a:t> 150 </a:t>
            </a:r>
            <a:r>
              <a:rPr lang="en-US" sz="2800" dirty="0" err="1"/>
              <a:t>msec</a:t>
            </a:r>
            <a:r>
              <a:rPr lang="en-US" sz="2800" dirty="0"/>
              <a:t> 700 (CAREFUL PROCESSOR CYCLES)</a:t>
            </a:r>
          </a:p>
        </p:txBody>
      </p:sp>
    </p:spTree>
    <p:extLst>
      <p:ext uri="{BB962C8B-B14F-4D97-AF65-F5344CB8AC3E}">
        <p14:creationId xmlns:p14="http://schemas.microsoft.com/office/powerpoint/2010/main" val="1597050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6000">
              <a:srgbClr val="3A6BCE"/>
            </a:gs>
            <a:gs pos="53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1052" y="477078"/>
            <a:ext cx="9601200" cy="705678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/>
              <a:t>Client configurations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1052" y="1649895"/>
            <a:ext cx="9601200" cy="3581400"/>
          </a:xfrm>
        </p:spPr>
        <p:txBody>
          <a:bodyPr>
            <a:normAutofit/>
          </a:bodyPr>
          <a:lstStyle/>
          <a:p>
            <a:r>
              <a:rPr lang="en-US" sz="3200" dirty="0"/>
              <a:t>All clients will have to be configured with the VIP,  so when the Active router goes down they know to switch over to the other.</a:t>
            </a:r>
          </a:p>
          <a:p>
            <a:r>
              <a:rPr lang="en-US" sz="3200" dirty="0"/>
              <a:t>NO ARP FROM ACTIVE ROUTER, GOTO STABDY ROUTER.</a:t>
            </a:r>
          </a:p>
        </p:txBody>
      </p:sp>
    </p:spTree>
    <p:extLst>
      <p:ext uri="{BB962C8B-B14F-4D97-AF65-F5344CB8AC3E}">
        <p14:creationId xmlns:p14="http://schemas.microsoft.com/office/powerpoint/2010/main" val="1115648961"/>
      </p:ext>
    </p:extLst>
  </p:cSld>
  <p:clrMapOvr>
    <a:masterClrMapping/>
  </p:clrMapOvr>
</p:sld>
</file>

<file path=ppt/theme/theme1.xml><?xml version="1.0" encoding="utf-8"?>
<a:theme xmlns:a="http://schemas.openxmlformats.org/drawingml/2006/main" name="S4 ccnp switch purpl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4 ccnp switch purple" id="{DF26FEAC-D939-4F9F-8C19-1F02D93A0662}" vid="{447C45EB-F7BB-4EFF-9ED2-BE71730582B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S4 ccnp switch purple</Template>
  <TotalTime>101</TotalTime>
  <Words>200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Franklin Gothic Book</vt:lpstr>
      <vt:lpstr>S4 ccnp switch purple</vt:lpstr>
      <vt:lpstr>The HSRP Redundancy Protocol</vt:lpstr>
      <vt:lpstr> Understanding Down HSRP</vt:lpstr>
      <vt:lpstr>Breaking down HSRP</vt:lpstr>
      <vt:lpstr>HSRP configuration</vt:lpstr>
      <vt:lpstr>Client configurations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HSRP Redundancy Protocol</dc:title>
  <dc:creator>Digna Diaz</dc:creator>
  <cp:lastModifiedBy>Digna Diaz</cp:lastModifiedBy>
  <cp:revision>14</cp:revision>
  <dcterms:created xsi:type="dcterms:W3CDTF">2016-09-28T20:44:28Z</dcterms:created>
  <dcterms:modified xsi:type="dcterms:W3CDTF">2017-03-01T21:07:09Z</dcterms:modified>
</cp:coreProperties>
</file>