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10691800" cx="151193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ghFEAULiPBin25U81CrKPRwckH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b2ca2543c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2cb2ca2543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0ecf4bed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2d0ecf4be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0ecf4bed4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2d0ecf4bed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11a21d722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11a21d72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39c284c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g2c39c284c3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39c284c3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g2c39c284c3c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b2ca2543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2cb2ca254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b2ca2543c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2cb2ca2543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b2ca2543c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2cb2ca2543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b2ca2543c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2cb2ca2543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133951" y="1749795"/>
            <a:ext cx="12851448" cy="3722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889919" y="5615678"/>
            <a:ext cx="11339513" cy="258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lvl="1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2pPr>
            <a:lvl3pPr lvl="2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lvl="3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4pPr>
            <a:lvl5pPr lvl="4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5pPr>
            <a:lvl6pPr lvl="5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6pPr>
            <a:lvl7pPr lvl="6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7pPr>
            <a:lvl8pPr lvl="7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8pPr>
            <a:lvl9pPr lvl="8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4167747" y="-282091"/>
            <a:ext cx="6783857" cy="13040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919432" y="3469593"/>
            <a:ext cx="9060817" cy="326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304717" y="303979"/>
            <a:ext cx="9060817" cy="959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idx="10" type="dt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1031582" y="2665532"/>
            <a:ext cx="13040439" cy="44474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1031582" y="7155103"/>
            <a:ext cx="13040439" cy="2338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 sz="3118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806"/>
              <a:buNone/>
              <a:defRPr sz="2806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1039455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7654171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1041425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1041426" y="2620980"/>
            <a:ext cx="6396193" cy="12845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1pPr>
            <a:lvl2pPr indent="-228600" lvl="1" marL="914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b="1" sz="3118"/>
            </a:lvl2pPr>
            <a:lvl3pPr indent="-228600" lvl="2" marL="1371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b="1" sz="2806"/>
            </a:lvl3pPr>
            <a:lvl4pPr indent="-228600" lvl="3" marL="1828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b="1" sz="2494"/>
            </a:lvl4pPr>
            <a:lvl5pPr indent="-228600" lvl="4" marL="22860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b="1" sz="2494"/>
            </a:lvl5pPr>
            <a:lvl6pPr indent="-228600" lvl="5" marL="2743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b="1" sz="2494"/>
            </a:lvl6pPr>
            <a:lvl7pPr indent="-228600" lvl="6" marL="3200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b="1" sz="2494"/>
            </a:lvl7pPr>
            <a:lvl8pPr indent="-228600" lvl="7" marL="3657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b="1" sz="2494"/>
            </a:lvl8pPr>
            <a:lvl9pPr indent="-228600" lvl="8" marL="4114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b="1" sz="2494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1041426" y="3905482"/>
            <a:ext cx="6396193" cy="574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7654172" y="2620980"/>
            <a:ext cx="6427693" cy="12845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1pPr>
            <a:lvl2pPr indent="-228600" lvl="1" marL="914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b="1" sz="3118"/>
            </a:lvl2pPr>
            <a:lvl3pPr indent="-228600" lvl="2" marL="1371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b="1" sz="2806"/>
            </a:lvl3pPr>
            <a:lvl4pPr indent="-228600" lvl="3" marL="1828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b="1" sz="2494"/>
            </a:lvl4pPr>
            <a:lvl5pPr indent="-228600" lvl="4" marL="22860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b="1" sz="2494"/>
            </a:lvl5pPr>
            <a:lvl6pPr indent="-228600" lvl="5" marL="2743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b="1" sz="2494"/>
            </a:lvl6pPr>
            <a:lvl7pPr indent="-228600" lvl="6" marL="3200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b="1" sz="2494"/>
            </a:lvl7pPr>
            <a:lvl8pPr indent="-228600" lvl="7" marL="3657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b="1" sz="2494"/>
            </a:lvl8pPr>
            <a:lvl9pPr indent="-228600" lvl="8" marL="4114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b="1" sz="2494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7654172" y="3905482"/>
            <a:ext cx="6427693" cy="574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45401" lvl="0" marL="4572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indent="-505777" lvl="1" marL="914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indent="-466217" lvl="2" marL="1371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indent="-426592" lvl="3" marL="1828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indent="-426592" lvl="4" marL="22860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indent="-426592" lvl="5" marL="2743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indent="-426592" lvl="6" marL="3200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indent="-426592" lvl="7" marL="3657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indent="-426592" lvl="8" marL="4114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indent="-228600" lvl="1" marL="914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indent="-228600" lvl="2" marL="1371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indent="-228600" lvl="3" marL="1828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indent="-228600" lvl="4" marL="22860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indent="-228600" lvl="5" marL="2743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indent="-228600" lvl="6" marL="3200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indent="-228600" lvl="7" marL="3657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indent="-228600" lvl="8" marL="4114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indent="-228600" lvl="1" marL="914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indent="-228600" lvl="2" marL="1371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indent="-228600" lvl="3" marL="1828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indent="-228600" lvl="4" marL="22860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indent="-228600" lvl="5" marL="27432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indent="-228600" lvl="6" marL="32004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indent="-228600" lvl="7" marL="3657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indent="-228600" lvl="8" marL="41148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Calibri"/>
              <a:buNone/>
              <a:defRPr b="0" i="0" sz="6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05777" lvl="0" marL="457200" marR="0" rtl="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b="0" i="0" sz="43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6217" lvl="1" marL="914400" marR="0" rtl="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b="0" i="0" sz="374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6592" lvl="2" marL="1371600" marR="0" rtl="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b="0" i="0" sz="311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781" lvl="3" marL="1828800" marR="0" rtl="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b="0" i="0" sz="28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781" lvl="4" marL="2286000" marR="0" rtl="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b="0" i="0" sz="28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781" lvl="5" marL="2743200" marR="0" rtl="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b="0" i="0" sz="28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781" lvl="6" marL="3200400" marR="0" rtl="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b="0" i="0" sz="28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781" lvl="7" marL="3657600" marR="0" rtl="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b="0" i="0" sz="28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781" lvl="8" marL="4114800" marR="0" rtl="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b="0" i="0" sz="28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b="0" i="0" sz="187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2023-10-22T18:34:58Z</dcterms:created>
  <dc:creator>Kieran Ingram</dc:creator>
</cp:coreProperties>
</file>