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4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9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82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1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6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66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184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69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2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6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804F52-878B-454B-AF32-060104F4B237}" type="datetimeFigureOut">
              <a:rPr lang="th-TH" smtClean="0"/>
              <a:t>25/08/67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1B69BA-84C5-4B24-8DF8-90C4D9DBC5D8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5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7DF7-CAF4-59E8-AD26-4AE7ACD5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ดึงข้อความออกจากภาพ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D6DE-28E0-1F83-6FC8-31C445C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AB213-11A3-C9D9-1B07-D3ACCA7C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35" y="1737360"/>
            <a:ext cx="7689182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702C3-8B6F-F6D6-7A8F-8300378A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</a:t>
            </a:r>
            <a:r>
              <a:rPr lang="en-US" dirty="0"/>
              <a:t>1</a:t>
            </a:r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79A7F-5541-6E58-BD0B-94D3E5FC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2A79A9-D387-21A1-A748-10078A9F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36" y="1830092"/>
            <a:ext cx="3178555" cy="40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702C3-8B6F-F6D6-7A8F-8300378A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</a:t>
            </a:r>
            <a:r>
              <a:rPr lang="en-US" dirty="0"/>
              <a:t>2</a:t>
            </a:r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79A7F-5541-6E58-BD0B-94D3E5FC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BBB5B-74E0-365C-2678-4EF8111E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4" y="2426369"/>
            <a:ext cx="2876341" cy="28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702C3-8B6F-F6D6-7A8F-8300378A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ตัวอย่างที่ </a:t>
            </a:r>
            <a:r>
              <a:rPr lang="en-US"/>
              <a:t>3</a:t>
            </a:r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79A7F-5541-6E58-BD0B-94D3E5FC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B4180-6DE0-F7E1-263C-31DE3EE7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8" y="1845734"/>
            <a:ext cx="7940842" cy="43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347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ดึงข้อความออกจากภาพ</vt:lpstr>
      <vt:lpstr>ตัวอย่างที่ 1</vt:lpstr>
      <vt:lpstr>ตัวอย่างที่ 2</vt:lpstr>
      <vt:lpstr>ตัวอย่างที่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ดึงข้อความออกจากภาพ</dc:title>
  <dc:creator>boy worathanat</dc:creator>
  <cp:lastModifiedBy>boy worathanat</cp:lastModifiedBy>
  <cp:revision>3</cp:revision>
  <dcterms:created xsi:type="dcterms:W3CDTF">2024-08-23T07:52:56Z</dcterms:created>
  <dcterms:modified xsi:type="dcterms:W3CDTF">2024-08-25T04:00:35Z</dcterms:modified>
</cp:coreProperties>
</file>