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54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9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8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82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B29F5A-F563-44A5-AE81-AFDD1FCB79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D5EA0E-EA54-49CB-9109-2D47BB4B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: Shape 7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A9DB4-A607-4CD2-B433-4D63C7D22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759" y="656150"/>
            <a:ext cx="9099419" cy="3478307"/>
          </a:xfrm>
        </p:spPr>
        <p:txBody>
          <a:bodyPr anchor="b">
            <a:normAutofit/>
          </a:bodyPr>
          <a:lstStyle/>
          <a:p>
            <a:r>
              <a:rPr lang="en-US" sz="8100"/>
              <a:t>Top 5 mistakes students make </a:t>
            </a:r>
            <a:br>
              <a:rPr lang="en-US" sz="8100"/>
            </a:br>
            <a:r>
              <a:rPr lang="en-US" sz="8100"/>
              <a:t>on the act</a:t>
            </a:r>
            <a:endParaRPr lang="en-US" sz="8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61ABC-09FE-4519-A35E-9DFA94B7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759" y="4134457"/>
            <a:ext cx="9099420" cy="107450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And how we will help you avoid them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07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7B6A-363E-4225-AF24-7AB5B4BC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/>
              <a:t>#5 They think the science test is really a science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05F6-4CFD-41BC-8633-C3BEF2EEF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dirty="0"/>
              <a:t>It’s actually a test of your ability to synthesize information presented in multiple formats (written words, graphs, and tables).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Students in middle school or freshmen-level science classes can be just as successful as those in Ap physics or chemistry.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Our course will teach you how to scan the passages quickly and identify the key elements. You will know exactly what questions will be asked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D08AB-2C8C-41E6-87D3-AC2E5A32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54" y="1038089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9FBD-E8F1-46C6-9D1E-E0B868D7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/>
              <a:t>#4 they don’t skip hard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A16D-D0D5-4B10-ABA0-CF5CC8667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Struggling on a challenging problem not only prevents you from completing the test section in time, it also invites stress and negative self-talk!</a:t>
            </a:r>
          </a:p>
          <a:p>
            <a:r>
              <a:rPr lang="en-US" dirty="0"/>
              <a:t>Students in our course will set goals and know exactly how many questions they need to answer correctly. we will also share tips on overcoming fear and stress.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135C1-C9F3-4EDA-A16F-78D91DD6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56" y="1261782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A123-2FDC-46FB-BB83-F8E85887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 dirty="0"/>
              <a:t>#3 they don’t read fast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50A6-4935-47C7-83C9-023EDEDF88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Not only do students struggle to finish the reading test on time, they don’t retain important information from the passages. as a result, they must re-read entire sections to find details needed to answer questions.</a:t>
            </a:r>
          </a:p>
          <a:p>
            <a:r>
              <a:rPr lang="en-US" dirty="0"/>
              <a:t>Our course will provide you with proven techniques that are sure to help you read more efficiently and identify key elements of the passages.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10630-54A4-49BA-B216-E2B94018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11" y="1261782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972F-9E4A-48C1-8566-0DBF7073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/>
              <a:t>#2 they don’t prepare for the physical demands of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CBBA-A18D-4F49-A4E7-93C8D4BB4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Yes, you are sitting still for 3.5-4 hours, but you will be exhausted by the end of the science test!</a:t>
            </a:r>
          </a:p>
          <a:p>
            <a:r>
              <a:rPr lang="en-US" dirty="0"/>
              <a:t>In addition to practicing English, math, reading and science content, students will prepare for the physical demands of the test daily, starting with the first prep session.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B16BE-819F-4BC1-A435-E2B240AC7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85" y="1261782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97F1-0F98-492C-8017-D90C250C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 dirty="0"/>
              <a:t>#1  they don’t practice act questions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4E59-E692-4A2D-964C-0F8C4A6F0E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Act questions are not written like those found in textbooks, so you don’t use the same techniques to answer them.</a:t>
            </a:r>
          </a:p>
          <a:p>
            <a:r>
              <a:rPr lang="en-US" dirty="0"/>
              <a:t>Every practice problem posed in our classroom sessions and take-home packets is taken directly from a retired act exam.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C4D83-ECF2-4717-A752-54EEBEDF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56" y="1261782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97F1-0F98-492C-8017-D90C250C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3800" dirty="0"/>
              <a:t>#1*  they don’t practice </a:t>
            </a:r>
            <a:r>
              <a:rPr lang="en-US" sz="3800" strike="sngStrike" dirty="0"/>
              <a:t>act questions </a:t>
            </a:r>
            <a:r>
              <a:rPr lang="en-US" sz="3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4E59-E692-4A2D-964C-0F8C4A6F0E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All-state musicians aren’t just ‘born with it’ and conference champion golfers don’t just hit ‘lucky’ shots all the time.</a:t>
            </a:r>
          </a:p>
          <a:p>
            <a:r>
              <a:rPr lang="en-US" dirty="0"/>
              <a:t>They practice. A lot.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C4D83-ECF2-4717-A752-54EEBEDF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56" y="1261782"/>
            <a:ext cx="395055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2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Top 5 mistakes students make  on the act</vt:lpstr>
      <vt:lpstr>#5 They think the science test is really a science test</vt:lpstr>
      <vt:lpstr>#4 they don’t skip hard questions</vt:lpstr>
      <vt:lpstr>#3 they don’t read fast enough</vt:lpstr>
      <vt:lpstr>#2 they don’t prepare for the physical demands of the test</vt:lpstr>
      <vt:lpstr>#1  they don’t practice act questions  </vt:lpstr>
      <vt:lpstr>#1*  they don’t practice act questions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mistakes students make  on the act</dc:title>
  <dc:creator>Barb Keene</dc:creator>
  <cp:lastModifiedBy>Barb Keene</cp:lastModifiedBy>
  <cp:revision>2</cp:revision>
  <dcterms:created xsi:type="dcterms:W3CDTF">2020-10-26T01:40:20Z</dcterms:created>
  <dcterms:modified xsi:type="dcterms:W3CDTF">2020-10-26T01:44:23Z</dcterms:modified>
</cp:coreProperties>
</file>