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8288000" cy="10287000"/>
  <p:notesSz cx="6858000" cy="9144000"/>
  <p:embeddedFontLst>
    <p:embeddedFont>
      <p:font typeface="Yanone Kaffeesatz" charset="1" panose="00000500000000000000"/>
      <p:regular r:id="rId27"/>
    </p:embeddedFont>
    <p:embeddedFont>
      <p:font typeface="Nourd Bold" charset="1" panose="0000080000000000000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png" Type="http://schemas.openxmlformats.org/officeDocument/2006/relationships/image"/><Relationship Id="rId11" Target="../media/image11.svg" Type="http://schemas.openxmlformats.org/officeDocument/2006/relationships/image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sv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980128" y="0"/>
            <a:ext cx="9483027" cy="10287000"/>
            <a:chOff x="0" y="0"/>
            <a:chExt cx="2497587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97587" cy="2709333"/>
            </a:xfrm>
            <a:custGeom>
              <a:avLst/>
              <a:gdLst/>
              <a:ahLst/>
              <a:cxnLst/>
              <a:rect r="r" b="b" t="t" l="l"/>
              <a:pathLst>
                <a:path h="2709333" w="2497587">
                  <a:moveTo>
                    <a:pt x="0" y="0"/>
                  </a:moveTo>
                  <a:lnTo>
                    <a:pt x="2497587" y="0"/>
                  </a:lnTo>
                  <a:lnTo>
                    <a:pt x="249758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AD4C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0"/>
              <a:ext cx="2497587" cy="27093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719561" y="3078001"/>
            <a:ext cx="5778062" cy="5778062"/>
          </a:xfrm>
          <a:custGeom>
            <a:avLst/>
            <a:gdLst/>
            <a:ahLst/>
            <a:cxnLst/>
            <a:rect r="r" b="b" t="t" l="l"/>
            <a:pathLst>
              <a:path h="5778062" w="5778062">
                <a:moveTo>
                  <a:pt x="0" y="0"/>
                </a:moveTo>
                <a:lnTo>
                  <a:pt x="5778063" y="0"/>
                </a:lnTo>
                <a:lnTo>
                  <a:pt x="5778063" y="5778062"/>
                </a:lnTo>
                <a:lnTo>
                  <a:pt x="0" y="57780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3865999" y="747916"/>
            <a:ext cx="4066199" cy="1532870"/>
            <a:chOff x="0" y="0"/>
            <a:chExt cx="5421599" cy="2043827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1323120" y="-28575"/>
              <a:ext cx="3051032" cy="7252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131"/>
                </a:lnSpc>
              </a:pPr>
              <a:r>
                <a:rPr lang="en-US" sz="3442">
                  <a:solidFill>
                    <a:srgbClr val="2E2E2E"/>
                  </a:solidFill>
                  <a:latin typeface="Yanone Kaffeesatz"/>
                  <a:ea typeface="Yanone Kaffeesatz"/>
                  <a:cs typeface="Yanone Kaffeesatz"/>
                  <a:sym typeface="Yanone Kaffeesatz"/>
                </a:rPr>
                <a:t>Aplicaciones de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-57150"/>
              <a:ext cx="5421599" cy="2100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2121"/>
                </a:lnSpc>
              </a:pPr>
              <a:r>
                <a:rPr lang="en-US" sz="10100">
                  <a:solidFill>
                    <a:srgbClr val="0E7191"/>
                  </a:solidFill>
                  <a:latin typeface="Yanone Kaffeesatz"/>
                  <a:ea typeface="Yanone Kaffeesatz"/>
                  <a:cs typeface="Yanone Kaffeesatz"/>
                  <a:sym typeface="Yanone Kaffeesatz"/>
                </a:rPr>
                <a:t>Microsoft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028700" y="1782449"/>
            <a:ext cx="7491069" cy="1676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56"/>
              </a:lnSpc>
            </a:pPr>
            <a:r>
              <a:rPr lang="en-US" sz="10630">
                <a:solidFill>
                  <a:srgbClr val="165CD3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Power Automate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976107" y="8127401"/>
            <a:ext cx="7491069" cy="1400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597"/>
              </a:lnSpc>
            </a:pPr>
            <a:r>
              <a:rPr lang="en-US" sz="8830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Automatiza tu oficina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370562" y="3173565"/>
            <a:ext cx="6702159" cy="484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81"/>
              </a:lnSpc>
            </a:pPr>
            <a:r>
              <a:rPr lang="en-US" sz="7900">
                <a:solidFill>
                  <a:srgbClr val="00AE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E1. Guardar automáticamente adjuntos de correo en OneDrive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2779" r="-19413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636715" y="4396362"/>
            <a:ext cx="6446425" cy="747138"/>
            <a:chOff x="0" y="0"/>
            <a:chExt cx="1697824" cy="19677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697824" cy="196777"/>
            </a:xfrm>
            <a:custGeom>
              <a:avLst/>
              <a:gdLst/>
              <a:ahLst/>
              <a:cxnLst/>
              <a:rect r="r" b="b" t="t" l="l"/>
              <a:pathLst>
                <a:path h="196777" w="1697824">
                  <a:moveTo>
                    <a:pt x="0" y="0"/>
                  </a:moveTo>
                  <a:lnTo>
                    <a:pt x="1697824" y="0"/>
                  </a:lnTo>
                  <a:lnTo>
                    <a:pt x="1697824" y="196777"/>
                  </a:lnTo>
                  <a:lnTo>
                    <a:pt x="0" y="19677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0A0A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697824" cy="2348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2779" r="-19413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34862" y="1675118"/>
            <a:ext cx="7765816" cy="1262525"/>
            <a:chOff x="0" y="0"/>
            <a:chExt cx="2045318" cy="33251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045318" cy="332517"/>
            </a:xfrm>
            <a:custGeom>
              <a:avLst/>
              <a:gdLst/>
              <a:ahLst/>
              <a:cxnLst/>
              <a:rect r="r" b="b" t="t" l="l"/>
              <a:pathLst>
                <a:path h="332517" w="2045318">
                  <a:moveTo>
                    <a:pt x="0" y="0"/>
                  </a:moveTo>
                  <a:lnTo>
                    <a:pt x="2045318" y="0"/>
                  </a:lnTo>
                  <a:lnTo>
                    <a:pt x="2045318" y="332517"/>
                  </a:lnTo>
                  <a:lnTo>
                    <a:pt x="0" y="3325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0A0A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2045318" cy="3706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4117770" y="7538008"/>
            <a:ext cx="4467338" cy="829600"/>
            <a:chOff x="0" y="0"/>
            <a:chExt cx="1176583" cy="21849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76583" cy="218495"/>
            </a:xfrm>
            <a:custGeom>
              <a:avLst/>
              <a:gdLst/>
              <a:ahLst/>
              <a:cxnLst/>
              <a:rect r="r" b="b" t="t" l="l"/>
              <a:pathLst>
                <a:path h="218495" w="1176583">
                  <a:moveTo>
                    <a:pt x="0" y="0"/>
                  </a:moveTo>
                  <a:lnTo>
                    <a:pt x="1176583" y="0"/>
                  </a:lnTo>
                  <a:lnTo>
                    <a:pt x="1176583" y="218495"/>
                  </a:lnTo>
                  <a:lnTo>
                    <a:pt x="0" y="21849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0A0A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176583" cy="2565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234862" y="7195636"/>
            <a:ext cx="1478092" cy="479136"/>
            <a:chOff x="0" y="0"/>
            <a:chExt cx="389292" cy="12619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89292" cy="126192"/>
            </a:xfrm>
            <a:custGeom>
              <a:avLst/>
              <a:gdLst/>
              <a:ahLst/>
              <a:cxnLst/>
              <a:rect r="r" b="b" t="t" l="l"/>
              <a:pathLst>
                <a:path h="126192" w="389292">
                  <a:moveTo>
                    <a:pt x="0" y="0"/>
                  </a:moveTo>
                  <a:lnTo>
                    <a:pt x="389292" y="0"/>
                  </a:lnTo>
                  <a:lnTo>
                    <a:pt x="389292" y="126192"/>
                  </a:lnTo>
                  <a:lnTo>
                    <a:pt x="0" y="1261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0A0A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389292" cy="1642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5209798" y="7058872"/>
            <a:ext cx="1478092" cy="615901"/>
            <a:chOff x="0" y="0"/>
            <a:chExt cx="389292" cy="16221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89292" cy="162213"/>
            </a:xfrm>
            <a:custGeom>
              <a:avLst/>
              <a:gdLst/>
              <a:ahLst/>
              <a:cxnLst/>
              <a:rect r="r" b="b" t="t" l="l"/>
              <a:pathLst>
                <a:path h="162213" w="389292">
                  <a:moveTo>
                    <a:pt x="0" y="0"/>
                  </a:moveTo>
                  <a:lnTo>
                    <a:pt x="389292" y="0"/>
                  </a:lnTo>
                  <a:lnTo>
                    <a:pt x="389292" y="162213"/>
                  </a:lnTo>
                  <a:lnTo>
                    <a:pt x="0" y="1622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0A0A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389292" cy="2003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2306" r="-18912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2363521"/>
            <a:ext cx="1478092" cy="747138"/>
            <a:chOff x="0" y="0"/>
            <a:chExt cx="389292" cy="19677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89292" cy="196777"/>
            </a:xfrm>
            <a:custGeom>
              <a:avLst/>
              <a:gdLst/>
              <a:ahLst/>
              <a:cxnLst/>
              <a:rect r="r" b="b" t="t" l="l"/>
              <a:pathLst>
                <a:path h="196777" w="389292">
                  <a:moveTo>
                    <a:pt x="0" y="0"/>
                  </a:moveTo>
                  <a:lnTo>
                    <a:pt x="389292" y="0"/>
                  </a:lnTo>
                  <a:lnTo>
                    <a:pt x="389292" y="196777"/>
                  </a:lnTo>
                  <a:lnTo>
                    <a:pt x="0" y="19677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0A0A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89292" cy="2348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52400" y="3649773"/>
            <a:ext cx="8054433" cy="479136"/>
            <a:chOff x="0" y="0"/>
            <a:chExt cx="2121332" cy="12619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121332" cy="126192"/>
            </a:xfrm>
            <a:custGeom>
              <a:avLst/>
              <a:gdLst/>
              <a:ahLst/>
              <a:cxnLst/>
              <a:rect r="r" b="b" t="t" l="l"/>
              <a:pathLst>
                <a:path h="126192" w="2121332">
                  <a:moveTo>
                    <a:pt x="0" y="0"/>
                  </a:moveTo>
                  <a:lnTo>
                    <a:pt x="2121332" y="0"/>
                  </a:lnTo>
                  <a:lnTo>
                    <a:pt x="2121332" y="126192"/>
                  </a:lnTo>
                  <a:lnTo>
                    <a:pt x="0" y="1261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0A0A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121332" cy="1642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8969606" y="5224641"/>
            <a:ext cx="5477497" cy="829600"/>
            <a:chOff x="0" y="0"/>
            <a:chExt cx="1442633" cy="21849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442633" cy="218495"/>
            </a:xfrm>
            <a:custGeom>
              <a:avLst/>
              <a:gdLst/>
              <a:ahLst/>
              <a:cxnLst/>
              <a:rect r="r" b="b" t="t" l="l"/>
              <a:pathLst>
                <a:path h="218495" w="1442633">
                  <a:moveTo>
                    <a:pt x="0" y="0"/>
                  </a:moveTo>
                  <a:lnTo>
                    <a:pt x="1442633" y="0"/>
                  </a:lnTo>
                  <a:lnTo>
                    <a:pt x="1442633" y="218495"/>
                  </a:lnTo>
                  <a:lnTo>
                    <a:pt x="0" y="21849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0A0A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1442633" cy="2565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059" r="-17591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46177" y="3369247"/>
            <a:ext cx="5477497" cy="829600"/>
            <a:chOff x="0" y="0"/>
            <a:chExt cx="1442633" cy="21849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442633" cy="218495"/>
            </a:xfrm>
            <a:custGeom>
              <a:avLst/>
              <a:gdLst/>
              <a:ahLst/>
              <a:cxnLst/>
              <a:rect r="r" b="b" t="t" l="l"/>
              <a:pathLst>
                <a:path h="218495" w="1442633">
                  <a:moveTo>
                    <a:pt x="0" y="0"/>
                  </a:moveTo>
                  <a:lnTo>
                    <a:pt x="1442633" y="0"/>
                  </a:lnTo>
                  <a:lnTo>
                    <a:pt x="1442633" y="218495"/>
                  </a:lnTo>
                  <a:lnTo>
                    <a:pt x="0" y="21849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0A0A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442633" cy="2565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2344" r="-18952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4762558" y="6358493"/>
            <a:ext cx="1498707" cy="829600"/>
            <a:chOff x="0" y="0"/>
            <a:chExt cx="394721" cy="21849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94721" cy="218495"/>
            </a:xfrm>
            <a:custGeom>
              <a:avLst/>
              <a:gdLst/>
              <a:ahLst/>
              <a:cxnLst/>
              <a:rect r="r" b="b" t="t" l="l"/>
              <a:pathLst>
                <a:path h="218495" w="394721">
                  <a:moveTo>
                    <a:pt x="0" y="0"/>
                  </a:moveTo>
                  <a:lnTo>
                    <a:pt x="394721" y="0"/>
                  </a:lnTo>
                  <a:lnTo>
                    <a:pt x="394721" y="218495"/>
                  </a:lnTo>
                  <a:lnTo>
                    <a:pt x="0" y="21849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0A0A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94721" cy="2565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44308" y="2161025"/>
            <a:ext cx="7827662" cy="685291"/>
            <a:chOff x="0" y="0"/>
            <a:chExt cx="2061607" cy="18048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61607" cy="180488"/>
            </a:xfrm>
            <a:custGeom>
              <a:avLst/>
              <a:gdLst/>
              <a:ahLst/>
              <a:cxnLst/>
              <a:rect r="r" b="b" t="t" l="l"/>
              <a:pathLst>
                <a:path h="180488" w="2061607">
                  <a:moveTo>
                    <a:pt x="0" y="0"/>
                  </a:moveTo>
                  <a:lnTo>
                    <a:pt x="2061607" y="0"/>
                  </a:lnTo>
                  <a:lnTo>
                    <a:pt x="2061607" y="180488"/>
                  </a:lnTo>
                  <a:lnTo>
                    <a:pt x="0" y="18048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0A0A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061607" cy="2185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44308" y="4800854"/>
            <a:ext cx="4343645" cy="1076985"/>
            <a:chOff x="0" y="0"/>
            <a:chExt cx="1144005" cy="28365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144005" cy="283650"/>
            </a:xfrm>
            <a:custGeom>
              <a:avLst/>
              <a:gdLst/>
              <a:ahLst/>
              <a:cxnLst/>
              <a:rect r="r" b="b" t="t" l="l"/>
              <a:pathLst>
                <a:path h="283650" w="1144005">
                  <a:moveTo>
                    <a:pt x="0" y="0"/>
                  </a:moveTo>
                  <a:lnTo>
                    <a:pt x="1144005" y="0"/>
                  </a:lnTo>
                  <a:lnTo>
                    <a:pt x="1144005" y="283650"/>
                  </a:lnTo>
                  <a:lnTo>
                    <a:pt x="0" y="2836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0A0A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1144005" cy="321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059" r="-17591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008968" y="4605007"/>
            <a:ext cx="5539343" cy="2396377"/>
            <a:chOff x="0" y="0"/>
            <a:chExt cx="1458922" cy="63114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458922" cy="631144"/>
            </a:xfrm>
            <a:custGeom>
              <a:avLst/>
              <a:gdLst/>
              <a:ahLst/>
              <a:cxnLst/>
              <a:rect r="r" b="b" t="t" l="l"/>
              <a:pathLst>
                <a:path h="631144" w="1458922">
                  <a:moveTo>
                    <a:pt x="0" y="0"/>
                  </a:moveTo>
                  <a:lnTo>
                    <a:pt x="1458922" y="0"/>
                  </a:lnTo>
                  <a:lnTo>
                    <a:pt x="1458922" y="631144"/>
                  </a:lnTo>
                  <a:lnTo>
                    <a:pt x="0" y="63114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0A0A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458922" cy="6692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0" y="4138943"/>
            <a:ext cx="8363665" cy="1283140"/>
            <a:chOff x="0" y="0"/>
            <a:chExt cx="2202776" cy="33794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202776" cy="337946"/>
            </a:xfrm>
            <a:custGeom>
              <a:avLst/>
              <a:gdLst/>
              <a:ahLst/>
              <a:cxnLst/>
              <a:rect r="r" b="b" t="t" l="l"/>
              <a:pathLst>
                <a:path h="337946" w="2202776">
                  <a:moveTo>
                    <a:pt x="0" y="0"/>
                  </a:moveTo>
                  <a:lnTo>
                    <a:pt x="2202776" y="0"/>
                  </a:lnTo>
                  <a:lnTo>
                    <a:pt x="2202776" y="337946"/>
                  </a:lnTo>
                  <a:lnTo>
                    <a:pt x="0" y="33794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0A0A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202776" cy="3760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2344" r="-18952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4963562"/>
            <a:ext cx="8363665" cy="1283140"/>
            <a:chOff x="0" y="0"/>
            <a:chExt cx="2202776" cy="33794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202776" cy="337946"/>
            </a:xfrm>
            <a:custGeom>
              <a:avLst/>
              <a:gdLst/>
              <a:ahLst/>
              <a:cxnLst/>
              <a:rect r="r" b="b" t="t" l="l"/>
              <a:pathLst>
                <a:path h="337946" w="2202776">
                  <a:moveTo>
                    <a:pt x="0" y="0"/>
                  </a:moveTo>
                  <a:lnTo>
                    <a:pt x="2202776" y="0"/>
                  </a:lnTo>
                  <a:lnTo>
                    <a:pt x="2202776" y="337946"/>
                  </a:lnTo>
                  <a:lnTo>
                    <a:pt x="0" y="33794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0A0A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2202776" cy="3760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8855383" y="5363348"/>
            <a:ext cx="5869191" cy="2416992"/>
            <a:chOff x="0" y="0"/>
            <a:chExt cx="1545795" cy="63657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545795" cy="636574"/>
            </a:xfrm>
            <a:custGeom>
              <a:avLst/>
              <a:gdLst/>
              <a:ahLst/>
              <a:cxnLst/>
              <a:rect r="r" b="b" t="t" l="l"/>
              <a:pathLst>
                <a:path h="636574" w="1545795">
                  <a:moveTo>
                    <a:pt x="0" y="0"/>
                  </a:moveTo>
                  <a:lnTo>
                    <a:pt x="1545795" y="0"/>
                  </a:lnTo>
                  <a:lnTo>
                    <a:pt x="1545795" y="636574"/>
                  </a:lnTo>
                  <a:lnTo>
                    <a:pt x="0" y="63657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0A0A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545795" cy="6746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943" r="-18528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44308" y="2798936"/>
            <a:ext cx="1313168" cy="912061"/>
            <a:chOff x="0" y="0"/>
            <a:chExt cx="345855" cy="240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45855" cy="240214"/>
            </a:xfrm>
            <a:custGeom>
              <a:avLst/>
              <a:gdLst/>
              <a:ahLst/>
              <a:cxnLst/>
              <a:rect r="r" b="b" t="t" l="l"/>
              <a:pathLst>
                <a:path h="240214" w="345855">
                  <a:moveTo>
                    <a:pt x="0" y="0"/>
                  </a:moveTo>
                  <a:lnTo>
                    <a:pt x="345855" y="0"/>
                  </a:lnTo>
                  <a:lnTo>
                    <a:pt x="345855" y="240214"/>
                  </a:lnTo>
                  <a:lnTo>
                    <a:pt x="0" y="24021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0A0A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45855" cy="2783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44308" y="4394420"/>
            <a:ext cx="6508271" cy="912061"/>
            <a:chOff x="0" y="0"/>
            <a:chExt cx="1714113" cy="24021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714112" cy="240214"/>
            </a:xfrm>
            <a:custGeom>
              <a:avLst/>
              <a:gdLst/>
              <a:ahLst/>
              <a:cxnLst/>
              <a:rect r="r" b="b" t="t" l="l"/>
              <a:pathLst>
                <a:path h="240214" w="1714112">
                  <a:moveTo>
                    <a:pt x="0" y="0"/>
                  </a:moveTo>
                  <a:lnTo>
                    <a:pt x="1714112" y="0"/>
                  </a:lnTo>
                  <a:lnTo>
                    <a:pt x="1714112" y="240214"/>
                  </a:lnTo>
                  <a:lnTo>
                    <a:pt x="0" y="24021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0A0A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714113" cy="2783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6405194" y="9423224"/>
            <a:ext cx="2117172" cy="550450"/>
            <a:chOff x="0" y="0"/>
            <a:chExt cx="557609" cy="14497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57609" cy="144974"/>
            </a:xfrm>
            <a:custGeom>
              <a:avLst/>
              <a:gdLst/>
              <a:ahLst/>
              <a:cxnLst/>
              <a:rect r="r" b="b" t="t" l="l"/>
              <a:pathLst>
                <a:path h="144974" w="557609">
                  <a:moveTo>
                    <a:pt x="0" y="0"/>
                  </a:moveTo>
                  <a:lnTo>
                    <a:pt x="557609" y="0"/>
                  </a:lnTo>
                  <a:lnTo>
                    <a:pt x="557609" y="144974"/>
                  </a:lnTo>
                  <a:lnTo>
                    <a:pt x="0" y="14497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0A0A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557609" cy="1830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4659480" y="2248486"/>
            <a:ext cx="2756252" cy="1972918"/>
            <a:chOff x="0" y="0"/>
            <a:chExt cx="725927" cy="51961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725927" cy="519616"/>
            </a:xfrm>
            <a:custGeom>
              <a:avLst/>
              <a:gdLst/>
              <a:ahLst/>
              <a:cxnLst/>
              <a:rect r="r" b="b" t="t" l="l"/>
              <a:pathLst>
                <a:path h="519616" w="725927">
                  <a:moveTo>
                    <a:pt x="0" y="0"/>
                  </a:moveTo>
                  <a:lnTo>
                    <a:pt x="725927" y="0"/>
                  </a:lnTo>
                  <a:lnTo>
                    <a:pt x="725927" y="519616"/>
                  </a:lnTo>
                  <a:lnTo>
                    <a:pt x="0" y="51961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0A0A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725927" cy="5577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059" r="-17591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370781" y="6455969"/>
            <a:ext cx="4591031" cy="726522"/>
            <a:chOff x="0" y="0"/>
            <a:chExt cx="1209160" cy="19134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09160" cy="191347"/>
            </a:xfrm>
            <a:custGeom>
              <a:avLst/>
              <a:gdLst/>
              <a:ahLst/>
              <a:cxnLst/>
              <a:rect r="r" b="b" t="t" l="l"/>
              <a:pathLst>
                <a:path h="191347" w="1209160">
                  <a:moveTo>
                    <a:pt x="0" y="0"/>
                  </a:moveTo>
                  <a:lnTo>
                    <a:pt x="1209160" y="0"/>
                  </a:lnTo>
                  <a:lnTo>
                    <a:pt x="1209160" y="191347"/>
                  </a:lnTo>
                  <a:lnTo>
                    <a:pt x="0" y="1913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0A0A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209160" cy="2294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7532745" y="5495133"/>
            <a:ext cx="612241" cy="726522"/>
            <a:chOff x="0" y="0"/>
            <a:chExt cx="161249" cy="19134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61249" cy="191347"/>
            </a:xfrm>
            <a:custGeom>
              <a:avLst/>
              <a:gdLst/>
              <a:ahLst/>
              <a:cxnLst/>
              <a:rect r="r" b="b" t="t" l="l"/>
              <a:pathLst>
                <a:path h="191347" w="161249">
                  <a:moveTo>
                    <a:pt x="0" y="0"/>
                  </a:moveTo>
                  <a:lnTo>
                    <a:pt x="161249" y="0"/>
                  </a:lnTo>
                  <a:lnTo>
                    <a:pt x="161249" y="191347"/>
                  </a:lnTo>
                  <a:lnTo>
                    <a:pt x="0" y="1913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0A0A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61249" cy="2294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264" t="-11943" r="-9264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111153" y="665439"/>
            <a:ext cx="1333784" cy="726522"/>
            <a:chOff x="0" y="0"/>
            <a:chExt cx="351285" cy="19134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51285" cy="191347"/>
            </a:xfrm>
            <a:custGeom>
              <a:avLst/>
              <a:gdLst/>
              <a:ahLst/>
              <a:cxnLst/>
              <a:rect r="r" b="b" t="t" l="l"/>
              <a:pathLst>
                <a:path h="191347" w="351285">
                  <a:moveTo>
                    <a:pt x="0" y="0"/>
                  </a:moveTo>
                  <a:lnTo>
                    <a:pt x="351285" y="0"/>
                  </a:lnTo>
                  <a:lnTo>
                    <a:pt x="351285" y="191347"/>
                  </a:lnTo>
                  <a:lnTo>
                    <a:pt x="0" y="1913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0A0A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51285" cy="2294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646731" y="7814811"/>
            <a:ext cx="1713096" cy="1713096"/>
          </a:xfrm>
          <a:custGeom>
            <a:avLst/>
            <a:gdLst/>
            <a:ahLst/>
            <a:cxnLst/>
            <a:rect r="r" b="b" t="t" l="l"/>
            <a:pathLst>
              <a:path h="1713096" w="1713096">
                <a:moveTo>
                  <a:pt x="0" y="0"/>
                </a:moveTo>
                <a:lnTo>
                  <a:pt x="1713096" y="0"/>
                </a:lnTo>
                <a:lnTo>
                  <a:pt x="1713096" y="1713096"/>
                </a:lnTo>
                <a:lnTo>
                  <a:pt x="0" y="17130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73134" y="6144551"/>
            <a:ext cx="3192946" cy="2969440"/>
          </a:xfrm>
          <a:custGeom>
            <a:avLst/>
            <a:gdLst/>
            <a:ahLst/>
            <a:cxnLst/>
            <a:rect r="r" b="b" t="t" l="l"/>
            <a:pathLst>
              <a:path h="2969440" w="3192946">
                <a:moveTo>
                  <a:pt x="0" y="0"/>
                </a:moveTo>
                <a:lnTo>
                  <a:pt x="3192947" y="0"/>
                </a:lnTo>
                <a:lnTo>
                  <a:pt x="3192947" y="2969441"/>
                </a:lnTo>
                <a:lnTo>
                  <a:pt x="0" y="29694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680196" y="3895624"/>
            <a:ext cx="3507099" cy="2248927"/>
          </a:xfrm>
          <a:custGeom>
            <a:avLst/>
            <a:gdLst/>
            <a:ahLst/>
            <a:cxnLst/>
            <a:rect r="r" b="b" t="t" l="l"/>
            <a:pathLst>
              <a:path h="2248927" w="3507099">
                <a:moveTo>
                  <a:pt x="0" y="0"/>
                </a:moveTo>
                <a:lnTo>
                  <a:pt x="3507099" y="0"/>
                </a:lnTo>
                <a:lnTo>
                  <a:pt x="3507099" y="2248927"/>
                </a:lnTo>
                <a:lnTo>
                  <a:pt x="0" y="22489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115829" y="7629272"/>
            <a:ext cx="2500503" cy="2272332"/>
          </a:xfrm>
          <a:custGeom>
            <a:avLst/>
            <a:gdLst/>
            <a:ahLst/>
            <a:cxnLst/>
            <a:rect r="r" b="b" t="t" l="l"/>
            <a:pathLst>
              <a:path h="2272332" w="2500503">
                <a:moveTo>
                  <a:pt x="0" y="0"/>
                </a:moveTo>
                <a:lnTo>
                  <a:pt x="2500503" y="0"/>
                </a:lnTo>
                <a:lnTo>
                  <a:pt x="2500503" y="2272331"/>
                </a:lnTo>
                <a:lnTo>
                  <a:pt x="0" y="22723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797193" y="6458611"/>
            <a:ext cx="4270325" cy="3069296"/>
          </a:xfrm>
          <a:custGeom>
            <a:avLst/>
            <a:gdLst/>
            <a:ahLst/>
            <a:cxnLst/>
            <a:rect r="r" b="b" t="t" l="l"/>
            <a:pathLst>
              <a:path h="3069296" w="4270325">
                <a:moveTo>
                  <a:pt x="0" y="0"/>
                </a:moveTo>
                <a:lnTo>
                  <a:pt x="4270325" y="0"/>
                </a:lnTo>
                <a:lnTo>
                  <a:pt x="4270325" y="3069296"/>
                </a:lnTo>
                <a:lnTo>
                  <a:pt x="0" y="30692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true" rot="0">
            <a:off x="6274668" y="6458611"/>
            <a:ext cx="2869332" cy="893080"/>
          </a:xfrm>
          <a:custGeom>
            <a:avLst/>
            <a:gdLst/>
            <a:ahLst/>
            <a:cxnLst/>
            <a:rect r="r" b="b" t="t" l="l"/>
            <a:pathLst>
              <a:path h="893080" w="2869332">
                <a:moveTo>
                  <a:pt x="0" y="893080"/>
                </a:moveTo>
                <a:lnTo>
                  <a:pt x="2869332" y="893080"/>
                </a:lnTo>
                <a:lnTo>
                  <a:pt x="2869332" y="0"/>
                </a:lnTo>
                <a:lnTo>
                  <a:pt x="0" y="0"/>
                </a:lnTo>
                <a:lnTo>
                  <a:pt x="0" y="89308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802389" y="784574"/>
            <a:ext cx="14054187" cy="3780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98"/>
              </a:lnSpc>
              <a:spcBef>
                <a:spcPct val="0"/>
              </a:spcBef>
            </a:pPr>
            <a:r>
              <a:rPr lang="en-US" b="true" sz="5951" spc="803">
                <a:solidFill>
                  <a:srgbClr val="000000"/>
                </a:solidFill>
                <a:latin typeface="Nourd Bold"/>
                <a:ea typeface="Nourd Bold"/>
                <a:cs typeface="Nourd Bold"/>
                <a:sym typeface="Nourd Bold"/>
              </a:rPr>
              <a:t>GUARDAR AUTOMÁTICAMENTE ADJUNTO</a:t>
            </a:r>
            <a:r>
              <a:rPr lang="en-US" b="true" sz="5951" spc="803">
                <a:solidFill>
                  <a:srgbClr val="000000"/>
                </a:solidFill>
                <a:latin typeface="Nourd Bold"/>
                <a:ea typeface="Nourd Bold"/>
                <a:cs typeface="Nourd Bold"/>
                <a:sym typeface="Nourd Bold"/>
              </a:rPr>
              <a:t>S DE CORREO EN ONEDRIVE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969" t="-19345" r="0" b="-718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2101291" y="1028700"/>
            <a:ext cx="5931037" cy="1303756"/>
            <a:chOff x="0" y="0"/>
            <a:chExt cx="1562084" cy="34337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562084" cy="343376"/>
            </a:xfrm>
            <a:custGeom>
              <a:avLst/>
              <a:gdLst/>
              <a:ahLst/>
              <a:cxnLst/>
              <a:rect r="r" b="b" t="t" l="l"/>
              <a:pathLst>
                <a:path h="343376" w="1562084">
                  <a:moveTo>
                    <a:pt x="0" y="0"/>
                  </a:moveTo>
                  <a:lnTo>
                    <a:pt x="1562084" y="0"/>
                  </a:lnTo>
                  <a:lnTo>
                    <a:pt x="1562084" y="343376"/>
                  </a:lnTo>
                  <a:lnTo>
                    <a:pt x="0" y="34337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0A0A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562084" cy="3814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637" r="-17145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059" r="-17591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1856225"/>
            <a:ext cx="6625799" cy="3119239"/>
            <a:chOff x="0" y="0"/>
            <a:chExt cx="8834399" cy="4158986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5076934" y="456496"/>
              <a:ext cx="3757465" cy="3702490"/>
              <a:chOff x="0" y="0"/>
              <a:chExt cx="742215" cy="731356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742215" cy="731356"/>
              </a:xfrm>
              <a:custGeom>
                <a:avLst/>
                <a:gdLst/>
                <a:ahLst/>
                <a:cxnLst/>
                <a:rect r="r" b="b" t="t" l="l"/>
                <a:pathLst>
                  <a:path h="731356" w="742215">
                    <a:moveTo>
                      <a:pt x="0" y="0"/>
                    </a:moveTo>
                    <a:lnTo>
                      <a:pt x="742215" y="0"/>
                    </a:lnTo>
                    <a:lnTo>
                      <a:pt x="742215" y="731356"/>
                    </a:lnTo>
                    <a:lnTo>
                      <a:pt x="0" y="731356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F0A0A"/>
                </a:solidFill>
                <a:prstDash val="solid"/>
                <a:miter/>
              </a:ln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38100"/>
                <a:ext cx="742215" cy="76945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7" id="7"/>
            <p:cNvGrpSpPr/>
            <p:nvPr/>
          </p:nvGrpSpPr>
          <p:grpSpPr>
            <a:xfrm rot="0">
              <a:off x="0" y="0"/>
              <a:ext cx="3757465" cy="898784"/>
              <a:chOff x="0" y="0"/>
              <a:chExt cx="742215" cy="177538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742215" cy="177538"/>
              </a:xfrm>
              <a:custGeom>
                <a:avLst/>
                <a:gdLst/>
                <a:ahLst/>
                <a:cxnLst/>
                <a:rect r="r" b="b" t="t" l="l"/>
                <a:pathLst>
                  <a:path h="177538" w="742215">
                    <a:moveTo>
                      <a:pt x="0" y="0"/>
                    </a:moveTo>
                    <a:lnTo>
                      <a:pt x="742215" y="0"/>
                    </a:lnTo>
                    <a:lnTo>
                      <a:pt x="742215" y="177538"/>
                    </a:lnTo>
                    <a:lnTo>
                      <a:pt x="0" y="17753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F0A0A"/>
                </a:solidFill>
                <a:prstDash val="solid"/>
                <a:miter/>
              </a:ln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38100"/>
                <a:ext cx="742215" cy="21563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021" t="-11484" r="-9021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476959" y="2301674"/>
            <a:ext cx="4240567" cy="550395"/>
            <a:chOff x="0" y="0"/>
            <a:chExt cx="1116857" cy="14496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16857" cy="144960"/>
            </a:xfrm>
            <a:custGeom>
              <a:avLst/>
              <a:gdLst/>
              <a:ahLst/>
              <a:cxnLst/>
              <a:rect r="r" b="b" t="t" l="l"/>
              <a:pathLst>
                <a:path h="144960" w="1116857">
                  <a:moveTo>
                    <a:pt x="0" y="0"/>
                  </a:moveTo>
                  <a:lnTo>
                    <a:pt x="1116857" y="0"/>
                  </a:lnTo>
                  <a:lnTo>
                    <a:pt x="1116857" y="144960"/>
                  </a:lnTo>
                  <a:lnTo>
                    <a:pt x="0" y="14496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0A0A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116857" cy="1830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9476959" y="4185775"/>
            <a:ext cx="4240567" cy="550395"/>
            <a:chOff x="0" y="0"/>
            <a:chExt cx="1116857" cy="14496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16857" cy="144960"/>
            </a:xfrm>
            <a:custGeom>
              <a:avLst/>
              <a:gdLst/>
              <a:ahLst/>
              <a:cxnLst/>
              <a:rect r="r" b="b" t="t" l="l"/>
              <a:pathLst>
                <a:path h="144960" w="1116857">
                  <a:moveTo>
                    <a:pt x="0" y="0"/>
                  </a:moveTo>
                  <a:lnTo>
                    <a:pt x="1116857" y="0"/>
                  </a:lnTo>
                  <a:lnTo>
                    <a:pt x="1116857" y="144960"/>
                  </a:lnTo>
                  <a:lnTo>
                    <a:pt x="0" y="14496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0A0A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116857" cy="1830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247" t="-11912" r="-9247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600652" y="5143500"/>
            <a:ext cx="5415650" cy="747138"/>
            <a:chOff x="0" y="0"/>
            <a:chExt cx="1426344" cy="19677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426344" cy="196777"/>
            </a:xfrm>
            <a:custGeom>
              <a:avLst/>
              <a:gdLst/>
              <a:ahLst/>
              <a:cxnLst/>
              <a:rect r="r" b="b" t="t" l="l"/>
              <a:pathLst>
                <a:path h="196777" w="1426344">
                  <a:moveTo>
                    <a:pt x="0" y="0"/>
                  </a:moveTo>
                  <a:lnTo>
                    <a:pt x="1426344" y="0"/>
                  </a:lnTo>
                  <a:lnTo>
                    <a:pt x="1426344" y="196777"/>
                  </a:lnTo>
                  <a:lnTo>
                    <a:pt x="0" y="19677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0A0A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426344" cy="2348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511" r="-18495" b="-40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3038" r="-19687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425272" y="4236419"/>
            <a:ext cx="1024551" cy="747138"/>
            <a:chOff x="0" y="0"/>
            <a:chExt cx="269841" cy="19677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69841" cy="196777"/>
            </a:xfrm>
            <a:custGeom>
              <a:avLst/>
              <a:gdLst/>
              <a:ahLst/>
              <a:cxnLst/>
              <a:rect r="r" b="b" t="t" l="l"/>
              <a:pathLst>
                <a:path h="196777" w="269841">
                  <a:moveTo>
                    <a:pt x="0" y="0"/>
                  </a:moveTo>
                  <a:lnTo>
                    <a:pt x="269841" y="0"/>
                  </a:lnTo>
                  <a:lnTo>
                    <a:pt x="269841" y="196777"/>
                  </a:lnTo>
                  <a:lnTo>
                    <a:pt x="0" y="19677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0A0A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269841" cy="2348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66850" y="1688190"/>
            <a:ext cx="7889509" cy="747138"/>
            <a:chOff x="0" y="0"/>
            <a:chExt cx="2077895" cy="19677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77895" cy="196777"/>
            </a:xfrm>
            <a:custGeom>
              <a:avLst/>
              <a:gdLst/>
              <a:ahLst/>
              <a:cxnLst/>
              <a:rect r="r" b="b" t="t" l="l"/>
              <a:pathLst>
                <a:path h="196777" w="2077895">
                  <a:moveTo>
                    <a:pt x="0" y="0"/>
                  </a:moveTo>
                  <a:lnTo>
                    <a:pt x="2077895" y="0"/>
                  </a:lnTo>
                  <a:lnTo>
                    <a:pt x="2077895" y="196777"/>
                  </a:lnTo>
                  <a:lnTo>
                    <a:pt x="0" y="19677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0A0A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077895" cy="2348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66850" y="3283674"/>
            <a:ext cx="4219952" cy="1326314"/>
            <a:chOff x="0" y="0"/>
            <a:chExt cx="1111428" cy="34931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111428" cy="349317"/>
            </a:xfrm>
            <a:custGeom>
              <a:avLst/>
              <a:gdLst/>
              <a:ahLst/>
              <a:cxnLst/>
              <a:rect r="r" b="b" t="t" l="l"/>
              <a:pathLst>
                <a:path h="349317" w="1111428">
                  <a:moveTo>
                    <a:pt x="0" y="0"/>
                  </a:moveTo>
                  <a:lnTo>
                    <a:pt x="1111428" y="0"/>
                  </a:lnTo>
                  <a:lnTo>
                    <a:pt x="1111428" y="349317"/>
                  </a:lnTo>
                  <a:lnTo>
                    <a:pt x="0" y="3493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0A0A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1111428" cy="3874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583" r="-18147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2430347"/>
            <a:ext cx="1622400" cy="747138"/>
            <a:chOff x="0" y="0"/>
            <a:chExt cx="427299" cy="19677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299" cy="196777"/>
            </a:xfrm>
            <a:custGeom>
              <a:avLst/>
              <a:gdLst/>
              <a:ahLst/>
              <a:cxnLst/>
              <a:rect r="r" b="b" t="t" l="l"/>
              <a:pathLst>
                <a:path h="196777" w="427299">
                  <a:moveTo>
                    <a:pt x="0" y="0"/>
                  </a:moveTo>
                  <a:lnTo>
                    <a:pt x="427299" y="0"/>
                  </a:lnTo>
                  <a:lnTo>
                    <a:pt x="427299" y="196777"/>
                  </a:lnTo>
                  <a:lnTo>
                    <a:pt x="0" y="19677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0A0A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27299" cy="2348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245021" y="4396362"/>
            <a:ext cx="2756252" cy="973908"/>
            <a:chOff x="0" y="0"/>
            <a:chExt cx="725927" cy="25650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25927" cy="256502"/>
            </a:xfrm>
            <a:custGeom>
              <a:avLst/>
              <a:gdLst/>
              <a:ahLst/>
              <a:cxnLst/>
              <a:rect r="r" b="b" t="t" l="l"/>
              <a:pathLst>
                <a:path h="256502" w="725927">
                  <a:moveTo>
                    <a:pt x="0" y="0"/>
                  </a:moveTo>
                  <a:lnTo>
                    <a:pt x="725927" y="0"/>
                  </a:lnTo>
                  <a:lnTo>
                    <a:pt x="725927" y="256502"/>
                  </a:lnTo>
                  <a:lnTo>
                    <a:pt x="0" y="25650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0A0A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725927" cy="2946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9" id="9"/>
          <p:cNvSpPr/>
          <p:nvPr/>
        </p:nvSpPr>
        <p:spPr>
          <a:xfrm flipH="true">
            <a:off x="1833882" y="3847724"/>
            <a:ext cx="603725" cy="770018"/>
          </a:xfrm>
          <a:prstGeom prst="line">
            <a:avLst/>
          </a:prstGeom>
          <a:ln cap="flat" w="38100">
            <a:solidFill>
              <a:srgbClr val="FF0A0A"/>
            </a:solidFill>
            <a:prstDash val="solid"/>
            <a:headEnd type="none" len="sm" w="sm"/>
            <a:tailEnd type="arrow" len="sm" w="med"/>
          </a:ln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2344" r="-18952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193036" y="9426541"/>
            <a:ext cx="5869191" cy="602829"/>
            <a:chOff x="0" y="0"/>
            <a:chExt cx="1545795" cy="15877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545795" cy="158770"/>
            </a:xfrm>
            <a:custGeom>
              <a:avLst/>
              <a:gdLst/>
              <a:ahLst/>
              <a:cxnLst/>
              <a:rect r="r" b="b" t="t" l="l"/>
              <a:pathLst>
                <a:path h="158770" w="1545795">
                  <a:moveTo>
                    <a:pt x="0" y="0"/>
                  </a:moveTo>
                  <a:lnTo>
                    <a:pt x="1545795" y="0"/>
                  </a:lnTo>
                  <a:lnTo>
                    <a:pt x="1545795" y="158770"/>
                  </a:lnTo>
                  <a:lnTo>
                    <a:pt x="0" y="1587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0A0A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545795" cy="1968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DAGkMkeNre4</dc:identifier>
  <dcterms:modified xsi:type="dcterms:W3CDTF">2011-08-01T06:04:30Z</dcterms:modified>
  <cp:revision>1</cp:revision>
  <dc:title>Power Automate</dc:title>
</cp:coreProperties>
</file>