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More Sugar" pitchFamily="2" charset="0"/>
      <p:regular r:id="rId11"/>
    </p:embeddedFont>
    <p:embeddedFont>
      <p:font typeface="More Sugar Thin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90" autoAdjust="0"/>
  </p:normalViewPr>
  <p:slideViewPr>
    <p:cSldViewPr>
      <p:cViewPr varScale="1">
        <p:scale>
          <a:sx n="66" d="100"/>
          <a:sy n="66" d="100"/>
        </p:scale>
        <p:origin x="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lnTo>
                    <a:pt x="5281258" y="285508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26109" y="0"/>
            <a:ext cx="10487041" cy="9819684"/>
          </a:xfrm>
          <a:custGeom>
            <a:avLst/>
            <a:gdLst/>
            <a:ahLst/>
            <a:cxnLst/>
            <a:rect l="l" t="t" r="r" b="b"/>
            <a:pathLst>
              <a:path w="10487041" h="9819684">
                <a:moveTo>
                  <a:pt x="0" y="0"/>
                </a:moveTo>
                <a:lnTo>
                  <a:pt x="10487041" y="0"/>
                </a:lnTo>
                <a:lnTo>
                  <a:pt x="10487041" y="9819684"/>
                </a:lnTo>
                <a:lnTo>
                  <a:pt x="0" y="9819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445540"/>
            <a:ext cx="1017502" cy="812760"/>
          </a:xfrm>
          <a:custGeom>
            <a:avLst/>
            <a:gdLst/>
            <a:ahLst/>
            <a:cxnLst/>
            <a:rect l="l" t="t" r="r" b="b"/>
            <a:pathLst>
              <a:path w="1017502" h="812760">
                <a:moveTo>
                  <a:pt x="0" y="0"/>
                </a:moveTo>
                <a:lnTo>
                  <a:pt x="1017502" y="0"/>
                </a:lnTo>
                <a:lnTo>
                  <a:pt x="1017502" y="812760"/>
                </a:lnTo>
                <a:lnTo>
                  <a:pt x="0" y="812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28095" y="2915096"/>
            <a:ext cx="5903243" cy="117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9"/>
              </a:lnSpc>
              <a:spcBef>
                <a:spcPct val="0"/>
              </a:spcBef>
            </a:pPr>
            <a:r>
              <a:rPr lang="en-US" sz="6849">
                <a:solidFill>
                  <a:srgbClr val="442816"/>
                </a:solidFill>
                <a:latin typeface="More Sugar Thin"/>
              </a:rPr>
              <a:t>Goals are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88428"/>
            <a:ext cx="9292720" cy="250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54"/>
              </a:lnSpc>
            </a:pPr>
            <a:r>
              <a:rPr lang="en-US" sz="18499">
                <a:solidFill>
                  <a:srgbClr val="442816"/>
                </a:solidFill>
                <a:latin typeface="More Sugar"/>
              </a:rPr>
              <a:t>H.A.R.D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lnTo>
                    <a:pt x="5281258" y="285508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203570" y="4246369"/>
            <a:ext cx="2119097" cy="2267516"/>
          </a:xfrm>
          <a:custGeom>
            <a:avLst/>
            <a:gdLst/>
            <a:ahLst/>
            <a:cxnLst/>
            <a:rect l="l" t="t" r="r" b="b"/>
            <a:pathLst>
              <a:path w="2119097" h="2267516">
                <a:moveTo>
                  <a:pt x="0" y="0"/>
                </a:moveTo>
                <a:lnTo>
                  <a:pt x="2119097" y="0"/>
                </a:lnTo>
                <a:lnTo>
                  <a:pt x="2119097" y="2267516"/>
                </a:lnTo>
                <a:lnTo>
                  <a:pt x="0" y="22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4806" y="4246369"/>
            <a:ext cx="2020151" cy="2267516"/>
          </a:xfrm>
          <a:custGeom>
            <a:avLst/>
            <a:gdLst/>
            <a:ahLst/>
            <a:cxnLst/>
            <a:rect l="l" t="t" r="r" b="b"/>
            <a:pathLst>
              <a:path w="2020151" h="2267516">
                <a:moveTo>
                  <a:pt x="0" y="0"/>
                </a:moveTo>
                <a:lnTo>
                  <a:pt x="2020151" y="0"/>
                </a:lnTo>
                <a:lnTo>
                  <a:pt x="2020151" y="2267516"/>
                </a:lnTo>
                <a:lnTo>
                  <a:pt x="0" y="226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520556" y="2840111"/>
            <a:ext cx="2286626" cy="1620646"/>
          </a:xfrm>
          <a:custGeom>
            <a:avLst/>
            <a:gdLst/>
            <a:ahLst/>
            <a:cxnLst/>
            <a:rect l="l" t="t" r="r" b="b"/>
            <a:pathLst>
              <a:path w="2286626" h="1620646">
                <a:moveTo>
                  <a:pt x="2286626" y="0"/>
                </a:moveTo>
                <a:lnTo>
                  <a:pt x="0" y="0"/>
                </a:lnTo>
                <a:lnTo>
                  <a:pt x="0" y="1620646"/>
                </a:lnTo>
                <a:lnTo>
                  <a:pt x="2286626" y="1620646"/>
                </a:lnTo>
                <a:lnTo>
                  <a:pt x="22866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60535">
            <a:off x="6065876" y="3158091"/>
            <a:ext cx="1126500" cy="787943"/>
          </a:xfrm>
          <a:custGeom>
            <a:avLst/>
            <a:gdLst/>
            <a:ahLst/>
            <a:cxnLst/>
            <a:rect l="l" t="t" r="r" b="b"/>
            <a:pathLst>
              <a:path w="1126500" h="787943">
                <a:moveTo>
                  <a:pt x="0" y="0"/>
                </a:moveTo>
                <a:lnTo>
                  <a:pt x="1126501" y="0"/>
                </a:lnTo>
                <a:lnTo>
                  <a:pt x="1126501" y="787943"/>
                </a:lnTo>
                <a:lnTo>
                  <a:pt x="0" y="787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48052" y="3057782"/>
            <a:ext cx="2982450" cy="1472584"/>
          </a:xfrm>
          <a:custGeom>
            <a:avLst/>
            <a:gdLst/>
            <a:ahLst/>
            <a:cxnLst/>
            <a:rect l="l" t="t" r="r" b="b"/>
            <a:pathLst>
              <a:path w="2982450" h="1472584">
                <a:moveTo>
                  <a:pt x="0" y="0"/>
                </a:moveTo>
                <a:lnTo>
                  <a:pt x="2982450" y="0"/>
                </a:lnTo>
                <a:lnTo>
                  <a:pt x="2982450" y="1472584"/>
                </a:lnTo>
                <a:lnTo>
                  <a:pt x="0" y="1472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13917" y="1218278"/>
            <a:ext cx="13460166" cy="102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61"/>
              </a:lnSpc>
              <a:spcBef>
                <a:spcPct val="0"/>
              </a:spcBef>
            </a:pPr>
            <a:r>
              <a:rPr lang="en-US" sz="6634">
                <a:solidFill>
                  <a:srgbClr val="442816"/>
                </a:solidFill>
                <a:latin typeface="More Sugar"/>
              </a:rPr>
              <a:t>H.A.R.D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13917" y="6504360"/>
            <a:ext cx="5698402" cy="98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442816"/>
                </a:solidFill>
                <a:latin typeface="More Sugar Thin"/>
              </a:rPr>
              <a:t>Dreaming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5680" y="6504360"/>
            <a:ext cx="5698402" cy="98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442816"/>
                </a:solidFill>
                <a:latin typeface="More Sugar Thin"/>
              </a:rPr>
              <a:t>Goal Setting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89617" y="7641495"/>
            <a:ext cx="5147003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442816"/>
                </a:solidFill>
                <a:latin typeface="More Sugar Thin"/>
              </a:rPr>
              <a:t>Dreaming gives us a vision of what we want in life. Before we set goals, it's essential to have these dreams to guide us.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3156" y="2116211"/>
            <a:ext cx="1708168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9"/>
              </a:lnSpc>
              <a:spcBef>
                <a:spcPct val="0"/>
              </a:spcBef>
            </a:pPr>
            <a:r>
              <a:rPr lang="en-US" sz="4699">
                <a:solidFill>
                  <a:srgbClr val="442816"/>
                </a:solidFill>
                <a:latin typeface="More Sugar Thin"/>
              </a:rPr>
              <a:t>Clarifying your goals and setting them in motion!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52142" y="7641495"/>
            <a:ext cx="7345480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442816"/>
                </a:solidFill>
                <a:latin typeface="More Sugar Thin"/>
              </a:rPr>
              <a:t>Once we have identified a gaol, it's crucial to make it clear and specific.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442816"/>
                </a:solidFill>
                <a:latin typeface="More Sugar Thin"/>
              </a:rPr>
              <a:t>This way, we know exactly what steps to take and can avoid feeling let down if things don't go as planned.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47725"/>
            <a:ext cx="948517" cy="88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326"/>
              </a:lnSpc>
              <a:spcBef>
                <a:spcPct val="0"/>
              </a:spcBef>
            </a:pPr>
            <a:r>
              <a:rPr lang="en-US" sz="4666">
                <a:solidFill>
                  <a:srgbClr val="442816"/>
                </a:solidFill>
                <a:latin typeface="More Sugar Thin"/>
              </a:rPr>
              <a:t>02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8700" y="8445540"/>
            <a:ext cx="1017502" cy="812760"/>
          </a:xfrm>
          <a:custGeom>
            <a:avLst/>
            <a:gdLst/>
            <a:ahLst/>
            <a:cxnLst/>
            <a:rect l="l" t="t" r="r" b="b"/>
            <a:pathLst>
              <a:path w="1017502" h="812760">
                <a:moveTo>
                  <a:pt x="0" y="0"/>
                </a:moveTo>
                <a:lnTo>
                  <a:pt x="1017502" y="0"/>
                </a:lnTo>
                <a:lnTo>
                  <a:pt x="1017502" y="812760"/>
                </a:lnTo>
                <a:lnTo>
                  <a:pt x="0" y="8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lnTo>
                    <a:pt x="3023955" y="3474345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179253" y="2035391"/>
            <a:ext cx="9323253" cy="6293196"/>
          </a:xfrm>
          <a:custGeom>
            <a:avLst/>
            <a:gdLst/>
            <a:ahLst/>
            <a:cxnLst/>
            <a:rect l="l" t="t" r="r" b="b"/>
            <a:pathLst>
              <a:path w="9323253" h="6293196">
                <a:moveTo>
                  <a:pt x="0" y="0"/>
                </a:moveTo>
                <a:lnTo>
                  <a:pt x="9323253" y="0"/>
                </a:lnTo>
                <a:lnTo>
                  <a:pt x="9323253" y="6293195"/>
                </a:lnTo>
                <a:lnTo>
                  <a:pt x="0" y="6293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700" end="6512.1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7898833" y="325982"/>
            <a:ext cx="2490333" cy="14054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30512" y="1892516"/>
            <a:ext cx="8426155" cy="674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1"/>
              </a:lnSpc>
            </a:pPr>
            <a:r>
              <a:rPr lang="en-US" sz="4734">
                <a:solidFill>
                  <a:srgbClr val="442816"/>
                </a:solidFill>
                <a:latin typeface="More Sugar Thin"/>
              </a:rPr>
              <a:t>In your journal, answer the following questions:</a:t>
            </a:r>
          </a:p>
          <a:p>
            <a:pPr algn="ctr">
              <a:lnSpc>
                <a:spcPts val="8138"/>
              </a:lnSpc>
            </a:pPr>
            <a:r>
              <a:rPr lang="en-US" sz="3633">
                <a:solidFill>
                  <a:srgbClr val="442816"/>
                </a:solidFill>
                <a:latin typeface="More Sugar Thin"/>
              </a:rPr>
              <a:t>1) What are things you would like to be? </a:t>
            </a:r>
          </a:p>
          <a:p>
            <a:pPr algn="ctr">
              <a:lnSpc>
                <a:spcPts val="8138"/>
              </a:lnSpc>
            </a:pPr>
            <a:r>
              <a:rPr lang="en-US" sz="3633">
                <a:solidFill>
                  <a:srgbClr val="442816"/>
                </a:solidFill>
                <a:latin typeface="More Sugar Thin"/>
              </a:rPr>
              <a:t>2) What are some things you would like to have?</a:t>
            </a:r>
          </a:p>
          <a:p>
            <a:pPr marL="0" lvl="0" indent="0" algn="ctr">
              <a:lnSpc>
                <a:spcPts val="8138"/>
              </a:lnSpc>
            </a:pPr>
            <a:r>
              <a:rPr lang="en-US" sz="3633">
                <a:solidFill>
                  <a:srgbClr val="442816"/>
                </a:solidFill>
                <a:latin typeface="More Sugar Thin"/>
              </a:rPr>
              <a:t>3) What are 3 things you would like to accomplish this school year?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61384" y="495099"/>
            <a:ext cx="5764411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42816"/>
                </a:solidFill>
                <a:latin typeface="More Sugar"/>
              </a:rPr>
              <a:t>Dream Big!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47725"/>
            <a:ext cx="948517" cy="88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326"/>
              </a:lnSpc>
              <a:spcBef>
                <a:spcPct val="0"/>
              </a:spcBef>
            </a:pPr>
            <a:r>
              <a:rPr lang="en-US" sz="4666">
                <a:solidFill>
                  <a:srgbClr val="442816"/>
                </a:solidFill>
                <a:latin typeface="More Sugar Thin"/>
              </a:rPr>
              <a:t>03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8445540"/>
            <a:ext cx="1017502" cy="812760"/>
          </a:xfrm>
          <a:custGeom>
            <a:avLst/>
            <a:gdLst/>
            <a:ahLst/>
            <a:cxnLst/>
            <a:rect l="l" t="t" r="r" b="b"/>
            <a:pathLst>
              <a:path w="1017502" h="812760">
                <a:moveTo>
                  <a:pt x="0" y="0"/>
                </a:moveTo>
                <a:lnTo>
                  <a:pt x="1017502" y="0"/>
                </a:lnTo>
                <a:lnTo>
                  <a:pt x="1017502" y="812760"/>
                </a:lnTo>
                <a:lnTo>
                  <a:pt x="0" y="812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893" y="3911681"/>
            <a:ext cx="16678215" cy="5182517"/>
            <a:chOff x="0" y="0"/>
            <a:chExt cx="22237619" cy="6910022"/>
          </a:xfrm>
        </p:grpSpPr>
        <p:grpSp>
          <p:nvGrpSpPr>
            <p:cNvPr id="3" name="Group 3"/>
            <p:cNvGrpSpPr/>
            <p:nvPr/>
          </p:nvGrpSpPr>
          <p:grpSpPr>
            <a:xfrm>
              <a:off x="16867828" y="0"/>
              <a:ext cx="5369791" cy="6910022"/>
              <a:chOff x="0" y="0"/>
              <a:chExt cx="1107205" cy="14247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1084345" cy="1396848"/>
              </a:xfrm>
              <a:custGeom>
                <a:avLst/>
                <a:gdLst/>
                <a:ahLst/>
                <a:cxnLst/>
                <a:rect l="l" t="t" r="r" b="b"/>
                <a:pathLst>
                  <a:path w="1084345" h="1396848">
                    <a:moveTo>
                      <a:pt x="1084345" y="1396848"/>
                    </a:moveTo>
                    <a:lnTo>
                      <a:pt x="0" y="1389228"/>
                    </a:lnTo>
                    <a:lnTo>
                      <a:pt x="0" y="497690"/>
                    </a:lnTo>
                    <a:lnTo>
                      <a:pt x="17780" y="19050"/>
                    </a:lnTo>
                    <a:lnTo>
                      <a:pt x="538500" y="0"/>
                    </a:lnTo>
                    <a:lnTo>
                      <a:pt x="1065295" y="5080"/>
                    </a:lnTo>
                    <a:lnTo>
                      <a:pt x="1084345" y="1396848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1113555" cy="1423518"/>
              </a:xfrm>
              <a:custGeom>
                <a:avLst/>
                <a:gdLst/>
                <a:ahLst/>
                <a:cxnLst/>
                <a:rect l="l" t="t" r="r" b="b"/>
                <a:pathLst>
                  <a:path w="1113555" h="1423518">
                    <a:moveTo>
                      <a:pt x="1079265" y="21590"/>
                    </a:moveTo>
                    <a:cubicBezTo>
                      <a:pt x="1080535" y="34290"/>
                      <a:pt x="1080535" y="44450"/>
                      <a:pt x="1081805" y="54610"/>
                    </a:cubicBezTo>
                    <a:cubicBezTo>
                      <a:pt x="1084345" y="84417"/>
                      <a:pt x="1085615" y="113485"/>
                      <a:pt x="1088155" y="141514"/>
                    </a:cubicBezTo>
                    <a:cubicBezTo>
                      <a:pt x="1088155" y="182001"/>
                      <a:pt x="1100855" y="980318"/>
                      <a:pt x="1107205" y="1020804"/>
                    </a:cubicBezTo>
                    <a:cubicBezTo>
                      <a:pt x="1113555" y="1082054"/>
                      <a:pt x="1109745" y="1144341"/>
                      <a:pt x="1109745" y="1205590"/>
                    </a:cubicBezTo>
                    <a:cubicBezTo>
                      <a:pt x="1109745" y="1259573"/>
                      <a:pt x="1111015" y="1309403"/>
                      <a:pt x="1112285" y="1362558"/>
                    </a:cubicBezTo>
                    <a:cubicBezTo>
                      <a:pt x="1112285" y="1384148"/>
                      <a:pt x="1112285" y="1398118"/>
                      <a:pt x="1112285" y="1422248"/>
                    </a:cubicBezTo>
                    <a:cubicBezTo>
                      <a:pt x="1089425" y="1422248"/>
                      <a:pt x="1069105" y="1423518"/>
                      <a:pt x="1050735" y="1422248"/>
                    </a:cubicBezTo>
                    <a:cubicBezTo>
                      <a:pt x="999163" y="1417168"/>
                      <a:pt x="946797" y="1423518"/>
                      <a:pt x="895225" y="1418438"/>
                    </a:cubicBezTo>
                    <a:cubicBezTo>
                      <a:pt x="864282" y="1414628"/>
                      <a:pt x="834132" y="1417168"/>
                      <a:pt x="803189" y="1414628"/>
                    </a:cubicBezTo>
                    <a:cubicBezTo>
                      <a:pt x="788908" y="1413358"/>
                      <a:pt x="774626" y="1412088"/>
                      <a:pt x="760345" y="1410818"/>
                    </a:cubicBezTo>
                    <a:cubicBezTo>
                      <a:pt x="751617" y="1410818"/>
                      <a:pt x="743683" y="1412088"/>
                      <a:pt x="734956" y="1412088"/>
                    </a:cubicBezTo>
                    <a:cubicBezTo>
                      <a:pt x="712740" y="1410818"/>
                      <a:pt x="651647" y="1412088"/>
                      <a:pt x="629431" y="1410818"/>
                    </a:cubicBezTo>
                    <a:cubicBezTo>
                      <a:pt x="613563" y="1409548"/>
                      <a:pt x="296197" y="1418438"/>
                      <a:pt x="280329" y="1417168"/>
                    </a:cubicBezTo>
                    <a:cubicBezTo>
                      <a:pt x="276362" y="1417168"/>
                      <a:pt x="271602" y="1418438"/>
                      <a:pt x="267634" y="1418438"/>
                    </a:cubicBezTo>
                    <a:cubicBezTo>
                      <a:pt x="258114" y="1418438"/>
                      <a:pt x="249386" y="1419708"/>
                      <a:pt x="239865" y="1419708"/>
                    </a:cubicBezTo>
                    <a:cubicBezTo>
                      <a:pt x="216063" y="1419708"/>
                      <a:pt x="193054" y="1418438"/>
                      <a:pt x="169251" y="1417168"/>
                    </a:cubicBezTo>
                    <a:cubicBezTo>
                      <a:pt x="154970" y="1415898"/>
                      <a:pt x="140688" y="1414628"/>
                      <a:pt x="127200" y="1413358"/>
                    </a:cubicBezTo>
                    <a:cubicBezTo>
                      <a:pt x="101811" y="1412088"/>
                      <a:pt x="76422" y="1410818"/>
                      <a:pt x="48260" y="1410818"/>
                    </a:cubicBezTo>
                    <a:cubicBezTo>
                      <a:pt x="38100" y="1410818"/>
                      <a:pt x="29210" y="1410818"/>
                      <a:pt x="19050" y="1409548"/>
                    </a:cubicBezTo>
                    <a:cubicBezTo>
                      <a:pt x="10160" y="1408278"/>
                      <a:pt x="5080" y="1401928"/>
                      <a:pt x="7620" y="1393038"/>
                    </a:cubicBezTo>
                    <a:cubicBezTo>
                      <a:pt x="16510" y="1361309"/>
                      <a:pt x="12700" y="1335356"/>
                      <a:pt x="11430" y="1308364"/>
                    </a:cubicBezTo>
                    <a:cubicBezTo>
                      <a:pt x="10160" y="1253344"/>
                      <a:pt x="6350" y="1199361"/>
                      <a:pt x="7620" y="1144341"/>
                    </a:cubicBezTo>
                    <a:cubicBezTo>
                      <a:pt x="5080" y="1075825"/>
                      <a:pt x="0" y="227678"/>
                      <a:pt x="7620" y="158124"/>
                    </a:cubicBezTo>
                    <a:cubicBezTo>
                      <a:pt x="8890" y="144628"/>
                      <a:pt x="7620" y="130095"/>
                      <a:pt x="8890" y="116599"/>
                    </a:cubicBezTo>
                    <a:cubicBezTo>
                      <a:pt x="10160" y="94799"/>
                      <a:pt x="12700" y="709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6586" y="30480"/>
                      <a:pt x="69281" y="29210"/>
                    </a:cubicBezTo>
                    <a:cubicBezTo>
                      <a:pt x="90703" y="25400"/>
                      <a:pt x="112125" y="22860"/>
                      <a:pt x="134341" y="20320"/>
                    </a:cubicBezTo>
                    <a:cubicBezTo>
                      <a:pt x="149416" y="17780"/>
                      <a:pt x="164491" y="16510"/>
                      <a:pt x="178772" y="13970"/>
                    </a:cubicBezTo>
                    <a:cubicBezTo>
                      <a:pt x="193054" y="11430"/>
                      <a:pt x="208128" y="8890"/>
                      <a:pt x="222410" y="8890"/>
                    </a:cubicBezTo>
                    <a:cubicBezTo>
                      <a:pt x="238278" y="7620"/>
                      <a:pt x="254146" y="10160"/>
                      <a:pt x="270015" y="8890"/>
                    </a:cubicBezTo>
                    <a:cubicBezTo>
                      <a:pt x="289850" y="8890"/>
                      <a:pt x="649267" y="6350"/>
                      <a:pt x="669102" y="5080"/>
                    </a:cubicBezTo>
                    <a:cubicBezTo>
                      <a:pt x="688144" y="3810"/>
                      <a:pt x="707186" y="2540"/>
                      <a:pt x="727021" y="2540"/>
                    </a:cubicBezTo>
                    <a:cubicBezTo>
                      <a:pt x="759551" y="1270"/>
                      <a:pt x="791288" y="0"/>
                      <a:pt x="823818" y="0"/>
                    </a:cubicBezTo>
                    <a:cubicBezTo>
                      <a:pt x="837306" y="0"/>
                      <a:pt x="851588" y="2540"/>
                      <a:pt x="865075" y="2540"/>
                    </a:cubicBezTo>
                    <a:cubicBezTo>
                      <a:pt x="902366" y="3810"/>
                      <a:pt x="940450" y="5080"/>
                      <a:pt x="977740" y="7620"/>
                    </a:cubicBezTo>
                    <a:cubicBezTo>
                      <a:pt x="997576" y="8890"/>
                      <a:pt x="1017411" y="12700"/>
                      <a:pt x="1037246" y="16510"/>
                    </a:cubicBezTo>
                    <a:cubicBezTo>
                      <a:pt x="1042007" y="16510"/>
                      <a:pt x="1046767" y="16510"/>
                      <a:pt x="1050735" y="16510"/>
                    </a:cubicBezTo>
                    <a:cubicBezTo>
                      <a:pt x="1060215" y="17780"/>
                      <a:pt x="1069105" y="20320"/>
                      <a:pt x="1079265" y="21590"/>
                    </a:cubicBezTo>
                    <a:moveTo>
                      <a:pt x="1089425" y="1405738"/>
                    </a:moveTo>
                    <a:cubicBezTo>
                      <a:pt x="1090695" y="1389228"/>
                      <a:pt x="1091965" y="1376528"/>
                      <a:pt x="1091965" y="1363828"/>
                    </a:cubicBezTo>
                    <a:cubicBezTo>
                      <a:pt x="1090695" y="1304212"/>
                      <a:pt x="1089425" y="1249191"/>
                      <a:pt x="1089425" y="1190018"/>
                    </a:cubicBezTo>
                    <a:cubicBezTo>
                      <a:pt x="1089425" y="1163027"/>
                      <a:pt x="1091965" y="1136036"/>
                      <a:pt x="1090695" y="1109045"/>
                    </a:cubicBezTo>
                    <a:cubicBezTo>
                      <a:pt x="1090695" y="1084130"/>
                      <a:pt x="1089425" y="1058177"/>
                      <a:pt x="1088155" y="1033262"/>
                    </a:cubicBezTo>
                    <a:cubicBezTo>
                      <a:pt x="1083075" y="994851"/>
                      <a:pt x="1071645" y="199649"/>
                      <a:pt x="1071645" y="161238"/>
                    </a:cubicBezTo>
                    <a:cubicBezTo>
                      <a:pt x="1069105" y="129057"/>
                      <a:pt x="1066565" y="95837"/>
                      <a:pt x="1064025" y="63500"/>
                    </a:cubicBezTo>
                    <a:cubicBezTo>
                      <a:pt x="1062755" y="44450"/>
                      <a:pt x="1061485" y="43180"/>
                      <a:pt x="1048354" y="41910"/>
                    </a:cubicBezTo>
                    <a:cubicBezTo>
                      <a:pt x="1045974" y="41910"/>
                      <a:pt x="1044387" y="41910"/>
                      <a:pt x="1042007" y="40640"/>
                    </a:cubicBezTo>
                    <a:cubicBezTo>
                      <a:pt x="1022172" y="36830"/>
                      <a:pt x="1001543" y="31750"/>
                      <a:pt x="981707" y="30480"/>
                    </a:cubicBezTo>
                    <a:cubicBezTo>
                      <a:pt x="933309" y="26670"/>
                      <a:pt x="884118" y="25400"/>
                      <a:pt x="835719" y="22860"/>
                    </a:cubicBezTo>
                    <a:cubicBezTo>
                      <a:pt x="828579" y="22860"/>
                      <a:pt x="820644" y="22860"/>
                      <a:pt x="813504" y="22860"/>
                    </a:cubicBezTo>
                    <a:cubicBezTo>
                      <a:pt x="801602" y="22860"/>
                      <a:pt x="789701" y="22860"/>
                      <a:pt x="778593" y="22860"/>
                    </a:cubicBezTo>
                    <a:cubicBezTo>
                      <a:pt x="753204" y="22860"/>
                      <a:pt x="727815" y="22860"/>
                      <a:pt x="703219" y="24130"/>
                    </a:cubicBezTo>
                    <a:cubicBezTo>
                      <a:pt x="681797" y="25400"/>
                      <a:pt x="320793" y="29210"/>
                      <a:pt x="299371" y="29210"/>
                    </a:cubicBezTo>
                    <a:cubicBezTo>
                      <a:pt x="264461" y="29210"/>
                      <a:pt x="229551" y="26670"/>
                      <a:pt x="194640" y="33020"/>
                    </a:cubicBezTo>
                    <a:cubicBezTo>
                      <a:pt x="176392" y="36830"/>
                      <a:pt x="158937" y="36830"/>
                      <a:pt x="141482" y="38100"/>
                    </a:cubicBezTo>
                    <a:cubicBezTo>
                      <a:pt x="111332" y="41910"/>
                      <a:pt x="81182" y="45720"/>
                      <a:pt x="49530" y="50800"/>
                    </a:cubicBezTo>
                    <a:cubicBezTo>
                      <a:pt x="36830" y="50800"/>
                      <a:pt x="34290" y="53340"/>
                      <a:pt x="33020" y="67807"/>
                    </a:cubicBezTo>
                    <a:cubicBezTo>
                      <a:pt x="31750" y="86494"/>
                      <a:pt x="31750" y="105180"/>
                      <a:pt x="30480" y="123866"/>
                    </a:cubicBezTo>
                    <a:cubicBezTo>
                      <a:pt x="29210" y="155010"/>
                      <a:pt x="26670" y="185115"/>
                      <a:pt x="25400" y="216259"/>
                    </a:cubicBezTo>
                    <a:cubicBezTo>
                      <a:pt x="20320" y="249479"/>
                      <a:pt x="26670" y="1061291"/>
                      <a:pt x="29210" y="1094511"/>
                    </a:cubicBezTo>
                    <a:cubicBezTo>
                      <a:pt x="29210" y="1129807"/>
                      <a:pt x="29210" y="1166142"/>
                      <a:pt x="30480" y="1201438"/>
                    </a:cubicBezTo>
                    <a:cubicBezTo>
                      <a:pt x="30480" y="1227391"/>
                      <a:pt x="33020" y="1253344"/>
                      <a:pt x="33020" y="1279297"/>
                    </a:cubicBezTo>
                    <a:cubicBezTo>
                      <a:pt x="33020" y="1307326"/>
                      <a:pt x="33020" y="1335356"/>
                      <a:pt x="31750" y="1363828"/>
                    </a:cubicBezTo>
                    <a:cubicBezTo>
                      <a:pt x="31750" y="1367638"/>
                      <a:pt x="31750" y="1370178"/>
                      <a:pt x="31750" y="1373988"/>
                    </a:cubicBezTo>
                    <a:cubicBezTo>
                      <a:pt x="31750" y="1384148"/>
                      <a:pt x="35560" y="1387958"/>
                      <a:pt x="44450" y="1387958"/>
                    </a:cubicBezTo>
                    <a:cubicBezTo>
                      <a:pt x="58173" y="1387958"/>
                      <a:pt x="69281" y="1389228"/>
                      <a:pt x="79595" y="1389228"/>
                    </a:cubicBezTo>
                    <a:cubicBezTo>
                      <a:pt x="94670" y="1389228"/>
                      <a:pt x="110538" y="1386688"/>
                      <a:pt x="125613" y="1389228"/>
                    </a:cubicBezTo>
                    <a:cubicBezTo>
                      <a:pt x="150209" y="1393038"/>
                      <a:pt x="174805" y="1395578"/>
                      <a:pt x="199401" y="1394308"/>
                    </a:cubicBezTo>
                    <a:cubicBezTo>
                      <a:pt x="215269" y="1393038"/>
                      <a:pt x="230344" y="1395578"/>
                      <a:pt x="246212" y="1395578"/>
                    </a:cubicBezTo>
                    <a:cubicBezTo>
                      <a:pt x="269221" y="1395578"/>
                      <a:pt x="292230" y="1394308"/>
                      <a:pt x="315239" y="1395578"/>
                    </a:cubicBezTo>
                    <a:cubicBezTo>
                      <a:pt x="349356" y="1396848"/>
                      <a:pt x="723848" y="1386688"/>
                      <a:pt x="758758" y="1389228"/>
                    </a:cubicBezTo>
                    <a:cubicBezTo>
                      <a:pt x="773833" y="1390498"/>
                      <a:pt x="788908" y="1391768"/>
                      <a:pt x="803189" y="1391768"/>
                    </a:cubicBezTo>
                    <a:cubicBezTo>
                      <a:pt x="829372" y="1394308"/>
                      <a:pt x="854761" y="1390498"/>
                      <a:pt x="880944" y="1394308"/>
                    </a:cubicBezTo>
                    <a:cubicBezTo>
                      <a:pt x="902366" y="1396848"/>
                      <a:pt x="923788" y="1396848"/>
                      <a:pt x="945210" y="1399388"/>
                    </a:cubicBezTo>
                    <a:cubicBezTo>
                      <a:pt x="976947" y="1403198"/>
                      <a:pt x="1008684" y="1405738"/>
                      <a:pt x="1040420" y="1407008"/>
                    </a:cubicBezTo>
                    <a:cubicBezTo>
                      <a:pt x="1052321" y="1407008"/>
                      <a:pt x="1069105" y="1405738"/>
                      <a:pt x="1089425" y="1405738"/>
                    </a:cubicBezTo>
                  </a:path>
                </a:pathLst>
              </a:custGeom>
              <a:solidFill>
                <a:srgbClr val="44281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5369791" cy="6910022"/>
              <a:chOff x="0" y="0"/>
              <a:chExt cx="1107205" cy="14247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160" y="16510"/>
                <a:ext cx="1084345" cy="1396848"/>
              </a:xfrm>
              <a:custGeom>
                <a:avLst/>
                <a:gdLst/>
                <a:ahLst/>
                <a:cxnLst/>
                <a:rect l="l" t="t" r="r" b="b"/>
                <a:pathLst>
                  <a:path w="1084345" h="1396848">
                    <a:moveTo>
                      <a:pt x="1084345" y="1396848"/>
                    </a:moveTo>
                    <a:lnTo>
                      <a:pt x="0" y="1389228"/>
                    </a:lnTo>
                    <a:lnTo>
                      <a:pt x="0" y="497690"/>
                    </a:lnTo>
                    <a:lnTo>
                      <a:pt x="17780" y="19050"/>
                    </a:lnTo>
                    <a:lnTo>
                      <a:pt x="538500" y="0"/>
                    </a:lnTo>
                    <a:lnTo>
                      <a:pt x="1065295" y="5080"/>
                    </a:lnTo>
                    <a:lnTo>
                      <a:pt x="1084345" y="1396848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3810" y="0"/>
                <a:ext cx="1113555" cy="1423518"/>
              </a:xfrm>
              <a:custGeom>
                <a:avLst/>
                <a:gdLst/>
                <a:ahLst/>
                <a:cxnLst/>
                <a:rect l="l" t="t" r="r" b="b"/>
                <a:pathLst>
                  <a:path w="1113555" h="1423518">
                    <a:moveTo>
                      <a:pt x="1079265" y="21590"/>
                    </a:moveTo>
                    <a:cubicBezTo>
                      <a:pt x="1080535" y="34290"/>
                      <a:pt x="1080535" y="44450"/>
                      <a:pt x="1081805" y="54610"/>
                    </a:cubicBezTo>
                    <a:cubicBezTo>
                      <a:pt x="1084345" y="84417"/>
                      <a:pt x="1085615" y="113485"/>
                      <a:pt x="1088155" y="141514"/>
                    </a:cubicBezTo>
                    <a:cubicBezTo>
                      <a:pt x="1088155" y="182001"/>
                      <a:pt x="1100855" y="980318"/>
                      <a:pt x="1107205" y="1020804"/>
                    </a:cubicBezTo>
                    <a:cubicBezTo>
                      <a:pt x="1113555" y="1082054"/>
                      <a:pt x="1109745" y="1144341"/>
                      <a:pt x="1109745" y="1205590"/>
                    </a:cubicBezTo>
                    <a:cubicBezTo>
                      <a:pt x="1109745" y="1259573"/>
                      <a:pt x="1111015" y="1309403"/>
                      <a:pt x="1112285" y="1362558"/>
                    </a:cubicBezTo>
                    <a:cubicBezTo>
                      <a:pt x="1112285" y="1384148"/>
                      <a:pt x="1112285" y="1398118"/>
                      <a:pt x="1112285" y="1422248"/>
                    </a:cubicBezTo>
                    <a:cubicBezTo>
                      <a:pt x="1089425" y="1422248"/>
                      <a:pt x="1069105" y="1423518"/>
                      <a:pt x="1050735" y="1422248"/>
                    </a:cubicBezTo>
                    <a:cubicBezTo>
                      <a:pt x="999163" y="1417168"/>
                      <a:pt x="946797" y="1423518"/>
                      <a:pt x="895225" y="1418438"/>
                    </a:cubicBezTo>
                    <a:cubicBezTo>
                      <a:pt x="864282" y="1414628"/>
                      <a:pt x="834132" y="1417168"/>
                      <a:pt x="803189" y="1414628"/>
                    </a:cubicBezTo>
                    <a:cubicBezTo>
                      <a:pt x="788908" y="1413358"/>
                      <a:pt x="774626" y="1412088"/>
                      <a:pt x="760345" y="1410818"/>
                    </a:cubicBezTo>
                    <a:cubicBezTo>
                      <a:pt x="751617" y="1410818"/>
                      <a:pt x="743683" y="1412088"/>
                      <a:pt x="734956" y="1412088"/>
                    </a:cubicBezTo>
                    <a:cubicBezTo>
                      <a:pt x="712740" y="1410818"/>
                      <a:pt x="651647" y="1412088"/>
                      <a:pt x="629431" y="1410818"/>
                    </a:cubicBezTo>
                    <a:cubicBezTo>
                      <a:pt x="613563" y="1409548"/>
                      <a:pt x="296197" y="1418438"/>
                      <a:pt x="280329" y="1417168"/>
                    </a:cubicBezTo>
                    <a:cubicBezTo>
                      <a:pt x="276362" y="1417168"/>
                      <a:pt x="271602" y="1418438"/>
                      <a:pt x="267634" y="1418438"/>
                    </a:cubicBezTo>
                    <a:cubicBezTo>
                      <a:pt x="258114" y="1418438"/>
                      <a:pt x="249386" y="1419708"/>
                      <a:pt x="239865" y="1419708"/>
                    </a:cubicBezTo>
                    <a:cubicBezTo>
                      <a:pt x="216063" y="1419708"/>
                      <a:pt x="193054" y="1418438"/>
                      <a:pt x="169251" y="1417168"/>
                    </a:cubicBezTo>
                    <a:cubicBezTo>
                      <a:pt x="154970" y="1415898"/>
                      <a:pt x="140688" y="1414628"/>
                      <a:pt x="127200" y="1413358"/>
                    </a:cubicBezTo>
                    <a:cubicBezTo>
                      <a:pt x="101811" y="1412088"/>
                      <a:pt x="76422" y="1410818"/>
                      <a:pt x="48260" y="1410818"/>
                    </a:cubicBezTo>
                    <a:cubicBezTo>
                      <a:pt x="38100" y="1410818"/>
                      <a:pt x="29210" y="1410818"/>
                      <a:pt x="19050" y="1409548"/>
                    </a:cubicBezTo>
                    <a:cubicBezTo>
                      <a:pt x="10160" y="1408278"/>
                      <a:pt x="5080" y="1401928"/>
                      <a:pt x="7620" y="1393038"/>
                    </a:cubicBezTo>
                    <a:cubicBezTo>
                      <a:pt x="16510" y="1361309"/>
                      <a:pt x="12700" y="1335356"/>
                      <a:pt x="11430" y="1308364"/>
                    </a:cubicBezTo>
                    <a:cubicBezTo>
                      <a:pt x="10160" y="1253344"/>
                      <a:pt x="6350" y="1199361"/>
                      <a:pt x="7620" y="1144341"/>
                    </a:cubicBezTo>
                    <a:cubicBezTo>
                      <a:pt x="5080" y="1075825"/>
                      <a:pt x="0" y="227678"/>
                      <a:pt x="7620" y="158124"/>
                    </a:cubicBezTo>
                    <a:cubicBezTo>
                      <a:pt x="8890" y="144628"/>
                      <a:pt x="7620" y="130095"/>
                      <a:pt x="8890" y="116599"/>
                    </a:cubicBezTo>
                    <a:cubicBezTo>
                      <a:pt x="10160" y="94799"/>
                      <a:pt x="12700" y="709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6586" y="30480"/>
                      <a:pt x="69281" y="29210"/>
                    </a:cubicBezTo>
                    <a:cubicBezTo>
                      <a:pt x="90703" y="25400"/>
                      <a:pt x="112125" y="22860"/>
                      <a:pt x="134341" y="20320"/>
                    </a:cubicBezTo>
                    <a:cubicBezTo>
                      <a:pt x="149416" y="17780"/>
                      <a:pt x="164491" y="16510"/>
                      <a:pt x="178772" y="13970"/>
                    </a:cubicBezTo>
                    <a:cubicBezTo>
                      <a:pt x="193054" y="11430"/>
                      <a:pt x="208128" y="8890"/>
                      <a:pt x="222410" y="8890"/>
                    </a:cubicBezTo>
                    <a:cubicBezTo>
                      <a:pt x="238278" y="7620"/>
                      <a:pt x="254146" y="10160"/>
                      <a:pt x="270015" y="8890"/>
                    </a:cubicBezTo>
                    <a:cubicBezTo>
                      <a:pt x="289850" y="8890"/>
                      <a:pt x="649267" y="6350"/>
                      <a:pt x="669102" y="5080"/>
                    </a:cubicBezTo>
                    <a:cubicBezTo>
                      <a:pt x="688144" y="3810"/>
                      <a:pt x="707186" y="2540"/>
                      <a:pt x="727021" y="2540"/>
                    </a:cubicBezTo>
                    <a:cubicBezTo>
                      <a:pt x="759551" y="1270"/>
                      <a:pt x="791288" y="0"/>
                      <a:pt x="823818" y="0"/>
                    </a:cubicBezTo>
                    <a:cubicBezTo>
                      <a:pt x="837306" y="0"/>
                      <a:pt x="851588" y="2540"/>
                      <a:pt x="865075" y="2540"/>
                    </a:cubicBezTo>
                    <a:cubicBezTo>
                      <a:pt x="902366" y="3810"/>
                      <a:pt x="940450" y="5080"/>
                      <a:pt x="977740" y="7620"/>
                    </a:cubicBezTo>
                    <a:cubicBezTo>
                      <a:pt x="997576" y="8890"/>
                      <a:pt x="1017411" y="12700"/>
                      <a:pt x="1037246" y="16510"/>
                    </a:cubicBezTo>
                    <a:cubicBezTo>
                      <a:pt x="1042007" y="16510"/>
                      <a:pt x="1046767" y="16510"/>
                      <a:pt x="1050735" y="16510"/>
                    </a:cubicBezTo>
                    <a:cubicBezTo>
                      <a:pt x="1060215" y="17780"/>
                      <a:pt x="1069105" y="20320"/>
                      <a:pt x="1079265" y="21590"/>
                    </a:cubicBezTo>
                    <a:moveTo>
                      <a:pt x="1089425" y="1405738"/>
                    </a:moveTo>
                    <a:cubicBezTo>
                      <a:pt x="1090695" y="1389228"/>
                      <a:pt x="1091965" y="1376528"/>
                      <a:pt x="1091965" y="1363828"/>
                    </a:cubicBezTo>
                    <a:cubicBezTo>
                      <a:pt x="1090695" y="1304212"/>
                      <a:pt x="1089425" y="1249191"/>
                      <a:pt x="1089425" y="1190018"/>
                    </a:cubicBezTo>
                    <a:cubicBezTo>
                      <a:pt x="1089425" y="1163027"/>
                      <a:pt x="1091965" y="1136036"/>
                      <a:pt x="1090695" y="1109045"/>
                    </a:cubicBezTo>
                    <a:cubicBezTo>
                      <a:pt x="1090695" y="1084130"/>
                      <a:pt x="1089425" y="1058177"/>
                      <a:pt x="1088155" y="1033262"/>
                    </a:cubicBezTo>
                    <a:cubicBezTo>
                      <a:pt x="1083075" y="994851"/>
                      <a:pt x="1071645" y="199649"/>
                      <a:pt x="1071645" y="161238"/>
                    </a:cubicBezTo>
                    <a:cubicBezTo>
                      <a:pt x="1069105" y="129057"/>
                      <a:pt x="1066565" y="95837"/>
                      <a:pt x="1064025" y="63500"/>
                    </a:cubicBezTo>
                    <a:cubicBezTo>
                      <a:pt x="1062755" y="44450"/>
                      <a:pt x="1061485" y="43180"/>
                      <a:pt x="1048354" y="41910"/>
                    </a:cubicBezTo>
                    <a:cubicBezTo>
                      <a:pt x="1045974" y="41910"/>
                      <a:pt x="1044387" y="41910"/>
                      <a:pt x="1042007" y="40640"/>
                    </a:cubicBezTo>
                    <a:cubicBezTo>
                      <a:pt x="1022172" y="36830"/>
                      <a:pt x="1001543" y="31750"/>
                      <a:pt x="981707" y="30480"/>
                    </a:cubicBezTo>
                    <a:cubicBezTo>
                      <a:pt x="933309" y="26670"/>
                      <a:pt x="884118" y="25400"/>
                      <a:pt x="835719" y="22860"/>
                    </a:cubicBezTo>
                    <a:cubicBezTo>
                      <a:pt x="828579" y="22860"/>
                      <a:pt x="820644" y="22860"/>
                      <a:pt x="813504" y="22860"/>
                    </a:cubicBezTo>
                    <a:cubicBezTo>
                      <a:pt x="801602" y="22860"/>
                      <a:pt x="789701" y="22860"/>
                      <a:pt x="778593" y="22860"/>
                    </a:cubicBezTo>
                    <a:cubicBezTo>
                      <a:pt x="753204" y="22860"/>
                      <a:pt x="727815" y="22860"/>
                      <a:pt x="703219" y="24130"/>
                    </a:cubicBezTo>
                    <a:cubicBezTo>
                      <a:pt x="681797" y="25400"/>
                      <a:pt x="320793" y="29210"/>
                      <a:pt x="299371" y="29210"/>
                    </a:cubicBezTo>
                    <a:cubicBezTo>
                      <a:pt x="264461" y="29210"/>
                      <a:pt x="229551" y="26670"/>
                      <a:pt x="194640" y="33020"/>
                    </a:cubicBezTo>
                    <a:cubicBezTo>
                      <a:pt x="176392" y="36830"/>
                      <a:pt x="158937" y="36830"/>
                      <a:pt x="141482" y="38100"/>
                    </a:cubicBezTo>
                    <a:cubicBezTo>
                      <a:pt x="111332" y="41910"/>
                      <a:pt x="81182" y="45720"/>
                      <a:pt x="49530" y="50800"/>
                    </a:cubicBezTo>
                    <a:cubicBezTo>
                      <a:pt x="36830" y="50800"/>
                      <a:pt x="34290" y="53340"/>
                      <a:pt x="33020" y="67807"/>
                    </a:cubicBezTo>
                    <a:cubicBezTo>
                      <a:pt x="31750" y="86494"/>
                      <a:pt x="31750" y="105180"/>
                      <a:pt x="30480" y="123866"/>
                    </a:cubicBezTo>
                    <a:cubicBezTo>
                      <a:pt x="29210" y="155010"/>
                      <a:pt x="26670" y="185115"/>
                      <a:pt x="25400" y="216259"/>
                    </a:cubicBezTo>
                    <a:cubicBezTo>
                      <a:pt x="20320" y="249479"/>
                      <a:pt x="26670" y="1061291"/>
                      <a:pt x="29210" y="1094511"/>
                    </a:cubicBezTo>
                    <a:cubicBezTo>
                      <a:pt x="29210" y="1129807"/>
                      <a:pt x="29210" y="1166142"/>
                      <a:pt x="30480" y="1201438"/>
                    </a:cubicBezTo>
                    <a:cubicBezTo>
                      <a:pt x="30480" y="1227391"/>
                      <a:pt x="33020" y="1253344"/>
                      <a:pt x="33020" y="1279297"/>
                    </a:cubicBezTo>
                    <a:cubicBezTo>
                      <a:pt x="33020" y="1307326"/>
                      <a:pt x="33020" y="1335356"/>
                      <a:pt x="31750" y="1363828"/>
                    </a:cubicBezTo>
                    <a:cubicBezTo>
                      <a:pt x="31750" y="1367638"/>
                      <a:pt x="31750" y="1370178"/>
                      <a:pt x="31750" y="1373988"/>
                    </a:cubicBezTo>
                    <a:cubicBezTo>
                      <a:pt x="31750" y="1384148"/>
                      <a:pt x="35560" y="1387958"/>
                      <a:pt x="44450" y="1387958"/>
                    </a:cubicBezTo>
                    <a:cubicBezTo>
                      <a:pt x="58173" y="1387958"/>
                      <a:pt x="69281" y="1389228"/>
                      <a:pt x="79595" y="1389228"/>
                    </a:cubicBezTo>
                    <a:cubicBezTo>
                      <a:pt x="94670" y="1389228"/>
                      <a:pt x="110538" y="1386688"/>
                      <a:pt x="125613" y="1389228"/>
                    </a:cubicBezTo>
                    <a:cubicBezTo>
                      <a:pt x="150209" y="1393038"/>
                      <a:pt x="174805" y="1395578"/>
                      <a:pt x="199401" y="1394308"/>
                    </a:cubicBezTo>
                    <a:cubicBezTo>
                      <a:pt x="215269" y="1393038"/>
                      <a:pt x="230344" y="1395578"/>
                      <a:pt x="246212" y="1395578"/>
                    </a:cubicBezTo>
                    <a:cubicBezTo>
                      <a:pt x="269221" y="1395578"/>
                      <a:pt x="292230" y="1394308"/>
                      <a:pt x="315239" y="1395578"/>
                    </a:cubicBezTo>
                    <a:cubicBezTo>
                      <a:pt x="349356" y="1396848"/>
                      <a:pt x="723848" y="1386688"/>
                      <a:pt x="758758" y="1389228"/>
                    </a:cubicBezTo>
                    <a:cubicBezTo>
                      <a:pt x="773833" y="1390498"/>
                      <a:pt x="788908" y="1391768"/>
                      <a:pt x="803189" y="1391768"/>
                    </a:cubicBezTo>
                    <a:cubicBezTo>
                      <a:pt x="829372" y="1394308"/>
                      <a:pt x="854761" y="1390498"/>
                      <a:pt x="880944" y="1394308"/>
                    </a:cubicBezTo>
                    <a:cubicBezTo>
                      <a:pt x="902366" y="1396848"/>
                      <a:pt x="923788" y="1396848"/>
                      <a:pt x="945210" y="1399388"/>
                    </a:cubicBezTo>
                    <a:cubicBezTo>
                      <a:pt x="976947" y="1403198"/>
                      <a:pt x="1008684" y="1405738"/>
                      <a:pt x="1040420" y="1407008"/>
                    </a:cubicBezTo>
                    <a:cubicBezTo>
                      <a:pt x="1052321" y="1407008"/>
                      <a:pt x="1069105" y="1405738"/>
                      <a:pt x="1089425" y="1405738"/>
                    </a:cubicBezTo>
                  </a:path>
                </a:pathLst>
              </a:custGeom>
              <a:solidFill>
                <a:srgbClr val="442816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5623791" y="0"/>
              <a:ext cx="5369791" cy="6910022"/>
              <a:chOff x="0" y="0"/>
              <a:chExt cx="1107205" cy="14247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1084345" cy="1396848"/>
              </a:xfrm>
              <a:custGeom>
                <a:avLst/>
                <a:gdLst/>
                <a:ahLst/>
                <a:cxnLst/>
                <a:rect l="l" t="t" r="r" b="b"/>
                <a:pathLst>
                  <a:path w="1084345" h="1396848">
                    <a:moveTo>
                      <a:pt x="1084345" y="1396848"/>
                    </a:moveTo>
                    <a:lnTo>
                      <a:pt x="0" y="1389228"/>
                    </a:lnTo>
                    <a:lnTo>
                      <a:pt x="0" y="497690"/>
                    </a:lnTo>
                    <a:lnTo>
                      <a:pt x="17780" y="19050"/>
                    </a:lnTo>
                    <a:lnTo>
                      <a:pt x="538500" y="0"/>
                    </a:lnTo>
                    <a:lnTo>
                      <a:pt x="1065295" y="5080"/>
                    </a:lnTo>
                    <a:lnTo>
                      <a:pt x="1084345" y="1396848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1113555" cy="1423518"/>
              </a:xfrm>
              <a:custGeom>
                <a:avLst/>
                <a:gdLst/>
                <a:ahLst/>
                <a:cxnLst/>
                <a:rect l="l" t="t" r="r" b="b"/>
                <a:pathLst>
                  <a:path w="1113555" h="1423518">
                    <a:moveTo>
                      <a:pt x="1079265" y="21590"/>
                    </a:moveTo>
                    <a:cubicBezTo>
                      <a:pt x="1080535" y="34290"/>
                      <a:pt x="1080535" y="44450"/>
                      <a:pt x="1081805" y="54610"/>
                    </a:cubicBezTo>
                    <a:cubicBezTo>
                      <a:pt x="1084345" y="84417"/>
                      <a:pt x="1085615" y="113485"/>
                      <a:pt x="1088155" y="141514"/>
                    </a:cubicBezTo>
                    <a:cubicBezTo>
                      <a:pt x="1088155" y="182001"/>
                      <a:pt x="1100855" y="980318"/>
                      <a:pt x="1107205" y="1020804"/>
                    </a:cubicBezTo>
                    <a:cubicBezTo>
                      <a:pt x="1113555" y="1082054"/>
                      <a:pt x="1109745" y="1144341"/>
                      <a:pt x="1109745" y="1205590"/>
                    </a:cubicBezTo>
                    <a:cubicBezTo>
                      <a:pt x="1109745" y="1259573"/>
                      <a:pt x="1111015" y="1309403"/>
                      <a:pt x="1112285" y="1362558"/>
                    </a:cubicBezTo>
                    <a:cubicBezTo>
                      <a:pt x="1112285" y="1384148"/>
                      <a:pt x="1112285" y="1398118"/>
                      <a:pt x="1112285" y="1422248"/>
                    </a:cubicBezTo>
                    <a:cubicBezTo>
                      <a:pt x="1089425" y="1422248"/>
                      <a:pt x="1069105" y="1423518"/>
                      <a:pt x="1050735" y="1422248"/>
                    </a:cubicBezTo>
                    <a:cubicBezTo>
                      <a:pt x="999163" y="1417168"/>
                      <a:pt x="946797" y="1423518"/>
                      <a:pt x="895225" y="1418438"/>
                    </a:cubicBezTo>
                    <a:cubicBezTo>
                      <a:pt x="864282" y="1414628"/>
                      <a:pt x="834132" y="1417168"/>
                      <a:pt x="803189" y="1414628"/>
                    </a:cubicBezTo>
                    <a:cubicBezTo>
                      <a:pt x="788908" y="1413358"/>
                      <a:pt x="774626" y="1412088"/>
                      <a:pt x="760345" y="1410818"/>
                    </a:cubicBezTo>
                    <a:cubicBezTo>
                      <a:pt x="751617" y="1410818"/>
                      <a:pt x="743683" y="1412088"/>
                      <a:pt x="734956" y="1412088"/>
                    </a:cubicBezTo>
                    <a:cubicBezTo>
                      <a:pt x="712740" y="1410818"/>
                      <a:pt x="651647" y="1412088"/>
                      <a:pt x="629431" y="1410818"/>
                    </a:cubicBezTo>
                    <a:cubicBezTo>
                      <a:pt x="613563" y="1409548"/>
                      <a:pt x="296197" y="1418438"/>
                      <a:pt x="280329" y="1417168"/>
                    </a:cubicBezTo>
                    <a:cubicBezTo>
                      <a:pt x="276362" y="1417168"/>
                      <a:pt x="271602" y="1418438"/>
                      <a:pt x="267634" y="1418438"/>
                    </a:cubicBezTo>
                    <a:cubicBezTo>
                      <a:pt x="258114" y="1418438"/>
                      <a:pt x="249386" y="1419708"/>
                      <a:pt x="239865" y="1419708"/>
                    </a:cubicBezTo>
                    <a:cubicBezTo>
                      <a:pt x="216063" y="1419708"/>
                      <a:pt x="193054" y="1418438"/>
                      <a:pt x="169251" y="1417168"/>
                    </a:cubicBezTo>
                    <a:cubicBezTo>
                      <a:pt x="154970" y="1415898"/>
                      <a:pt x="140688" y="1414628"/>
                      <a:pt x="127200" y="1413358"/>
                    </a:cubicBezTo>
                    <a:cubicBezTo>
                      <a:pt x="101811" y="1412088"/>
                      <a:pt x="76422" y="1410818"/>
                      <a:pt x="48260" y="1410818"/>
                    </a:cubicBezTo>
                    <a:cubicBezTo>
                      <a:pt x="38100" y="1410818"/>
                      <a:pt x="29210" y="1410818"/>
                      <a:pt x="19050" y="1409548"/>
                    </a:cubicBezTo>
                    <a:cubicBezTo>
                      <a:pt x="10160" y="1408278"/>
                      <a:pt x="5080" y="1401928"/>
                      <a:pt x="7620" y="1393038"/>
                    </a:cubicBezTo>
                    <a:cubicBezTo>
                      <a:pt x="16510" y="1361309"/>
                      <a:pt x="12700" y="1335356"/>
                      <a:pt x="11430" y="1308364"/>
                    </a:cubicBezTo>
                    <a:cubicBezTo>
                      <a:pt x="10160" y="1253344"/>
                      <a:pt x="6350" y="1199361"/>
                      <a:pt x="7620" y="1144341"/>
                    </a:cubicBezTo>
                    <a:cubicBezTo>
                      <a:pt x="5080" y="1075825"/>
                      <a:pt x="0" y="227678"/>
                      <a:pt x="7620" y="158124"/>
                    </a:cubicBezTo>
                    <a:cubicBezTo>
                      <a:pt x="8890" y="144628"/>
                      <a:pt x="7620" y="130095"/>
                      <a:pt x="8890" y="116599"/>
                    </a:cubicBezTo>
                    <a:cubicBezTo>
                      <a:pt x="10160" y="94799"/>
                      <a:pt x="12700" y="709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6586" y="30480"/>
                      <a:pt x="69281" y="29210"/>
                    </a:cubicBezTo>
                    <a:cubicBezTo>
                      <a:pt x="90703" y="25400"/>
                      <a:pt x="112125" y="22860"/>
                      <a:pt x="134341" y="20320"/>
                    </a:cubicBezTo>
                    <a:cubicBezTo>
                      <a:pt x="149416" y="17780"/>
                      <a:pt x="164491" y="16510"/>
                      <a:pt x="178772" y="13970"/>
                    </a:cubicBezTo>
                    <a:cubicBezTo>
                      <a:pt x="193054" y="11430"/>
                      <a:pt x="208128" y="8890"/>
                      <a:pt x="222410" y="8890"/>
                    </a:cubicBezTo>
                    <a:cubicBezTo>
                      <a:pt x="238278" y="7620"/>
                      <a:pt x="254146" y="10160"/>
                      <a:pt x="270015" y="8890"/>
                    </a:cubicBezTo>
                    <a:cubicBezTo>
                      <a:pt x="289850" y="8890"/>
                      <a:pt x="649267" y="6350"/>
                      <a:pt x="669102" y="5080"/>
                    </a:cubicBezTo>
                    <a:cubicBezTo>
                      <a:pt x="688144" y="3810"/>
                      <a:pt x="707186" y="2540"/>
                      <a:pt x="727021" y="2540"/>
                    </a:cubicBezTo>
                    <a:cubicBezTo>
                      <a:pt x="759551" y="1270"/>
                      <a:pt x="791288" y="0"/>
                      <a:pt x="823818" y="0"/>
                    </a:cubicBezTo>
                    <a:cubicBezTo>
                      <a:pt x="837306" y="0"/>
                      <a:pt x="851588" y="2540"/>
                      <a:pt x="865075" y="2540"/>
                    </a:cubicBezTo>
                    <a:cubicBezTo>
                      <a:pt x="902366" y="3810"/>
                      <a:pt x="940450" y="5080"/>
                      <a:pt x="977740" y="7620"/>
                    </a:cubicBezTo>
                    <a:cubicBezTo>
                      <a:pt x="997576" y="8890"/>
                      <a:pt x="1017411" y="12700"/>
                      <a:pt x="1037246" y="16510"/>
                    </a:cubicBezTo>
                    <a:cubicBezTo>
                      <a:pt x="1042007" y="16510"/>
                      <a:pt x="1046767" y="16510"/>
                      <a:pt x="1050735" y="16510"/>
                    </a:cubicBezTo>
                    <a:cubicBezTo>
                      <a:pt x="1060215" y="17780"/>
                      <a:pt x="1069105" y="20320"/>
                      <a:pt x="1079265" y="21590"/>
                    </a:cubicBezTo>
                    <a:moveTo>
                      <a:pt x="1089425" y="1405738"/>
                    </a:moveTo>
                    <a:cubicBezTo>
                      <a:pt x="1090695" y="1389228"/>
                      <a:pt x="1091965" y="1376528"/>
                      <a:pt x="1091965" y="1363828"/>
                    </a:cubicBezTo>
                    <a:cubicBezTo>
                      <a:pt x="1090695" y="1304212"/>
                      <a:pt x="1089425" y="1249191"/>
                      <a:pt x="1089425" y="1190018"/>
                    </a:cubicBezTo>
                    <a:cubicBezTo>
                      <a:pt x="1089425" y="1163027"/>
                      <a:pt x="1091965" y="1136036"/>
                      <a:pt x="1090695" y="1109045"/>
                    </a:cubicBezTo>
                    <a:cubicBezTo>
                      <a:pt x="1090695" y="1084130"/>
                      <a:pt x="1089425" y="1058177"/>
                      <a:pt x="1088155" y="1033262"/>
                    </a:cubicBezTo>
                    <a:cubicBezTo>
                      <a:pt x="1083075" y="994851"/>
                      <a:pt x="1071645" y="199649"/>
                      <a:pt x="1071645" y="161238"/>
                    </a:cubicBezTo>
                    <a:cubicBezTo>
                      <a:pt x="1069105" y="129057"/>
                      <a:pt x="1066565" y="95837"/>
                      <a:pt x="1064025" y="63500"/>
                    </a:cubicBezTo>
                    <a:cubicBezTo>
                      <a:pt x="1062755" y="44450"/>
                      <a:pt x="1061485" y="43180"/>
                      <a:pt x="1048354" y="41910"/>
                    </a:cubicBezTo>
                    <a:cubicBezTo>
                      <a:pt x="1045974" y="41910"/>
                      <a:pt x="1044387" y="41910"/>
                      <a:pt x="1042007" y="40640"/>
                    </a:cubicBezTo>
                    <a:cubicBezTo>
                      <a:pt x="1022172" y="36830"/>
                      <a:pt x="1001543" y="31750"/>
                      <a:pt x="981707" y="30480"/>
                    </a:cubicBezTo>
                    <a:cubicBezTo>
                      <a:pt x="933309" y="26670"/>
                      <a:pt x="884118" y="25400"/>
                      <a:pt x="835719" y="22860"/>
                    </a:cubicBezTo>
                    <a:cubicBezTo>
                      <a:pt x="828579" y="22860"/>
                      <a:pt x="820644" y="22860"/>
                      <a:pt x="813504" y="22860"/>
                    </a:cubicBezTo>
                    <a:cubicBezTo>
                      <a:pt x="801602" y="22860"/>
                      <a:pt x="789701" y="22860"/>
                      <a:pt x="778593" y="22860"/>
                    </a:cubicBezTo>
                    <a:cubicBezTo>
                      <a:pt x="753204" y="22860"/>
                      <a:pt x="727815" y="22860"/>
                      <a:pt x="703219" y="24130"/>
                    </a:cubicBezTo>
                    <a:cubicBezTo>
                      <a:pt x="681797" y="25400"/>
                      <a:pt x="320793" y="29210"/>
                      <a:pt x="299371" y="29210"/>
                    </a:cubicBezTo>
                    <a:cubicBezTo>
                      <a:pt x="264461" y="29210"/>
                      <a:pt x="229551" y="26670"/>
                      <a:pt x="194640" y="33020"/>
                    </a:cubicBezTo>
                    <a:cubicBezTo>
                      <a:pt x="176392" y="36830"/>
                      <a:pt x="158937" y="36830"/>
                      <a:pt x="141482" y="38100"/>
                    </a:cubicBezTo>
                    <a:cubicBezTo>
                      <a:pt x="111332" y="41910"/>
                      <a:pt x="81182" y="45720"/>
                      <a:pt x="49530" y="50800"/>
                    </a:cubicBezTo>
                    <a:cubicBezTo>
                      <a:pt x="36830" y="50800"/>
                      <a:pt x="34290" y="53340"/>
                      <a:pt x="33020" y="67807"/>
                    </a:cubicBezTo>
                    <a:cubicBezTo>
                      <a:pt x="31750" y="86494"/>
                      <a:pt x="31750" y="105180"/>
                      <a:pt x="30480" y="123866"/>
                    </a:cubicBezTo>
                    <a:cubicBezTo>
                      <a:pt x="29210" y="155010"/>
                      <a:pt x="26670" y="185115"/>
                      <a:pt x="25400" y="216259"/>
                    </a:cubicBezTo>
                    <a:cubicBezTo>
                      <a:pt x="20320" y="249479"/>
                      <a:pt x="26670" y="1061291"/>
                      <a:pt x="29210" y="1094511"/>
                    </a:cubicBezTo>
                    <a:cubicBezTo>
                      <a:pt x="29210" y="1129807"/>
                      <a:pt x="29210" y="1166142"/>
                      <a:pt x="30480" y="1201438"/>
                    </a:cubicBezTo>
                    <a:cubicBezTo>
                      <a:pt x="30480" y="1227391"/>
                      <a:pt x="33020" y="1253344"/>
                      <a:pt x="33020" y="1279297"/>
                    </a:cubicBezTo>
                    <a:cubicBezTo>
                      <a:pt x="33020" y="1307326"/>
                      <a:pt x="33020" y="1335356"/>
                      <a:pt x="31750" y="1363828"/>
                    </a:cubicBezTo>
                    <a:cubicBezTo>
                      <a:pt x="31750" y="1367638"/>
                      <a:pt x="31750" y="1370178"/>
                      <a:pt x="31750" y="1373988"/>
                    </a:cubicBezTo>
                    <a:cubicBezTo>
                      <a:pt x="31750" y="1384148"/>
                      <a:pt x="35560" y="1387958"/>
                      <a:pt x="44450" y="1387958"/>
                    </a:cubicBezTo>
                    <a:cubicBezTo>
                      <a:pt x="58173" y="1387958"/>
                      <a:pt x="69281" y="1389228"/>
                      <a:pt x="79595" y="1389228"/>
                    </a:cubicBezTo>
                    <a:cubicBezTo>
                      <a:pt x="94670" y="1389228"/>
                      <a:pt x="110538" y="1386688"/>
                      <a:pt x="125613" y="1389228"/>
                    </a:cubicBezTo>
                    <a:cubicBezTo>
                      <a:pt x="150209" y="1393038"/>
                      <a:pt x="174805" y="1395578"/>
                      <a:pt x="199401" y="1394308"/>
                    </a:cubicBezTo>
                    <a:cubicBezTo>
                      <a:pt x="215269" y="1393038"/>
                      <a:pt x="230344" y="1395578"/>
                      <a:pt x="246212" y="1395578"/>
                    </a:cubicBezTo>
                    <a:cubicBezTo>
                      <a:pt x="269221" y="1395578"/>
                      <a:pt x="292230" y="1394308"/>
                      <a:pt x="315239" y="1395578"/>
                    </a:cubicBezTo>
                    <a:cubicBezTo>
                      <a:pt x="349356" y="1396848"/>
                      <a:pt x="723848" y="1386688"/>
                      <a:pt x="758758" y="1389228"/>
                    </a:cubicBezTo>
                    <a:cubicBezTo>
                      <a:pt x="773833" y="1390498"/>
                      <a:pt x="788908" y="1391768"/>
                      <a:pt x="803189" y="1391768"/>
                    </a:cubicBezTo>
                    <a:cubicBezTo>
                      <a:pt x="829372" y="1394308"/>
                      <a:pt x="854761" y="1390498"/>
                      <a:pt x="880944" y="1394308"/>
                    </a:cubicBezTo>
                    <a:cubicBezTo>
                      <a:pt x="902366" y="1396848"/>
                      <a:pt x="923788" y="1396848"/>
                      <a:pt x="945210" y="1399388"/>
                    </a:cubicBezTo>
                    <a:cubicBezTo>
                      <a:pt x="976947" y="1403198"/>
                      <a:pt x="1008684" y="1405738"/>
                      <a:pt x="1040420" y="1407008"/>
                    </a:cubicBezTo>
                    <a:cubicBezTo>
                      <a:pt x="1052321" y="1407008"/>
                      <a:pt x="1069105" y="1405738"/>
                      <a:pt x="1089425" y="1405738"/>
                    </a:cubicBezTo>
                  </a:path>
                </a:pathLst>
              </a:custGeom>
              <a:solidFill>
                <a:srgbClr val="442816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1245810" y="0"/>
              <a:ext cx="5369791" cy="6910022"/>
              <a:chOff x="0" y="0"/>
              <a:chExt cx="1107205" cy="142478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1084345" cy="1396848"/>
              </a:xfrm>
              <a:custGeom>
                <a:avLst/>
                <a:gdLst/>
                <a:ahLst/>
                <a:cxnLst/>
                <a:rect l="l" t="t" r="r" b="b"/>
                <a:pathLst>
                  <a:path w="1084345" h="1396848">
                    <a:moveTo>
                      <a:pt x="1084345" y="1396848"/>
                    </a:moveTo>
                    <a:lnTo>
                      <a:pt x="0" y="1389228"/>
                    </a:lnTo>
                    <a:lnTo>
                      <a:pt x="0" y="497690"/>
                    </a:lnTo>
                    <a:lnTo>
                      <a:pt x="17780" y="19050"/>
                    </a:lnTo>
                    <a:lnTo>
                      <a:pt x="538500" y="0"/>
                    </a:lnTo>
                    <a:lnTo>
                      <a:pt x="1065295" y="5080"/>
                    </a:lnTo>
                    <a:lnTo>
                      <a:pt x="1084345" y="1396848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1113555" cy="1423518"/>
              </a:xfrm>
              <a:custGeom>
                <a:avLst/>
                <a:gdLst/>
                <a:ahLst/>
                <a:cxnLst/>
                <a:rect l="l" t="t" r="r" b="b"/>
                <a:pathLst>
                  <a:path w="1113555" h="1423518">
                    <a:moveTo>
                      <a:pt x="1079265" y="21590"/>
                    </a:moveTo>
                    <a:cubicBezTo>
                      <a:pt x="1080535" y="34290"/>
                      <a:pt x="1080535" y="44450"/>
                      <a:pt x="1081805" y="54610"/>
                    </a:cubicBezTo>
                    <a:cubicBezTo>
                      <a:pt x="1084345" y="84417"/>
                      <a:pt x="1085615" y="113485"/>
                      <a:pt x="1088155" y="141514"/>
                    </a:cubicBezTo>
                    <a:cubicBezTo>
                      <a:pt x="1088155" y="182001"/>
                      <a:pt x="1100855" y="980318"/>
                      <a:pt x="1107205" y="1020804"/>
                    </a:cubicBezTo>
                    <a:cubicBezTo>
                      <a:pt x="1113555" y="1082054"/>
                      <a:pt x="1109745" y="1144341"/>
                      <a:pt x="1109745" y="1205590"/>
                    </a:cubicBezTo>
                    <a:cubicBezTo>
                      <a:pt x="1109745" y="1259573"/>
                      <a:pt x="1111015" y="1309403"/>
                      <a:pt x="1112285" y="1362558"/>
                    </a:cubicBezTo>
                    <a:cubicBezTo>
                      <a:pt x="1112285" y="1384148"/>
                      <a:pt x="1112285" y="1398118"/>
                      <a:pt x="1112285" y="1422248"/>
                    </a:cubicBezTo>
                    <a:cubicBezTo>
                      <a:pt x="1089425" y="1422248"/>
                      <a:pt x="1069105" y="1423518"/>
                      <a:pt x="1050735" y="1422248"/>
                    </a:cubicBezTo>
                    <a:cubicBezTo>
                      <a:pt x="999163" y="1417168"/>
                      <a:pt x="946797" y="1423518"/>
                      <a:pt x="895225" y="1418438"/>
                    </a:cubicBezTo>
                    <a:cubicBezTo>
                      <a:pt x="864282" y="1414628"/>
                      <a:pt x="834132" y="1417168"/>
                      <a:pt x="803189" y="1414628"/>
                    </a:cubicBezTo>
                    <a:cubicBezTo>
                      <a:pt x="788908" y="1413358"/>
                      <a:pt x="774626" y="1412088"/>
                      <a:pt x="760345" y="1410818"/>
                    </a:cubicBezTo>
                    <a:cubicBezTo>
                      <a:pt x="751617" y="1410818"/>
                      <a:pt x="743683" y="1412088"/>
                      <a:pt x="734956" y="1412088"/>
                    </a:cubicBezTo>
                    <a:cubicBezTo>
                      <a:pt x="712740" y="1410818"/>
                      <a:pt x="651647" y="1412088"/>
                      <a:pt x="629431" y="1410818"/>
                    </a:cubicBezTo>
                    <a:cubicBezTo>
                      <a:pt x="613563" y="1409548"/>
                      <a:pt x="296197" y="1418438"/>
                      <a:pt x="280329" y="1417168"/>
                    </a:cubicBezTo>
                    <a:cubicBezTo>
                      <a:pt x="276362" y="1417168"/>
                      <a:pt x="271602" y="1418438"/>
                      <a:pt x="267634" y="1418438"/>
                    </a:cubicBezTo>
                    <a:cubicBezTo>
                      <a:pt x="258114" y="1418438"/>
                      <a:pt x="249386" y="1419708"/>
                      <a:pt x="239865" y="1419708"/>
                    </a:cubicBezTo>
                    <a:cubicBezTo>
                      <a:pt x="216063" y="1419708"/>
                      <a:pt x="193054" y="1418438"/>
                      <a:pt x="169251" y="1417168"/>
                    </a:cubicBezTo>
                    <a:cubicBezTo>
                      <a:pt x="154970" y="1415898"/>
                      <a:pt x="140688" y="1414628"/>
                      <a:pt x="127200" y="1413358"/>
                    </a:cubicBezTo>
                    <a:cubicBezTo>
                      <a:pt x="101811" y="1412088"/>
                      <a:pt x="76422" y="1410818"/>
                      <a:pt x="48260" y="1410818"/>
                    </a:cubicBezTo>
                    <a:cubicBezTo>
                      <a:pt x="38100" y="1410818"/>
                      <a:pt x="29210" y="1410818"/>
                      <a:pt x="19050" y="1409548"/>
                    </a:cubicBezTo>
                    <a:cubicBezTo>
                      <a:pt x="10160" y="1408278"/>
                      <a:pt x="5080" y="1401928"/>
                      <a:pt x="7620" y="1393038"/>
                    </a:cubicBezTo>
                    <a:cubicBezTo>
                      <a:pt x="16510" y="1361309"/>
                      <a:pt x="12700" y="1335356"/>
                      <a:pt x="11430" y="1308364"/>
                    </a:cubicBezTo>
                    <a:cubicBezTo>
                      <a:pt x="10160" y="1253344"/>
                      <a:pt x="6350" y="1199361"/>
                      <a:pt x="7620" y="1144341"/>
                    </a:cubicBezTo>
                    <a:cubicBezTo>
                      <a:pt x="5080" y="1075825"/>
                      <a:pt x="0" y="227678"/>
                      <a:pt x="7620" y="158124"/>
                    </a:cubicBezTo>
                    <a:cubicBezTo>
                      <a:pt x="8890" y="144628"/>
                      <a:pt x="7620" y="130095"/>
                      <a:pt x="8890" y="116599"/>
                    </a:cubicBezTo>
                    <a:cubicBezTo>
                      <a:pt x="10160" y="94799"/>
                      <a:pt x="12700" y="709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6586" y="30480"/>
                      <a:pt x="69281" y="29210"/>
                    </a:cubicBezTo>
                    <a:cubicBezTo>
                      <a:pt x="90703" y="25400"/>
                      <a:pt x="112125" y="22860"/>
                      <a:pt x="134341" y="20320"/>
                    </a:cubicBezTo>
                    <a:cubicBezTo>
                      <a:pt x="149416" y="17780"/>
                      <a:pt x="164491" y="16510"/>
                      <a:pt x="178772" y="13970"/>
                    </a:cubicBezTo>
                    <a:cubicBezTo>
                      <a:pt x="193054" y="11430"/>
                      <a:pt x="208128" y="8890"/>
                      <a:pt x="222410" y="8890"/>
                    </a:cubicBezTo>
                    <a:cubicBezTo>
                      <a:pt x="238278" y="7620"/>
                      <a:pt x="254146" y="10160"/>
                      <a:pt x="270015" y="8890"/>
                    </a:cubicBezTo>
                    <a:cubicBezTo>
                      <a:pt x="289850" y="8890"/>
                      <a:pt x="649267" y="6350"/>
                      <a:pt x="669102" y="5080"/>
                    </a:cubicBezTo>
                    <a:cubicBezTo>
                      <a:pt x="688144" y="3810"/>
                      <a:pt x="707186" y="2540"/>
                      <a:pt x="727021" y="2540"/>
                    </a:cubicBezTo>
                    <a:cubicBezTo>
                      <a:pt x="759551" y="1270"/>
                      <a:pt x="791288" y="0"/>
                      <a:pt x="823818" y="0"/>
                    </a:cubicBezTo>
                    <a:cubicBezTo>
                      <a:pt x="837306" y="0"/>
                      <a:pt x="851588" y="2540"/>
                      <a:pt x="865075" y="2540"/>
                    </a:cubicBezTo>
                    <a:cubicBezTo>
                      <a:pt x="902366" y="3810"/>
                      <a:pt x="940450" y="5080"/>
                      <a:pt x="977740" y="7620"/>
                    </a:cubicBezTo>
                    <a:cubicBezTo>
                      <a:pt x="997576" y="8890"/>
                      <a:pt x="1017411" y="12700"/>
                      <a:pt x="1037246" y="16510"/>
                    </a:cubicBezTo>
                    <a:cubicBezTo>
                      <a:pt x="1042007" y="16510"/>
                      <a:pt x="1046767" y="16510"/>
                      <a:pt x="1050735" y="16510"/>
                    </a:cubicBezTo>
                    <a:cubicBezTo>
                      <a:pt x="1060215" y="17780"/>
                      <a:pt x="1069105" y="20320"/>
                      <a:pt x="1079265" y="21590"/>
                    </a:cubicBezTo>
                    <a:moveTo>
                      <a:pt x="1089425" y="1405738"/>
                    </a:moveTo>
                    <a:cubicBezTo>
                      <a:pt x="1090695" y="1389228"/>
                      <a:pt x="1091965" y="1376528"/>
                      <a:pt x="1091965" y="1363828"/>
                    </a:cubicBezTo>
                    <a:cubicBezTo>
                      <a:pt x="1090695" y="1304212"/>
                      <a:pt x="1089425" y="1249191"/>
                      <a:pt x="1089425" y="1190018"/>
                    </a:cubicBezTo>
                    <a:cubicBezTo>
                      <a:pt x="1089425" y="1163027"/>
                      <a:pt x="1091965" y="1136036"/>
                      <a:pt x="1090695" y="1109045"/>
                    </a:cubicBezTo>
                    <a:cubicBezTo>
                      <a:pt x="1090695" y="1084130"/>
                      <a:pt x="1089425" y="1058177"/>
                      <a:pt x="1088155" y="1033262"/>
                    </a:cubicBezTo>
                    <a:cubicBezTo>
                      <a:pt x="1083075" y="994851"/>
                      <a:pt x="1071645" y="199649"/>
                      <a:pt x="1071645" y="161238"/>
                    </a:cubicBezTo>
                    <a:cubicBezTo>
                      <a:pt x="1069105" y="129057"/>
                      <a:pt x="1066565" y="95837"/>
                      <a:pt x="1064025" y="63500"/>
                    </a:cubicBezTo>
                    <a:cubicBezTo>
                      <a:pt x="1062755" y="44450"/>
                      <a:pt x="1061485" y="43180"/>
                      <a:pt x="1048354" y="41910"/>
                    </a:cubicBezTo>
                    <a:cubicBezTo>
                      <a:pt x="1045974" y="41910"/>
                      <a:pt x="1044387" y="41910"/>
                      <a:pt x="1042007" y="40640"/>
                    </a:cubicBezTo>
                    <a:cubicBezTo>
                      <a:pt x="1022172" y="36830"/>
                      <a:pt x="1001543" y="31750"/>
                      <a:pt x="981707" y="30480"/>
                    </a:cubicBezTo>
                    <a:cubicBezTo>
                      <a:pt x="933309" y="26670"/>
                      <a:pt x="884118" y="25400"/>
                      <a:pt x="835719" y="22860"/>
                    </a:cubicBezTo>
                    <a:cubicBezTo>
                      <a:pt x="828579" y="22860"/>
                      <a:pt x="820644" y="22860"/>
                      <a:pt x="813504" y="22860"/>
                    </a:cubicBezTo>
                    <a:cubicBezTo>
                      <a:pt x="801602" y="22860"/>
                      <a:pt x="789701" y="22860"/>
                      <a:pt x="778593" y="22860"/>
                    </a:cubicBezTo>
                    <a:cubicBezTo>
                      <a:pt x="753204" y="22860"/>
                      <a:pt x="727815" y="22860"/>
                      <a:pt x="703219" y="24130"/>
                    </a:cubicBezTo>
                    <a:cubicBezTo>
                      <a:pt x="681797" y="25400"/>
                      <a:pt x="320793" y="29210"/>
                      <a:pt x="299371" y="29210"/>
                    </a:cubicBezTo>
                    <a:cubicBezTo>
                      <a:pt x="264461" y="29210"/>
                      <a:pt x="229551" y="26670"/>
                      <a:pt x="194640" y="33020"/>
                    </a:cubicBezTo>
                    <a:cubicBezTo>
                      <a:pt x="176392" y="36830"/>
                      <a:pt x="158937" y="36830"/>
                      <a:pt x="141482" y="38100"/>
                    </a:cubicBezTo>
                    <a:cubicBezTo>
                      <a:pt x="111332" y="41910"/>
                      <a:pt x="81182" y="45720"/>
                      <a:pt x="49530" y="50800"/>
                    </a:cubicBezTo>
                    <a:cubicBezTo>
                      <a:pt x="36830" y="50800"/>
                      <a:pt x="34290" y="53340"/>
                      <a:pt x="33020" y="67807"/>
                    </a:cubicBezTo>
                    <a:cubicBezTo>
                      <a:pt x="31750" y="86494"/>
                      <a:pt x="31750" y="105180"/>
                      <a:pt x="30480" y="123866"/>
                    </a:cubicBezTo>
                    <a:cubicBezTo>
                      <a:pt x="29210" y="155010"/>
                      <a:pt x="26670" y="185115"/>
                      <a:pt x="25400" y="216259"/>
                    </a:cubicBezTo>
                    <a:cubicBezTo>
                      <a:pt x="20320" y="249479"/>
                      <a:pt x="26670" y="1061291"/>
                      <a:pt x="29210" y="1094511"/>
                    </a:cubicBezTo>
                    <a:cubicBezTo>
                      <a:pt x="29210" y="1129807"/>
                      <a:pt x="29210" y="1166142"/>
                      <a:pt x="30480" y="1201438"/>
                    </a:cubicBezTo>
                    <a:cubicBezTo>
                      <a:pt x="30480" y="1227391"/>
                      <a:pt x="33020" y="1253344"/>
                      <a:pt x="33020" y="1279297"/>
                    </a:cubicBezTo>
                    <a:cubicBezTo>
                      <a:pt x="33020" y="1307326"/>
                      <a:pt x="33020" y="1335356"/>
                      <a:pt x="31750" y="1363828"/>
                    </a:cubicBezTo>
                    <a:cubicBezTo>
                      <a:pt x="31750" y="1367638"/>
                      <a:pt x="31750" y="1370178"/>
                      <a:pt x="31750" y="1373988"/>
                    </a:cubicBezTo>
                    <a:cubicBezTo>
                      <a:pt x="31750" y="1384148"/>
                      <a:pt x="35560" y="1387958"/>
                      <a:pt x="44450" y="1387958"/>
                    </a:cubicBezTo>
                    <a:cubicBezTo>
                      <a:pt x="58173" y="1387958"/>
                      <a:pt x="69281" y="1389228"/>
                      <a:pt x="79595" y="1389228"/>
                    </a:cubicBezTo>
                    <a:cubicBezTo>
                      <a:pt x="94670" y="1389228"/>
                      <a:pt x="110538" y="1386688"/>
                      <a:pt x="125613" y="1389228"/>
                    </a:cubicBezTo>
                    <a:cubicBezTo>
                      <a:pt x="150209" y="1393038"/>
                      <a:pt x="174805" y="1395578"/>
                      <a:pt x="199401" y="1394308"/>
                    </a:cubicBezTo>
                    <a:cubicBezTo>
                      <a:pt x="215269" y="1393038"/>
                      <a:pt x="230344" y="1395578"/>
                      <a:pt x="246212" y="1395578"/>
                    </a:cubicBezTo>
                    <a:cubicBezTo>
                      <a:pt x="269221" y="1395578"/>
                      <a:pt x="292230" y="1394308"/>
                      <a:pt x="315239" y="1395578"/>
                    </a:cubicBezTo>
                    <a:cubicBezTo>
                      <a:pt x="349356" y="1396848"/>
                      <a:pt x="723848" y="1386688"/>
                      <a:pt x="758758" y="1389228"/>
                    </a:cubicBezTo>
                    <a:cubicBezTo>
                      <a:pt x="773833" y="1390498"/>
                      <a:pt x="788908" y="1391768"/>
                      <a:pt x="803189" y="1391768"/>
                    </a:cubicBezTo>
                    <a:cubicBezTo>
                      <a:pt x="829372" y="1394308"/>
                      <a:pt x="854761" y="1390498"/>
                      <a:pt x="880944" y="1394308"/>
                    </a:cubicBezTo>
                    <a:cubicBezTo>
                      <a:pt x="902366" y="1396848"/>
                      <a:pt x="923788" y="1396848"/>
                      <a:pt x="945210" y="1399388"/>
                    </a:cubicBezTo>
                    <a:cubicBezTo>
                      <a:pt x="976947" y="1403198"/>
                      <a:pt x="1008684" y="1405738"/>
                      <a:pt x="1040420" y="1407008"/>
                    </a:cubicBezTo>
                    <a:cubicBezTo>
                      <a:pt x="1052321" y="1407008"/>
                      <a:pt x="1069105" y="1405738"/>
                      <a:pt x="1089425" y="1405738"/>
                    </a:cubicBezTo>
                  </a:path>
                </a:pathLst>
              </a:custGeom>
              <a:solidFill>
                <a:srgbClr val="44281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749686" y="904665"/>
              <a:ext cx="2963612" cy="770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Heartfelt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9287" y="904665"/>
              <a:ext cx="3620105" cy="770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Required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555120" y="904665"/>
              <a:ext cx="3620105" cy="770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Difficult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105005" y="904665"/>
              <a:ext cx="3620105" cy="770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Animated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12295" y="446830"/>
              <a:ext cx="116179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442816"/>
                  </a:solidFill>
                  <a:latin typeface="More Sugar"/>
                </a:rPr>
                <a:t>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859154" y="446830"/>
              <a:ext cx="116179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442816"/>
                  </a:solidFill>
                  <a:latin typeface="More Sugar"/>
                </a:rPr>
                <a:t>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363491" y="446830"/>
              <a:ext cx="116179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442816"/>
                  </a:solidFill>
                  <a:latin typeface="More Sugar"/>
                </a:rPr>
                <a:t>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139324" y="446830"/>
              <a:ext cx="116179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442816"/>
                  </a:solidFill>
                  <a:latin typeface="More Sugar"/>
                </a:rPr>
                <a:t>D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12295" y="2247055"/>
              <a:ext cx="3620105" cy="3152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Why does this GOAL matter to you?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59154" y="2247055"/>
              <a:ext cx="4037999" cy="3152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What does this goal look like to achieve--BE SPECIFIC.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88882" y="2247055"/>
              <a:ext cx="4479019" cy="3945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What might happen if you do NOT pursue this goal? How would you feel?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139324" y="2247055"/>
              <a:ext cx="4481496" cy="3945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442816"/>
                  </a:solidFill>
                  <a:latin typeface="More Sugar Thin"/>
                </a:rPr>
                <a:t>What could get in your way? How will you overcome those things?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2611283" y="7634666"/>
            <a:ext cx="1817247" cy="1847265"/>
          </a:xfrm>
          <a:custGeom>
            <a:avLst/>
            <a:gdLst/>
            <a:ahLst/>
            <a:cxnLst/>
            <a:rect l="l" t="t" r="r" b="b"/>
            <a:pathLst>
              <a:path w="1817247" h="1847265">
                <a:moveTo>
                  <a:pt x="0" y="0"/>
                </a:moveTo>
                <a:lnTo>
                  <a:pt x="1817247" y="0"/>
                </a:lnTo>
                <a:lnTo>
                  <a:pt x="1817247" y="1847264"/>
                </a:lnTo>
                <a:lnTo>
                  <a:pt x="0" y="1847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190377" y="7916592"/>
            <a:ext cx="1751151" cy="1943025"/>
          </a:xfrm>
          <a:custGeom>
            <a:avLst/>
            <a:gdLst/>
            <a:ahLst/>
            <a:cxnLst/>
            <a:rect l="l" t="t" r="r" b="b"/>
            <a:pathLst>
              <a:path w="1751151" h="1943025">
                <a:moveTo>
                  <a:pt x="0" y="0"/>
                </a:moveTo>
                <a:lnTo>
                  <a:pt x="1751151" y="0"/>
                </a:lnTo>
                <a:lnTo>
                  <a:pt x="1751151" y="1943025"/>
                </a:lnTo>
                <a:lnTo>
                  <a:pt x="0" y="1943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712371" y="1879791"/>
            <a:ext cx="10863257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42816"/>
                </a:solidFill>
                <a:latin typeface="More Sugar"/>
              </a:rPr>
              <a:t>H.A.R.D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712371" y="660591"/>
            <a:ext cx="10863257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442816"/>
                </a:solidFill>
                <a:latin typeface="More Sugar"/>
              </a:rPr>
              <a:t>What are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847725"/>
            <a:ext cx="948517" cy="88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326"/>
              </a:lnSpc>
              <a:spcBef>
                <a:spcPct val="0"/>
              </a:spcBef>
            </a:pPr>
            <a:r>
              <a:rPr lang="en-US" sz="4666">
                <a:solidFill>
                  <a:srgbClr val="442816"/>
                </a:solidFill>
                <a:latin typeface="More Sugar Thin"/>
              </a:rPr>
              <a:t>04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974356" y="215940"/>
            <a:ext cx="1017502" cy="812760"/>
          </a:xfrm>
          <a:custGeom>
            <a:avLst/>
            <a:gdLst/>
            <a:ahLst/>
            <a:cxnLst/>
            <a:rect l="l" t="t" r="r" b="b"/>
            <a:pathLst>
              <a:path w="1017502" h="812760">
                <a:moveTo>
                  <a:pt x="0" y="0"/>
                </a:moveTo>
                <a:lnTo>
                  <a:pt x="1017502" y="0"/>
                </a:lnTo>
                <a:lnTo>
                  <a:pt x="1017502" y="812760"/>
                </a:lnTo>
                <a:lnTo>
                  <a:pt x="0" y="812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lnTo>
                    <a:pt x="3023955" y="3474345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60" end="581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898833" y="325982"/>
            <a:ext cx="2490333" cy="140543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70653" y="1151942"/>
            <a:ext cx="7623441" cy="8553651"/>
          </a:xfrm>
          <a:custGeom>
            <a:avLst/>
            <a:gdLst/>
            <a:ahLst/>
            <a:cxnLst/>
            <a:rect l="l" t="t" r="r" b="b"/>
            <a:pathLst>
              <a:path w="7623441" h="8553651">
                <a:moveTo>
                  <a:pt x="0" y="0"/>
                </a:moveTo>
                <a:lnTo>
                  <a:pt x="7623441" y="0"/>
                </a:lnTo>
                <a:lnTo>
                  <a:pt x="7623441" y="8553651"/>
                </a:lnTo>
                <a:lnTo>
                  <a:pt x="0" y="8553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389167" y="6502321"/>
            <a:ext cx="7653130" cy="159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9"/>
              </a:lnSpc>
            </a:pPr>
            <a:r>
              <a:rPr lang="en-US" sz="4299">
                <a:solidFill>
                  <a:srgbClr val="442816"/>
                </a:solidFill>
                <a:latin typeface="More Sugar Thin"/>
              </a:rPr>
              <a:t>Take a few minutes to work on the H.A.R.D Goals Worksheet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89167" y="2306192"/>
            <a:ext cx="7426616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442816"/>
                </a:solidFill>
                <a:latin typeface="More Sugar"/>
              </a:rPr>
              <a:t>Goals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42816"/>
                </a:solidFill>
                <a:latin typeface="More Sugar"/>
              </a:rPr>
              <a:t>are just dreams with vision...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47725"/>
            <a:ext cx="948517" cy="88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326"/>
              </a:lnSpc>
              <a:spcBef>
                <a:spcPct val="0"/>
              </a:spcBef>
            </a:pPr>
            <a:r>
              <a:rPr lang="en-US" sz="4666">
                <a:solidFill>
                  <a:srgbClr val="442816"/>
                </a:solidFill>
                <a:latin typeface="More Sugar Thin"/>
              </a:rPr>
              <a:t>05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8445540"/>
            <a:ext cx="1017502" cy="812760"/>
          </a:xfrm>
          <a:custGeom>
            <a:avLst/>
            <a:gdLst/>
            <a:ahLst/>
            <a:cxnLst/>
            <a:rect l="l" t="t" r="r" b="b"/>
            <a:pathLst>
              <a:path w="1017502" h="812760">
                <a:moveTo>
                  <a:pt x="0" y="0"/>
                </a:moveTo>
                <a:lnTo>
                  <a:pt x="1017502" y="0"/>
                </a:lnTo>
                <a:lnTo>
                  <a:pt x="1017502" y="812760"/>
                </a:lnTo>
                <a:lnTo>
                  <a:pt x="0" y="812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Macintosh PowerPoint</Application>
  <PresentationFormat>Custom</PresentationFormat>
  <Paragraphs>35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More Sugar Thin</vt:lpstr>
      <vt:lpstr>Arial</vt:lpstr>
      <vt:lpstr>More Sugar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Sista Keepers_HARD Goals</dc:title>
  <cp:lastModifiedBy>Adande Lane</cp:lastModifiedBy>
  <cp:revision>1</cp:revision>
  <dcterms:created xsi:type="dcterms:W3CDTF">2006-08-16T00:00:00Z</dcterms:created>
  <dcterms:modified xsi:type="dcterms:W3CDTF">2023-08-26T07:10:41Z</dcterms:modified>
  <dc:identifier>DAFseItZoyk</dc:identifier>
</cp:coreProperties>
</file>