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75" r:id="rId2"/>
    <p:sldId id="286" r:id="rId3"/>
    <p:sldId id="287" r:id="rId4"/>
    <p:sldId id="288" r:id="rId5"/>
    <p:sldId id="278" r:id="rId6"/>
    <p:sldId id="289" r:id="rId7"/>
    <p:sldId id="292" r:id="rId8"/>
    <p:sldId id="291" r:id="rId9"/>
    <p:sldId id="29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43"/>
    <p:restoredTop sz="96197"/>
  </p:normalViewPr>
  <p:slideViewPr>
    <p:cSldViewPr snapToGrid="0">
      <p:cViewPr varScale="1">
        <p:scale>
          <a:sx n="67" d="100"/>
          <a:sy n="67" d="100"/>
        </p:scale>
        <p:origin x="208"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n-US"/>
        </a:p>
      </c:txPr>
    </c:title>
    <c:autoTitleDeleted val="0"/>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Percentage of Male Teachers</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Sheet1!$A$2:$A$7</c:f>
              <c:strCache>
                <c:ptCount val="6"/>
                <c:pt idx="0">
                  <c:v>Special Education</c:v>
                </c:pt>
                <c:pt idx="1">
                  <c:v>English Language</c:v>
                </c:pt>
                <c:pt idx="2">
                  <c:v>Foreign Language</c:v>
                </c:pt>
                <c:pt idx="3">
                  <c:v>Mathmatics</c:v>
                </c:pt>
                <c:pt idx="4">
                  <c:v>Natural Science</c:v>
                </c:pt>
                <c:pt idx="5">
                  <c:v>Social Studies</c:v>
                </c:pt>
              </c:strCache>
            </c:strRef>
          </c:cat>
          <c:val>
            <c:numRef>
              <c:f>Sheet1!$B$2:$B$7</c:f>
              <c:numCache>
                <c:formatCode>General</c:formatCode>
                <c:ptCount val="6"/>
                <c:pt idx="0">
                  <c:v>12</c:v>
                </c:pt>
                <c:pt idx="1">
                  <c:v>14</c:v>
                </c:pt>
                <c:pt idx="2">
                  <c:v>22</c:v>
                </c:pt>
                <c:pt idx="3">
                  <c:v>34</c:v>
                </c:pt>
                <c:pt idx="4">
                  <c:v>38</c:v>
                </c:pt>
                <c:pt idx="5">
                  <c:v>56</c:v>
                </c:pt>
              </c:numCache>
            </c:numRef>
          </c:val>
          <c:extLst>
            <c:ext xmlns:c16="http://schemas.microsoft.com/office/drawing/2014/chart" uri="{C3380CC4-5D6E-409C-BE32-E72D297353CC}">
              <c16:uniqueId val="{00000000-4AA6-4340-87A4-23F2C9F1EB77}"/>
            </c:ext>
          </c:extLst>
        </c:ser>
        <c:dLbls>
          <c:showLegendKey val="0"/>
          <c:showVal val="1"/>
          <c:showCatName val="0"/>
          <c:showSerName val="0"/>
          <c:showPercent val="0"/>
          <c:showBubbleSize val="0"/>
        </c:dLbls>
        <c:gapWidth val="160"/>
        <c:gapDepth val="0"/>
        <c:shape val="box"/>
        <c:axId val="-2144739192"/>
        <c:axId val="-2144358152"/>
        <c:axId val="0"/>
      </c:bar3DChart>
      <c:catAx>
        <c:axId val="-2144739192"/>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4358152"/>
        <c:crosses val="autoZero"/>
        <c:auto val="1"/>
        <c:lblAlgn val="ctr"/>
        <c:lblOffset val="100"/>
        <c:noMultiLvlLbl val="0"/>
      </c:catAx>
      <c:valAx>
        <c:axId val="-21443581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4739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100"/>
              <a:t>Male Historians</a:t>
            </a:r>
            <a:r>
              <a:rPr lang="en-US" sz="1100" baseline="0"/>
              <a:t> </a:t>
            </a:r>
            <a:r>
              <a:rPr lang="en-US" sz="1100"/>
              <a:t>Biographic</a:t>
            </a:r>
            <a:r>
              <a:rPr lang="en-US" sz="1100" baseline="0"/>
              <a:t> Subject</a:t>
            </a:r>
            <a:endParaRPr lang="en-US" sz="11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Books</c:v>
                </c:pt>
              </c:strCache>
            </c:strRef>
          </c:tx>
          <c:dPt>
            <c:idx val="0"/>
            <c:bubble3D val="0"/>
            <c:spPr>
              <a:solidFill>
                <a:schemeClr val="accent1">
                  <a:tint val="77000"/>
                </a:schemeClr>
              </a:solidFill>
              <a:ln w="19050">
                <a:solidFill>
                  <a:schemeClr val="lt1"/>
                </a:solidFill>
              </a:ln>
              <a:effectLst/>
            </c:spPr>
            <c:extLst>
              <c:ext xmlns:c16="http://schemas.microsoft.com/office/drawing/2014/chart" uri="{C3380CC4-5D6E-409C-BE32-E72D297353CC}">
                <c16:uniqueId val="{00000001-8F8E-E947-B4F2-E827671B1101}"/>
              </c:ext>
            </c:extLst>
          </c:dPt>
          <c:dPt>
            <c:idx val="1"/>
            <c:bubble3D val="0"/>
            <c:spPr>
              <a:solidFill>
                <a:schemeClr val="accent1">
                  <a:shade val="76000"/>
                </a:schemeClr>
              </a:solidFill>
              <a:ln w="19050">
                <a:solidFill>
                  <a:schemeClr val="lt1"/>
                </a:solidFill>
              </a:ln>
              <a:effectLst/>
            </c:spPr>
            <c:extLst>
              <c:ext xmlns:c16="http://schemas.microsoft.com/office/drawing/2014/chart" uri="{C3380CC4-5D6E-409C-BE32-E72D297353CC}">
                <c16:uniqueId val="{00000003-8F8E-E947-B4F2-E827671B1101}"/>
              </c:ext>
            </c:extLst>
          </c:dPt>
          <c:cat>
            <c:strRef>
              <c:f>Sheet1!$A$2:$A$3</c:f>
              <c:strCache>
                <c:ptCount val="2"/>
                <c:pt idx="0">
                  <c:v>About Men</c:v>
                </c:pt>
                <c:pt idx="1">
                  <c:v>About Women</c:v>
                </c:pt>
              </c:strCache>
            </c:strRef>
          </c:cat>
          <c:val>
            <c:numRef>
              <c:f>Sheet1!$B$2:$B$3</c:f>
              <c:numCache>
                <c:formatCode>General</c:formatCode>
                <c:ptCount val="2"/>
                <c:pt idx="0">
                  <c:v>94</c:v>
                </c:pt>
                <c:pt idx="1">
                  <c:v>6</c:v>
                </c:pt>
              </c:numCache>
            </c:numRef>
          </c:val>
          <c:extLst>
            <c:ext xmlns:c16="http://schemas.microsoft.com/office/drawing/2014/chart" uri="{C3380CC4-5D6E-409C-BE32-E72D297353CC}">
              <c16:uniqueId val="{00000004-8F8E-E947-B4F2-E827671B110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Fewer</a:t>
            </a:r>
            <a:r>
              <a:rPr lang="en-US" sz="1200" baseline="0"/>
              <a:t> Female History Faculty than Other Fields</a:t>
            </a:r>
            <a:endParaRPr lang="en-US" sz="1200"/>
          </a:p>
        </c:rich>
      </c:tx>
      <c:layout>
        <c:manualLayout>
          <c:xMode val="edge"/>
          <c:yMode val="edge"/>
          <c:x val="0.18138636036523073"/>
          <c:y val="5.338078291814946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Men</c:v>
                </c:pt>
              </c:strCache>
            </c:strRef>
          </c:tx>
          <c:spPr>
            <a:solidFill>
              <a:schemeClr val="accent1">
                <a:shade val="76000"/>
              </a:schemeClr>
            </a:solidFill>
            <a:ln>
              <a:noFill/>
            </a:ln>
            <a:effectLst/>
          </c:spPr>
          <c:invertIfNegative val="0"/>
          <c:cat>
            <c:strRef>
              <c:f>Sheet1!$A$2:$A$3</c:f>
              <c:strCache>
                <c:ptCount val="2"/>
                <c:pt idx="0">
                  <c:v>College Faculty</c:v>
                </c:pt>
                <c:pt idx="1">
                  <c:v>History Faculty</c:v>
                </c:pt>
              </c:strCache>
            </c:strRef>
          </c:cat>
          <c:val>
            <c:numRef>
              <c:f>Sheet1!$B$2:$B$3</c:f>
              <c:numCache>
                <c:formatCode>General</c:formatCode>
                <c:ptCount val="2"/>
                <c:pt idx="0">
                  <c:v>53</c:v>
                </c:pt>
                <c:pt idx="1">
                  <c:v>65</c:v>
                </c:pt>
              </c:numCache>
            </c:numRef>
          </c:val>
          <c:extLst>
            <c:ext xmlns:c16="http://schemas.microsoft.com/office/drawing/2014/chart" uri="{C3380CC4-5D6E-409C-BE32-E72D297353CC}">
              <c16:uniqueId val="{00000000-9872-9D4E-BD36-AB8FEE929A0E}"/>
            </c:ext>
          </c:extLst>
        </c:ser>
        <c:ser>
          <c:idx val="1"/>
          <c:order val="1"/>
          <c:tx>
            <c:strRef>
              <c:f>Sheet1!$C$1</c:f>
              <c:strCache>
                <c:ptCount val="1"/>
                <c:pt idx="0">
                  <c:v>Women</c:v>
                </c:pt>
              </c:strCache>
            </c:strRef>
          </c:tx>
          <c:spPr>
            <a:solidFill>
              <a:schemeClr val="accent1">
                <a:tint val="77000"/>
              </a:schemeClr>
            </a:solidFill>
            <a:ln>
              <a:noFill/>
            </a:ln>
            <a:effectLst/>
          </c:spPr>
          <c:invertIfNegative val="0"/>
          <c:cat>
            <c:strRef>
              <c:f>Sheet1!$A$2:$A$3</c:f>
              <c:strCache>
                <c:ptCount val="2"/>
                <c:pt idx="0">
                  <c:v>College Faculty</c:v>
                </c:pt>
                <c:pt idx="1">
                  <c:v>History Faculty</c:v>
                </c:pt>
              </c:strCache>
            </c:strRef>
          </c:cat>
          <c:val>
            <c:numRef>
              <c:f>Sheet1!$C$2:$C$3</c:f>
              <c:numCache>
                <c:formatCode>General</c:formatCode>
                <c:ptCount val="2"/>
                <c:pt idx="0">
                  <c:v>47</c:v>
                </c:pt>
                <c:pt idx="1">
                  <c:v>35</c:v>
                </c:pt>
              </c:numCache>
            </c:numRef>
          </c:val>
          <c:extLst>
            <c:ext xmlns:c16="http://schemas.microsoft.com/office/drawing/2014/chart" uri="{C3380CC4-5D6E-409C-BE32-E72D297353CC}">
              <c16:uniqueId val="{00000001-9872-9D4E-BD36-AB8FEE929A0E}"/>
            </c:ext>
          </c:extLst>
        </c:ser>
        <c:dLbls>
          <c:showLegendKey val="0"/>
          <c:showVal val="0"/>
          <c:showCatName val="0"/>
          <c:showSerName val="0"/>
          <c:showPercent val="0"/>
          <c:showBubbleSize val="0"/>
        </c:dLbls>
        <c:gapWidth val="182"/>
        <c:axId val="675033088"/>
        <c:axId val="675034736"/>
      </c:barChart>
      <c:catAx>
        <c:axId val="675033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34736"/>
        <c:crosses val="autoZero"/>
        <c:auto val="1"/>
        <c:lblAlgn val="ctr"/>
        <c:lblOffset val="100"/>
        <c:noMultiLvlLbl val="0"/>
      </c:catAx>
      <c:valAx>
        <c:axId val="6750347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33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60E30-55BD-1B40-8FF1-25DEDBA8B910}" type="datetimeFigureOut">
              <a:rPr lang="en-US" smtClean="0"/>
              <a:t>8/29/22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50D28F-8723-A842-BEC7-BDDE28FD3CAA}" type="slidenum">
              <a:rPr lang="en-US" smtClean="0"/>
              <a:t>‹#›</a:t>
            </a:fld>
            <a:endParaRPr lang="en-US"/>
          </a:p>
        </p:txBody>
      </p:sp>
    </p:spTree>
    <p:extLst>
      <p:ext uri="{BB962C8B-B14F-4D97-AF65-F5344CB8AC3E}">
        <p14:creationId xmlns:p14="http://schemas.microsoft.com/office/powerpoint/2010/main" val="3228316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140401791db_0_2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140401791db_0_24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g140401791db_0_24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140401791db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140401791db_0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g140401791db_0_1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8"/>
        <p:cNvGrpSpPr/>
        <p:nvPr/>
      </p:nvGrpSpPr>
      <p:grpSpPr>
        <a:xfrm>
          <a:off x="0" y="0"/>
          <a:ext cx="0" cy="0"/>
          <a:chOff x="0" y="0"/>
          <a:chExt cx="0" cy="0"/>
        </a:xfrm>
      </p:grpSpPr>
      <p:sp>
        <p:nvSpPr>
          <p:cNvPr id="19" name="Google Shape;19;p8"/>
          <p:cNvSpPr/>
          <p:nvPr/>
        </p:nvSpPr>
        <p:spPr>
          <a:xfrm>
            <a:off x="446534" y="3085765"/>
            <a:ext cx="11262866" cy="33048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8"/>
          <p:cNvSpPr txBox="1">
            <a:spLocks noGrp="1"/>
          </p:cNvSpPr>
          <p:nvPr>
            <p:ph type="ctrTitle"/>
          </p:nvPr>
        </p:nvSpPr>
        <p:spPr>
          <a:xfrm>
            <a:off x="581191" y="1020431"/>
            <a:ext cx="10993549" cy="1475013"/>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3600"/>
              <a:buFont typeface="Times New Roman"/>
              <a:buNone/>
              <a:defRPr sz="36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8"/>
          <p:cNvSpPr txBox="1">
            <a:spLocks noGrp="1"/>
          </p:cNvSpPr>
          <p:nvPr>
            <p:ph type="subTitle" idx="1"/>
          </p:nvPr>
        </p:nvSpPr>
        <p:spPr>
          <a:xfrm>
            <a:off x="581194" y="2495445"/>
            <a:ext cx="10993546" cy="590321"/>
          </a:xfrm>
          <a:prstGeom prst="rect">
            <a:avLst/>
          </a:prstGeom>
          <a:noFill/>
          <a:ln>
            <a:noFill/>
          </a:ln>
        </p:spPr>
        <p:txBody>
          <a:bodyPr spcFirstLastPara="1" wrap="square" lIns="91425" tIns="45700" rIns="91425" bIns="45700" anchor="t" anchorCtr="0">
            <a:normAutofit/>
          </a:bodyPr>
          <a:lstStyle>
            <a:lvl1pPr lvl="0" algn="l">
              <a:lnSpc>
                <a:spcPct val="100000"/>
              </a:lnSpc>
              <a:spcBef>
                <a:spcPts val="320"/>
              </a:spcBef>
              <a:spcAft>
                <a:spcPts val="0"/>
              </a:spcAft>
              <a:buSzPts val="1472"/>
              <a:buNone/>
              <a:defRPr sz="1600" cap="none">
                <a:solidFill>
                  <a:schemeClr val="accent2"/>
                </a:solidFill>
              </a:defRPr>
            </a:lvl1pPr>
            <a:lvl2pPr lvl="1" algn="ctr">
              <a:lnSpc>
                <a:spcPct val="100000"/>
              </a:lnSpc>
              <a:spcBef>
                <a:spcPts val="600"/>
              </a:spcBef>
              <a:spcAft>
                <a:spcPts val="0"/>
              </a:spcAft>
              <a:buSzPts val="1472"/>
              <a:buNone/>
              <a:defRPr>
                <a:solidFill>
                  <a:srgbClr val="888888"/>
                </a:solidFill>
              </a:defRPr>
            </a:lvl2pPr>
            <a:lvl3pPr lvl="2" algn="ctr">
              <a:lnSpc>
                <a:spcPct val="100000"/>
              </a:lnSpc>
              <a:spcBef>
                <a:spcPts val="600"/>
              </a:spcBef>
              <a:spcAft>
                <a:spcPts val="0"/>
              </a:spcAft>
              <a:buSzPts val="1288"/>
              <a:buNone/>
              <a:defRPr>
                <a:solidFill>
                  <a:srgbClr val="888888"/>
                </a:solidFill>
              </a:defRPr>
            </a:lvl3pPr>
            <a:lvl4pPr lvl="3" algn="ctr">
              <a:lnSpc>
                <a:spcPct val="100000"/>
              </a:lnSpc>
              <a:spcBef>
                <a:spcPts val="600"/>
              </a:spcBef>
              <a:spcAft>
                <a:spcPts val="0"/>
              </a:spcAft>
              <a:buSzPts val="1104"/>
              <a:buNone/>
              <a:defRPr>
                <a:solidFill>
                  <a:srgbClr val="888888"/>
                </a:solidFill>
              </a:defRPr>
            </a:lvl4pPr>
            <a:lvl5pPr lvl="4" algn="ctr">
              <a:lnSpc>
                <a:spcPct val="100000"/>
              </a:lnSpc>
              <a:spcBef>
                <a:spcPts val="600"/>
              </a:spcBef>
              <a:spcAft>
                <a:spcPts val="0"/>
              </a:spcAft>
              <a:buSzPts val="1104"/>
              <a:buNone/>
              <a:defRPr>
                <a:solidFill>
                  <a:srgbClr val="888888"/>
                </a:solidFill>
              </a:defRPr>
            </a:lvl5pPr>
            <a:lvl6pPr lvl="5" algn="ctr">
              <a:lnSpc>
                <a:spcPct val="100000"/>
              </a:lnSpc>
              <a:spcBef>
                <a:spcPts val="600"/>
              </a:spcBef>
              <a:spcAft>
                <a:spcPts val="0"/>
              </a:spcAft>
              <a:buSzPts val="1104"/>
              <a:buNone/>
              <a:defRPr>
                <a:solidFill>
                  <a:srgbClr val="888888"/>
                </a:solidFill>
              </a:defRPr>
            </a:lvl6pPr>
            <a:lvl7pPr lvl="6" algn="ctr">
              <a:lnSpc>
                <a:spcPct val="100000"/>
              </a:lnSpc>
              <a:spcBef>
                <a:spcPts val="600"/>
              </a:spcBef>
              <a:spcAft>
                <a:spcPts val="0"/>
              </a:spcAft>
              <a:buSzPts val="1104"/>
              <a:buNone/>
              <a:defRPr>
                <a:solidFill>
                  <a:srgbClr val="888888"/>
                </a:solidFill>
              </a:defRPr>
            </a:lvl7pPr>
            <a:lvl8pPr lvl="7" algn="ctr">
              <a:lnSpc>
                <a:spcPct val="100000"/>
              </a:lnSpc>
              <a:spcBef>
                <a:spcPts val="600"/>
              </a:spcBef>
              <a:spcAft>
                <a:spcPts val="0"/>
              </a:spcAft>
              <a:buSzPts val="1104"/>
              <a:buNone/>
              <a:defRPr>
                <a:solidFill>
                  <a:srgbClr val="888888"/>
                </a:solidFill>
              </a:defRPr>
            </a:lvl8pPr>
            <a:lvl9pPr lvl="8" algn="ctr">
              <a:lnSpc>
                <a:spcPct val="100000"/>
              </a:lnSpc>
              <a:spcBef>
                <a:spcPts val="600"/>
              </a:spcBef>
              <a:spcAft>
                <a:spcPts val="600"/>
              </a:spcAft>
              <a:buSzPts val="1104"/>
              <a:buNone/>
              <a:defRPr>
                <a:solidFill>
                  <a:srgbClr val="888888"/>
                </a:solidFill>
              </a:defRPr>
            </a:lvl9pPr>
          </a:lstStyle>
          <a:p>
            <a:endParaRPr/>
          </a:p>
        </p:txBody>
      </p:sp>
      <p:sp>
        <p:nvSpPr>
          <p:cNvPr id="22" name="Google Shape;22;p8"/>
          <p:cNvSpPr txBox="1">
            <a:spLocks noGrp="1"/>
          </p:cNvSpPr>
          <p:nvPr>
            <p:ph type="dt" idx="10"/>
          </p:nvPr>
        </p:nvSpPr>
        <p:spPr>
          <a:xfrm>
            <a:off x="7605951" y="5956137"/>
            <a:ext cx="28448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8"/>
          <p:cNvSpPr txBox="1">
            <a:spLocks noGrp="1"/>
          </p:cNvSpPr>
          <p:nvPr>
            <p:ph type="sldNum" idx="12"/>
          </p:nvPr>
        </p:nvSpPr>
        <p:spPr>
          <a:xfrm>
            <a:off x="10558300" y="5956137"/>
            <a:ext cx="10164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10549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5"/>
        <p:cNvGrpSpPr/>
        <p:nvPr/>
      </p:nvGrpSpPr>
      <p:grpSpPr>
        <a:xfrm>
          <a:off x="0" y="0"/>
          <a:ext cx="0" cy="0"/>
          <a:chOff x="0" y="0"/>
          <a:chExt cx="0" cy="0"/>
        </a:xfrm>
      </p:grpSpPr>
      <p:sp>
        <p:nvSpPr>
          <p:cNvPr id="26" name="Google Shape;26;p9"/>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9"/>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9"/>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29" name="Google Shape;29;p9"/>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9"/>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sldNum" idx="12"/>
          </p:nvPr>
        </p:nvSpPr>
        <p:spPr>
          <a:xfrm>
            <a:off x="10558300" y="5956137"/>
            <a:ext cx="1052508"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57483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6"/>
        <p:cNvGrpSpPr/>
        <p:nvPr/>
      </p:nvGrpSpPr>
      <p:grpSpPr>
        <a:xfrm>
          <a:off x="0" y="0"/>
          <a:ext cx="0" cy="0"/>
          <a:chOff x="0" y="0"/>
          <a:chExt cx="0" cy="0"/>
        </a:xfrm>
      </p:grpSpPr>
      <p:sp>
        <p:nvSpPr>
          <p:cNvPr id="47" name="Google Shape;47;p11"/>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11"/>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body" idx="1"/>
          </p:nvPr>
        </p:nvSpPr>
        <p:spPr>
          <a:xfrm>
            <a:off x="581193" y="2228003"/>
            <a:ext cx="5422390" cy="3633047"/>
          </a:xfrm>
          <a:prstGeom prst="rect">
            <a:avLst/>
          </a:prstGeom>
          <a:noFill/>
          <a:ln>
            <a:noFill/>
          </a:ln>
        </p:spPr>
        <p:txBody>
          <a:bodyPr spcFirstLastPara="1" wrap="square" lIns="91425" tIns="45700" rIns="91425" bIns="45700" anchor="ctr"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50" name="Google Shape;50;p11"/>
          <p:cNvSpPr txBox="1">
            <a:spLocks noGrp="1"/>
          </p:cNvSpPr>
          <p:nvPr>
            <p:ph type="body" idx="2"/>
          </p:nvPr>
        </p:nvSpPr>
        <p:spPr>
          <a:xfrm>
            <a:off x="6188417" y="2228003"/>
            <a:ext cx="5422392" cy="3633047"/>
          </a:xfrm>
          <a:prstGeom prst="rect">
            <a:avLst/>
          </a:prstGeom>
          <a:noFill/>
          <a:ln>
            <a:noFill/>
          </a:ln>
        </p:spPr>
        <p:txBody>
          <a:bodyPr spcFirstLastPara="1" wrap="square" lIns="91425" tIns="45700" rIns="91425" bIns="45700" anchor="ctr"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51" name="Google Shape;51;p11"/>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0547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4"/>
        <p:cNvGrpSpPr/>
        <p:nvPr/>
      </p:nvGrpSpPr>
      <p:grpSpPr>
        <a:xfrm>
          <a:off x="0" y="0"/>
          <a:ext cx="0" cy="0"/>
          <a:chOff x="0" y="0"/>
          <a:chExt cx="0" cy="0"/>
        </a:xfrm>
      </p:grpSpPr>
      <p:sp>
        <p:nvSpPr>
          <p:cNvPr id="55" name="Google Shape;55;p12"/>
          <p:cNvSpPr/>
          <p:nvPr/>
        </p:nvSpPr>
        <p:spPr>
          <a:xfrm>
            <a:off x="447817" y="5141973"/>
            <a:ext cx="11298200" cy="1274702"/>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12"/>
          <p:cNvSpPr txBox="1">
            <a:spLocks noGrp="1"/>
          </p:cNvSpPr>
          <p:nvPr>
            <p:ph type="title"/>
          </p:nvPr>
        </p:nvSpPr>
        <p:spPr>
          <a:xfrm>
            <a:off x="581192" y="5262296"/>
            <a:ext cx="4909445" cy="689514"/>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2D58AC"/>
              </a:buClr>
              <a:buSzPts val="2000"/>
              <a:buFont typeface="Times New Roman"/>
              <a:buNone/>
              <a:defRPr sz="2000" b="0">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2"/>
          <p:cNvSpPr txBox="1">
            <a:spLocks noGrp="1"/>
          </p:cNvSpPr>
          <p:nvPr>
            <p:ph type="body" idx="1"/>
          </p:nvPr>
        </p:nvSpPr>
        <p:spPr>
          <a:xfrm>
            <a:off x="447816" y="601200"/>
            <a:ext cx="11292840" cy="4204800"/>
          </a:xfrm>
          <a:prstGeom prst="rect">
            <a:avLst/>
          </a:prstGeom>
          <a:noFill/>
          <a:ln>
            <a:noFill/>
          </a:ln>
        </p:spPr>
        <p:txBody>
          <a:bodyPr spcFirstLastPara="1" wrap="square" lIns="91425" tIns="45700" rIns="91425" bIns="45700" anchor="ctr" anchorCtr="0">
            <a:normAutofit/>
          </a:bodyPr>
          <a:lstStyle>
            <a:lvl1pPr marL="457200" lvl="0" indent="-345440" algn="l">
              <a:lnSpc>
                <a:spcPct val="100000"/>
              </a:lnSpc>
              <a:spcBef>
                <a:spcPts val="400"/>
              </a:spcBef>
              <a:spcAft>
                <a:spcPts val="0"/>
              </a:spcAft>
              <a:buSzPts val="1840"/>
              <a:buChar char="◼"/>
              <a:defRPr sz="2000">
                <a:solidFill>
                  <a:schemeClr val="dk2"/>
                </a:solidFill>
              </a:defRPr>
            </a:lvl1pPr>
            <a:lvl2pPr marL="914400" lvl="1" indent="-333756" algn="l">
              <a:lnSpc>
                <a:spcPct val="100000"/>
              </a:lnSpc>
              <a:spcBef>
                <a:spcPts val="600"/>
              </a:spcBef>
              <a:spcAft>
                <a:spcPts val="0"/>
              </a:spcAft>
              <a:buSzPts val="1656"/>
              <a:buChar char="◼"/>
              <a:defRPr sz="1800">
                <a:solidFill>
                  <a:schemeClr val="dk2"/>
                </a:solidFill>
              </a:defRPr>
            </a:lvl2pPr>
            <a:lvl3pPr marL="1371600" lvl="2" indent="-322072" algn="l">
              <a:lnSpc>
                <a:spcPct val="100000"/>
              </a:lnSpc>
              <a:spcBef>
                <a:spcPts val="600"/>
              </a:spcBef>
              <a:spcAft>
                <a:spcPts val="0"/>
              </a:spcAft>
              <a:buSzPts val="1472"/>
              <a:buChar char="◼"/>
              <a:defRPr sz="1600">
                <a:solidFill>
                  <a:schemeClr val="dk2"/>
                </a:solidFill>
              </a:defRPr>
            </a:lvl3pPr>
            <a:lvl4pPr marL="1828800" lvl="3" indent="-310388" algn="l">
              <a:lnSpc>
                <a:spcPct val="100000"/>
              </a:lnSpc>
              <a:spcBef>
                <a:spcPts val="600"/>
              </a:spcBef>
              <a:spcAft>
                <a:spcPts val="0"/>
              </a:spcAft>
              <a:buSzPts val="1288"/>
              <a:buChar char="◼"/>
              <a:defRPr sz="1400">
                <a:solidFill>
                  <a:schemeClr val="dk2"/>
                </a:solidFill>
              </a:defRPr>
            </a:lvl4pPr>
            <a:lvl5pPr marL="2286000" lvl="4" indent="-310388" algn="l">
              <a:lnSpc>
                <a:spcPct val="100000"/>
              </a:lnSpc>
              <a:spcBef>
                <a:spcPts val="600"/>
              </a:spcBef>
              <a:spcAft>
                <a:spcPts val="0"/>
              </a:spcAft>
              <a:buSzPts val="1288"/>
              <a:buChar char="◼"/>
              <a:defRPr sz="1400">
                <a:solidFill>
                  <a:schemeClr val="dk2"/>
                </a:solidFill>
              </a:defRPr>
            </a:lvl5pPr>
            <a:lvl6pPr marL="2743200" lvl="5" indent="-310388" algn="l">
              <a:lnSpc>
                <a:spcPct val="100000"/>
              </a:lnSpc>
              <a:spcBef>
                <a:spcPts val="600"/>
              </a:spcBef>
              <a:spcAft>
                <a:spcPts val="0"/>
              </a:spcAft>
              <a:buSzPts val="1288"/>
              <a:buChar char="◼"/>
              <a:defRPr sz="1400">
                <a:solidFill>
                  <a:schemeClr val="dk2"/>
                </a:solidFill>
              </a:defRPr>
            </a:lvl6pPr>
            <a:lvl7pPr marL="3200400" lvl="6" indent="-310388" algn="l">
              <a:lnSpc>
                <a:spcPct val="100000"/>
              </a:lnSpc>
              <a:spcBef>
                <a:spcPts val="600"/>
              </a:spcBef>
              <a:spcAft>
                <a:spcPts val="0"/>
              </a:spcAft>
              <a:buSzPts val="1288"/>
              <a:buChar char="◼"/>
              <a:defRPr sz="1400">
                <a:solidFill>
                  <a:schemeClr val="dk2"/>
                </a:solidFill>
              </a:defRPr>
            </a:lvl7pPr>
            <a:lvl8pPr marL="3657600" lvl="7" indent="-310388" algn="l">
              <a:lnSpc>
                <a:spcPct val="100000"/>
              </a:lnSpc>
              <a:spcBef>
                <a:spcPts val="600"/>
              </a:spcBef>
              <a:spcAft>
                <a:spcPts val="0"/>
              </a:spcAft>
              <a:buSzPts val="1288"/>
              <a:buChar char="◼"/>
              <a:defRPr sz="1400">
                <a:solidFill>
                  <a:schemeClr val="dk2"/>
                </a:solidFill>
              </a:defRPr>
            </a:lvl8pPr>
            <a:lvl9pPr marL="4114800" lvl="8" indent="-310388" algn="l">
              <a:lnSpc>
                <a:spcPct val="100000"/>
              </a:lnSpc>
              <a:spcBef>
                <a:spcPts val="600"/>
              </a:spcBef>
              <a:spcAft>
                <a:spcPts val="600"/>
              </a:spcAft>
              <a:buSzPts val="1288"/>
              <a:buChar char="◼"/>
              <a:defRPr sz="1400">
                <a:solidFill>
                  <a:schemeClr val="dk2"/>
                </a:solidFill>
              </a:defRPr>
            </a:lvl9pPr>
          </a:lstStyle>
          <a:p>
            <a:endParaRPr/>
          </a:p>
        </p:txBody>
      </p:sp>
      <p:sp>
        <p:nvSpPr>
          <p:cNvPr id="58" name="Google Shape;58;p12"/>
          <p:cNvSpPr txBox="1">
            <a:spLocks noGrp="1"/>
          </p:cNvSpPr>
          <p:nvPr>
            <p:ph type="body" idx="2"/>
          </p:nvPr>
        </p:nvSpPr>
        <p:spPr>
          <a:xfrm>
            <a:off x="5740823" y="5262296"/>
            <a:ext cx="5869987" cy="689515"/>
          </a:xfrm>
          <a:prstGeom prst="rect">
            <a:avLst/>
          </a:prstGeom>
          <a:noFill/>
          <a:ln>
            <a:noFill/>
          </a:ln>
        </p:spPr>
        <p:txBody>
          <a:bodyPr spcFirstLastPara="1" wrap="square" lIns="91425" tIns="45700" rIns="91425" bIns="45700" anchor="ctr" anchorCtr="0">
            <a:normAutofit/>
          </a:bodyPr>
          <a:lstStyle>
            <a:lvl1pPr marL="457200" lvl="0" indent="-228600" algn="r">
              <a:lnSpc>
                <a:spcPct val="100000"/>
              </a:lnSpc>
              <a:spcBef>
                <a:spcPts val="220"/>
              </a:spcBef>
              <a:spcAft>
                <a:spcPts val="0"/>
              </a:spcAft>
              <a:buSzPts val="1012"/>
              <a:buNone/>
              <a:defRPr sz="1100">
                <a:solidFill>
                  <a:schemeClr val="lt1"/>
                </a:solidFill>
              </a:defRPr>
            </a:lvl1pPr>
            <a:lvl2pPr marL="914400" lvl="1" indent="-228600" algn="l">
              <a:lnSpc>
                <a:spcPct val="100000"/>
              </a:lnSpc>
              <a:spcBef>
                <a:spcPts val="600"/>
              </a:spcBef>
              <a:spcAft>
                <a:spcPts val="0"/>
              </a:spcAft>
              <a:buSzPts val="1012"/>
              <a:buNone/>
              <a:defRPr sz="1100"/>
            </a:lvl2pPr>
            <a:lvl3pPr marL="1371600" lvl="2" indent="-228600" algn="l">
              <a:lnSpc>
                <a:spcPct val="100000"/>
              </a:lnSpc>
              <a:spcBef>
                <a:spcPts val="600"/>
              </a:spcBef>
              <a:spcAft>
                <a:spcPts val="0"/>
              </a:spcAft>
              <a:buSzPts val="920"/>
              <a:buNone/>
              <a:defRPr sz="1000"/>
            </a:lvl3pPr>
            <a:lvl4pPr marL="1828800" lvl="3" indent="-228600" algn="l">
              <a:lnSpc>
                <a:spcPct val="100000"/>
              </a:lnSpc>
              <a:spcBef>
                <a:spcPts val="600"/>
              </a:spcBef>
              <a:spcAft>
                <a:spcPts val="0"/>
              </a:spcAft>
              <a:buSzPts val="828"/>
              <a:buNone/>
              <a:defRPr sz="900"/>
            </a:lvl4pPr>
            <a:lvl5pPr marL="2286000" lvl="4" indent="-228600" algn="l">
              <a:lnSpc>
                <a:spcPct val="100000"/>
              </a:lnSpc>
              <a:spcBef>
                <a:spcPts val="600"/>
              </a:spcBef>
              <a:spcAft>
                <a:spcPts val="0"/>
              </a:spcAft>
              <a:buSzPts val="828"/>
              <a:buNone/>
              <a:defRPr sz="900"/>
            </a:lvl5pPr>
            <a:lvl6pPr marL="2743200" lvl="5" indent="-228600" algn="l">
              <a:lnSpc>
                <a:spcPct val="100000"/>
              </a:lnSpc>
              <a:spcBef>
                <a:spcPts val="600"/>
              </a:spcBef>
              <a:spcAft>
                <a:spcPts val="0"/>
              </a:spcAft>
              <a:buSzPts val="828"/>
              <a:buNone/>
              <a:defRPr sz="900"/>
            </a:lvl6pPr>
            <a:lvl7pPr marL="3200400" lvl="6" indent="-228600" algn="l">
              <a:lnSpc>
                <a:spcPct val="100000"/>
              </a:lnSpc>
              <a:spcBef>
                <a:spcPts val="600"/>
              </a:spcBef>
              <a:spcAft>
                <a:spcPts val="0"/>
              </a:spcAft>
              <a:buSzPts val="828"/>
              <a:buNone/>
              <a:defRPr sz="900"/>
            </a:lvl7pPr>
            <a:lvl8pPr marL="3657600" lvl="7" indent="-228600" algn="l">
              <a:lnSpc>
                <a:spcPct val="100000"/>
              </a:lnSpc>
              <a:spcBef>
                <a:spcPts val="600"/>
              </a:spcBef>
              <a:spcAft>
                <a:spcPts val="0"/>
              </a:spcAft>
              <a:buSzPts val="828"/>
              <a:buNone/>
              <a:defRPr sz="900"/>
            </a:lvl8pPr>
            <a:lvl9pPr marL="4114800" lvl="8" indent="-228600" algn="l">
              <a:lnSpc>
                <a:spcPct val="100000"/>
              </a:lnSpc>
              <a:spcBef>
                <a:spcPts val="600"/>
              </a:spcBef>
              <a:spcAft>
                <a:spcPts val="600"/>
              </a:spcAft>
              <a:buSzPts val="828"/>
              <a:buNone/>
              <a:defRPr sz="900"/>
            </a:lvl9pPr>
          </a:lstStyle>
          <a:p>
            <a:endParaRPr/>
          </a:p>
        </p:txBody>
      </p:sp>
      <p:sp>
        <p:nvSpPr>
          <p:cNvPr id="59" name="Google Shape;59;p12"/>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2"/>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3274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2"/>
        <p:cNvGrpSpPr/>
        <p:nvPr/>
      </p:nvGrpSpPr>
      <p:grpSpPr>
        <a:xfrm>
          <a:off x="0" y="0"/>
          <a:ext cx="0" cy="0"/>
          <a:chOff x="0" y="0"/>
          <a:chExt cx="0" cy="0"/>
        </a:xfrm>
      </p:grpSpPr>
      <p:sp>
        <p:nvSpPr>
          <p:cNvPr id="63" name="Google Shape;63;p14"/>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14"/>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4"/>
          <p:cNvSpPr txBox="1">
            <a:spLocks noGrp="1"/>
          </p:cNvSpPr>
          <p:nvPr>
            <p:ph type="body" idx="1"/>
          </p:nvPr>
        </p:nvSpPr>
        <p:spPr>
          <a:xfrm>
            <a:off x="887219" y="2250892"/>
            <a:ext cx="5087075" cy="536005"/>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40"/>
              </a:spcBef>
              <a:spcAft>
                <a:spcPts val="0"/>
              </a:spcAft>
              <a:buSzPts val="2024"/>
              <a:buNone/>
              <a:defRPr sz="2200" b="0">
                <a:solidFill>
                  <a:schemeClr val="accent2"/>
                </a:solidFill>
              </a:defRPr>
            </a:lvl1pPr>
            <a:lvl2pPr marL="914400" lvl="1" indent="-228600" algn="l">
              <a:lnSpc>
                <a:spcPct val="100000"/>
              </a:lnSpc>
              <a:spcBef>
                <a:spcPts val="600"/>
              </a:spcBef>
              <a:spcAft>
                <a:spcPts val="0"/>
              </a:spcAft>
              <a:buSzPts val="1840"/>
              <a:buNone/>
              <a:defRPr sz="2000" b="1"/>
            </a:lvl2pPr>
            <a:lvl3pPr marL="1371600" lvl="2" indent="-228600" algn="l">
              <a:lnSpc>
                <a:spcPct val="100000"/>
              </a:lnSpc>
              <a:spcBef>
                <a:spcPts val="600"/>
              </a:spcBef>
              <a:spcAft>
                <a:spcPts val="0"/>
              </a:spcAft>
              <a:buSzPts val="1656"/>
              <a:buNone/>
              <a:defRPr sz="1800" b="1"/>
            </a:lvl3pPr>
            <a:lvl4pPr marL="1828800" lvl="3" indent="-228600" algn="l">
              <a:lnSpc>
                <a:spcPct val="100000"/>
              </a:lnSpc>
              <a:spcBef>
                <a:spcPts val="600"/>
              </a:spcBef>
              <a:spcAft>
                <a:spcPts val="0"/>
              </a:spcAft>
              <a:buSzPts val="1472"/>
              <a:buNone/>
              <a:defRPr sz="1600" b="1"/>
            </a:lvl4pPr>
            <a:lvl5pPr marL="2286000" lvl="4" indent="-228600" algn="l">
              <a:lnSpc>
                <a:spcPct val="100000"/>
              </a:lnSpc>
              <a:spcBef>
                <a:spcPts val="600"/>
              </a:spcBef>
              <a:spcAft>
                <a:spcPts val="0"/>
              </a:spcAft>
              <a:buSzPts val="1472"/>
              <a:buNone/>
              <a:defRPr sz="1600" b="1"/>
            </a:lvl5pPr>
            <a:lvl6pPr marL="2743200" lvl="5" indent="-228600" algn="l">
              <a:lnSpc>
                <a:spcPct val="100000"/>
              </a:lnSpc>
              <a:spcBef>
                <a:spcPts val="600"/>
              </a:spcBef>
              <a:spcAft>
                <a:spcPts val="0"/>
              </a:spcAft>
              <a:buSzPts val="1472"/>
              <a:buNone/>
              <a:defRPr sz="1600" b="1"/>
            </a:lvl6pPr>
            <a:lvl7pPr marL="3200400" lvl="6" indent="-228600" algn="l">
              <a:lnSpc>
                <a:spcPct val="100000"/>
              </a:lnSpc>
              <a:spcBef>
                <a:spcPts val="600"/>
              </a:spcBef>
              <a:spcAft>
                <a:spcPts val="0"/>
              </a:spcAft>
              <a:buSzPts val="1472"/>
              <a:buNone/>
              <a:defRPr sz="1600" b="1"/>
            </a:lvl7pPr>
            <a:lvl8pPr marL="3657600" lvl="7" indent="-228600" algn="l">
              <a:lnSpc>
                <a:spcPct val="100000"/>
              </a:lnSpc>
              <a:spcBef>
                <a:spcPts val="600"/>
              </a:spcBef>
              <a:spcAft>
                <a:spcPts val="0"/>
              </a:spcAft>
              <a:buSzPts val="1472"/>
              <a:buNone/>
              <a:defRPr sz="1600" b="1"/>
            </a:lvl8pPr>
            <a:lvl9pPr marL="4114800" lvl="8" indent="-228600" algn="l">
              <a:lnSpc>
                <a:spcPct val="100000"/>
              </a:lnSpc>
              <a:spcBef>
                <a:spcPts val="600"/>
              </a:spcBef>
              <a:spcAft>
                <a:spcPts val="600"/>
              </a:spcAft>
              <a:buSzPts val="1472"/>
              <a:buNone/>
              <a:defRPr sz="1600" b="1"/>
            </a:lvl9pPr>
          </a:lstStyle>
          <a:p>
            <a:endParaRPr/>
          </a:p>
        </p:txBody>
      </p:sp>
      <p:sp>
        <p:nvSpPr>
          <p:cNvPr id="66" name="Google Shape;66;p14"/>
          <p:cNvSpPr txBox="1">
            <a:spLocks noGrp="1"/>
          </p:cNvSpPr>
          <p:nvPr>
            <p:ph type="body" idx="2"/>
          </p:nvPr>
        </p:nvSpPr>
        <p:spPr>
          <a:xfrm>
            <a:off x="581194"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67" name="Google Shape;67;p14"/>
          <p:cNvSpPr txBox="1">
            <a:spLocks noGrp="1"/>
          </p:cNvSpPr>
          <p:nvPr>
            <p:ph type="body" idx="3"/>
          </p:nvPr>
        </p:nvSpPr>
        <p:spPr>
          <a:xfrm>
            <a:off x="6523735" y="2250892"/>
            <a:ext cx="5087073" cy="553373"/>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40"/>
              </a:spcBef>
              <a:spcAft>
                <a:spcPts val="0"/>
              </a:spcAft>
              <a:buSzPts val="2024"/>
              <a:buNone/>
              <a:defRPr sz="2200" b="0">
                <a:solidFill>
                  <a:schemeClr val="accent2"/>
                </a:solidFill>
              </a:defRPr>
            </a:lvl1pPr>
            <a:lvl2pPr marL="914400" lvl="1" indent="-228600" algn="l">
              <a:lnSpc>
                <a:spcPct val="100000"/>
              </a:lnSpc>
              <a:spcBef>
                <a:spcPts val="600"/>
              </a:spcBef>
              <a:spcAft>
                <a:spcPts val="0"/>
              </a:spcAft>
              <a:buSzPts val="1840"/>
              <a:buNone/>
              <a:defRPr sz="2000" b="1"/>
            </a:lvl2pPr>
            <a:lvl3pPr marL="1371600" lvl="2" indent="-228600" algn="l">
              <a:lnSpc>
                <a:spcPct val="100000"/>
              </a:lnSpc>
              <a:spcBef>
                <a:spcPts val="600"/>
              </a:spcBef>
              <a:spcAft>
                <a:spcPts val="0"/>
              </a:spcAft>
              <a:buSzPts val="1656"/>
              <a:buNone/>
              <a:defRPr sz="1800" b="1"/>
            </a:lvl3pPr>
            <a:lvl4pPr marL="1828800" lvl="3" indent="-228600" algn="l">
              <a:lnSpc>
                <a:spcPct val="100000"/>
              </a:lnSpc>
              <a:spcBef>
                <a:spcPts val="600"/>
              </a:spcBef>
              <a:spcAft>
                <a:spcPts val="0"/>
              </a:spcAft>
              <a:buSzPts val="1472"/>
              <a:buNone/>
              <a:defRPr sz="1600" b="1"/>
            </a:lvl4pPr>
            <a:lvl5pPr marL="2286000" lvl="4" indent="-228600" algn="l">
              <a:lnSpc>
                <a:spcPct val="100000"/>
              </a:lnSpc>
              <a:spcBef>
                <a:spcPts val="600"/>
              </a:spcBef>
              <a:spcAft>
                <a:spcPts val="0"/>
              </a:spcAft>
              <a:buSzPts val="1472"/>
              <a:buNone/>
              <a:defRPr sz="1600" b="1"/>
            </a:lvl5pPr>
            <a:lvl6pPr marL="2743200" lvl="5" indent="-228600" algn="l">
              <a:lnSpc>
                <a:spcPct val="100000"/>
              </a:lnSpc>
              <a:spcBef>
                <a:spcPts val="600"/>
              </a:spcBef>
              <a:spcAft>
                <a:spcPts val="0"/>
              </a:spcAft>
              <a:buSzPts val="1472"/>
              <a:buNone/>
              <a:defRPr sz="1600" b="1"/>
            </a:lvl6pPr>
            <a:lvl7pPr marL="3200400" lvl="6" indent="-228600" algn="l">
              <a:lnSpc>
                <a:spcPct val="100000"/>
              </a:lnSpc>
              <a:spcBef>
                <a:spcPts val="600"/>
              </a:spcBef>
              <a:spcAft>
                <a:spcPts val="0"/>
              </a:spcAft>
              <a:buSzPts val="1472"/>
              <a:buNone/>
              <a:defRPr sz="1600" b="1"/>
            </a:lvl7pPr>
            <a:lvl8pPr marL="3657600" lvl="7" indent="-228600" algn="l">
              <a:lnSpc>
                <a:spcPct val="100000"/>
              </a:lnSpc>
              <a:spcBef>
                <a:spcPts val="600"/>
              </a:spcBef>
              <a:spcAft>
                <a:spcPts val="0"/>
              </a:spcAft>
              <a:buSzPts val="1472"/>
              <a:buNone/>
              <a:defRPr sz="1600" b="1"/>
            </a:lvl8pPr>
            <a:lvl9pPr marL="4114800" lvl="8" indent="-228600" algn="l">
              <a:lnSpc>
                <a:spcPct val="100000"/>
              </a:lnSpc>
              <a:spcBef>
                <a:spcPts val="600"/>
              </a:spcBef>
              <a:spcAft>
                <a:spcPts val="600"/>
              </a:spcAft>
              <a:buSzPts val="1472"/>
              <a:buNone/>
              <a:defRPr sz="1600" b="1"/>
            </a:lvl9pPr>
          </a:lstStyle>
          <a:p>
            <a:endParaRPr/>
          </a:p>
        </p:txBody>
      </p:sp>
      <p:sp>
        <p:nvSpPr>
          <p:cNvPr id="68" name="Google Shape;68;p14"/>
          <p:cNvSpPr txBox="1">
            <a:spLocks noGrp="1"/>
          </p:cNvSpPr>
          <p:nvPr>
            <p:ph type="body" idx="4"/>
          </p:nvPr>
        </p:nvSpPr>
        <p:spPr>
          <a:xfrm>
            <a:off x="6217709"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69" name="Google Shape;69;p14"/>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79103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2"/>
        <p:cNvGrpSpPr/>
        <p:nvPr/>
      </p:nvGrpSpPr>
      <p:grpSpPr>
        <a:xfrm>
          <a:off x="0" y="0"/>
          <a:ext cx="0" cy="0"/>
          <a:chOff x="0" y="0"/>
          <a:chExt cx="0" cy="0"/>
        </a:xfrm>
      </p:grpSpPr>
      <p:sp>
        <p:nvSpPr>
          <p:cNvPr id="73" name="Google Shape;73;p15"/>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5"/>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5"/>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15"/>
          <p:cNvSpPr/>
          <p:nvPr/>
        </p:nvSpPr>
        <p:spPr>
          <a:xfrm>
            <a:off x="440683"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5"/>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97077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8"/>
        <p:cNvGrpSpPr/>
        <p:nvPr/>
      </p:nvGrpSpPr>
      <p:grpSpPr>
        <a:xfrm>
          <a:off x="0" y="0"/>
          <a:ext cx="0" cy="0"/>
          <a:chOff x="0" y="0"/>
          <a:chExt cx="0" cy="0"/>
        </a:xfrm>
      </p:grpSpPr>
      <p:sp>
        <p:nvSpPr>
          <p:cNvPr id="79" name="Google Shape;79;p16"/>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6"/>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6"/>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17308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82"/>
        <p:cNvGrpSpPr/>
        <p:nvPr/>
      </p:nvGrpSpPr>
      <p:grpSpPr>
        <a:xfrm>
          <a:off x="0" y="0"/>
          <a:ext cx="0" cy="0"/>
          <a:chOff x="0" y="0"/>
          <a:chExt cx="0" cy="0"/>
        </a:xfrm>
      </p:grpSpPr>
      <p:sp>
        <p:nvSpPr>
          <p:cNvPr id="83" name="Google Shape;83;p17"/>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17"/>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7"/>
          <p:cNvSpPr txBox="1">
            <a:spLocks noGrp="1"/>
          </p:cNvSpPr>
          <p:nvPr>
            <p:ph type="body" idx="1"/>
          </p:nvPr>
        </p:nvSpPr>
        <p:spPr>
          <a:xfrm rot="5400000">
            <a:off x="4334603" y="-1417408"/>
            <a:ext cx="3522794" cy="11029616"/>
          </a:xfrm>
          <a:prstGeom prst="rect">
            <a:avLst/>
          </a:prstGeom>
          <a:noFill/>
          <a:ln>
            <a:noFill/>
          </a:ln>
        </p:spPr>
        <p:txBody>
          <a:bodyPr spcFirstLastPara="1" wrap="square" lIns="91425" tIns="45700" rIns="91425" bIns="45700" anchor="t" anchorCtr="0">
            <a:normAutofit/>
          </a:bodyPr>
          <a:lstStyle>
            <a:lvl1pPr marL="457200" lvl="0" indent="-333756" algn="l">
              <a:lnSpc>
                <a:spcPct val="100000"/>
              </a:lnSpc>
              <a:spcBef>
                <a:spcPts val="360"/>
              </a:spcBef>
              <a:spcAft>
                <a:spcPts val="0"/>
              </a:spcAft>
              <a:buSzPts val="1656"/>
              <a:buChar char="◼"/>
              <a:defRPr/>
            </a:lvl1pPr>
            <a:lvl2pPr marL="914400" lvl="1" indent="-322072" algn="l">
              <a:lnSpc>
                <a:spcPct val="100000"/>
              </a:lnSpc>
              <a:spcBef>
                <a:spcPts val="600"/>
              </a:spcBef>
              <a:spcAft>
                <a:spcPts val="0"/>
              </a:spcAft>
              <a:buSzPts val="1472"/>
              <a:buChar char="◼"/>
              <a:defRPr/>
            </a:lvl2pPr>
            <a:lvl3pPr marL="1371600" lvl="2" indent="-310388" algn="l">
              <a:lnSpc>
                <a:spcPct val="100000"/>
              </a:lnSpc>
              <a:spcBef>
                <a:spcPts val="600"/>
              </a:spcBef>
              <a:spcAft>
                <a:spcPts val="0"/>
              </a:spcAft>
              <a:buSzPts val="1288"/>
              <a:buChar char="◼"/>
              <a:defRPr/>
            </a:lvl3pPr>
            <a:lvl4pPr marL="1828800" lvl="3" indent="-298703" algn="l">
              <a:lnSpc>
                <a:spcPct val="100000"/>
              </a:lnSpc>
              <a:spcBef>
                <a:spcPts val="600"/>
              </a:spcBef>
              <a:spcAft>
                <a:spcPts val="0"/>
              </a:spcAft>
              <a:buSzPts val="1104"/>
              <a:buChar char="◼"/>
              <a:defRPr/>
            </a:lvl4pPr>
            <a:lvl5pPr marL="2286000" lvl="4" indent="-298704" algn="l">
              <a:lnSpc>
                <a:spcPct val="100000"/>
              </a:lnSpc>
              <a:spcBef>
                <a:spcPts val="600"/>
              </a:spcBef>
              <a:spcAft>
                <a:spcPts val="0"/>
              </a:spcAft>
              <a:buSzPts val="1104"/>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86" name="Google Shape;86;p17"/>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7"/>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7"/>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88567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9"/>
        <p:cNvGrpSpPr/>
        <p:nvPr/>
      </p:nvGrpSpPr>
      <p:grpSpPr>
        <a:xfrm>
          <a:off x="0" y="0"/>
          <a:ext cx="0" cy="0"/>
          <a:chOff x="0" y="0"/>
          <a:chExt cx="0" cy="0"/>
        </a:xfrm>
      </p:grpSpPr>
      <p:sp>
        <p:nvSpPr>
          <p:cNvPr id="90" name="Google Shape;90;p18"/>
          <p:cNvSpPr/>
          <p:nvPr/>
        </p:nvSpPr>
        <p:spPr>
          <a:xfrm>
            <a:off x="8839201" y="599725"/>
            <a:ext cx="2906817" cy="581695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18"/>
          <p:cNvSpPr txBox="1">
            <a:spLocks noGrp="1"/>
          </p:cNvSpPr>
          <p:nvPr>
            <p:ph type="title"/>
          </p:nvPr>
        </p:nvSpPr>
        <p:spPr>
          <a:xfrm rot="5400000">
            <a:off x="7249746" y="2265181"/>
            <a:ext cx="5183073" cy="2004164"/>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8"/>
          <p:cNvSpPr txBox="1">
            <a:spLocks noGrp="1"/>
          </p:cNvSpPr>
          <p:nvPr>
            <p:ph type="body" idx="1"/>
          </p:nvPr>
        </p:nvSpPr>
        <p:spPr>
          <a:xfrm rot="5400000">
            <a:off x="2131526" y="-680877"/>
            <a:ext cx="5183073" cy="7896279"/>
          </a:xfrm>
          <a:prstGeom prst="rect">
            <a:avLst/>
          </a:prstGeom>
          <a:noFill/>
          <a:ln>
            <a:noFill/>
          </a:ln>
        </p:spPr>
        <p:txBody>
          <a:bodyPr spcFirstLastPara="1" wrap="square" lIns="91425" tIns="45700" rIns="91425" bIns="45700" anchor="t" anchorCtr="0">
            <a:normAutofit/>
          </a:bodyPr>
          <a:lstStyle>
            <a:lvl1pPr marL="457200" lvl="0" indent="-333756" algn="l">
              <a:lnSpc>
                <a:spcPct val="100000"/>
              </a:lnSpc>
              <a:spcBef>
                <a:spcPts val="360"/>
              </a:spcBef>
              <a:spcAft>
                <a:spcPts val="0"/>
              </a:spcAft>
              <a:buSzPts val="1656"/>
              <a:buChar char="◼"/>
              <a:defRPr/>
            </a:lvl1pPr>
            <a:lvl2pPr marL="914400" lvl="1" indent="-333756" algn="l">
              <a:lnSpc>
                <a:spcPct val="100000"/>
              </a:lnSpc>
              <a:spcBef>
                <a:spcPts val="600"/>
              </a:spcBef>
              <a:spcAft>
                <a:spcPts val="0"/>
              </a:spcAft>
              <a:buSzPts val="1656"/>
              <a:buChar char="◼"/>
              <a:defRPr/>
            </a:lvl2pPr>
            <a:lvl3pPr marL="1371600" lvl="2" indent="-333756" algn="l">
              <a:lnSpc>
                <a:spcPct val="100000"/>
              </a:lnSpc>
              <a:spcBef>
                <a:spcPts val="600"/>
              </a:spcBef>
              <a:spcAft>
                <a:spcPts val="0"/>
              </a:spcAft>
              <a:buSzPts val="1656"/>
              <a:buChar char="◼"/>
              <a:defRPr/>
            </a:lvl3pPr>
            <a:lvl4pPr marL="1828800" lvl="3" indent="-333756" algn="l">
              <a:lnSpc>
                <a:spcPct val="100000"/>
              </a:lnSpc>
              <a:spcBef>
                <a:spcPts val="600"/>
              </a:spcBef>
              <a:spcAft>
                <a:spcPts val="0"/>
              </a:spcAft>
              <a:buSzPts val="1656"/>
              <a:buChar char="◼"/>
              <a:defRPr/>
            </a:lvl4pPr>
            <a:lvl5pPr marL="2286000" lvl="4" indent="-333756" algn="l">
              <a:lnSpc>
                <a:spcPct val="100000"/>
              </a:lnSpc>
              <a:spcBef>
                <a:spcPts val="600"/>
              </a:spcBef>
              <a:spcAft>
                <a:spcPts val="0"/>
              </a:spcAft>
              <a:buSzPts val="1656"/>
              <a:buChar char="◼"/>
              <a:defRPr/>
            </a:lvl5pPr>
            <a:lvl6pPr marL="2743200" lvl="5" indent="-333756" algn="l">
              <a:lnSpc>
                <a:spcPct val="100000"/>
              </a:lnSpc>
              <a:spcBef>
                <a:spcPts val="600"/>
              </a:spcBef>
              <a:spcAft>
                <a:spcPts val="0"/>
              </a:spcAft>
              <a:buSzPts val="1656"/>
              <a:buChar char="◼"/>
              <a:defRPr/>
            </a:lvl6pPr>
            <a:lvl7pPr marL="3200400" lvl="6" indent="-333756" algn="l">
              <a:lnSpc>
                <a:spcPct val="100000"/>
              </a:lnSpc>
              <a:spcBef>
                <a:spcPts val="600"/>
              </a:spcBef>
              <a:spcAft>
                <a:spcPts val="0"/>
              </a:spcAft>
              <a:buSzPts val="1656"/>
              <a:buChar char="◼"/>
              <a:defRPr/>
            </a:lvl7pPr>
            <a:lvl8pPr marL="3657600" lvl="7" indent="-333756" algn="l">
              <a:lnSpc>
                <a:spcPct val="100000"/>
              </a:lnSpc>
              <a:spcBef>
                <a:spcPts val="600"/>
              </a:spcBef>
              <a:spcAft>
                <a:spcPts val="0"/>
              </a:spcAft>
              <a:buSzPts val="1656"/>
              <a:buChar char="◼"/>
              <a:defRPr/>
            </a:lvl8pPr>
            <a:lvl9pPr marL="4114800" lvl="8" indent="-333756" algn="l">
              <a:lnSpc>
                <a:spcPct val="100000"/>
              </a:lnSpc>
              <a:spcBef>
                <a:spcPts val="600"/>
              </a:spcBef>
              <a:spcAft>
                <a:spcPts val="600"/>
              </a:spcAft>
              <a:buSzPts val="1656"/>
              <a:buChar char="◼"/>
              <a:defRPr/>
            </a:lvl9pPr>
          </a:lstStyle>
          <a:p>
            <a:endParaRPr/>
          </a:p>
        </p:txBody>
      </p:sp>
      <p:sp>
        <p:nvSpPr>
          <p:cNvPr id="93" name="Google Shape;93;p18"/>
          <p:cNvSpPr txBox="1">
            <a:spLocks noGrp="1"/>
          </p:cNvSpPr>
          <p:nvPr>
            <p:ph type="dt" idx="10"/>
          </p:nvPr>
        </p:nvSpPr>
        <p:spPr>
          <a:xfrm>
            <a:off x="8993673" y="5956137"/>
            <a:ext cx="1328141"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solidFill>
                  <a:srgbClr val="2D58A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8"/>
          <p:cNvSpPr txBox="1">
            <a:spLocks noGrp="1"/>
          </p:cNvSpPr>
          <p:nvPr>
            <p:ph type="ftr" idx="11"/>
          </p:nvPr>
        </p:nvSpPr>
        <p:spPr>
          <a:xfrm>
            <a:off x="774923" y="5951811"/>
            <a:ext cx="7896279"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8"/>
          <p:cNvSpPr txBox="1">
            <a:spLocks noGrp="1"/>
          </p:cNvSpPr>
          <p:nvPr>
            <p:ph type="sldNum" idx="12"/>
          </p:nvPr>
        </p:nvSpPr>
        <p:spPr>
          <a:xfrm>
            <a:off x="10446615" y="5956137"/>
            <a:ext cx="116419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2D58A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71957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581192" y="705124"/>
            <a:ext cx="11029616" cy="1189554"/>
          </a:xfrm>
          <a:prstGeom prst="rect">
            <a:avLst/>
          </a:prstGeom>
          <a:noFill/>
          <a:ln>
            <a:noFill/>
          </a:ln>
        </p:spPr>
        <p:txBody>
          <a:bodyPr spcFirstLastPara="1" wrap="square" lIns="91425" tIns="45700" rIns="91425" bIns="45700" anchor="b" anchorCtr="0">
            <a:normAutofit/>
          </a:bodyPr>
          <a:lstStyle>
            <a:lvl1pPr marR="0" lvl="0" algn="l" rtl="0">
              <a:lnSpc>
                <a:spcPct val="100000"/>
              </a:lnSpc>
              <a:spcBef>
                <a:spcPts val="0"/>
              </a:spcBef>
              <a:spcAft>
                <a:spcPts val="0"/>
              </a:spcAft>
              <a:buClr>
                <a:schemeClr val="lt1"/>
              </a:buClr>
              <a:buSzPts val="2800"/>
              <a:buFont typeface="Times New Roman"/>
              <a:buNone/>
              <a:defRPr sz="2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11" name="Google Shape;11;p7"/>
          <p:cNvSpPr txBox="1">
            <a:spLocks noGrp="1"/>
          </p:cNvSpPr>
          <p:nvPr>
            <p:ph type="body" idx="1"/>
          </p:nvPr>
        </p:nvSpPr>
        <p:spPr>
          <a:xfrm>
            <a:off x="581192" y="2336003"/>
            <a:ext cx="11029616" cy="3522794"/>
          </a:xfrm>
          <a:prstGeom prst="rect">
            <a:avLst/>
          </a:prstGeom>
          <a:noFill/>
          <a:ln>
            <a:noFill/>
          </a:ln>
        </p:spPr>
        <p:txBody>
          <a:bodyPr spcFirstLastPara="1" wrap="square" lIns="91425" tIns="45700" rIns="91425" bIns="45700" anchor="ctr" anchorCtr="0">
            <a:normAutofit/>
          </a:bodyPr>
          <a:lstStyle>
            <a:lvl1pPr marL="457200" marR="0" lvl="0" indent="-333756" algn="l" rtl="0">
              <a:lnSpc>
                <a:spcPct val="100000"/>
              </a:lnSpc>
              <a:spcBef>
                <a:spcPts val="360"/>
              </a:spcBef>
              <a:spcAft>
                <a:spcPts val="0"/>
              </a:spcAft>
              <a:buClr>
                <a:schemeClr val="accent2"/>
              </a:buClr>
              <a:buSzPts val="1656"/>
              <a:buFont typeface="Noto Sans Symbols"/>
              <a:buChar char="◼"/>
              <a:defRPr sz="1800" b="0" i="0" u="none" strike="noStrike" cap="none">
                <a:solidFill>
                  <a:schemeClr val="dk2"/>
                </a:solidFill>
                <a:latin typeface="Arial"/>
                <a:ea typeface="Arial"/>
                <a:cs typeface="Arial"/>
                <a:sym typeface="Arial"/>
              </a:defRPr>
            </a:lvl1pPr>
            <a:lvl2pPr marL="914400" marR="0" lvl="1" indent="-322072" algn="l" rtl="0">
              <a:lnSpc>
                <a:spcPct val="100000"/>
              </a:lnSpc>
              <a:spcBef>
                <a:spcPts val="600"/>
              </a:spcBef>
              <a:spcAft>
                <a:spcPts val="0"/>
              </a:spcAft>
              <a:buClr>
                <a:schemeClr val="accent2"/>
              </a:buClr>
              <a:buSzPts val="1472"/>
              <a:buFont typeface="Noto Sans Symbols"/>
              <a:buChar char="◼"/>
              <a:defRPr sz="1600" b="0" i="0" u="none" strike="noStrike" cap="none">
                <a:solidFill>
                  <a:schemeClr val="dk2"/>
                </a:solidFill>
                <a:latin typeface="Arial"/>
                <a:ea typeface="Arial"/>
                <a:cs typeface="Arial"/>
                <a:sym typeface="Arial"/>
              </a:defRPr>
            </a:lvl2pPr>
            <a:lvl3pPr marL="1371600" marR="0" lvl="2" indent="-310388" algn="l" rtl="0">
              <a:lnSpc>
                <a:spcPct val="100000"/>
              </a:lnSpc>
              <a:spcBef>
                <a:spcPts val="600"/>
              </a:spcBef>
              <a:spcAft>
                <a:spcPts val="0"/>
              </a:spcAft>
              <a:buClr>
                <a:schemeClr val="accent2"/>
              </a:buClr>
              <a:buSzPts val="1288"/>
              <a:buFont typeface="Noto Sans Symbols"/>
              <a:buChar char="◼"/>
              <a:defRPr sz="1400" b="0" i="0" u="none" strike="noStrike" cap="none">
                <a:solidFill>
                  <a:schemeClr val="dk2"/>
                </a:solidFill>
                <a:latin typeface="Arial"/>
                <a:ea typeface="Arial"/>
                <a:cs typeface="Arial"/>
                <a:sym typeface="Arial"/>
              </a:defRPr>
            </a:lvl3pPr>
            <a:lvl4pPr marL="1828800" marR="0" lvl="3" indent="-298703" algn="l" rtl="0">
              <a:lnSpc>
                <a:spcPct val="100000"/>
              </a:lnSpc>
              <a:spcBef>
                <a:spcPts val="600"/>
              </a:spcBef>
              <a:spcAft>
                <a:spcPts val="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4pPr>
            <a:lvl5pPr marL="2286000" marR="0" lvl="4" indent="-298704" algn="l" rtl="0">
              <a:lnSpc>
                <a:spcPct val="100000"/>
              </a:lnSpc>
              <a:spcBef>
                <a:spcPts val="600"/>
              </a:spcBef>
              <a:spcAft>
                <a:spcPts val="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5pPr>
            <a:lvl6pPr marL="2743200" marR="0" lvl="5" indent="-298704" algn="l" rtl="0">
              <a:lnSpc>
                <a:spcPct val="100000"/>
              </a:lnSpc>
              <a:spcBef>
                <a:spcPts val="600"/>
              </a:spcBef>
              <a:spcAft>
                <a:spcPts val="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6pPr>
            <a:lvl7pPr marL="3200400" marR="0" lvl="6" indent="-298704" algn="l" rtl="0">
              <a:lnSpc>
                <a:spcPct val="100000"/>
              </a:lnSpc>
              <a:spcBef>
                <a:spcPts val="600"/>
              </a:spcBef>
              <a:spcAft>
                <a:spcPts val="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7pPr>
            <a:lvl8pPr marL="3657600" marR="0" lvl="7" indent="-298703" algn="l" rtl="0">
              <a:lnSpc>
                <a:spcPct val="100000"/>
              </a:lnSpc>
              <a:spcBef>
                <a:spcPts val="600"/>
              </a:spcBef>
              <a:spcAft>
                <a:spcPts val="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8pPr>
            <a:lvl9pPr marL="4114800" marR="0" lvl="8" indent="-298703" algn="l" rtl="0">
              <a:lnSpc>
                <a:spcPct val="100000"/>
              </a:lnSpc>
              <a:spcBef>
                <a:spcPts val="600"/>
              </a:spcBef>
              <a:spcAft>
                <a:spcPts val="600"/>
              </a:spcAft>
              <a:buClr>
                <a:schemeClr val="accent2"/>
              </a:buClr>
              <a:buSzPts val="1104"/>
              <a:buFont typeface="Noto Sans Symbols"/>
              <a:buChar char="◼"/>
              <a:defRPr sz="1200" b="0" i="0" u="none" strike="noStrike" cap="none">
                <a:solidFill>
                  <a:schemeClr val="dk2"/>
                </a:solidFill>
                <a:latin typeface="Arial"/>
                <a:ea typeface="Arial"/>
                <a:cs typeface="Arial"/>
                <a:sym typeface="Arial"/>
              </a:defRPr>
            </a:lvl9pPr>
          </a:lstStyle>
          <a:p>
            <a:endParaRPr/>
          </a:p>
        </p:txBody>
      </p:sp>
      <p:sp>
        <p:nvSpPr>
          <p:cNvPr id="12" name="Google Shape;12;p7"/>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7"/>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7"/>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7"/>
          <p:cNvSpPr/>
          <p:nvPr/>
        </p:nvSpPr>
        <p:spPr>
          <a:xfrm>
            <a:off x="446534" y="457200"/>
            <a:ext cx="3703320" cy="94997"/>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7"/>
          <p:cNvSpPr/>
          <p:nvPr/>
        </p:nvSpPr>
        <p:spPr>
          <a:xfrm>
            <a:off x="8042147" y="453643"/>
            <a:ext cx="3703320" cy="98554"/>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7"/>
          <p:cNvSpPr/>
          <p:nvPr/>
        </p:nvSpPr>
        <p:spPr>
          <a:xfrm>
            <a:off x="4241830" y="457200"/>
            <a:ext cx="3703320" cy="9144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06747360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5" r:id="rId3"/>
    <p:sldLayoutId id="2147483666" r:id="rId4"/>
    <p:sldLayoutId id="2147483667" r:id="rId5"/>
    <p:sldLayoutId id="2147483668" r:id="rId6"/>
    <p:sldLayoutId id="2147483669" r:id="rId7"/>
    <p:sldLayoutId id="2147483670" r:id="rId8"/>
    <p:sldLayoutId id="2147483671"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historians.org/publications-and-directories/perspectives-on-history/may-2010/what-the-data-reveals-about-women-historia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77/0022487102053002008" TargetMode="External"/><Relationship Id="rId2" Type="http://schemas.openxmlformats.org/officeDocument/2006/relationships/hyperlink" Target="https://courses.lumenlearning.com/suny-educationalpsychology/chapter/gender-differences-in-the-classroo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researchleap.com/cooperative-classroom-best-prepare-new-generations-21st-century-practice/" TargetMode="External"/><Relationship Id="rId2" Type="http://schemas.openxmlformats.org/officeDocument/2006/relationships/image" Target="../media/image2.jpg"/><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s://creativecommons.org/licenses/by/3.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140401791db_0_240"/>
          <p:cNvSpPr txBox="1">
            <a:spLocks noGrp="1"/>
          </p:cNvSpPr>
          <p:nvPr>
            <p:ph type="ctrTitle"/>
          </p:nvPr>
        </p:nvSpPr>
        <p:spPr>
          <a:xfrm>
            <a:off x="581191" y="1020431"/>
            <a:ext cx="10993500" cy="14751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Why do we need Feminist Pedagogy?</a:t>
            </a:r>
            <a:endParaRPr dirty="0"/>
          </a:p>
        </p:txBody>
      </p:sp>
      <p:sp>
        <p:nvSpPr>
          <p:cNvPr id="289" name="Google Shape;289;g140401791db_0_240"/>
          <p:cNvSpPr txBox="1">
            <a:spLocks noGrp="1"/>
          </p:cNvSpPr>
          <p:nvPr>
            <p:ph type="subTitle" idx="1"/>
          </p:nvPr>
        </p:nvSpPr>
        <p:spPr>
          <a:xfrm>
            <a:off x="581194" y="2495445"/>
            <a:ext cx="10993500" cy="590400"/>
          </a:xfrm>
          <a:prstGeom prst="rect">
            <a:avLst/>
          </a:prstGeom>
        </p:spPr>
        <p:txBody>
          <a:bodyPr spcFirstLastPara="1" wrap="square" lIns="91425" tIns="45700" rIns="91425" bIns="45700" anchor="t" anchorCtr="0">
            <a:normAutofit/>
          </a:bodyPr>
          <a:lstStyle/>
          <a:p>
            <a:pPr marL="0" lvl="0" indent="0" algn="l" rtl="0">
              <a:spcBef>
                <a:spcPts val="320"/>
              </a:spcBef>
              <a:spcAft>
                <a:spcPts val="0"/>
              </a:spcAft>
              <a:buNone/>
            </a:pPr>
            <a:r>
              <a:rPr lang="en-US"/>
              <a:t>Kelsie Brook Eckert</a:t>
            </a:r>
            <a:endParaRPr/>
          </a:p>
        </p:txBody>
      </p:sp>
      <p:sp>
        <p:nvSpPr>
          <p:cNvPr id="290" name="Google Shape;290;g140401791db_0_240"/>
          <p:cNvSpPr txBox="1">
            <a:spLocks noGrp="1"/>
          </p:cNvSpPr>
          <p:nvPr>
            <p:ph type="sldNum" idx="12"/>
          </p:nvPr>
        </p:nvSpPr>
        <p:spPr>
          <a:xfrm>
            <a:off x="10558300" y="5956137"/>
            <a:ext cx="1016400" cy="365100"/>
          </a:xfrm>
          <a:prstGeom prst="rect">
            <a:avLst/>
          </a:prstGeom>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900" b="0" i="0" u="none" strike="noStrike" kern="0" cap="none" spc="0" normalizeH="0" baseline="0" noProof="0">
                <a:ln>
                  <a:noFill/>
                </a:ln>
                <a:solidFill>
                  <a:srgbClr val="2D58AC"/>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t>1</a:t>
            </a:fld>
            <a:endParaRPr kumimoji="0" sz="900" b="0" i="0" u="none" strike="noStrike" kern="0" cap="none" spc="0" normalizeH="0" baseline="0" noProof="0">
              <a:ln>
                <a:noFill/>
              </a:ln>
              <a:solidFill>
                <a:srgbClr val="2D58AC"/>
              </a:solidFill>
              <a:effectLst/>
              <a:uLnTx/>
              <a:uFillTx/>
              <a:latin typeface="Arial"/>
              <a:cs typeface="Arial"/>
              <a:sym typeface="Arial"/>
            </a:endParaRPr>
          </a:p>
        </p:txBody>
      </p:sp>
      <p:pic>
        <p:nvPicPr>
          <p:cNvPr id="291" name="Google Shape;291;g140401791db_0_240" descr="Text&#10;&#10;Description automatically generated"/>
          <p:cNvPicPr preferRelativeResize="0"/>
          <p:nvPr/>
        </p:nvPicPr>
        <p:blipFill rotWithShape="1">
          <a:blip r:embed="rId3">
            <a:alphaModFix/>
          </a:blip>
          <a:srcRect/>
          <a:stretch/>
        </p:blipFill>
        <p:spPr>
          <a:xfrm>
            <a:off x="-7709" y="5837569"/>
            <a:ext cx="1020433" cy="102043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ADAD05-CF1B-0F1E-AAD3-57BC59C710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graphicFrame>
        <p:nvGraphicFramePr>
          <p:cNvPr id="3" name="Chart 2">
            <a:extLst>
              <a:ext uri="{FF2B5EF4-FFF2-40B4-BE49-F238E27FC236}">
                <a16:creationId xmlns:a16="http://schemas.microsoft.com/office/drawing/2014/main" id="{0360450A-7B90-BACC-4691-C0DAEA53D5FA}"/>
              </a:ext>
            </a:extLst>
          </p:cNvPr>
          <p:cNvGraphicFramePr/>
          <p:nvPr>
            <p:extLst>
              <p:ext uri="{D42A27DB-BD31-4B8C-83A1-F6EECF244321}">
                <p14:modId xmlns:p14="http://schemas.microsoft.com/office/powerpoint/2010/main" val="3618946555"/>
              </p:ext>
            </p:extLst>
          </p:nvPr>
        </p:nvGraphicFramePr>
        <p:xfrm>
          <a:off x="2326105" y="1187116"/>
          <a:ext cx="6866021" cy="4539916"/>
        </p:xfrm>
        <a:graphic>
          <a:graphicData uri="http://schemas.openxmlformats.org/drawingml/2006/chart">
            <c:chart xmlns:c="http://schemas.openxmlformats.org/drawingml/2006/chart" xmlns:r="http://schemas.openxmlformats.org/officeDocument/2006/relationships" r:id="rId2"/>
          </a:graphicData>
        </a:graphic>
      </p:graphicFrame>
      <p:pic>
        <p:nvPicPr>
          <p:cNvPr id="4" name="Google Shape;291;g140401791db_0_240" descr="Text&#10;&#10;Description automatically generated">
            <a:extLst>
              <a:ext uri="{FF2B5EF4-FFF2-40B4-BE49-F238E27FC236}">
                <a16:creationId xmlns:a16="http://schemas.microsoft.com/office/drawing/2014/main" id="{2A89F101-C98A-88E5-9813-7BFA7549B833}"/>
              </a:ext>
            </a:extLst>
          </p:cNvPr>
          <p:cNvPicPr preferRelativeResize="0"/>
          <p:nvPr/>
        </p:nvPicPr>
        <p:blipFill rotWithShape="1">
          <a:blip r:embed="rId3">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270797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D996BA-26FB-6E51-E52F-FB06BADBA9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graphicFrame>
        <p:nvGraphicFramePr>
          <p:cNvPr id="3" name="Chart 2">
            <a:extLst>
              <a:ext uri="{FF2B5EF4-FFF2-40B4-BE49-F238E27FC236}">
                <a16:creationId xmlns:a16="http://schemas.microsoft.com/office/drawing/2014/main" id="{50B4514B-7DA1-E869-2644-07A054BBE8EA}"/>
              </a:ext>
            </a:extLst>
          </p:cNvPr>
          <p:cNvGraphicFramePr/>
          <p:nvPr>
            <p:extLst>
              <p:ext uri="{D42A27DB-BD31-4B8C-83A1-F6EECF244321}">
                <p14:modId xmlns:p14="http://schemas.microsoft.com/office/powerpoint/2010/main" val="1584553655"/>
              </p:ext>
            </p:extLst>
          </p:nvPr>
        </p:nvGraphicFramePr>
        <p:xfrm>
          <a:off x="2165684" y="1122947"/>
          <a:ext cx="8392616" cy="4833190"/>
        </p:xfrm>
        <a:graphic>
          <a:graphicData uri="http://schemas.openxmlformats.org/drawingml/2006/chart">
            <c:chart xmlns:c="http://schemas.openxmlformats.org/drawingml/2006/chart" xmlns:r="http://schemas.openxmlformats.org/officeDocument/2006/relationships" r:id="rId2"/>
          </a:graphicData>
        </a:graphic>
      </p:graphicFrame>
      <p:pic>
        <p:nvPicPr>
          <p:cNvPr id="4" name="Google Shape;291;g140401791db_0_240" descr="Text&#10;&#10;Description automatically generated">
            <a:extLst>
              <a:ext uri="{FF2B5EF4-FFF2-40B4-BE49-F238E27FC236}">
                <a16:creationId xmlns:a16="http://schemas.microsoft.com/office/drawing/2014/main" id="{9CA194D7-F5C6-0668-4D8A-27D7E00EF3AA}"/>
              </a:ext>
            </a:extLst>
          </p:cNvPr>
          <p:cNvPicPr preferRelativeResize="0"/>
          <p:nvPr/>
        </p:nvPicPr>
        <p:blipFill rotWithShape="1">
          <a:blip r:embed="rId3">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1811123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C256B6-D8E7-4BD9-8CB0-57BBF5D0CF1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graphicFrame>
        <p:nvGraphicFramePr>
          <p:cNvPr id="3" name="Chart 2">
            <a:extLst>
              <a:ext uri="{FF2B5EF4-FFF2-40B4-BE49-F238E27FC236}">
                <a16:creationId xmlns:a16="http://schemas.microsoft.com/office/drawing/2014/main" id="{981708A7-1958-3F94-AF89-E0537A420930}"/>
              </a:ext>
            </a:extLst>
          </p:cNvPr>
          <p:cNvGraphicFramePr/>
          <p:nvPr>
            <p:extLst>
              <p:ext uri="{D42A27DB-BD31-4B8C-83A1-F6EECF244321}">
                <p14:modId xmlns:p14="http://schemas.microsoft.com/office/powerpoint/2010/main" val="636970817"/>
              </p:ext>
            </p:extLst>
          </p:nvPr>
        </p:nvGraphicFramePr>
        <p:xfrm>
          <a:off x="1844842" y="946483"/>
          <a:ext cx="8839200" cy="4828675"/>
        </p:xfrm>
        <a:graphic>
          <a:graphicData uri="http://schemas.openxmlformats.org/drawingml/2006/chart">
            <c:chart xmlns:c="http://schemas.openxmlformats.org/drawingml/2006/chart" xmlns:r="http://schemas.openxmlformats.org/officeDocument/2006/relationships" r:id="rId2"/>
          </a:graphicData>
        </a:graphic>
      </p:graphicFrame>
      <p:pic>
        <p:nvPicPr>
          <p:cNvPr id="4" name="Google Shape;291;g140401791db_0_240" descr="Text&#10;&#10;Description automatically generated">
            <a:extLst>
              <a:ext uri="{FF2B5EF4-FFF2-40B4-BE49-F238E27FC236}">
                <a16:creationId xmlns:a16="http://schemas.microsoft.com/office/drawing/2014/main" id="{F55EA69B-1AA5-7A1F-9ECD-A73039B5C652}"/>
              </a:ext>
            </a:extLst>
          </p:cNvPr>
          <p:cNvPicPr preferRelativeResize="0"/>
          <p:nvPr/>
        </p:nvPicPr>
        <p:blipFill rotWithShape="1">
          <a:blip r:embed="rId3">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2604264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g140401791db_0_19"/>
          <p:cNvSpPr txBox="1">
            <a:spLocks noGrp="1"/>
          </p:cNvSpPr>
          <p:nvPr>
            <p:ph type="title"/>
          </p:nvPr>
        </p:nvSpPr>
        <p:spPr>
          <a:xfrm>
            <a:off x="581192" y="702156"/>
            <a:ext cx="11029500" cy="1013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Robert Townsend from the American Historical Association</a:t>
            </a:r>
            <a:endParaRPr dirty="0"/>
          </a:p>
        </p:txBody>
      </p:sp>
      <p:sp>
        <p:nvSpPr>
          <p:cNvPr id="317" name="Google Shape;317;g140401791db_0_19"/>
          <p:cNvSpPr txBox="1">
            <a:spLocks noGrp="1"/>
          </p:cNvSpPr>
          <p:nvPr>
            <p:ph type="body" idx="1"/>
          </p:nvPr>
        </p:nvSpPr>
        <p:spPr>
          <a:xfrm>
            <a:off x="581192" y="2180496"/>
            <a:ext cx="11029500" cy="3678300"/>
          </a:xfrm>
          <a:prstGeom prst="rect">
            <a:avLst/>
          </a:prstGeom>
        </p:spPr>
        <p:txBody>
          <a:bodyPr spcFirstLastPara="1" wrap="square" lIns="91425" tIns="45700" rIns="91425" bIns="45700" anchor="ctr" anchorCtr="0">
            <a:normAutofit/>
          </a:bodyPr>
          <a:lstStyle/>
          <a:p>
            <a:r>
              <a:rPr lang="en-US" dirty="0"/>
              <a:t>“The problems start with the students attracted to history. Over the past 20 years history has graduated some of the smallest proportions of female undergraduates of any field in higher education—well below all of the other humanities and social science disciplines outside of religious studies…The most troubling aspect of the trends in female student enrollment and graduation is the way history has plateaued at both the undergraduate and graduate level. If women continue to earn barely 40 percent of the degrees in history, that seems to set a rather hard ceiling for the representation of women among those employed in the discipline.” </a:t>
            </a:r>
          </a:p>
          <a:p>
            <a:pPr lvl="1"/>
            <a:r>
              <a:rPr lang="en-US" i="1" dirty="0"/>
              <a:t>Robert B. Townsend, “WHAT THE DATA REVEALS ABOUT WOMEN HISTORIANS,” Perspectives on History, May 1, 2010, </a:t>
            </a:r>
            <a:r>
              <a:rPr lang="en-US" i="1" u="sng" dirty="0">
                <a:hlinkClick r:id="rId3"/>
              </a:rPr>
              <a:t>https://www.historians.org/publications-and-directories/perspectives-on-history/may-2010/what-the-data-reveals-about-women-historians</a:t>
            </a:r>
            <a:r>
              <a:rPr lang="en-US" i="1" dirty="0"/>
              <a:t>. </a:t>
            </a:r>
          </a:p>
        </p:txBody>
      </p:sp>
      <p:sp>
        <p:nvSpPr>
          <p:cNvPr id="318" name="Google Shape;318;g140401791db_0_19"/>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900" b="0" i="0" u="none" strike="noStrike" kern="0" cap="none" spc="0" normalizeH="0" baseline="0" noProof="0">
                <a:ln>
                  <a:noFill/>
                </a:ln>
                <a:solidFill>
                  <a:srgbClr val="4590B8"/>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t>5</a:t>
            </a:fld>
            <a:endParaRPr kumimoji="0" sz="900" b="0" i="0" u="none" strike="noStrike" kern="0" cap="none" spc="0" normalizeH="0" baseline="0" noProof="0">
              <a:ln>
                <a:noFill/>
              </a:ln>
              <a:solidFill>
                <a:srgbClr val="4590B8"/>
              </a:solidFill>
              <a:effectLst/>
              <a:uLnTx/>
              <a:uFillTx/>
              <a:latin typeface="Arial"/>
              <a:cs typeface="Arial"/>
              <a:sym typeface="Arial"/>
            </a:endParaRPr>
          </a:p>
        </p:txBody>
      </p:sp>
      <p:pic>
        <p:nvPicPr>
          <p:cNvPr id="2" name="Google Shape;310;g140401791db_0_7" descr="Text&#10;&#10;Description automatically generated">
            <a:extLst>
              <a:ext uri="{FF2B5EF4-FFF2-40B4-BE49-F238E27FC236}">
                <a16:creationId xmlns:a16="http://schemas.microsoft.com/office/drawing/2014/main" id="{60752DCF-714A-BB86-E0A0-B8290FA2BD16}"/>
              </a:ext>
            </a:extLst>
          </p:cNvPr>
          <p:cNvPicPr preferRelativeResize="0"/>
          <p:nvPr/>
        </p:nvPicPr>
        <p:blipFill rotWithShape="1">
          <a:blip r:embed="rId4">
            <a:alphaModFix/>
          </a:blip>
          <a:srcRect/>
          <a:stretch/>
        </p:blipFill>
        <p:spPr>
          <a:xfrm>
            <a:off x="0" y="5837567"/>
            <a:ext cx="1020433" cy="1020433"/>
          </a:xfrm>
          <a:prstGeom prst="rect">
            <a:avLst/>
          </a:prstGeom>
          <a:noFill/>
          <a:ln>
            <a:noFill/>
          </a:ln>
        </p:spPr>
      </p:pic>
      <p:pic>
        <p:nvPicPr>
          <p:cNvPr id="3" name="Google Shape;291;g140401791db_0_240" descr="Text&#10;&#10;Description automatically generated">
            <a:extLst>
              <a:ext uri="{FF2B5EF4-FFF2-40B4-BE49-F238E27FC236}">
                <a16:creationId xmlns:a16="http://schemas.microsoft.com/office/drawing/2014/main" id="{59B92865-7D90-E8DA-89FD-4B34A4CFFC81}"/>
              </a:ext>
            </a:extLst>
          </p:cNvPr>
          <p:cNvPicPr preferRelativeResize="0"/>
          <p:nvPr/>
        </p:nvPicPr>
        <p:blipFill rotWithShape="1">
          <a:blip r:embed="rId4">
            <a:alphaModFix/>
          </a:blip>
          <a:srcRect/>
          <a:stretch/>
        </p:blipFill>
        <p:spPr>
          <a:xfrm>
            <a:off x="-7709" y="5837569"/>
            <a:ext cx="1020433" cy="102043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78B8C-8180-0216-23D3-F60DF0E61F31}"/>
              </a:ext>
            </a:extLst>
          </p:cNvPr>
          <p:cNvSpPr>
            <a:spLocks noGrp="1"/>
          </p:cNvSpPr>
          <p:nvPr>
            <p:ph type="title"/>
          </p:nvPr>
        </p:nvSpPr>
        <p:spPr/>
        <p:txBody>
          <a:bodyPr/>
          <a:lstStyle/>
          <a:p>
            <a:r>
              <a:rPr lang="en-US" dirty="0"/>
              <a:t>Girls need to feel like they belong</a:t>
            </a:r>
          </a:p>
        </p:txBody>
      </p:sp>
      <p:sp>
        <p:nvSpPr>
          <p:cNvPr id="3" name="Text Placeholder 2">
            <a:extLst>
              <a:ext uri="{FF2B5EF4-FFF2-40B4-BE49-F238E27FC236}">
                <a16:creationId xmlns:a16="http://schemas.microsoft.com/office/drawing/2014/main" id="{BD513E0D-E75F-8A0E-B003-67151ABD3146}"/>
              </a:ext>
            </a:extLst>
          </p:cNvPr>
          <p:cNvSpPr>
            <a:spLocks noGrp="1"/>
          </p:cNvSpPr>
          <p:nvPr>
            <p:ph type="body" idx="1"/>
          </p:nvPr>
        </p:nvSpPr>
        <p:spPr/>
        <p:txBody>
          <a:bodyPr>
            <a:normAutofit fontScale="77500" lnSpcReduction="20000"/>
          </a:bodyPr>
          <a:lstStyle/>
          <a:p>
            <a:r>
              <a:rPr lang="en-US" sz="2100" dirty="0"/>
              <a:t>Practices that empower </a:t>
            </a:r>
            <a:r>
              <a:rPr lang="en-US" sz="2100" i="1" dirty="0"/>
              <a:t>all </a:t>
            </a:r>
            <a:r>
              <a:rPr lang="en-US" sz="2100" dirty="0"/>
              <a:t>students to speak and engage in the classroom. </a:t>
            </a:r>
          </a:p>
          <a:p>
            <a:r>
              <a:rPr lang="en-US" sz="2100" dirty="0"/>
              <a:t>Student-centered practices that remove the teacher from the podium.</a:t>
            </a:r>
          </a:p>
          <a:p>
            <a:r>
              <a:rPr lang="en-US" sz="2100" dirty="0"/>
              <a:t>Boys speak up even when they are not called on. </a:t>
            </a:r>
          </a:p>
          <a:p>
            <a:r>
              <a:rPr lang="en-US" sz="2100" dirty="0"/>
              <a:t>Co-ed groupings fail because boys have a tendency, both in the class and the workspace, to ignore girls’ contributions. </a:t>
            </a:r>
          </a:p>
          <a:p>
            <a:r>
              <a:rPr lang="en-US" sz="2100" dirty="0"/>
              <a:t>Teachers give boys more attention in the classroom.</a:t>
            </a:r>
          </a:p>
          <a:p>
            <a:r>
              <a:rPr lang="en-US" sz="2100" dirty="0"/>
              <a:t>Schools reinforce traditional binary gendered expectations.</a:t>
            </a:r>
          </a:p>
          <a:p>
            <a:endParaRPr lang="en-US" dirty="0"/>
          </a:p>
          <a:p>
            <a:pPr lvl="1"/>
            <a:r>
              <a:rPr lang="en-US" dirty="0"/>
              <a:t>Lumen Learning, “Gender Differences in the Classroom,” Educational Psychology, N.D.,  </a:t>
            </a:r>
            <a:r>
              <a:rPr lang="en-US" u="sng" dirty="0">
                <a:hlinkClick r:id="rId2"/>
              </a:rPr>
              <a:t>https://courses.lumenlearning.com/suny-educationalpsychology/chapter/gender-differences-in-the-classroom/</a:t>
            </a:r>
            <a:r>
              <a:rPr lang="en-US" dirty="0"/>
              <a:t>. </a:t>
            </a:r>
          </a:p>
          <a:p>
            <a:pPr lvl="1"/>
            <a:r>
              <a:rPr lang="en-US" dirty="0"/>
              <a:t>Karen </a:t>
            </a:r>
            <a:r>
              <a:rPr lang="en-US" dirty="0" err="1"/>
              <a:t>Zittleman</a:t>
            </a:r>
            <a:r>
              <a:rPr lang="en-US" dirty="0"/>
              <a:t> and David </a:t>
            </a:r>
            <a:r>
              <a:rPr lang="en-US" dirty="0" err="1"/>
              <a:t>Sadker</a:t>
            </a:r>
            <a:r>
              <a:rPr lang="en-US" dirty="0"/>
              <a:t>, “Gender Bias in Teacher Education Texts: New (and Old) Lessons,” Journal of Teacher Education 53, no. 2 (March 2002): 168–80. </a:t>
            </a:r>
            <a:r>
              <a:rPr lang="en-US" u="sng" dirty="0">
                <a:hlinkClick r:id="rId3"/>
              </a:rPr>
              <a:t>https://doi.org/10.1177/0022487102053002008</a:t>
            </a:r>
            <a:r>
              <a:rPr lang="en-US" dirty="0"/>
              <a:t>. </a:t>
            </a:r>
          </a:p>
          <a:p>
            <a:pPr lvl="1"/>
            <a:r>
              <a:rPr lang="en-US" dirty="0"/>
              <a:t>Marina </a:t>
            </a:r>
            <a:r>
              <a:rPr lang="en-US" dirty="0" err="1"/>
              <a:t>Bassi</a:t>
            </a:r>
            <a:r>
              <a:rPr lang="en-US" dirty="0"/>
              <a:t> &amp; Mateo Diaz, Mercedes &amp; Blumberg, Rae &amp; Reynoso, Ana, Failing to notice? Uneven teachers’ attention to boys and girls in the classroom, IZA Journal of Labor Economics, 2018, 7. 10.1186/s40172-018-0069-4.   </a:t>
            </a:r>
          </a:p>
          <a:p>
            <a:pPr lvl="1"/>
            <a:r>
              <a:rPr lang="en-US" dirty="0"/>
              <a:t>Elizabeth J. Meyer, “Sex, Gender, and Education Research: The Case for Transgender Studies in Education,” Educational Researcher 51, no. 5 (June 2022): 315–23, https://</a:t>
            </a:r>
            <a:r>
              <a:rPr lang="en-US" dirty="0" err="1"/>
              <a:t>doi.org</a:t>
            </a:r>
            <a:r>
              <a:rPr lang="en-US" dirty="0"/>
              <a:t>/10.3102/0013189X211048870.</a:t>
            </a:r>
          </a:p>
          <a:p>
            <a:endParaRPr lang="en-US" dirty="0"/>
          </a:p>
        </p:txBody>
      </p:sp>
      <p:sp>
        <p:nvSpPr>
          <p:cNvPr id="4" name="Slide Number Placeholder 3">
            <a:extLst>
              <a:ext uri="{FF2B5EF4-FFF2-40B4-BE49-F238E27FC236}">
                <a16:creationId xmlns:a16="http://schemas.microsoft.com/office/drawing/2014/main" id="{6D5EDFC0-93C9-2008-4859-AECFB17C1E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pic>
        <p:nvPicPr>
          <p:cNvPr id="5" name="Google Shape;291;g140401791db_0_240" descr="Text&#10;&#10;Description automatically generated">
            <a:extLst>
              <a:ext uri="{FF2B5EF4-FFF2-40B4-BE49-F238E27FC236}">
                <a16:creationId xmlns:a16="http://schemas.microsoft.com/office/drawing/2014/main" id="{5516BE0E-A03E-F087-6370-AA56C4CDE3D2}"/>
              </a:ext>
            </a:extLst>
          </p:cNvPr>
          <p:cNvPicPr preferRelativeResize="0"/>
          <p:nvPr/>
        </p:nvPicPr>
        <p:blipFill rotWithShape="1">
          <a:blip r:embed="rId4">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322907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E6802103-CBA7-C61F-BFA4-47B35FBC113C}"/>
              </a:ext>
            </a:extLst>
          </p:cNvPr>
          <p:cNvSpPr>
            <a:spLocks noGrp="1"/>
          </p:cNvSpPr>
          <p:nvPr>
            <p:ph type="title"/>
          </p:nvPr>
        </p:nvSpPr>
        <p:spPr/>
        <p:txBody>
          <a:bodyPr/>
          <a:lstStyle/>
          <a:p>
            <a:r>
              <a:rPr lang="en-US" dirty="0"/>
              <a:t>Say it </a:t>
            </a:r>
            <a:r>
              <a:rPr lang="en-US" dirty="0" err="1"/>
              <a:t>Outloud</a:t>
            </a:r>
            <a:endParaRPr lang="en-US" dirty="0"/>
          </a:p>
        </p:txBody>
      </p:sp>
      <p:sp>
        <p:nvSpPr>
          <p:cNvPr id="17" name="Text Placeholder 16">
            <a:extLst>
              <a:ext uri="{FF2B5EF4-FFF2-40B4-BE49-F238E27FC236}">
                <a16:creationId xmlns:a16="http://schemas.microsoft.com/office/drawing/2014/main" id="{4910D857-F8AA-B2F5-E78F-09C0E7468B0B}"/>
              </a:ext>
            </a:extLst>
          </p:cNvPr>
          <p:cNvSpPr>
            <a:spLocks noGrp="1"/>
          </p:cNvSpPr>
          <p:nvPr>
            <p:ph type="body" idx="1"/>
          </p:nvPr>
        </p:nvSpPr>
        <p:spPr/>
        <p:txBody>
          <a:bodyPr/>
          <a:lstStyle/>
          <a:p>
            <a:r>
              <a:rPr lang="en-US" dirty="0"/>
              <a:t>Study:</a:t>
            </a:r>
          </a:p>
          <a:p>
            <a:pPr lvl="1"/>
            <a:r>
              <a:rPr lang="en-US" dirty="0"/>
              <a:t>Don’t say anything</a:t>
            </a:r>
          </a:p>
          <a:p>
            <a:pPr lvl="1"/>
            <a:r>
              <a:rPr lang="en-US" dirty="0"/>
              <a:t>Explicitly say girls do equally</a:t>
            </a:r>
          </a:p>
          <a:p>
            <a:pPr lvl="1"/>
            <a:r>
              <a:rPr lang="en-US" dirty="0"/>
              <a:t>And girls match boys</a:t>
            </a:r>
          </a:p>
        </p:txBody>
      </p:sp>
      <p:sp>
        <p:nvSpPr>
          <p:cNvPr id="4" name="Slide Number Placeholder 3">
            <a:extLst>
              <a:ext uri="{FF2B5EF4-FFF2-40B4-BE49-F238E27FC236}">
                <a16:creationId xmlns:a16="http://schemas.microsoft.com/office/drawing/2014/main" id="{7E632EC5-9F15-B53E-1D1D-B7167B495F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pic>
        <p:nvPicPr>
          <p:cNvPr id="20" name="Picture 19" descr="A person standing in front of a classroom with people sitting at desks&#10;&#10;Description automatically generated with low confidence">
            <a:extLst>
              <a:ext uri="{FF2B5EF4-FFF2-40B4-BE49-F238E27FC236}">
                <a16:creationId xmlns:a16="http://schemas.microsoft.com/office/drawing/2014/main" id="{3910F44F-FB94-802B-D70C-F4D46882640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457950" y="2487754"/>
            <a:ext cx="4953000" cy="2370666"/>
          </a:xfrm>
          <a:prstGeom prst="rect">
            <a:avLst/>
          </a:prstGeom>
        </p:spPr>
      </p:pic>
      <p:sp>
        <p:nvSpPr>
          <p:cNvPr id="21" name="TextBox 20">
            <a:extLst>
              <a:ext uri="{FF2B5EF4-FFF2-40B4-BE49-F238E27FC236}">
                <a16:creationId xmlns:a16="http://schemas.microsoft.com/office/drawing/2014/main" id="{B934D95C-8A1F-1ED4-DBBB-B169A471F135}"/>
              </a:ext>
            </a:extLst>
          </p:cNvPr>
          <p:cNvSpPr txBox="1"/>
          <p:nvPr/>
        </p:nvSpPr>
        <p:spPr>
          <a:xfrm>
            <a:off x="6457950" y="4955540"/>
            <a:ext cx="4953000" cy="230832"/>
          </a:xfrm>
          <a:prstGeom prst="rect">
            <a:avLst/>
          </a:prstGeom>
          <a:noFill/>
        </p:spPr>
        <p:txBody>
          <a:bodyPr wrap="square" rtlCol="0">
            <a:spAutoFit/>
          </a:bodyPr>
          <a:lstStyle/>
          <a:p>
            <a:r>
              <a:rPr lang="en-US" sz="900">
                <a:hlinkClick r:id="rId3" tooltip="https://researchleap.com/cooperative-classroom-best-prepare-new-generations-21st-century-practice/"/>
              </a:rPr>
              <a:t>This Photo</a:t>
            </a:r>
            <a:r>
              <a:rPr lang="en-US" sz="900"/>
              <a:t> by Unknown Author is licensed under </a:t>
            </a:r>
            <a:r>
              <a:rPr lang="en-US" sz="900">
                <a:hlinkClick r:id="rId4" tooltip="https://creativecommons.org/licenses/by/3.0/"/>
              </a:rPr>
              <a:t>CC BY</a:t>
            </a:r>
            <a:endParaRPr lang="en-US" sz="900"/>
          </a:p>
        </p:txBody>
      </p:sp>
      <p:pic>
        <p:nvPicPr>
          <p:cNvPr id="22" name="Google Shape;291;g140401791db_0_240" descr="Text&#10;&#10;Description automatically generated">
            <a:extLst>
              <a:ext uri="{FF2B5EF4-FFF2-40B4-BE49-F238E27FC236}">
                <a16:creationId xmlns:a16="http://schemas.microsoft.com/office/drawing/2014/main" id="{5185040E-4A13-C764-6B23-6A5A6BA8654B}"/>
              </a:ext>
            </a:extLst>
          </p:cNvPr>
          <p:cNvPicPr preferRelativeResize="0"/>
          <p:nvPr/>
        </p:nvPicPr>
        <p:blipFill rotWithShape="1">
          <a:blip r:embed="rId5">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306016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99F0B-386F-9858-EFBC-14427E4C7AF7}"/>
              </a:ext>
            </a:extLst>
          </p:cNvPr>
          <p:cNvSpPr>
            <a:spLocks noGrp="1"/>
          </p:cNvSpPr>
          <p:nvPr>
            <p:ph type="title"/>
          </p:nvPr>
        </p:nvSpPr>
        <p:spPr/>
        <p:txBody>
          <a:bodyPr/>
          <a:lstStyle/>
          <a:p>
            <a:r>
              <a:rPr lang="en-US" dirty="0"/>
              <a:t>Really Simple</a:t>
            </a:r>
          </a:p>
        </p:txBody>
      </p:sp>
      <p:sp>
        <p:nvSpPr>
          <p:cNvPr id="3" name="Text Placeholder 2">
            <a:extLst>
              <a:ext uri="{FF2B5EF4-FFF2-40B4-BE49-F238E27FC236}">
                <a16:creationId xmlns:a16="http://schemas.microsoft.com/office/drawing/2014/main" id="{148F61CE-6D5D-11EE-A4E0-60248727C7B7}"/>
              </a:ext>
            </a:extLst>
          </p:cNvPr>
          <p:cNvSpPr>
            <a:spLocks noGrp="1"/>
          </p:cNvSpPr>
          <p:nvPr>
            <p:ph type="body" idx="1"/>
          </p:nvPr>
        </p:nvSpPr>
        <p:spPr/>
        <p:txBody>
          <a:bodyPr/>
          <a:lstStyle/>
          <a:p>
            <a:r>
              <a:rPr lang="en-US" dirty="0"/>
              <a:t>White Boards</a:t>
            </a:r>
          </a:p>
          <a:p>
            <a:r>
              <a:rPr lang="en-US" dirty="0"/>
              <a:t>Thumbs Up/Down 1-5</a:t>
            </a:r>
          </a:p>
          <a:p>
            <a:r>
              <a:rPr lang="en-US" dirty="0"/>
              <a:t>Journaling</a:t>
            </a:r>
          </a:p>
          <a:p>
            <a:r>
              <a:rPr lang="en-US" dirty="0"/>
              <a:t>Entry and Exit Tickets</a:t>
            </a:r>
          </a:p>
          <a:p>
            <a:endParaRPr lang="en-US" dirty="0"/>
          </a:p>
        </p:txBody>
      </p:sp>
      <p:sp>
        <p:nvSpPr>
          <p:cNvPr id="4" name="Slide Number Placeholder 3">
            <a:extLst>
              <a:ext uri="{FF2B5EF4-FFF2-40B4-BE49-F238E27FC236}">
                <a16:creationId xmlns:a16="http://schemas.microsoft.com/office/drawing/2014/main" id="{50121881-91B5-EA0C-96C3-E5E34CC2C52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5" name="Google Shape;291;g140401791db_0_240" descr="Text&#10;&#10;Description automatically generated">
            <a:extLst>
              <a:ext uri="{FF2B5EF4-FFF2-40B4-BE49-F238E27FC236}">
                <a16:creationId xmlns:a16="http://schemas.microsoft.com/office/drawing/2014/main" id="{10F1E9C9-0997-AACE-B491-D1254000BD7F}"/>
              </a:ext>
            </a:extLst>
          </p:cNvPr>
          <p:cNvPicPr preferRelativeResize="0"/>
          <p:nvPr/>
        </p:nvPicPr>
        <p:blipFill rotWithShape="1">
          <a:blip r:embed="rId2">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204161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A4FC-C8C2-DED8-930F-1AD04610378F}"/>
              </a:ext>
            </a:extLst>
          </p:cNvPr>
          <p:cNvSpPr>
            <a:spLocks noGrp="1"/>
          </p:cNvSpPr>
          <p:nvPr>
            <p:ph type="title"/>
          </p:nvPr>
        </p:nvSpPr>
        <p:spPr/>
        <p:txBody>
          <a:bodyPr/>
          <a:lstStyle/>
          <a:p>
            <a:r>
              <a:rPr lang="en-US" dirty="0"/>
              <a:t>Examples</a:t>
            </a:r>
          </a:p>
        </p:txBody>
      </p:sp>
      <p:sp>
        <p:nvSpPr>
          <p:cNvPr id="3" name="Text Placeholder 2">
            <a:extLst>
              <a:ext uri="{FF2B5EF4-FFF2-40B4-BE49-F238E27FC236}">
                <a16:creationId xmlns:a16="http://schemas.microsoft.com/office/drawing/2014/main" id="{B63E9AC2-1DBF-6C4E-504A-6461ACD751BC}"/>
              </a:ext>
            </a:extLst>
          </p:cNvPr>
          <p:cNvSpPr>
            <a:spLocks noGrp="1"/>
          </p:cNvSpPr>
          <p:nvPr>
            <p:ph type="body" idx="1"/>
          </p:nvPr>
        </p:nvSpPr>
        <p:spPr/>
        <p:txBody>
          <a:bodyPr/>
          <a:lstStyle/>
          <a:p>
            <a:r>
              <a:rPr lang="en-US" dirty="0"/>
              <a:t>Inquiry Model</a:t>
            </a:r>
          </a:p>
          <a:p>
            <a:r>
              <a:rPr lang="en-US" dirty="0"/>
              <a:t>Moving Debate</a:t>
            </a:r>
          </a:p>
          <a:p>
            <a:r>
              <a:rPr lang="en-US" dirty="0"/>
              <a:t>Structured Discussions, Seminars, and Debate</a:t>
            </a:r>
          </a:p>
        </p:txBody>
      </p:sp>
      <p:sp>
        <p:nvSpPr>
          <p:cNvPr id="4" name="Slide Number Placeholder 3">
            <a:extLst>
              <a:ext uri="{FF2B5EF4-FFF2-40B4-BE49-F238E27FC236}">
                <a16:creationId xmlns:a16="http://schemas.microsoft.com/office/drawing/2014/main" id="{5FE4C976-1ADE-78AE-590F-33943C81585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pic>
        <p:nvPicPr>
          <p:cNvPr id="5" name="Google Shape;291;g140401791db_0_240" descr="Text&#10;&#10;Description automatically generated">
            <a:extLst>
              <a:ext uri="{FF2B5EF4-FFF2-40B4-BE49-F238E27FC236}">
                <a16:creationId xmlns:a16="http://schemas.microsoft.com/office/drawing/2014/main" id="{3DDBA6B2-7F4A-CD58-7D7E-1779317E367A}"/>
              </a:ext>
            </a:extLst>
          </p:cNvPr>
          <p:cNvPicPr preferRelativeResize="0"/>
          <p:nvPr/>
        </p:nvPicPr>
        <p:blipFill rotWithShape="1">
          <a:blip r:embed="rId2">
            <a:alphaModFix/>
          </a:blip>
          <a:srcRect/>
          <a:stretch/>
        </p:blipFill>
        <p:spPr>
          <a:xfrm>
            <a:off x="-7709" y="5837569"/>
            <a:ext cx="1020433" cy="1020433"/>
          </a:xfrm>
          <a:prstGeom prst="rect">
            <a:avLst/>
          </a:prstGeom>
          <a:noFill/>
          <a:ln>
            <a:noFill/>
          </a:ln>
        </p:spPr>
      </p:pic>
    </p:spTree>
    <p:extLst>
      <p:ext uri="{BB962C8B-B14F-4D97-AF65-F5344CB8AC3E}">
        <p14:creationId xmlns:p14="http://schemas.microsoft.com/office/powerpoint/2010/main" val="343986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vidend">
  <a:themeElements>
    <a:clrScheme name="Dividend">
      <a:dk1>
        <a:srgbClr val="000000"/>
      </a:dk1>
      <a:lt1>
        <a:srgbClr val="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490</Words>
  <Application>Microsoft Macintosh PowerPoint</Application>
  <PresentationFormat>Widescreen</PresentationFormat>
  <Paragraphs>46</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Noto Sans Symbols</vt:lpstr>
      <vt:lpstr>Times New Roman</vt:lpstr>
      <vt:lpstr>Dividend</vt:lpstr>
      <vt:lpstr>Why do we need Feminist Pedagogy?</vt:lpstr>
      <vt:lpstr>PowerPoint Presentation</vt:lpstr>
      <vt:lpstr>PowerPoint Presentation</vt:lpstr>
      <vt:lpstr>PowerPoint Presentation</vt:lpstr>
      <vt:lpstr>Robert Townsend from the American Historical Association</vt:lpstr>
      <vt:lpstr>Girls need to feel like they belong</vt:lpstr>
      <vt:lpstr>Say it Outloud</vt:lpstr>
      <vt:lpstr>Really Simple</vt:lpstr>
      <vt:lpstr>Examples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need Feminist Pedagogy?</dc:title>
  <dc:creator>Kelsie Eckert</dc:creator>
  <cp:lastModifiedBy>Kelsie Eckert</cp:lastModifiedBy>
  <cp:revision>7</cp:revision>
  <dcterms:created xsi:type="dcterms:W3CDTF">2022-08-25T14:35:56Z</dcterms:created>
  <dcterms:modified xsi:type="dcterms:W3CDTF">2022-08-29T19:04:31Z</dcterms:modified>
</cp:coreProperties>
</file>