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3" r:id="rId4"/>
    <p:sldId id="31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F1DF-A3D7-47E9-B495-586EB14D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7A1A8-AA47-4F4E-BB18-B974B30EC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5EA6B-7431-4AE1-A9BD-81CEDC8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5489-0349-41D3-97AD-51A1E6493DF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6857B-EB9A-4BCC-BBF1-A4F552315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A719D-5E7F-457D-97EC-063CF521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EA95-042F-4BA0-BD4A-C725B5B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6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C06F-C448-44E6-8376-682789F12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6C189-F928-4A7F-8695-7CF604395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EEDEE-3981-49F8-AC8A-3C6752D4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5489-0349-41D3-97AD-51A1E6493DF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3F218-62F3-47A1-BFEB-AE1A535F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39ADD-9F99-43F6-8B23-577BD316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EA95-042F-4BA0-BD4A-C725B5B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DF24BA-A476-480D-8F9C-38C4E1500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7CFEC-A510-40D4-B631-330F9014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43351-7297-4A64-8C40-9B43165D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5489-0349-41D3-97AD-51A1E6493DF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D226D-E9FB-4F81-A145-08514381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39466-1143-4817-9174-DCFB7FCF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EA95-042F-4BA0-BD4A-C725B5B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8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5F22-B9B2-40B6-B167-FE4DBE5A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373D-8292-4982-B3B1-F98004F67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53716-DD68-47B9-BDCB-64EC0911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5489-0349-41D3-97AD-51A1E6493DF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525DA-1820-4765-8602-9D6E9CAB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CA298-53F3-413B-A356-1C60302F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EA95-042F-4BA0-BD4A-C725B5B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0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2420-8DD3-4D60-9864-65A94E1F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8930B-4A36-4815-B4DF-A20D981E5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DBD9C-A046-4D82-8F2C-3E00FB2C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5489-0349-41D3-97AD-51A1E6493DF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87414-716B-4921-82F3-693BC258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7DC8E-25F4-4143-B32A-578FF74D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EA95-042F-4BA0-BD4A-C725B5B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2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B56B-EB87-4929-8553-9B86FA29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1B3E-1EC6-46CC-BE99-36E7D1020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00086-D667-4499-95F8-75E28D60B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B287E-ABCD-4DC5-8D39-98AEE5E2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5489-0349-41D3-97AD-51A1E6493DF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5CE85-0A11-4403-981C-0975127E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32277-0719-4D13-98EB-6844A71F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EA95-042F-4BA0-BD4A-C725B5B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1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7BDB-0121-4669-935B-93D02921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5AAA3-5177-4F9C-9B2A-6B5770743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E7118-FD88-4E49-97FD-A364ACC34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41F91-71C9-42F1-AA36-3CFA96813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C84170-A1A9-4451-8A0A-683445E05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33408-672C-4B5C-A5C8-EF5DA8B8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5489-0349-41D3-97AD-51A1E6493DF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28BA3-6664-4059-9310-F6A0B027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80A62-84F9-4A41-B391-C36FEFBC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EA95-042F-4BA0-BD4A-C725B5B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0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7AE5D-BD13-4725-BE3E-EDC0F11F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7D339-DEC3-4316-8779-3391B5C91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5489-0349-41D3-97AD-51A1E6493DF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4FA25-3273-47F5-B653-DF3C7E35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5A359-E4A0-48D0-8B45-E447B290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EA95-042F-4BA0-BD4A-C725B5B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7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EEE435-1EAD-4463-BB70-F8FA99627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5489-0349-41D3-97AD-51A1E6493DF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0F7733-F578-443C-9AD2-DB956609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F87E6-DDA4-4CA4-BF99-A4D40A6F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EA95-042F-4BA0-BD4A-C725B5B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8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5391-B3A9-4CDF-B96D-AA17B86D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4A823-DC40-499E-B399-BAD40A1B6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04F20-65FB-40DC-8B51-6C8D1A6FB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37ACA-4049-4F71-8647-80B36CE4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5489-0349-41D3-97AD-51A1E6493DF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A3EAB-6C21-4C5E-BE02-9B442F4F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508C6-1A96-4A28-AE08-7DF15122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EA95-042F-4BA0-BD4A-C725B5B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B039-120F-4001-97AC-DC24C65A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BBA0B-935C-4AF9-B496-3FC191A48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FE009-EE1D-49CC-A8B0-22223E08C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F0B8B-D67D-4B48-AF2D-0B4F9FD5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5489-0349-41D3-97AD-51A1E6493DF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C04AD-AE3A-4F9C-B0D1-26457C8C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8C2A9-841B-4CEB-8383-F6F9630A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EA95-042F-4BA0-BD4A-C725B5B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740EB1-A47A-45B9-9345-389E8128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DFB12-14DF-4311-B3CF-BF91C27ED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8416-336B-4245-9246-91019FCE3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E5489-0349-41D3-97AD-51A1E6493DF9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B0151-72F6-4720-837A-5701B67BB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02A3F-ACEB-4CBF-A2CC-0665E0289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DEA95-042F-4BA0-BD4A-C725B5B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6F8B1F3-43CC-4ADF-83B9-FB6870646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8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B9F3D-54F9-412F-B025-6EAB2B0C3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6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generated with high confidence">
            <a:extLst>
              <a:ext uri="{FF2B5EF4-FFF2-40B4-BE49-F238E27FC236}">
                <a16:creationId xmlns:a16="http://schemas.microsoft.com/office/drawing/2014/main" id="{4AD02CA9-78DA-44BD-9FFC-2A7186B94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"/>
            <a:ext cx="12192000" cy="68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6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ign with black text&#10;&#10;Description generated with very high confidence">
            <a:extLst>
              <a:ext uri="{FF2B5EF4-FFF2-40B4-BE49-F238E27FC236}">
                <a16:creationId xmlns:a16="http://schemas.microsoft.com/office/drawing/2014/main" id="{6E4B2833-A5F4-4134-AD0A-7B322D2E7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8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surraoam@outlook.com</dc:creator>
  <cp:lastModifiedBy>surraoam@outlook.com</cp:lastModifiedBy>
  <cp:revision>17</cp:revision>
  <dcterms:created xsi:type="dcterms:W3CDTF">2018-05-03T13:36:31Z</dcterms:created>
  <dcterms:modified xsi:type="dcterms:W3CDTF">2018-06-22T18:54:40Z</dcterms:modified>
</cp:coreProperties>
</file>