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56" d="100"/>
          <a:sy n="56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9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1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3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6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3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6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1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A3AB-6890-4504-A3AC-3713889185E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A981-81EF-420F-931A-58EDCAD6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67DB-7780-4F2F-8216-1AE73A974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139" y="2487524"/>
            <a:ext cx="5061348" cy="1373070"/>
          </a:xfrm>
        </p:spPr>
        <p:txBody>
          <a:bodyPr/>
          <a:lstStyle/>
          <a:p>
            <a:r>
              <a:rPr lang="en-US" dirty="0"/>
              <a:t>Calendar Skills </a:t>
            </a:r>
          </a:p>
        </p:txBody>
      </p:sp>
      <p:pic>
        <p:nvPicPr>
          <p:cNvPr id="10242" name="Picture 2" descr="Image result for calendar">
            <a:extLst>
              <a:ext uri="{FF2B5EF4-FFF2-40B4-BE49-F238E27FC236}">
                <a16:creationId xmlns:a16="http://schemas.microsoft.com/office/drawing/2014/main" id="{99C48200-CA69-4F43-BDC9-674F9B20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591074"/>
            <a:ext cx="3687763" cy="36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this month and let’s answer some questions.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38D7C9-8123-4C0F-9849-EB3D6E6805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month and year is it here?</a:t>
            </a:r>
          </a:p>
          <a:p>
            <a:r>
              <a:rPr lang="en-US" dirty="0">
                <a:solidFill>
                  <a:schemeClr val="bg1"/>
                </a:solidFill>
              </a:rPr>
              <a:t>How many days are in this month?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8th fall on? </a:t>
            </a:r>
          </a:p>
          <a:p>
            <a:r>
              <a:rPr lang="en-US" dirty="0">
                <a:solidFill>
                  <a:schemeClr val="bg1"/>
                </a:solidFill>
              </a:rPr>
              <a:t>How many Thursdays are in this month? 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first day of the month fall on? </a:t>
            </a:r>
          </a:p>
          <a:p>
            <a:r>
              <a:rPr lang="en-US" dirty="0">
                <a:solidFill>
                  <a:schemeClr val="bg1"/>
                </a:solidFill>
              </a:rPr>
              <a:t>What month comes next?</a:t>
            </a:r>
          </a:p>
          <a:p>
            <a:endParaRPr lang="en-US" dirty="0"/>
          </a:p>
        </p:txBody>
      </p:sp>
      <p:pic>
        <p:nvPicPr>
          <p:cNvPr id="6146" name="Picture 2" descr="Image result for july calendar 2020">
            <a:extLst>
              <a:ext uri="{FF2B5EF4-FFF2-40B4-BE49-F238E27FC236}">
                <a16:creationId xmlns:a16="http://schemas.microsoft.com/office/drawing/2014/main" id="{18DB234E-1652-4BE9-BC6C-3D9A0FB4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06" y="2089222"/>
            <a:ext cx="5853394" cy="45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2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this month and let’s answer some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D18E-1900-44AA-BA7D-7B2F47DE3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4352" y="2537279"/>
            <a:ext cx="4700058" cy="359931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month and year is it here?</a:t>
            </a:r>
          </a:p>
          <a:p>
            <a:r>
              <a:rPr lang="en-US" dirty="0">
                <a:solidFill>
                  <a:schemeClr val="bg1"/>
                </a:solidFill>
              </a:rPr>
              <a:t>How many days are in this month?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28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fall on? </a:t>
            </a:r>
          </a:p>
          <a:p>
            <a:r>
              <a:rPr lang="en-US" dirty="0">
                <a:solidFill>
                  <a:schemeClr val="bg1"/>
                </a:solidFill>
              </a:rPr>
              <a:t>How many Tuesdays are in this month? 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last day of the month fall on? </a:t>
            </a:r>
          </a:p>
          <a:p>
            <a:r>
              <a:rPr lang="en-US" dirty="0">
                <a:solidFill>
                  <a:schemeClr val="bg1"/>
                </a:solidFill>
              </a:rPr>
              <a:t>What month comes next?</a:t>
            </a:r>
          </a:p>
          <a:p>
            <a:endParaRPr lang="en-US" dirty="0"/>
          </a:p>
        </p:txBody>
      </p:sp>
      <p:pic>
        <p:nvPicPr>
          <p:cNvPr id="7170" name="Picture 2" descr="Image result for february calendar">
            <a:extLst>
              <a:ext uri="{FF2B5EF4-FFF2-40B4-BE49-F238E27FC236}">
                <a16:creationId xmlns:a16="http://schemas.microsoft.com/office/drawing/2014/main" id="{4A9C4595-60FF-4261-9B53-6ACA2DA1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5" y="2082574"/>
            <a:ext cx="6119507" cy="40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3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have a personal calendar? Many people use the calendar on their phones or use a small pocket calendar to keep track of their schedules. </a:t>
            </a:r>
          </a:p>
        </p:txBody>
      </p:sp>
      <p:pic>
        <p:nvPicPr>
          <p:cNvPr id="8194" name="Picture 2" descr="Image result for personal pocket calendar">
            <a:extLst>
              <a:ext uri="{FF2B5EF4-FFF2-40B4-BE49-F238E27FC236}">
                <a16:creationId xmlns:a16="http://schemas.microsoft.com/office/drawing/2014/main" id="{39183C24-F8E7-4448-92EA-85B6690A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1" y="2342210"/>
            <a:ext cx="5714149" cy="38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alendar on phone">
            <a:extLst>
              <a:ext uri="{FF2B5EF4-FFF2-40B4-BE49-F238E27FC236}">
                <a16:creationId xmlns:a16="http://schemas.microsoft.com/office/drawing/2014/main" id="{3AF2A1FB-FB15-4C50-BE20-82093FB7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70" y="2670255"/>
            <a:ext cx="5219214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9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is </a:t>
            </a:r>
            <a:r>
              <a:rPr lang="en-US"/>
              <a:t>a calendar &amp; why do we use one?</a:t>
            </a:r>
            <a:endParaRPr lang="en-US" dirty="0"/>
          </a:p>
        </p:txBody>
      </p:sp>
      <p:pic>
        <p:nvPicPr>
          <p:cNvPr id="9218" name="Picture 2" descr="Image result for calendar">
            <a:extLst>
              <a:ext uri="{FF2B5EF4-FFF2-40B4-BE49-F238E27FC236}">
                <a16:creationId xmlns:a16="http://schemas.microsoft.com/office/drawing/2014/main" id="{50AB2A8C-3127-49C5-A468-4D6679AC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1455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2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calendar. A calendar displays the months and days of the year.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F6452-8608-4799-9D2B-20B4A5F1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77" y="2219415"/>
            <a:ext cx="7375046" cy="44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DC51-BB4F-4DF6-8A8D-E315C48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Calendars are helpful resources to keep track of the days, months, and seasons. It also allows you to keep track of holidays, special events, and a daily schedule.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54B7E-B94A-40AB-8C9D-8F4CBD15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23" y="2462316"/>
            <a:ext cx="7082554" cy="36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8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12 months in a year. Do you know what they are?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4F270-3127-44F9-B13A-D8219E82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96" y="2213933"/>
            <a:ext cx="3552825" cy="436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DBA5E-683A-459D-AA84-02AE135C6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70" y="2812130"/>
            <a:ext cx="5206402" cy="31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month has 30 or 31 days. February is the only month that has 28 days, but every 4 years, it has 29 days! That year is called a leap year.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960E5-1792-4220-B398-AF77557E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66" y="2091074"/>
            <a:ext cx="5962467" cy="47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4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week has 7 days in it. Do you know the order of days?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42301-D645-4F4A-AC47-0555D301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84" y="2262910"/>
            <a:ext cx="6666432" cy="44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this month and let’s answer some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6FB68-13AD-4C7D-9397-139C5B455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023" y="2505456"/>
            <a:ext cx="4700058" cy="359931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month and year is it here?</a:t>
            </a:r>
          </a:p>
          <a:p>
            <a:r>
              <a:rPr lang="en-US" dirty="0">
                <a:solidFill>
                  <a:schemeClr val="bg1"/>
                </a:solidFill>
              </a:rPr>
              <a:t>How many days are in this month?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14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fall on? </a:t>
            </a:r>
          </a:p>
          <a:p>
            <a:r>
              <a:rPr lang="en-US" dirty="0">
                <a:solidFill>
                  <a:schemeClr val="bg1"/>
                </a:solidFill>
              </a:rPr>
              <a:t>How many Mondays are in this month? 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last day of the month fall on? </a:t>
            </a:r>
          </a:p>
          <a:p>
            <a:r>
              <a:rPr lang="en-US" dirty="0">
                <a:solidFill>
                  <a:schemeClr val="bg1"/>
                </a:solidFill>
              </a:rPr>
              <a:t>What month comes next?</a:t>
            </a:r>
          </a:p>
        </p:txBody>
      </p:sp>
      <p:pic>
        <p:nvPicPr>
          <p:cNvPr id="3074" name="Picture 2" descr="Image result for september calendar">
            <a:extLst>
              <a:ext uri="{FF2B5EF4-FFF2-40B4-BE49-F238E27FC236}">
                <a16:creationId xmlns:a16="http://schemas.microsoft.com/office/drawing/2014/main" id="{07D126DC-A022-4D8C-8C57-7F5C4B96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1" y="2133466"/>
            <a:ext cx="4967287" cy="45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6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this month and let’s answer some questions.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54EE83-E27E-4CE5-93D4-008472D303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month and year is it here?</a:t>
            </a:r>
          </a:p>
          <a:p>
            <a:r>
              <a:rPr lang="en-US" dirty="0">
                <a:solidFill>
                  <a:schemeClr val="bg1"/>
                </a:solidFill>
              </a:rPr>
              <a:t>How many days are in this month?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fall on? </a:t>
            </a:r>
          </a:p>
          <a:p>
            <a:r>
              <a:rPr lang="en-US" dirty="0">
                <a:solidFill>
                  <a:schemeClr val="bg1"/>
                </a:solidFill>
              </a:rPr>
              <a:t>How many Fridays are in this month? 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first day of the month fall on? </a:t>
            </a:r>
          </a:p>
          <a:p>
            <a:r>
              <a:rPr lang="en-US" dirty="0">
                <a:solidFill>
                  <a:schemeClr val="bg1"/>
                </a:solidFill>
              </a:rPr>
              <a:t>What month comes next?</a:t>
            </a:r>
          </a:p>
          <a:p>
            <a:endParaRPr lang="en-US" dirty="0"/>
          </a:p>
        </p:txBody>
      </p:sp>
      <p:pic>
        <p:nvPicPr>
          <p:cNvPr id="4098" name="Picture 2" descr="Image result for june calendar">
            <a:extLst>
              <a:ext uri="{FF2B5EF4-FFF2-40B4-BE49-F238E27FC236}">
                <a16:creationId xmlns:a16="http://schemas.microsoft.com/office/drawing/2014/main" id="{62F9A0BD-411C-4500-B5E9-E33414AC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2451173"/>
            <a:ext cx="58578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9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9AC59B-3A12-4C4C-AE73-43AE479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this month and let’s answer some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4A58-473E-4796-B0E5-C97023496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6173" y="2505456"/>
            <a:ext cx="4700058" cy="359931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month is it here?</a:t>
            </a:r>
          </a:p>
          <a:p>
            <a:r>
              <a:rPr lang="en-US" dirty="0">
                <a:solidFill>
                  <a:schemeClr val="bg1"/>
                </a:solidFill>
              </a:rPr>
              <a:t>How many days are in this month?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21st fall on? </a:t>
            </a:r>
          </a:p>
          <a:p>
            <a:r>
              <a:rPr lang="en-US" dirty="0">
                <a:solidFill>
                  <a:schemeClr val="bg1"/>
                </a:solidFill>
              </a:rPr>
              <a:t>How many Wednesdays are in this month? </a:t>
            </a:r>
          </a:p>
          <a:p>
            <a:r>
              <a:rPr lang="en-US" dirty="0">
                <a:solidFill>
                  <a:schemeClr val="bg1"/>
                </a:solidFill>
              </a:rPr>
              <a:t>What day does the last day of the month fall on? </a:t>
            </a:r>
          </a:p>
          <a:p>
            <a:r>
              <a:rPr lang="en-US" dirty="0">
                <a:solidFill>
                  <a:schemeClr val="bg1"/>
                </a:solidFill>
              </a:rPr>
              <a:t>What month comes next?</a:t>
            </a:r>
          </a:p>
          <a:p>
            <a:endParaRPr lang="en-US" dirty="0"/>
          </a:p>
        </p:txBody>
      </p:sp>
      <p:pic>
        <p:nvPicPr>
          <p:cNvPr id="5122" name="Picture 2" descr="Image result for decembe calendar">
            <a:extLst>
              <a:ext uri="{FF2B5EF4-FFF2-40B4-BE49-F238E27FC236}">
                <a16:creationId xmlns:a16="http://schemas.microsoft.com/office/drawing/2014/main" id="{FD42CCBA-3F08-4232-BFA6-895A98236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9" y="2162556"/>
            <a:ext cx="5598041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25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453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Calendar Skills </vt:lpstr>
      <vt:lpstr>This is a calendar. A calendar displays the months and days of the year. </vt:lpstr>
      <vt:lpstr>Calendars are helpful resources to keep track of the days, months, and seasons. It also allows you to keep track of holidays, special events, and a daily schedule.</vt:lpstr>
      <vt:lpstr>There are 12 months in a year. Do you know what they are?</vt:lpstr>
      <vt:lpstr>Every month has 30 or 31 days. February is the only month that has 28 days, but every 4 years, it has 29 days! That year is called a leap year. </vt:lpstr>
      <vt:lpstr>Every week has 7 days in it. Do you know the order of days? </vt:lpstr>
      <vt:lpstr>Look at this month and let’s answer some questions.</vt:lpstr>
      <vt:lpstr>Look at this month and let’s answer some questions.</vt:lpstr>
      <vt:lpstr>Look at this month and let’s answer some questions.</vt:lpstr>
      <vt:lpstr>Look at this month and let’s answer some questions.</vt:lpstr>
      <vt:lpstr>Look at this month and let’s answer some questions.</vt:lpstr>
      <vt:lpstr>Do you have a personal calendar? Many people use the calendar on their phones or use a small pocket calendar to keep track of their schedules. </vt:lpstr>
      <vt:lpstr>Review: What is a calendar &amp; why do we use one?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Skills </dc:title>
  <dc:creator>quynhnguyen4@gmail.com</dc:creator>
  <cp:lastModifiedBy>quynhnguyen4@gmail.com</cp:lastModifiedBy>
  <cp:revision>8</cp:revision>
  <dcterms:created xsi:type="dcterms:W3CDTF">2020-03-23T15:05:41Z</dcterms:created>
  <dcterms:modified xsi:type="dcterms:W3CDTF">2021-01-18T14:29:43Z</dcterms:modified>
</cp:coreProperties>
</file>