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66" r:id="rId3"/>
    <p:sldId id="367" r:id="rId4"/>
    <p:sldId id="370" r:id="rId5"/>
    <p:sldId id="375" r:id="rId6"/>
    <p:sldId id="3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59768-154E-47CD-92E8-1D9E4EA77DBA}" v="5" dt="2023-08-23T04:51:2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0392C-B35A-4338-BF3B-A374CE4F2AE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96D2-093F-4365-B3A0-4E9344AD2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26289-CAED-5942-8678-0E502F48C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26289-CAED-5942-8678-0E502F48C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8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26289-CAED-5942-8678-0E502F48C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8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26289-CAED-5942-8678-0E502F48C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3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26289-CAED-5942-8678-0E502F48C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1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132D-EE26-14B2-C6CD-82B22885F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6C37-3992-B9B7-09AD-640434D0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8C184-DA14-145D-4669-DEC6C510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3F507-A924-FD1D-D4A4-8ABE950F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4247-8CF2-CE85-47B1-99C8BABF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EC0D-26CF-4486-9CCA-B6C4C1EB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225F6-8F69-AFB2-143A-7DE03316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B0BA1-D34C-3152-A7D8-6B75119D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4008-9B0F-6C12-70C6-39590B66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BA7B4-27F9-C876-7944-E8CFBCA9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DB079-BC0D-E119-4845-0597B3DD7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A5E06-0481-3FF8-4970-36D15041A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8C48-3FEF-32A4-2EDB-1FD9811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BBA0-906C-7004-21DB-1994AE7E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04194-BC37-1A91-AC54-3588BED9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3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4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2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BC82-0E09-0B84-3444-412D46E4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FBB4-1D44-1BD3-6149-6DA6FC25F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F725B-6AD2-CA84-D6C2-1C4E67E7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A6C1-3B36-B844-65E1-A3B48F7E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5F2C-29F1-FEF6-568B-E95DF170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7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2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3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2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F9D3-1631-574E-B794-15810466C68F}"/>
              </a:ext>
            </a:extLst>
          </p:cNvPr>
          <p:cNvSpPr/>
          <p:nvPr/>
        </p:nvSpPr>
        <p:spPr>
          <a:xfrm>
            <a:off x="6039681" y="0"/>
            <a:ext cx="52652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C32C3-0E38-EF40-8753-699E473F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56227-D7D4-F943-AFB2-F20F8B42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8" y="1983146"/>
            <a:ext cx="2853911" cy="2891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DF3D-F69D-9941-B6AB-0FDADE7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550" y="2964400"/>
            <a:ext cx="4660900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DA1688-B217-4843-B0D0-29E1D202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3550" y="3477161"/>
            <a:ext cx="4660900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917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084A-AF84-EAC2-992B-8D8EF934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F32B6-1B8A-33F1-C7CB-DB66FFF87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FFC5A-0C4B-3930-F01B-740BBD89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A7E0-59BA-712F-EB0F-DA2516E2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5BF10-5BA2-627C-1223-F21E2944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7B0E-B2E4-8DCE-59AC-071A9843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7EFB2-B4B5-3A37-7E8E-C016DDD33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ACAD4-2B21-58C2-9937-BFCE2FE37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3478-C585-61CB-ED8C-39523ACD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6ACEC-1717-35DB-05EF-B47E3C0F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D240-ABFC-9932-B047-7D2075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5B52-89E9-0646-5F17-FAF49DDE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233ED-7FB2-4057-D245-28E0D4032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D603D-61B5-2BAF-82C6-E6062020C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0A58C-C73E-DA26-D467-920E0D78F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B2F56-6039-0E6A-7DE5-B58F35289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5AEC9-89AB-6A8D-761D-23A293CC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482DF-4880-08F2-877F-27676233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DE700-63F3-57F2-E6F6-9542694A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983F-FD39-89C2-A2B3-BC470AF7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AEF13-2B2B-D729-641E-D2AE7A80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A4674-4BA3-6C50-158D-50F5BFA1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C7182-8D13-120E-9DC9-A03F30EE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6E930-2E4E-2445-214A-C2B90A74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A0058-5313-541C-4F87-57E6E951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43ED9-A90C-E07F-38F8-BD28FC6A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E12E-B950-010A-B38F-2104A418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DE60-4B2B-8731-F6D2-3ADF6CDF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56688-97AA-61BD-6C09-E89A6B26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DAF9C-ACFB-EB5A-D0CD-E566F25D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7744C-0975-1A80-49DD-004FAC26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EA29C-4740-DBFC-5052-8484B685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5717-7E1F-B1DD-DD32-ADE08A6E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81238-C991-8CCB-8FF5-A329299FE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54173-05D8-C551-F0C3-1808E042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06C3C-4E09-376F-20C6-9F752407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9558C-A320-123E-5719-407F52D0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A460-75D8-9077-CF13-808F22CE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7DDFF-F2AA-9E5B-BCC9-57B79B12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B1EE8-FF3D-EAFB-C8C9-053FA483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118DB-4434-9228-6A63-6B3D0C5D3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7EF6-B16F-4867-85F3-21EDB44ACA0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916E8-F588-7B1F-6CBC-D72D49BE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D981-F9EB-31A8-2011-9CCA8FC51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1050-96AD-4A33-A56C-AE1E3224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81749"/>
            <a:ext cx="2743200" cy="190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0D36-D9E4-E943-8D3F-D74CAF1FA28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81749"/>
            <a:ext cx="4114800" cy="190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81749"/>
            <a:ext cx="2743200" cy="190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AC56-E01A-F74D-9010-B0A5DC26A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video" Target="https://www.youtube.com/embed/-6IMRBDvOwo?feature=oembed" TargetMode="Externa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LaYVqj1El1A?feature=oembe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bEusrD8g-dM?feature=oembed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video" Target="https://www.youtube.com/embed/IWySwN-9MAo?feature=oembed" TargetMode="Externa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audio" Target="../media/media2.m4a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video" Target="https://www.youtube.com/embed/0pXTk7s08TY?feature=oembed" TargetMode="Externa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hyperlink" Target="https://www.youtube.com/watch?v=0pXTk7s08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6CA99-7E39-D543-A82B-067FFCC1C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1DD72-A6D1-BAD2-64B0-EC97135C3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901" y="5392907"/>
            <a:ext cx="2999492" cy="967043"/>
          </a:xfrm>
          <a:prstGeom prst="rect">
            <a:avLst/>
          </a:prstGeom>
        </p:spPr>
      </p:pic>
      <p:pic>
        <p:nvPicPr>
          <p:cNvPr id="5" name="Online Media 7" title="3 Reasons Why It's Important To Solve Problems">
            <a:hlinkClick r:id="" action="ppaction://media"/>
            <a:extLst>
              <a:ext uri="{FF2B5EF4-FFF2-40B4-BE49-F238E27FC236}">
                <a16:creationId xmlns:a16="http://schemas.microsoft.com/office/drawing/2014/main" id="{44CB33C3-168D-E8B5-2767-71E231EFA2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95607" y="542428"/>
            <a:ext cx="11200786" cy="5817522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4AF2796B-91D0-58BF-F90D-1488C0DF3A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02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"/>
    </mc:Choice>
    <mc:Fallback xmlns="">
      <p:transition spd="slow" advTm="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6CA99-7E39-D543-A82B-067FFCC1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1DD72-A6D1-BAD2-64B0-EC97135C3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901" y="5392907"/>
            <a:ext cx="2999492" cy="967043"/>
          </a:xfrm>
          <a:prstGeom prst="rect">
            <a:avLst/>
          </a:prstGeom>
        </p:spPr>
      </p:pic>
      <p:pic>
        <p:nvPicPr>
          <p:cNvPr id="5" name="Online Media 6" title="Find Problem, Solve Problem | Ariana Glantz | TEDxMemphis">
            <a:hlinkClick r:id="" action="ppaction://media"/>
            <a:extLst>
              <a:ext uri="{FF2B5EF4-FFF2-40B4-BE49-F238E27FC236}">
                <a16:creationId xmlns:a16="http://schemas.microsoft.com/office/drawing/2014/main" id="{B02A04D2-190D-7159-C530-6D519D7C9C3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62000" y="609600"/>
            <a:ext cx="10210800" cy="5126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40ADF-75A1-B6C1-92B3-3B869C1704D0}"/>
              </a:ext>
            </a:extLst>
          </p:cNvPr>
          <p:cNvSpPr txBox="1"/>
          <p:nvPr/>
        </p:nvSpPr>
        <p:spPr>
          <a:xfrm>
            <a:off x="419100" y="5819210"/>
            <a:ext cx="887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YouTube Sans"/>
                <a:ea typeface="+mn-ea"/>
                <a:cs typeface="+mn-cs"/>
              </a:rPr>
              <a:t>Find Problem, Solve Problem | Ariana Glantz     530     https://www.youtube.com/watch?v=LaYVqj1El1A        </a:t>
            </a:r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7ACEE6B7-4290-271A-00CC-9FACBDD4385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7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6CA99-7E39-D543-A82B-067FFCC1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881AC-FC90-87F7-8597-A033259CCCF2}"/>
              </a:ext>
            </a:extLst>
          </p:cNvPr>
          <p:cNvSpPr txBox="1"/>
          <p:nvPr/>
        </p:nvSpPr>
        <p:spPr>
          <a:xfrm>
            <a:off x="513349" y="716549"/>
            <a:ext cx="1119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1DD72-A6D1-BAD2-64B0-EC97135C3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901" y="5392907"/>
            <a:ext cx="2999492" cy="967043"/>
          </a:xfrm>
          <a:prstGeom prst="rect">
            <a:avLst/>
          </a:prstGeom>
        </p:spPr>
      </p:pic>
      <p:pic>
        <p:nvPicPr>
          <p:cNvPr id="5" name="Online Media 10" title="Creative thinking - how to get out of the box and generate ideas: Giovanni Corazza at TEDxRoma">
            <a:hlinkClick r:id="" action="ppaction://media"/>
            <a:extLst>
              <a:ext uri="{FF2B5EF4-FFF2-40B4-BE49-F238E27FC236}">
                <a16:creationId xmlns:a16="http://schemas.microsoft.com/office/drawing/2014/main" id="{E3A2E5D5-A166-27AB-6623-2F9AAF41072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57200" y="609600"/>
            <a:ext cx="11125200" cy="4783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41594C-4F75-594F-0813-EF7A59CAE7E0}"/>
              </a:ext>
            </a:extLst>
          </p:cNvPr>
          <p:cNvSpPr txBox="1"/>
          <p:nvPr/>
        </p:nvSpPr>
        <p:spPr>
          <a:xfrm>
            <a:off x="256600" y="6002507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YouTube Sans"/>
                <a:ea typeface="+mn-ea"/>
                <a:cs typeface="+mn-cs"/>
              </a:rPr>
              <a:t>Creative thinking - how to get out of the box and generate ideas: Giovanni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YouTube Sans"/>
                <a:ea typeface="+mn-ea"/>
                <a:cs typeface="+mn-cs"/>
              </a:rPr>
              <a:t>Corazza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YouTube Sans"/>
                <a:ea typeface="+mn-ea"/>
                <a:cs typeface="+mn-cs"/>
              </a:rPr>
              <a:t> 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YouTube Sans"/>
                <a:ea typeface="+mn-ea"/>
                <a:cs typeface="+mn-cs"/>
              </a:rPr>
              <a:t>TEDxRoma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YouTube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C0F4D-174D-2FAD-BA8E-3B50AF2E91BC}"/>
              </a:ext>
            </a:extLst>
          </p:cNvPr>
          <p:cNvSpPr txBox="1"/>
          <p:nvPr/>
        </p:nvSpPr>
        <p:spPr>
          <a:xfrm>
            <a:off x="457200" y="55626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https://www.youtube.com/watch?v=bEusrD8g-dM</a:t>
            </a:r>
          </a:p>
        </p:txBody>
      </p:sp>
      <p:pic>
        <p:nvPicPr>
          <p:cNvPr id="12" name="Graphic 12">
            <a:extLst>
              <a:ext uri="{FF2B5EF4-FFF2-40B4-BE49-F238E27FC236}">
                <a16:creationId xmlns:a16="http://schemas.microsoft.com/office/drawing/2014/main" id="{39A4753A-D71F-7A81-A08E-8A4C0164390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5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6CA99-7E39-D543-A82B-067FFCC1C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881AC-FC90-87F7-8597-A033259CCCF2}"/>
              </a:ext>
            </a:extLst>
          </p:cNvPr>
          <p:cNvSpPr txBox="1"/>
          <p:nvPr/>
        </p:nvSpPr>
        <p:spPr>
          <a:xfrm>
            <a:off x="513349" y="716549"/>
            <a:ext cx="1119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1DD72-A6D1-BAD2-64B0-EC97135C3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6901" y="5392907"/>
            <a:ext cx="2999492" cy="967043"/>
          </a:xfrm>
          <a:prstGeom prst="rect">
            <a:avLst/>
          </a:prstGeom>
        </p:spPr>
      </p:pic>
      <p:pic>
        <p:nvPicPr>
          <p:cNvPr id="5" name="Online Media 7" title="Making Ideas Visible: The key to 21st Century Problem Solving | Tom Wujec | TEDxGateway">
            <a:hlinkClick r:id="" action="ppaction://media"/>
            <a:extLst>
              <a:ext uri="{FF2B5EF4-FFF2-40B4-BE49-F238E27FC236}">
                <a16:creationId xmlns:a16="http://schemas.microsoft.com/office/drawing/2014/main" id="{5E2A64C9-855B-9D66-B5FB-0D2AD51ABC6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762000" y="685800"/>
            <a:ext cx="10210800" cy="4707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C50B0-E7FF-95EB-A1D0-62422AEE765F}"/>
              </a:ext>
            </a:extLst>
          </p:cNvPr>
          <p:cNvSpPr txBox="1"/>
          <p:nvPr/>
        </p:nvSpPr>
        <p:spPr>
          <a:xfrm>
            <a:off x="762000" y="5602233"/>
            <a:ext cx="854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Ideas Visible: The key to 21st Century Problem Solving   1130           https://www.youtube.com/watch?v=IWySwN-9MAo&amp;t=518s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366B93D-3920-1AE8-D65A-00CE5E2D80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8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"/>
    </mc:Choice>
    <mc:Fallback xmlns="">
      <p:transition spd="slow" advTm="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98" objId="5"/>
        <p14:pauseEvt time="2210" objId="5"/>
        <p14:stopEvt time="2210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6CA99-7E39-D543-A82B-067FFCC1C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1DD72-A6D1-BAD2-64B0-EC97135C3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901" y="5392907"/>
            <a:ext cx="2999492" cy="967043"/>
          </a:xfrm>
          <a:prstGeom prst="rect">
            <a:avLst/>
          </a:prstGeom>
        </p:spPr>
      </p:pic>
      <p:pic>
        <p:nvPicPr>
          <p:cNvPr id="5" name="Online Media 1" title="How to solve any real life problem with these 7 steps (Problem solving explained)">
            <a:hlinkClick r:id="" action="ppaction://media"/>
            <a:extLst>
              <a:ext uri="{FF2B5EF4-FFF2-40B4-BE49-F238E27FC236}">
                <a16:creationId xmlns:a16="http://schemas.microsoft.com/office/drawing/2014/main" id="{F145FB8E-29DD-8EB9-049A-72BF130E0F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95607" y="461179"/>
            <a:ext cx="10668000" cy="4931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E9BC40-9011-BADC-D8BC-C8B1375FC879}"/>
              </a:ext>
            </a:extLst>
          </p:cNvPr>
          <p:cNvSpPr txBox="1"/>
          <p:nvPr/>
        </p:nvSpPr>
        <p:spPr>
          <a:xfrm>
            <a:off x="1263580" y="57021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https://www.youtube.com/watch?v=0pXTk7s08TY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900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E038706-6FAB-8326-CC9E-74239FC314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75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"/>
    </mc:Choice>
    <mc:Fallback xmlns="">
      <p:transition spd="slow" advTm="3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Widescreen</PresentationFormat>
  <Paragraphs>12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YouTube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Campbell</dc:creator>
  <cp:lastModifiedBy>Andrew Campbell</cp:lastModifiedBy>
  <cp:revision>1</cp:revision>
  <dcterms:created xsi:type="dcterms:W3CDTF">2023-08-23T04:49:42Z</dcterms:created>
  <dcterms:modified xsi:type="dcterms:W3CDTF">2023-08-23T04:51:36Z</dcterms:modified>
</cp:coreProperties>
</file>