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6"/>
    <p:restoredTop sz="89040"/>
  </p:normalViewPr>
  <p:slideViewPr>
    <p:cSldViewPr snapToGrid="0">
      <p:cViewPr varScale="1">
        <p:scale>
          <a:sx n="198" d="100"/>
          <a:sy n="198" d="100"/>
        </p:scale>
        <p:origin x="3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F5A37-BBE0-9D4E-91DC-4C8B610B0536}" type="datetimeFigureOut">
              <a:rPr lang="en-US" smtClean="0"/>
              <a:t>8/19/24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A6AD8-62CD-6544-B7A0-71D23AA67D12}" type="slidenum">
              <a:rPr lang="en-US" smtClean="0"/>
              <a:t>‹#›</a:t>
            </a:fld>
            <a:endParaRPr lang="en-US"/>
          </a:p>
        </p:txBody>
      </p:sp>
    </p:spTree>
    <p:extLst>
      <p:ext uri="{BB962C8B-B14F-4D97-AF65-F5344CB8AC3E}">
        <p14:creationId xmlns:p14="http://schemas.microsoft.com/office/powerpoint/2010/main" val="42367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EA6AD8-62CD-6544-B7A0-71D23AA67D12}" type="slidenum">
              <a:rPr lang="en-US" smtClean="0"/>
              <a:t>1</a:t>
            </a:fld>
            <a:endParaRPr lang="en-US"/>
          </a:p>
        </p:txBody>
      </p:sp>
    </p:spTree>
    <p:extLst>
      <p:ext uri="{BB962C8B-B14F-4D97-AF65-F5344CB8AC3E}">
        <p14:creationId xmlns:p14="http://schemas.microsoft.com/office/powerpoint/2010/main" val="301796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For 1D projectile motion, we only need the equations for the y direction. If we choose up to be the positive y direction, then the acceleration would be negative because it points down. So when we use these equations, we plug in negative g or negative 9.8 m/s^2 for the acceleration, ay. And since there’s acceleration, the y velocity is not constant, and we don’t really use the equation for average velocity.  </a:t>
            </a:r>
          </a:p>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For 2D projectile motion, the equations for the y direction will be the same. But since there’s no acceleration in the x direction, then the x velocity is constant, and we won’t use the x equations with acceleration.</a:t>
            </a:r>
          </a:p>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1D and 2D projectile motion are really just specific cases of 1D and 2D motion where we know the acceleration is 9.8 m/s^2 downwards. </a:t>
            </a:r>
          </a:p>
        </p:txBody>
      </p:sp>
      <p:sp>
        <p:nvSpPr>
          <p:cNvPr id="4" name="Slide Number Placeholder 3"/>
          <p:cNvSpPr>
            <a:spLocks noGrp="1"/>
          </p:cNvSpPr>
          <p:nvPr>
            <p:ph type="sldNum" sz="quarter" idx="5"/>
          </p:nvPr>
        </p:nvSpPr>
        <p:spPr/>
        <p:txBody>
          <a:bodyPr/>
          <a:lstStyle/>
          <a:p>
            <a:fld id="{60EA6AD8-62CD-6544-B7A0-71D23AA67D12}" type="slidenum">
              <a:rPr lang="en-US" smtClean="0"/>
              <a:t>10</a:t>
            </a:fld>
            <a:endParaRPr lang="en-US"/>
          </a:p>
        </p:txBody>
      </p:sp>
    </p:spTree>
    <p:extLst>
      <p:ext uri="{BB962C8B-B14F-4D97-AF65-F5344CB8AC3E}">
        <p14:creationId xmlns:p14="http://schemas.microsoft.com/office/powerpoint/2010/main" val="4062545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But there are a few things about projectile motion which we need to remember when solving problems. This will just be a summary and the next few videos will cover these in more detail.</a:t>
            </a:r>
            <a:r>
              <a:rPr lang="en-US" sz="1800" b="0" dirty="0">
                <a:solidFill>
                  <a:srgbClr val="FF0000"/>
                </a:solidFill>
                <a:effectLst/>
                <a:latin typeface="Avenir Next" panose="020B0503020202020204" pitchFamily="34" charset="0"/>
                <a:ea typeface="Calibri" panose="020F0502020204030204" pitchFamily="34" charset="0"/>
                <a:cs typeface="Times New Roman" panose="02020603050405020304" pitchFamily="18" charset="0"/>
              </a:rPr>
              <a:t> </a:t>
            </a:r>
            <a:endPar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First, every problem is different but there are some key points in the trajectory that are important to think about: the initial point, the point of maximum height, and the point when the object hits the ground or the motion ends.</a:t>
            </a:r>
          </a:p>
        </p:txBody>
      </p:sp>
      <p:sp>
        <p:nvSpPr>
          <p:cNvPr id="4" name="Slide Number Placeholder 3"/>
          <p:cNvSpPr>
            <a:spLocks noGrp="1"/>
          </p:cNvSpPr>
          <p:nvPr>
            <p:ph type="sldNum" sz="quarter" idx="5"/>
          </p:nvPr>
        </p:nvSpPr>
        <p:spPr/>
        <p:txBody>
          <a:bodyPr/>
          <a:lstStyle/>
          <a:p>
            <a:fld id="{60EA6AD8-62CD-6544-B7A0-71D23AA67D12}" type="slidenum">
              <a:rPr lang="en-US" smtClean="0"/>
              <a:t>11</a:t>
            </a:fld>
            <a:endParaRPr lang="en-US"/>
          </a:p>
        </p:txBody>
      </p:sp>
    </p:spTree>
    <p:extLst>
      <p:ext uri="{BB962C8B-B14F-4D97-AF65-F5344CB8AC3E}">
        <p14:creationId xmlns:p14="http://schemas.microsoft.com/office/powerpoint/2010/main" val="192530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Usually, we’re given the velocity at the initial point. If it’s 1D projectile motion, that will just be the initial y velocity. If it’s 2D projectile motion, we’ll might be given the magnitude and angle of the initial velocity vector. Then we have to find the components of that velocity vector, which are the initial x velocity and the initial y velocity. Then we can use those velocities in the x and y equations.</a:t>
            </a:r>
          </a:p>
        </p:txBody>
      </p:sp>
      <p:sp>
        <p:nvSpPr>
          <p:cNvPr id="4" name="Slide Number Placeholder 3"/>
          <p:cNvSpPr>
            <a:spLocks noGrp="1"/>
          </p:cNvSpPr>
          <p:nvPr>
            <p:ph type="sldNum" sz="quarter" idx="5"/>
          </p:nvPr>
        </p:nvSpPr>
        <p:spPr/>
        <p:txBody>
          <a:bodyPr/>
          <a:lstStyle/>
          <a:p>
            <a:fld id="{60EA6AD8-62CD-6544-B7A0-71D23AA67D12}" type="slidenum">
              <a:rPr lang="en-US" smtClean="0"/>
              <a:t>12</a:t>
            </a:fld>
            <a:endParaRPr lang="en-US"/>
          </a:p>
        </p:txBody>
      </p:sp>
    </p:spTree>
    <p:extLst>
      <p:ext uri="{BB962C8B-B14F-4D97-AF65-F5344CB8AC3E}">
        <p14:creationId xmlns:p14="http://schemas.microsoft.com/office/powerpoint/2010/main" val="118635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When the object reaches its maximum height, the vertical velocity, </a:t>
            </a:r>
            <a:r>
              <a:rPr lang="en-US" sz="1200" b="0" dirty="0" err="1">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vy</a:t>
            </a: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is zero. This applies to 1D and 2D projectile motion. </a:t>
            </a:r>
            <a:endParaRPr lang="en-US" dirty="0"/>
          </a:p>
        </p:txBody>
      </p:sp>
      <p:sp>
        <p:nvSpPr>
          <p:cNvPr id="4" name="Slide Number Placeholder 3"/>
          <p:cNvSpPr>
            <a:spLocks noGrp="1"/>
          </p:cNvSpPr>
          <p:nvPr>
            <p:ph type="sldNum" sz="quarter" idx="5"/>
          </p:nvPr>
        </p:nvSpPr>
        <p:spPr/>
        <p:txBody>
          <a:bodyPr/>
          <a:lstStyle/>
          <a:p>
            <a:fld id="{60EA6AD8-62CD-6544-B7A0-71D23AA67D12}" type="slidenum">
              <a:rPr lang="en-US" smtClean="0"/>
              <a:t>13</a:t>
            </a:fld>
            <a:endParaRPr lang="en-US"/>
          </a:p>
        </p:txBody>
      </p:sp>
    </p:spTree>
    <p:extLst>
      <p:ext uri="{BB962C8B-B14F-4D97-AF65-F5344CB8AC3E}">
        <p14:creationId xmlns:p14="http://schemas.microsoft.com/office/powerpoint/2010/main" val="312920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Also, if the initial and final points are at the same height, the trajectory is symmetric. The amount of time it takes to reach the maximum height is half the time it takes to reach the final point, its half the duration of the full trajectory.</a:t>
            </a:r>
          </a:p>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Again, this is only true if the initial and final points are at the same height. </a:t>
            </a:r>
          </a:p>
        </p:txBody>
      </p:sp>
      <p:sp>
        <p:nvSpPr>
          <p:cNvPr id="4" name="Slide Number Placeholder 3"/>
          <p:cNvSpPr>
            <a:spLocks noGrp="1"/>
          </p:cNvSpPr>
          <p:nvPr>
            <p:ph type="sldNum" sz="quarter" idx="5"/>
          </p:nvPr>
        </p:nvSpPr>
        <p:spPr/>
        <p:txBody>
          <a:bodyPr/>
          <a:lstStyle/>
          <a:p>
            <a:fld id="{60EA6AD8-62CD-6544-B7A0-71D23AA67D12}" type="slidenum">
              <a:rPr lang="en-US" smtClean="0"/>
              <a:t>14</a:t>
            </a:fld>
            <a:endParaRPr lang="en-US"/>
          </a:p>
        </p:txBody>
      </p:sp>
    </p:spTree>
    <p:extLst>
      <p:ext uri="{BB962C8B-B14F-4D97-AF65-F5344CB8AC3E}">
        <p14:creationId xmlns:p14="http://schemas.microsoft.com/office/powerpoint/2010/main" val="1844949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If the object starts and ends at different heights, the trajectory is not symmetric and the time at the maximum height is not half of the total time.</a:t>
            </a:r>
          </a:p>
          <a:p>
            <a:endParaRPr lang="en-US" dirty="0"/>
          </a:p>
        </p:txBody>
      </p:sp>
      <p:sp>
        <p:nvSpPr>
          <p:cNvPr id="4" name="Slide Number Placeholder 3"/>
          <p:cNvSpPr>
            <a:spLocks noGrp="1"/>
          </p:cNvSpPr>
          <p:nvPr>
            <p:ph type="sldNum" sz="quarter" idx="5"/>
          </p:nvPr>
        </p:nvSpPr>
        <p:spPr/>
        <p:txBody>
          <a:bodyPr/>
          <a:lstStyle/>
          <a:p>
            <a:fld id="{60EA6AD8-62CD-6544-B7A0-71D23AA67D12}" type="slidenum">
              <a:rPr lang="en-US" smtClean="0"/>
              <a:t>15</a:t>
            </a:fld>
            <a:endParaRPr lang="en-US"/>
          </a:p>
        </p:txBody>
      </p:sp>
    </p:spTree>
    <p:extLst>
      <p:ext uri="{BB962C8B-B14F-4D97-AF65-F5344CB8AC3E}">
        <p14:creationId xmlns:p14="http://schemas.microsoft.com/office/powerpoint/2010/main" val="327075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At the point when the object hits the ground or anything else, the projectile motion ends</a:t>
            </a:r>
            <a:r>
              <a:rPr lang="en-US" sz="1200" b="0" i="1"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t>
            </a: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We call the horizontal distance between the initial and final points the range of the projectile motion.</a:t>
            </a:r>
          </a:p>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Another important concept is that the duration of the motion, the amount of time the object is in the air, is only determined by the y motion, and doesn’t depend on the x motion. </a:t>
            </a:r>
          </a:p>
          <a:p>
            <a:endParaRPr lang="en-US" dirty="0"/>
          </a:p>
        </p:txBody>
      </p:sp>
      <p:sp>
        <p:nvSpPr>
          <p:cNvPr id="4" name="Slide Number Placeholder 3"/>
          <p:cNvSpPr>
            <a:spLocks noGrp="1"/>
          </p:cNvSpPr>
          <p:nvPr>
            <p:ph type="sldNum" sz="quarter" idx="5"/>
          </p:nvPr>
        </p:nvSpPr>
        <p:spPr/>
        <p:txBody>
          <a:bodyPr/>
          <a:lstStyle/>
          <a:p>
            <a:fld id="{60EA6AD8-62CD-6544-B7A0-71D23AA67D12}" type="slidenum">
              <a:rPr lang="en-US" smtClean="0"/>
              <a:t>16</a:t>
            </a:fld>
            <a:endParaRPr lang="en-US"/>
          </a:p>
        </p:txBody>
      </p:sp>
    </p:spTree>
    <p:extLst>
      <p:ext uri="{BB962C8B-B14F-4D97-AF65-F5344CB8AC3E}">
        <p14:creationId xmlns:p14="http://schemas.microsoft.com/office/powerpoint/2010/main" val="12574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Next, the vertical velocity, </a:t>
            </a:r>
            <a:r>
              <a:rPr lang="en-US" sz="1200" b="0" dirty="0" err="1">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vy</a:t>
            </a: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has the same magnitude at the same height on both sides of the trajectory, but they have opposite directions. If the initial and final points are at the same height, the final y velocity is the same as the initial y velocity, but it has the opposite sign.</a:t>
            </a:r>
          </a:p>
          <a:p>
            <a:endParaRPr lang="en-US" dirty="0"/>
          </a:p>
        </p:txBody>
      </p:sp>
      <p:sp>
        <p:nvSpPr>
          <p:cNvPr id="4" name="Slide Number Placeholder 3"/>
          <p:cNvSpPr>
            <a:spLocks noGrp="1"/>
          </p:cNvSpPr>
          <p:nvPr>
            <p:ph type="sldNum" sz="quarter" idx="5"/>
          </p:nvPr>
        </p:nvSpPr>
        <p:spPr/>
        <p:txBody>
          <a:bodyPr/>
          <a:lstStyle/>
          <a:p>
            <a:fld id="{60EA6AD8-62CD-6544-B7A0-71D23AA67D12}" type="slidenum">
              <a:rPr lang="en-US" smtClean="0"/>
              <a:t>17</a:t>
            </a:fld>
            <a:endParaRPr lang="en-US"/>
          </a:p>
        </p:txBody>
      </p:sp>
    </p:spTree>
    <p:extLst>
      <p:ext uri="{BB962C8B-B14F-4D97-AF65-F5344CB8AC3E}">
        <p14:creationId xmlns:p14="http://schemas.microsoft.com/office/powerpoint/2010/main" val="52506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Finally, we learned in the lesson on 2D motion that the x and y motions are completely independent of each other. So for 2D projectile motion, we’re gonna study the x and y motions separately. Since we might be dealing with a lot of variables and equations, it’ll definitely help to keep the x and y motions organized.</a:t>
            </a:r>
          </a:p>
          <a:p>
            <a:endParaRPr lang="en-US" dirty="0"/>
          </a:p>
        </p:txBody>
      </p:sp>
      <p:sp>
        <p:nvSpPr>
          <p:cNvPr id="4" name="Slide Number Placeholder 3"/>
          <p:cNvSpPr>
            <a:spLocks noGrp="1"/>
          </p:cNvSpPr>
          <p:nvPr>
            <p:ph type="sldNum" sz="quarter" idx="5"/>
          </p:nvPr>
        </p:nvSpPr>
        <p:spPr/>
        <p:txBody>
          <a:bodyPr/>
          <a:lstStyle/>
          <a:p>
            <a:fld id="{60EA6AD8-62CD-6544-B7A0-71D23AA67D12}" type="slidenum">
              <a:rPr lang="en-US" smtClean="0"/>
              <a:t>18</a:t>
            </a:fld>
            <a:endParaRPr lang="en-US"/>
          </a:p>
        </p:txBody>
      </p:sp>
    </p:spTree>
    <p:extLst>
      <p:ext uri="{BB962C8B-B14F-4D97-AF65-F5344CB8AC3E}">
        <p14:creationId xmlns:p14="http://schemas.microsoft.com/office/powerpoint/2010/main" val="190792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tabLst>
                <a:tab pos="228600" algn="l"/>
                <a:tab pos="457200" algn="l"/>
              </a:tabLst>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So what are we talking about when we say projectile motion?</a:t>
            </a:r>
          </a:p>
          <a:p>
            <a:pPr marL="342900" marR="0" lvl="0" indent="-342900">
              <a:lnSpc>
                <a:spcPct val="115000"/>
              </a:lnSpc>
              <a:spcBef>
                <a:spcPts val="0"/>
              </a:spcBef>
              <a:spcAft>
                <a:spcPts val="0"/>
              </a:spcAft>
              <a:buClr>
                <a:srgbClr val="0198D2"/>
              </a:buClr>
              <a:buFont typeface="Symbol" pitchFamily="2" charset="2"/>
              <a:buChar char=""/>
              <a:tabLst>
                <a:tab pos="228600" algn="l"/>
                <a:tab pos="457200" algn="l"/>
              </a:tabLst>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Basically, it’s when an object moves through the air and is only affected by gravity. The object could be moving sideways, or falling straight down.</a:t>
            </a:r>
          </a:p>
        </p:txBody>
      </p:sp>
      <p:sp>
        <p:nvSpPr>
          <p:cNvPr id="4" name="Slide Number Placeholder 3"/>
          <p:cNvSpPr>
            <a:spLocks noGrp="1"/>
          </p:cNvSpPr>
          <p:nvPr>
            <p:ph type="sldNum" sz="quarter" idx="5"/>
          </p:nvPr>
        </p:nvSpPr>
        <p:spPr/>
        <p:txBody>
          <a:bodyPr/>
          <a:lstStyle/>
          <a:p>
            <a:fld id="{60EA6AD8-62CD-6544-B7A0-71D23AA67D12}" type="slidenum">
              <a:rPr lang="en-US" smtClean="0"/>
              <a:t>2</a:t>
            </a:fld>
            <a:endParaRPr lang="en-US"/>
          </a:p>
        </p:txBody>
      </p:sp>
    </p:spTree>
    <p:extLst>
      <p:ext uri="{BB962C8B-B14F-4D97-AF65-F5344CB8AC3E}">
        <p14:creationId xmlns:p14="http://schemas.microsoft.com/office/powerpoint/2010/main" val="142398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The object’s initial speed and angle determine it’s path through the air.</a:t>
            </a:r>
          </a:p>
        </p:txBody>
      </p:sp>
      <p:sp>
        <p:nvSpPr>
          <p:cNvPr id="4" name="Slide Number Placeholder 3"/>
          <p:cNvSpPr>
            <a:spLocks noGrp="1"/>
          </p:cNvSpPr>
          <p:nvPr>
            <p:ph type="sldNum" sz="quarter" idx="5"/>
          </p:nvPr>
        </p:nvSpPr>
        <p:spPr/>
        <p:txBody>
          <a:bodyPr/>
          <a:lstStyle/>
          <a:p>
            <a:fld id="{60EA6AD8-62CD-6544-B7A0-71D23AA67D12}" type="slidenum">
              <a:rPr lang="en-US" smtClean="0"/>
              <a:t>3</a:t>
            </a:fld>
            <a:endParaRPr lang="en-US"/>
          </a:p>
        </p:txBody>
      </p:sp>
    </p:spTree>
    <p:extLst>
      <p:ext uri="{BB962C8B-B14F-4D97-AF65-F5344CB8AC3E}">
        <p14:creationId xmlns:p14="http://schemas.microsoft.com/office/powerpoint/2010/main" val="88401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This shows up a lot in sports.</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Sometimes, the path of the ball has to be precise.</a:t>
            </a:r>
          </a:p>
        </p:txBody>
      </p:sp>
      <p:sp>
        <p:nvSpPr>
          <p:cNvPr id="4" name="Slide Number Placeholder 3"/>
          <p:cNvSpPr>
            <a:spLocks noGrp="1"/>
          </p:cNvSpPr>
          <p:nvPr>
            <p:ph type="sldNum" sz="quarter" idx="5"/>
          </p:nvPr>
        </p:nvSpPr>
        <p:spPr/>
        <p:txBody>
          <a:bodyPr/>
          <a:lstStyle/>
          <a:p>
            <a:fld id="{60EA6AD8-62CD-6544-B7A0-71D23AA67D12}" type="slidenum">
              <a:rPr lang="en-US" smtClean="0"/>
              <a:t>4</a:t>
            </a:fld>
            <a:endParaRPr lang="en-US"/>
          </a:p>
        </p:txBody>
      </p:sp>
    </p:spTree>
    <p:extLst>
      <p:ext uri="{BB962C8B-B14F-4D97-AF65-F5344CB8AC3E}">
        <p14:creationId xmlns:p14="http://schemas.microsoft.com/office/powerpoint/2010/main" val="400196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Other times, the ball can have a wide range of motions.</a:t>
            </a:r>
          </a:p>
        </p:txBody>
      </p:sp>
      <p:sp>
        <p:nvSpPr>
          <p:cNvPr id="4" name="Slide Number Placeholder 3"/>
          <p:cNvSpPr>
            <a:spLocks noGrp="1"/>
          </p:cNvSpPr>
          <p:nvPr>
            <p:ph type="sldNum" sz="quarter" idx="5"/>
          </p:nvPr>
        </p:nvSpPr>
        <p:spPr/>
        <p:txBody>
          <a:bodyPr/>
          <a:lstStyle/>
          <a:p>
            <a:fld id="{60EA6AD8-62CD-6544-B7A0-71D23AA67D12}" type="slidenum">
              <a:rPr lang="en-US" smtClean="0"/>
              <a:t>5</a:t>
            </a:fld>
            <a:endParaRPr lang="en-US"/>
          </a:p>
        </p:txBody>
      </p:sp>
    </p:spTree>
    <p:extLst>
      <p:ext uri="{BB962C8B-B14F-4D97-AF65-F5344CB8AC3E}">
        <p14:creationId xmlns:p14="http://schemas.microsoft.com/office/powerpoint/2010/main" val="420332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We usually focus on a single object, but projectile motion can help us describe other things, like the shape of a stream of water.</a:t>
            </a:r>
          </a:p>
          <a:p>
            <a:endParaRPr lang="en-US" b="0" dirty="0"/>
          </a:p>
        </p:txBody>
      </p:sp>
      <p:sp>
        <p:nvSpPr>
          <p:cNvPr id="4" name="Slide Number Placeholder 3"/>
          <p:cNvSpPr>
            <a:spLocks noGrp="1"/>
          </p:cNvSpPr>
          <p:nvPr>
            <p:ph type="sldNum" sz="quarter" idx="5"/>
          </p:nvPr>
        </p:nvSpPr>
        <p:spPr/>
        <p:txBody>
          <a:bodyPr/>
          <a:lstStyle/>
          <a:p>
            <a:fld id="{60EA6AD8-62CD-6544-B7A0-71D23AA67D12}" type="slidenum">
              <a:rPr lang="en-US" smtClean="0"/>
              <a:t>6</a:t>
            </a:fld>
            <a:endParaRPr lang="en-US"/>
          </a:p>
        </p:txBody>
      </p:sp>
    </p:spTree>
    <p:extLst>
      <p:ext uri="{BB962C8B-B14F-4D97-AF65-F5344CB8AC3E}">
        <p14:creationId xmlns:p14="http://schemas.microsoft.com/office/powerpoint/2010/main" val="315711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Those are some examples of projectile motion, but what does the term really mean in physics?</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Projectile motion is “the motion of an object while it’s only being affected by gravity and nothing else”. </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Projectile motion only refers to the period of time when the object is moving through the air and it’s not touching anything else. </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So the cannon ball is not in projectile motion when it’s accelerating inside the canon or when it’s rolling on the ground. It’s only in projectile motion when it’s in the air.</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The ball on the right is only in projectile motion between the moment it’s released and the moment it hits the ground.</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We call the object a projectile, and we call the path of the projectile motion the trajectory.</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Projectile motion is also referred to as “free fall”, but the terms are sometimes used in different ways and we’ll come back to that later.</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If we say an object is in projectile motion, then air resistance (or the drag force) is ignored. Basically, air resistance makes the calculations a lot more complicated</a:t>
            </a:r>
            <a:r>
              <a:rPr lang="en-US" sz="1800" b="0" i="1"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t>
            </a: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and we can still predict the motion pretty accurately by ignoring air resistance.</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Finally, in projectile motion, the vertical acceleration of the object is 9.8 m/s^2 downwards, represented with the constant, lowercase g. This is the acceleration due to gravity. If there’s no air resistance, then gravity causes all objects to fall down at the same rate, 9.8 m/s^2. </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The horizontal acceleration is zero, which means the horizontal velocity is constant. These might be the most important things to remember about projectile motion because they determine which kinematic equations and values we’re gonna use.</a:t>
            </a:r>
          </a:p>
        </p:txBody>
      </p:sp>
      <p:sp>
        <p:nvSpPr>
          <p:cNvPr id="4" name="Slide Number Placeholder 3"/>
          <p:cNvSpPr>
            <a:spLocks noGrp="1"/>
          </p:cNvSpPr>
          <p:nvPr>
            <p:ph type="sldNum" sz="quarter" idx="5"/>
          </p:nvPr>
        </p:nvSpPr>
        <p:spPr/>
        <p:txBody>
          <a:bodyPr/>
          <a:lstStyle/>
          <a:p>
            <a:fld id="{60EA6AD8-62CD-6544-B7A0-71D23AA67D12}" type="slidenum">
              <a:rPr lang="en-US" smtClean="0"/>
              <a:t>7</a:t>
            </a:fld>
            <a:endParaRPr lang="en-US"/>
          </a:p>
        </p:txBody>
      </p:sp>
    </p:spTree>
    <p:extLst>
      <p:ext uri="{BB962C8B-B14F-4D97-AF65-F5344CB8AC3E}">
        <p14:creationId xmlns:p14="http://schemas.microsoft.com/office/powerpoint/2010/main" val="155305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Now let’s talk about one-dimensional vs two-dimensional projectile motion.</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Here’s a few different scenarios that we might see. </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An object could be dropped from rest, meaning it has no initial velocity and it falls straight down.</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It could have an initial upwards velocity, so it moves up and then falls down.</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It could have an initial downwards velocity so it falls straight down.</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It could have an initial horizontal velocity and fall sideways….</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And it could also have an initial velocity at an angle, so it has an initial horizontal</a:t>
            </a:r>
            <a:r>
              <a:rPr lang="en-US" sz="1800" b="0" i="1"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a:t>
            </a: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velocity and an initial</a:t>
            </a:r>
            <a:r>
              <a:rPr lang="en-US" sz="1800" b="0" i="1"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a:t>
            </a: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vertical velocity.</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In </a:t>
            </a:r>
            <a:r>
              <a:rPr lang="en-US" sz="1800" b="0" i="1"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this</a:t>
            </a: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course, we’re going to call all of these scenarios projectile motion, or we might say all of these things are in free fall. In every case, when the object is in the air, the only thing affecting the motion is gravity, so the vertical acceleration is 9.8 m/s^2 downwards.</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We’re gonna say the examples on the left are one-dimensional projectile motion because they only move vertically and we only use the kinematic equations in the y direction. The examples on the right are two-dimensional projectile motion because they move in the vertical and horizontal directions, so we use the x and y kinematic equations and two-dimensional vectors.</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In other places, the term “projectile motion” might only refer to the two-dimensional projectile motion. And the term “free fall” might refer to one-dimensional projectile motion. So that’s something to be aware of. But again, we’re gonna call all of these “projectile motion” and split them up as one-dimensional and two-dimensional.</a:t>
            </a:r>
          </a:p>
        </p:txBody>
      </p:sp>
      <p:sp>
        <p:nvSpPr>
          <p:cNvPr id="4" name="Slide Number Placeholder 3"/>
          <p:cNvSpPr>
            <a:spLocks noGrp="1"/>
          </p:cNvSpPr>
          <p:nvPr>
            <p:ph type="sldNum" sz="quarter" idx="5"/>
          </p:nvPr>
        </p:nvSpPr>
        <p:spPr/>
        <p:txBody>
          <a:bodyPr/>
          <a:lstStyle/>
          <a:p>
            <a:fld id="{60EA6AD8-62CD-6544-B7A0-71D23AA67D12}" type="slidenum">
              <a:rPr lang="en-US" smtClean="0"/>
              <a:t>8</a:t>
            </a:fld>
            <a:endParaRPr lang="en-US"/>
          </a:p>
        </p:txBody>
      </p:sp>
    </p:spTree>
    <p:extLst>
      <p:ext uri="{BB962C8B-B14F-4D97-AF65-F5344CB8AC3E}">
        <p14:creationId xmlns:p14="http://schemas.microsoft.com/office/powerpoint/2010/main" val="77810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So how do we apply the kinematic equations that we already know to projectile motion?</a:t>
            </a:r>
          </a:p>
        </p:txBody>
      </p:sp>
      <p:sp>
        <p:nvSpPr>
          <p:cNvPr id="4" name="Slide Number Placeholder 3"/>
          <p:cNvSpPr>
            <a:spLocks noGrp="1"/>
          </p:cNvSpPr>
          <p:nvPr>
            <p:ph type="sldNum" sz="quarter" idx="5"/>
          </p:nvPr>
        </p:nvSpPr>
        <p:spPr/>
        <p:txBody>
          <a:bodyPr/>
          <a:lstStyle/>
          <a:p>
            <a:fld id="{60EA6AD8-62CD-6544-B7A0-71D23AA67D12}" type="slidenum">
              <a:rPr lang="en-US" smtClean="0"/>
              <a:t>9</a:t>
            </a:fld>
            <a:endParaRPr lang="en-US"/>
          </a:p>
        </p:txBody>
      </p:sp>
    </p:spTree>
    <p:extLst>
      <p:ext uri="{BB962C8B-B14F-4D97-AF65-F5344CB8AC3E}">
        <p14:creationId xmlns:p14="http://schemas.microsoft.com/office/powerpoint/2010/main" val="84937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4F2D-EEE5-E8EA-F1DE-C9E07B6E74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028E9A-FA43-C1EE-0FC6-B4FF9DDBFA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2FF00A-B489-9541-9256-99BE8D78482E}"/>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75E27039-EA0D-9861-2692-B1077ECF5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9B902-B0BD-4814-734F-859115CACF17}"/>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328667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DF5A-B3E4-55D2-CF8B-63DE5FF8E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48A325-EE9B-B917-7E18-399FB638B5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8D514-A831-50D0-87C1-3D34882FE61E}"/>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31E6337D-4619-878E-FB9C-38DFF71E7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EC35C-79C3-5C38-2645-3CF8F695BFB7}"/>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116571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4622B8-720E-C683-7C27-3F72DE82DD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37DDC6-7F64-91C3-3A1C-8A39C32EB4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84B8B-9472-6C93-1030-5ABC56D80465}"/>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0E7FDD23-B79E-29E9-046F-6BBA22DF3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253BA-3A9E-9955-76FE-0EE98B721D70}"/>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243418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B6B9-C9CD-F56D-2C70-7F6ED7360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0911B-CBC0-00B9-E64F-E61708CBA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17F79-072D-9EB4-C54C-C4CB6F24EFC7}"/>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0FEA9F2E-1D94-3E13-8027-1AC08451B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2A3DC-9D9F-3C4E-92E8-12550E6FC117}"/>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120860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0D81-DB43-982A-0490-38FDE706C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6D481-13E0-8191-4045-B5BF809512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756BAD-AE06-2880-475B-6D6A246C78E5}"/>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0B48D653-3E4D-A89E-2618-561994E9B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9D170-4C72-C981-A61B-86BF02CAC944}"/>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255053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ED8E-2D5E-D292-593A-004CE30B6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A8F0F-F0B8-AF83-A34C-662AC1A298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D7D2E7-535F-A389-2091-06491CD6B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BB6ED-A55E-A5BF-CA23-4310A7F18146}"/>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6" name="Footer Placeholder 5">
            <a:extLst>
              <a:ext uri="{FF2B5EF4-FFF2-40B4-BE49-F238E27FC236}">
                <a16:creationId xmlns:a16="http://schemas.microsoft.com/office/drawing/2014/main" id="{E970FFC0-086C-36B2-083D-402AA5E33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21D16-5BC0-5946-449B-F82BAAF054DF}"/>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170494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BC37-7F3E-82DE-5D2C-8EDE5BD7C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D9CF6C-FD46-F5A4-EA9F-31D21F85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F8C7E-EE8F-9CCD-00FF-E062EF3CC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8BB611-5B56-3808-DA14-E0BE38CFC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3C3E9-E846-8130-35D6-CCF51A9E66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D7C2BD-A8D4-0C64-5035-EE01684EBE52}"/>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8" name="Footer Placeholder 7">
            <a:extLst>
              <a:ext uri="{FF2B5EF4-FFF2-40B4-BE49-F238E27FC236}">
                <a16:creationId xmlns:a16="http://schemas.microsoft.com/office/drawing/2014/main" id="{A5A7B04B-87E3-D757-5D7A-9EEBC7A888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872F96-4477-ABC7-8CCC-3759D51AB475}"/>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319172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F860-BE47-97DB-FC08-75CB711C1D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D05750-23EC-1430-95A8-10F8F8873EB0}"/>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4" name="Footer Placeholder 3">
            <a:extLst>
              <a:ext uri="{FF2B5EF4-FFF2-40B4-BE49-F238E27FC236}">
                <a16:creationId xmlns:a16="http://schemas.microsoft.com/office/drawing/2014/main" id="{E20EA247-124B-2184-3050-1397CE02E3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828CFF-26CB-4687-905C-431D2DAFA279}"/>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11282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E4D34-7E19-9720-54C8-15EC5289F82A}"/>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3" name="Footer Placeholder 2">
            <a:extLst>
              <a:ext uri="{FF2B5EF4-FFF2-40B4-BE49-F238E27FC236}">
                <a16:creationId xmlns:a16="http://schemas.microsoft.com/office/drawing/2014/main" id="{505DA37A-3E27-5747-756A-9ED6D05CA1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5F9ADE-558D-28F7-BB6A-E182BFA9F119}"/>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72222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2B5E-E344-EBFC-A749-28E2AF778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D7821-37A9-C675-17CC-59C378F2B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5F04C2-F4A6-1C22-63C3-278DBA777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BF2BC-719C-3D86-E465-49FCD85C5DCA}"/>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6" name="Footer Placeholder 5">
            <a:extLst>
              <a:ext uri="{FF2B5EF4-FFF2-40B4-BE49-F238E27FC236}">
                <a16:creationId xmlns:a16="http://schemas.microsoft.com/office/drawing/2014/main" id="{93E32FAF-D90E-AA1D-FD5A-26A347913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6D5E0-DB5B-A13B-099F-DFC62F4A94CA}"/>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124934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BEC2-D4FC-D993-0D7D-669D4B86D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832C42-533E-81C1-AFB1-AFBB15DD0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344F27-9D3A-F81C-5657-94D6F0270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E9DCC-71FE-8655-E281-18AEDC4D25E6}"/>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6" name="Footer Placeholder 5">
            <a:extLst>
              <a:ext uri="{FF2B5EF4-FFF2-40B4-BE49-F238E27FC236}">
                <a16:creationId xmlns:a16="http://schemas.microsoft.com/office/drawing/2014/main" id="{4B8B3AC6-FF67-74BB-BF33-03A78E36B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18601-A3E6-7043-995C-11EE53CB5FF4}"/>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253262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E34EC-9DDC-2F66-A024-01FB447921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4459AB-22B9-CB3B-6727-90BCB452F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04789-5A3A-9F12-7A91-FEC2E2ED3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2BA0B9FD-FA96-73A7-29FB-7422D28C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A14658-15C6-8CB7-AAD3-1636E927EB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89861B-10EF-784F-8EF0-8F848978FD7B}" type="slidenum">
              <a:rPr lang="en-US" smtClean="0"/>
              <a:t>‹#›</a:t>
            </a:fld>
            <a:endParaRPr lang="en-US"/>
          </a:p>
        </p:txBody>
      </p:sp>
    </p:spTree>
    <p:extLst>
      <p:ext uri="{BB962C8B-B14F-4D97-AF65-F5344CB8AC3E}">
        <p14:creationId xmlns:p14="http://schemas.microsoft.com/office/powerpoint/2010/main" val="2569198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5.png"/><Relationship Id="rId18" Type="http://schemas.openxmlformats.org/officeDocument/2006/relationships/image" Target="../media/image140.png"/><Relationship Id="rId26" Type="http://schemas.openxmlformats.org/officeDocument/2006/relationships/image" Target="../media/image148.png"/><Relationship Id="rId3" Type="http://schemas.openxmlformats.org/officeDocument/2006/relationships/image" Target="../media/image1.png"/><Relationship Id="rId21" Type="http://schemas.openxmlformats.org/officeDocument/2006/relationships/image" Target="../media/image143.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9.png"/><Relationship Id="rId25" Type="http://schemas.openxmlformats.org/officeDocument/2006/relationships/image" Target="../media/image147.png"/><Relationship Id="rId2" Type="http://schemas.openxmlformats.org/officeDocument/2006/relationships/notesSlide" Target="../notesSlides/notesSlide10.xml"/><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30.png"/><Relationship Id="rId24" Type="http://schemas.openxmlformats.org/officeDocument/2006/relationships/image" Target="../media/image146.png"/><Relationship Id="rId5" Type="http://schemas.openxmlformats.org/officeDocument/2006/relationships/image" Target="../media/image125.png"/><Relationship Id="rId15" Type="http://schemas.openxmlformats.org/officeDocument/2006/relationships/image" Target="../media/image137.png"/><Relationship Id="rId23" Type="http://schemas.openxmlformats.org/officeDocument/2006/relationships/image" Target="../media/image145.png"/><Relationship Id="rId10" Type="http://schemas.openxmlformats.org/officeDocument/2006/relationships/image" Target="../media/image129.png"/><Relationship Id="rId19" Type="http://schemas.openxmlformats.org/officeDocument/2006/relationships/image" Target="../media/image141.png"/><Relationship Id="rId4" Type="http://schemas.openxmlformats.org/officeDocument/2006/relationships/image" Target="../media/image87.png"/><Relationship Id="rId9" Type="http://schemas.openxmlformats.org/officeDocument/2006/relationships/image" Target="../media/image105.png"/><Relationship Id="rId14" Type="http://schemas.openxmlformats.org/officeDocument/2006/relationships/image" Target="../media/image136.png"/><Relationship Id="rId22" Type="http://schemas.openxmlformats.org/officeDocument/2006/relationships/image" Target="../media/image144.png"/></Relationships>
</file>

<file path=ppt/slides/_rels/slide11.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3" Type="http://schemas.openxmlformats.org/officeDocument/2006/relationships/image" Target="../media/image1.png"/><Relationship Id="rId7" Type="http://schemas.openxmlformats.org/officeDocument/2006/relationships/image" Target="../media/image152.png"/><Relationship Id="rId12" Type="http://schemas.openxmlformats.org/officeDocument/2006/relationships/image" Target="../media/image157.png"/><Relationship Id="rId2" Type="http://schemas.openxmlformats.org/officeDocument/2006/relationships/notesSlide" Target="../notesSlides/notesSlide11.xml"/><Relationship Id="rId16"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5" Type="http://schemas.openxmlformats.org/officeDocument/2006/relationships/image" Target="../media/image16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s>
</file>

<file path=ppt/slides/_rels/slide12.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3" Type="http://schemas.openxmlformats.org/officeDocument/2006/relationships/image" Target="../media/image1.png"/><Relationship Id="rId7" Type="http://schemas.openxmlformats.org/officeDocument/2006/relationships/image" Target="../media/image153.png"/><Relationship Id="rId12" Type="http://schemas.openxmlformats.org/officeDocument/2006/relationships/image" Target="../media/image168.png"/><Relationship Id="rId17" Type="http://schemas.openxmlformats.org/officeDocument/2006/relationships/image" Target="../media/image173.png"/><Relationship Id="rId2" Type="http://schemas.openxmlformats.org/officeDocument/2006/relationships/notesSlide" Target="../notesSlides/notesSlide12.xml"/><Relationship Id="rId16"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163.png"/><Relationship Id="rId11" Type="http://schemas.openxmlformats.org/officeDocument/2006/relationships/image" Target="../media/image167.png"/><Relationship Id="rId5" Type="http://schemas.openxmlformats.org/officeDocument/2006/relationships/image" Target="../media/image162.png"/><Relationship Id="rId15" Type="http://schemas.openxmlformats.org/officeDocument/2006/relationships/image" Target="../media/image171.png"/><Relationship Id="rId10" Type="http://schemas.openxmlformats.org/officeDocument/2006/relationships/image" Target="../media/image166.png"/><Relationship Id="rId4" Type="http://schemas.openxmlformats.org/officeDocument/2006/relationships/image" Target="../media/image150.png"/><Relationship Id="rId9" Type="http://schemas.openxmlformats.org/officeDocument/2006/relationships/image" Target="../media/image165.png"/><Relationship Id="rId14" Type="http://schemas.openxmlformats.org/officeDocument/2006/relationships/image" Target="../media/image170.png"/></Relationships>
</file>

<file path=ppt/slides/_rels/slide13.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77.png"/><Relationship Id="rId3" Type="http://schemas.openxmlformats.org/officeDocument/2006/relationships/image" Target="../media/image1.png"/><Relationship Id="rId7" Type="http://schemas.openxmlformats.org/officeDocument/2006/relationships/image" Target="../media/image154.png"/><Relationship Id="rId12" Type="http://schemas.openxmlformats.org/officeDocument/2006/relationships/image" Target="../media/image14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4.png"/><Relationship Id="rId11" Type="http://schemas.openxmlformats.org/officeDocument/2006/relationships/image" Target="../media/image176.png"/><Relationship Id="rId5" Type="http://schemas.openxmlformats.org/officeDocument/2006/relationships/image" Target="../media/image152.png"/><Relationship Id="rId10" Type="http://schemas.openxmlformats.org/officeDocument/2006/relationships/image" Target="../media/image161.png"/><Relationship Id="rId4" Type="http://schemas.openxmlformats.org/officeDocument/2006/relationships/image" Target="../media/image151.png"/><Relationship Id="rId9" Type="http://schemas.openxmlformats.org/officeDocument/2006/relationships/image" Target="../media/image175.png"/><Relationship Id="rId14" Type="http://schemas.openxmlformats.org/officeDocument/2006/relationships/image" Target="../media/image150.png"/></Relationships>
</file>

<file path=ppt/slides/_rels/slide14.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78.png"/><Relationship Id="rId3" Type="http://schemas.openxmlformats.org/officeDocument/2006/relationships/image" Target="../media/image1.png"/><Relationship Id="rId7" Type="http://schemas.openxmlformats.org/officeDocument/2006/relationships/image" Target="../media/image154.png"/><Relationship Id="rId12" Type="http://schemas.openxmlformats.org/officeDocument/2006/relationships/image" Target="../media/image150.png"/><Relationship Id="rId2" Type="http://schemas.openxmlformats.org/officeDocument/2006/relationships/notesSlide" Target="../notesSlides/notesSlide14.xml"/><Relationship Id="rId16" Type="http://schemas.openxmlformats.org/officeDocument/2006/relationships/image" Target="../media/image181.png"/><Relationship Id="rId1" Type="http://schemas.openxmlformats.org/officeDocument/2006/relationships/slideLayout" Target="../slideLayouts/slideLayout7.xml"/><Relationship Id="rId6" Type="http://schemas.openxmlformats.org/officeDocument/2006/relationships/image" Target="../media/image174.png"/><Relationship Id="rId11" Type="http://schemas.openxmlformats.org/officeDocument/2006/relationships/image" Target="../media/image149.png"/><Relationship Id="rId5" Type="http://schemas.openxmlformats.org/officeDocument/2006/relationships/image" Target="../media/image152.png"/><Relationship Id="rId15" Type="http://schemas.openxmlformats.org/officeDocument/2006/relationships/image" Target="../media/image180.png"/><Relationship Id="rId10" Type="http://schemas.openxmlformats.org/officeDocument/2006/relationships/image" Target="../media/image161.png"/><Relationship Id="rId4" Type="http://schemas.openxmlformats.org/officeDocument/2006/relationships/image" Target="../media/image151.png"/><Relationship Id="rId9" Type="http://schemas.openxmlformats.org/officeDocument/2006/relationships/image" Target="../media/image175.png"/><Relationship Id="rId14" Type="http://schemas.openxmlformats.org/officeDocument/2006/relationships/image" Target="../media/image179.png"/></Relationships>
</file>

<file path=ppt/slides/_rels/slide15.xml.rels><?xml version="1.0" encoding="UTF-8" standalone="yes"?>
<Relationships xmlns="http://schemas.openxmlformats.org/package/2006/relationships"><Relationship Id="rId8" Type="http://schemas.openxmlformats.org/officeDocument/2006/relationships/image" Target="../media/image186.png"/><Relationship Id="rId13" Type="http://schemas.openxmlformats.org/officeDocument/2006/relationships/image" Target="../media/image191.png"/><Relationship Id="rId3" Type="http://schemas.openxmlformats.org/officeDocument/2006/relationships/image" Target="../media/image1.png"/><Relationship Id="rId7" Type="http://schemas.openxmlformats.org/officeDocument/2006/relationships/image" Target="../media/image185.png"/><Relationship Id="rId12" Type="http://schemas.openxmlformats.org/officeDocument/2006/relationships/image" Target="../media/image19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4.png"/><Relationship Id="rId11" Type="http://schemas.openxmlformats.org/officeDocument/2006/relationships/image" Target="../media/image189.png"/><Relationship Id="rId5" Type="http://schemas.openxmlformats.org/officeDocument/2006/relationships/image" Target="../media/image183.png"/><Relationship Id="rId15" Type="http://schemas.openxmlformats.org/officeDocument/2006/relationships/image" Target="../media/image192.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png"/><Relationship Id="rId14" Type="http://schemas.openxmlformats.org/officeDocument/2006/relationships/image" Target="../media/image150.png"/></Relationships>
</file>

<file path=ppt/slides/_rels/slide16.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99.png"/><Relationship Id="rId3" Type="http://schemas.openxmlformats.org/officeDocument/2006/relationships/image" Target="../media/image1.png"/><Relationship Id="rId7" Type="http://schemas.openxmlformats.org/officeDocument/2006/relationships/image" Target="../media/image174.png"/><Relationship Id="rId12" Type="http://schemas.openxmlformats.org/officeDocument/2006/relationships/image" Target="../media/image198.png"/><Relationship Id="rId17" Type="http://schemas.openxmlformats.org/officeDocument/2006/relationships/image" Target="../media/image161.png"/><Relationship Id="rId2" Type="http://schemas.openxmlformats.org/officeDocument/2006/relationships/notesSlide" Target="../notesSlides/notesSlide16.xml"/><Relationship Id="rId16" Type="http://schemas.openxmlformats.org/officeDocument/2006/relationships/image" Target="../media/image175.png"/><Relationship Id="rId1" Type="http://schemas.openxmlformats.org/officeDocument/2006/relationships/slideLayout" Target="../slideLayouts/slideLayout7.xml"/><Relationship Id="rId6" Type="http://schemas.openxmlformats.org/officeDocument/2006/relationships/image" Target="../media/image194.png"/><Relationship Id="rId11" Type="http://schemas.openxmlformats.org/officeDocument/2006/relationships/image" Target="../media/image197.png"/><Relationship Id="rId5" Type="http://schemas.openxmlformats.org/officeDocument/2006/relationships/image" Target="../media/image193.png"/><Relationship Id="rId15" Type="http://schemas.openxmlformats.org/officeDocument/2006/relationships/image" Target="../media/image200.png"/><Relationship Id="rId10" Type="http://schemas.openxmlformats.org/officeDocument/2006/relationships/image" Target="../media/image196.png"/><Relationship Id="rId4" Type="http://schemas.openxmlformats.org/officeDocument/2006/relationships/image" Target="../media/image149.png"/><Relationship Id="rId9" Type="http://schemas.openxmlformats.org/officeDocument/2006/relationships/image" Target="../media/image195.png"/><Relationship Id="rId14" Type="http://schemas.openxmlformats.org/officeDocument/2006/relationships/image" Target="../media/image150.png"/></Relationships>
</file>

<file path=ppt/slides/_rels/slide17.xml.rels><?xml version="1.0" encoding="UTF-8" standalone="yes"?>
<Relationships xmlns="http://schemas.openxmlformats.org/package/2006/relationships"><Relationship Id="rId13" Type="http://schemas.openxmlformats.org/officeDocument/2006/relationships/image" Target="../media/image208.png"/><Relationship Id="rId18" Type="http://schemas.openxmlformats.org/officeDocument/2006/relationships/image" Target="../media/image213.png"/><Relationship Id="rId26" Type="http://schemas.openxmlformats.org/officeDocument/2006/relationships/image" Target="../media/image221.png"/><Relationship Id="rId3" Type="http://schemas.openxmlformats.org/officeDocument/2006/relationships/image" Target="../media/image1.png"/><Relationship Id="rId21" Type="http://schemas.openxmlformats.org/officeDocument/2006/relationships/image" Target="../media/image216.png"/><Relationship Id="rId34" Type="http://schemas.openxmlformats.org/officeDocument/2006/relationships/image" Target="../media/image229.png"/><Relationship Id="rId7" Type="http://schemas.openxmlformats.org/officeDocument/2006/relationships/image" Target="../media/image203.png"/><Relationship Id="rId12" Type="http://schemas.openxmlformats.org/officeDocument/2006/relationships/image" Target="../media/image207.png"/><Relationship Id="rId17" Type="http://schemas.openxmlformats.org/officeDocument/2006/relationships/image" Target="../media/image212.png"/><Relationship Id="rId25" Type="http://schemas.openxmlformats.org/officeDocument/2006/relationships/image" Target="../media/image220.png"/><Relationship Id="rId33" Type="http://schemas.openxmlformats.org/officeDocument/2006/relationships/image" Target="../media/image228.png"/><Relationship Id="rId2" Type="http://schemas.openxmlformats.org/officeDocument/2006/relationships/notesSlide" Target="../notesSlides/notesSlide17.xml"/><Relationship Id="rId16" Type="http://schemas.openxmlformats.org/officeDocument/2006/relationships/image" Target="../media/image211.png"/><Relationship Id="rId20" Type="http://schemas.openxmlformats.org/officeDocument/2006/relationships/image" Target="../media/image215.png"/><Relationship Id="rId29" Type="http://schemas.openxmlformats.org/officeDocument/2006/relationships/image" Target="../media/image224.png"/><Relationship Id="rId1" Type="http://schemas.openxmlformats.org/officeDocument/2006/relationships/slideLayout" Target="../slideLayouts/slideLayout7.xml"/><Relationship Id="rId6" Type="http://schemas.openxmlformats.org/officeDocument/2006/relationships/image" Target="../media/image202.png"/><Relationship Id="rId11" Type="http://schemas.openxmlformats.org/officeDocument/2006/relationships/image" Target="../media/image206.png"/><Relationship Id="rId24" Type="http://schemas.openxmlformats.org/officeDocument/2006/relationships/image" Target="../media/image219.png"/><Relationship Id="rId32" Type="http://schemas.openxmlformats.org/officeDocument/2006/relationships/image" Target="../media/image227.png"/><Relationship Id="rId5" Type="http://schemas.openxmlformats.org/officeDocument/2006/relationships/image" Target="../media/image150.png"/><Relationship Id="rId15" Type="http://schemas.openxmlformats.org/officeDocument/2006/relationships/image" Target="../media/image210.png"/><Relationship Id="rId23" Type="http://schemas.openxmlformats.org/officeDocument/2006/relationships/image" Target="../media/image218.png"/><Relationship Id="rId28" Type="http://schemas.openxmlformats.org/officeDocument/2006/relationships/image" Target="../media/image223.png"/><Relationship Id="rId10" Type="http://schemas.openxmlformats.org/officeDocument/2006/relationships/image" Target="../media/image154.png"/><Relationship Id="rId19" Type="http://schemas.openxmlformats.org/officeDocument/2006/relationships/image" Target="../media/image214.png"/><Relationship Id="rId31" Type="http://schemas.openxmlformats.org/officeDocument/2006/relationships/image" Target="../media/image226.png"/><Relationship Id="rId4" Type="http://schemas.openxmlformats.org/officeDocument/2006/relationships/image" Target="../media/image201.png"/><Relationship Id="rId9" Type="http://schemas.openxmlformats.org/officeDocument/2006/relationships/image" Target="../media/image205.png"/><Relationship Id="rId14" Type="http://schemas.openxmlformats.org/officeDocument/2006/relationships/image" Target="../media/image209.png"/><Relationship Id="rId22" Type="http://schemas.openxmlformats.org/officeDocument/2006/relationships/image" Target="../media/image217.png"/><Relationship Id="rId27" Type="http://schemas.openxmlformats.org/officeDocument/2006/relationships/image" Target="../media/image222.png"/><Relationship Id="rId30" Type="http://schemas.openxmlformats.org/officeDocument/2006/relationships/image" Target="../media/image225.png"/><Relationship Id="rId35" Type="http://schemas.openxmlformats.org/officeDocument/2006/relationships/image" Target="../media/image230.png"/><Relationship Id="rId8" Type="http://schemas.openxmlformats.org/officeDocument/2006/relationships/image" Target="../media/image204.png"/></Relationships>
</file>

<file path=ppt/slides/_rels/slide18.xml.rels><?xml version="1.0" encoding="UTF-8" standalone="yes"?>
<Relationships xmlns="http://schemas.openxmlformats.org/package/2006/relationships"><Relationship Id="rId13" Type="http://schemas.openxmlformats.org/officeDocument/2006/relationships/image" Target="../media/image240.png"/><Relationship Id="rId18" Type="http://schemas.openxmlformats.org/officeDocument/2006/relationships/image" Target="../media/image245.png"/><Relationship Id="rId26" Type="http://schemas.openxmlformats.org/officeDocument/2006/relationships/image" Target="../media/image253.png"/><Relationship Id="rId39" Type="http://schemas.openxmlformats.org/officeDocument/2006/relationships/image" Target="../media/image266.png"/><Relationship Id="rId21" Type="http://schemas.openxmlformats.org/officeDocument/2006/relationships/image" Target="../media/image248.png"/><Relationship Id="rId34" Type="http://schemas.openxmlformats.org/officeDocument/2006/relationships/image" Target="../media/image261.png"/><Relationship Id="rId42" Type="http://schemas.openxmlformats.org/officeDocument/2006/relationships/image" Target="../media/image269.png"/><Relationship Id="rId47" Type="http://schemas.openxmlformats.org/officeDocument/2006/relationships/image" Target="../media/image274.png"/><Relationship Id="rId7" Type="http://schemas.openxmlformats.org/officeDocument/2006/relationships/image" Target="../media/image234.png"/><Relationship Id="rId2" Type="http://schemas.openxmlformats.org/officeDocument/2006/relationships/notesSlide" Target="../notesSlides/notesSlide18.xml"/><Relationship Id="rId16" Type="http://schemas.openxmlformats.org/officeDocument/2006/relationships/image" Target="../media/image243.png"/><Relationship Id="rId29" Type="http://schemas.openxmlformats.org/officeDocument/2006/relationships/image" Target="../media/image256.png"/><Relationship Id="rId1" Type="http://schemas.openxmlformats.org/officeDocument/2006/relationships/slideLayout" Target="../slideLayouts/slideLayout7.xml"/><Relationship Id="rId6" Type="http://schemas.openxmlformats.org/officeDocument/2006/relationships/image" Target="../media/image233.png"/><Relationship Id="rId11" Type="http://schemas.openxmlformats.org/officeDocument/2006/relationships/image" Target="../media/image238.png"/><Relationship Id="rId24" Type="http://schemas.openxmlformats.org/officeDocument/2006/relationships/image" Target="../media/image251.png"/><Relationship Id="rId32" Type="http://schemas.openxmlformats.org/officeDocument/2006/relationships/image" Target="../media/image259.png"/><Relationship Id="rId37" Type="http://schemas.openxmlformats.org/officeDocument/2006/relationships/image" Target="../media/image264.png"/><Relationship Id="rId40" Type="http://schemas.openxmlformats.org/officeDocument/2006/relationships/image" Target="../media/image267.png"/><Relationship Id="rId45" Type="http://schemas.openxmlformats.org/officeDocument/2006/relationships/image" Target="../media/image272.png"/><Relationship Id="rId5" Type="http://schemas.openxmlformats.org/officeDocument/2006/relationships/image" Target="../media/image232.png"/><Relationship Id="rId15" Type="http://schemas.openxmlformats.org/officeDocument/2006/relationships/image" Target="../media/image242.png"/><Relationship Id="rId23" Type="http://schemas.openxmlformats.org/officeDocument/2006/relationships/image" Target="../media/image250.png"/><Relationship Id="rId28" Type="http://schemas.openxmlformats.org/officeDocument/2006/relationships/image" Target="../media/image255.png"/><Relationship Id="rId36" Type="http://schemas.openxmlformats.org/officeDocument/2006/relationships/image" Target="../media/image263.png"/><Relationship Id="rId10" Type="http://schemas.openxmlformats.org/officeDocument/2006/relationships/image" Target="../media/image237.png"/><Relationship Id="rId19" Type="http://schemas.openxmlformats.org/officeDocument/2006/relationships/image" Target="../media/image246.png"/><Relationship Id="rId31" Type="http://schemas.openxmlformats.org/officeDocument/2006/relationships/image" Target="../media/image258.png"/><Relationship Id="rId44" Type="http://schemas.openxmlformats.org/officeDocument/2006/relationships/image" Target="../media/image271.png"/><Relationship Id="rId4" Type="http://schemas.openxmlformats.org/officeDocument/2006/relationships/image" Target="../media/image231.png"/><Relationship Id="rId9" Type="http://schemas.openxmlformats.org/officeDocument/2006/relationships/image" Target="../media/image236.png"/><Relationship Id="rId14" Type="http://schemas.openxmlformats.org/officeDocument/2006/relationships/image" Target="../media/image241.png"/><Relationship Id="rId22" Type="http://schemas.openxmlformats.org/officeDocument/2006/relationships/image" Target="../media/image249.png"/><Relationship Id="rId27" Type="http://schemas.openxmlformats.org/officeDocument/2006/relationships/image" Target="../media/image254.png"/><Relationship Id="rId30" Type="http://schemas.openxmlformats.org/officeDocument/2006/relationships/image" Target="../media/image257.png"/><Relationship Id="rId35" Type="http://schemas.openxmlformats.org/officeDocument/2006/relationships/image" Target="../media/image262.png"/><Relationship Id="rId43" Type="http://schemas.openxmlformats.org/officeDocument/2006/relationships/image" Target="../media/image270.png"/><Relationship Id="rId48" Type="http://schemas.openxmlformats.org/officeDocument/2006/relationships/image" Target="../media/image150.png"/><Relationship Id="rId8" Type="http://schemas.openxmlformats.org/officeDocument/2006/relationships/image" Target="../media/image235.png"/><Relationship Id="rId3" Type="http://schemas.openxmlformats.org/officeDocument/2006/relationships/image" Target="../media/image1.png"/><Relationship Id="rId12" Type="http://schemas.openxmlformats.org/officeDocument/2006/relationships/image" Target="../media/image239.png"/><Relationship Id="rId17" Type="http://schemas.openxmlformats.org/officeDocument/2006/relationships/image" Target="../media/image244.png"/><Relationship Id="rId25" Type="http://schemas.openxmlformats.org/officeDocument/2006/relationships/image" Target="../media/image252.png"/><Relationship Id="rId33" Type="http://schemas.openxmlformats.org/officeDocument/2006/relationships/image" Target="../media/image260.png"/><Relationship Id="rId38" Type="http://schemas.openxmlformats.org/officeDocument/2006/relationships/image" Target="../media/image265.png"/><Relationship Id="rId46" Type="http://schemas.openxmlformats.org/officeDocument/2006/relationships/image" Target="../media/image273.png"/><Relationship Id="rId20" Type="http://schemas.openxmlformats.org/officeDocument/2006/relationships/image" Target="../media/image247.png"/><Relationship Id="rId41" Type="http://schemas.openxmlformats.org/officeDocument/2006/relationships/image" Target="../media/image268.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41.pn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49.png"/><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2.png"/><Relationship Id="rId5" Type="http://schemas.openxmlformats.org/officeDocument/2006/relationships/image" Target="../media/image47.png"/><Relationship Id="rId10" Type="http://schemas.openxmlformats.org/officeDocument/2006/relationships/image" Target="../media/image31.png"/><Relationship Id="rId4" Type="http://schemas.openxmlformats.org/officeDocument/2006/relationships/image" Target="../media/image46.png"/><Relationship Id="rId9"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36.png"/><Relationship Id="rId5" Type="http://schemas.openxmlformats.org/officeDocument/2006/relationships/image" Target="../media/image53.png"/><Relationship Id="rId10" Type="http://schemas.openxmlformats.org/officeDocument/2006/relationships/image" Target="../media/image32.png"/><Relationship Id="rId4" Type="http://schemas.openxmlformats.org/officeDocument/2006/relationships/image" Target="../media/image52.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82.png"/><Relationship Id="rId3" Type="http://schemas.openxmlformats.org/officeDocument/2006/relationships/image" Target="../media/image1.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5" Type="http://schemas.openxmlformats.org/officeDocument/2006/relationships/image" Target="../media/image81.png"/><Relationship Id="rId2" Type="http://schemas.openxmlformats.org/officeDocument/2006/relationships/notesSlide" Target="../notesSlides/notesSlide7.xml"/><Relationship Id="rId16" Type="http://schemas.openxmlformats.org/officeDocument/2006/relationships/image" Target="../media/image72.png"/><Relationship Id="rId20" Type="http://schemas.openxmlformats.org/officeDocument/2006/relationships/image" Target="../media/image76.png"/><Relationship Id="rId29"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80.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28" Type="http://schemas.openxmlformats.org/officeDocument/2006/relationships/image" Target="../media/image84.png"/><Relationship Id="rId10" Type="http://schemas.openxmlformats.org/officeDocument/2006/relationships/image" Target="../media/image66.png"/><Relationship Id="rId19" Type="http://schemas.openxmlformats.org/officeDocument/2006/relationships/image" Target="../media/image75.png"/><Relationship Id="rId31" Type="http://schemas.openxmlformats.org/officeDocument/2006/relationships/image" Target="../media/image3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 Id="rId27" Type="http://schemas.openxmlformats.org/officeDocument/2006/relationships/image" Target="../media/image83.png"/><Relationship Id="rId30" Type="http://schemas.openxmlformats.org/officeDocument/2006/relationships/image" Target="../media/image86.png"/></Relationships>
</file>

<file path=ppt/slides/_rels/slide8.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image" Target="../media/image1.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7.png"/><Relationship Id="rId2" Type="http://schemas.openxmlformats.org/officeDocument/2006/relationships/notesSlide" Target="../notesSlides/notesSlide8.xml"/><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6.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37.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 Id="rId27" Type="http://schemas.openxmlformats.org/officeDocument/2006/relationships/image" Target="../media/image109.png"/></Relationships>
</file>

<file path=ppt/slides/_rels/slide9.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3.png"/><Relationship Id="rId26" Type="http://schemas.openxmlformats.org/officeDocument/2006/relationships/image" Target="../media/image130.png"/><Relationship Id="rId3" Type="http://schemas.openxmlformats.org/officeDocument/2006/relationships/image" Target="../media/image1.png"/><Relationship Id="rId21" Type="http://schemas.openxmlformats.org/officeDocument/2006/relationships/image" Target="../media/image126.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5" Type="http://schemas.openxmlformats.org/officeDocument/2006/relationships/image" Target="../media/image129.png"/><Relationship Id="rId2" Type="http://schemas.openxmlformats.org/officeDocument/2006/relationships/notesSlide" Target="../notesSlides/notesSlide9.xml"/><Relationship Id="rId16" Type="http://schemas.openxmlformats.org/officeDocument/2006/relationships/image" Target="../media/image121.png"/><Relationship Id="rId20" Type="http://schemas.openxmlformats.org/officeDocument/2006/relationships/image" Target="../media/image125.png"/><Relationship Id="rId29"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05.png"/><Relationship Id="rId5" Type="http://schemas.openxmlformats.org/officeDocument/2006/relationships/image" Target="../media/image110.png"/><Relationship Id="rId15" Type="http://schemas.openxmlformats.org/officeDocument/2006/relationships/image" Target="../media/image120.png"/><Relationship Id="rId23" Type="http://schemas.openxmlformats.org/officeDocument/2006/relationships/image" Target="../media/image128.png"/><Relationship Id="rId28" Type="http://schemas.openxmlformats.org/officeDocument/2006/relationships/image" Target="../media/image132.png"/><Relationship Id="rId10" Type="http://schemas.openxmlformats.org/officeDocument/2006/relationships/image" Target="../media/image115.png"/><Relationship Id="rId19" Type="http://schemas.openxmlformats.org/officeDocument/2006/relationships/image" Target="../media/image124.png"/><Relationship Id="rId31" Type="http://schemas.openxmlformats.org/officeDocument/2006/relationships/image" Target="../media/image135.png"/><Relationship Id="rId4" Type="http://schemas.openxmlformats.org/officeDocument/2006/relationships/image" Target="../media/image87.png"/><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7.png"/><Relationship Id="rId27" Type="http://schemas.openxmlformats.org/officeDocument/2006/relationships/image" Target="../media/image131.png"/><Relationship Id="rId30" Type="http://schemas.openxmlformats.org/officeDocument/2006/relationships/image" Target="../media/image1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65" name="Picture 64" descr="A blue and white gradient&#10;&#10;Description automatically generated">
            <a:extLst>
              <a:ext uri="{FF2B5EF4-FFF2-40B4-BE49-F238E27FC236}">
                <a16:creationId xmlns:a16="http://schemas.microsoft.com/office/drawing/2014/main" id="{024F4857-6341-F01E-85BF-9C6053850957}"/>
              </a:ext>
            </a:extLst>
          </p:cNvPr>
          <p:cNvPicPr>
            <a:picLocks noChangeAspect="1"/>
          </p:cNvPicPr>
          <p:nvPr/>
        </p:nvPicPr>
        <p:blipFill>
          <a:blip r:embed="rId3">
            <a:alphaModFix/>
          </a:blip>
          <a:stretch>
            <a:fillRect/>
          </a:stretch>
        </p:blipFill>
        <p:spPr>
          <a:xfrm>
            <a:off x="0" y="-1"/>
            <a:ext cx="12192000" cy="6858000"/>
          </a:xfrm>
          <a:prstGeom prst="rect">
            <a:avLst/>
          </a:prstGeom>
        </p:spPr>
      </p:pic>
      <p:pic>
        <p:nvPicPr>
          <p:cNvPr id="67" name="Picture 66" descr="A green circle with a white tick in it&#10;&#10;Description automatically generated">
            <a:extLst>
              <a:ext uri="{FF2B5EF4-FFF2-40B4-BE49-F238E27FC236}">
                <a16:creationId xmlns:a16="http://schemas.microsoft.com/office/drawing/2014/main" id="{8E4BD06D-B8D0-C272-6E8D-0B7AC3ECBB06}"/>
              </a:ext>
            </a:extLst>
          </p:cNvPr>
          <p:cNvPicPr>
            <a:picLocks noChangeAspect="1"/>
          </p:cNvPicPr>
          <p:nvPr/>
        </p:nvPicPr>
        <p:blipFill>
          <a:blip r:embed="rId4"/>
          <a:stretch>
            <a:fillRect/>
          </a:stretch>
        </p:blipFill>
        <p:spPr>
          <a:xfrm>
            <a:off x="2400377" y="3884648"/>
            <a:ext cx="317500" cy="317500"/>
          </a:xfrm>
          <a:prstGeom prst="rect">
            <a:avLst/>
          </a:prstGeom>
        </p:spPr>
      </p:pic>
      <p:pic>
        <p:nvPicPr>
          <p:cNvPr id="69" name="Picture 68" descr="A white x in a pink circle&#10;&#10;Description automatically generated">
            <a:extLst>
              <a:ext uri="{FF2B5EF4-FFF2-40B4-BE49-F238E27FC236}">
                <a16:creationId xmlns:a16="http://schemas.microsoft.com/office/drawing/2014/main" id="{4E57BB6C-35F6-4F24-0FDA-EA0AC4063A23}"/>
              </a:ext>
            </a:extLst>
          </p:cNvPr>
          <p:cNvPicPr>
            <a:picLocks noChangeAspect="1"/>
          </p:cNvPicPr>
          <p:nvPr/>
        </p:nvPicPr>
        <p:blipFill>
          <a:blip r:embed="rId5"/>
          <a:stretch>
            <a:fillRect/>
          </a:stretch>
        </p:blipFill>
        <p:spPr>
          <a:xfrm>
            <a:off x="801224" y="4555891"/>
            <a:ext cx="317500" cy="317500"/>
          </a:xfrm>
          <a:prstGeom prst="rect">
            <a:avLst/>
          </a:prstGeom>
        </p:spPr>
      </p:pic>
      <p:pic>
        <p:nvPicPr>
          <p:cNvPr id="71" name="Picture 70" descr="A white x in a pink circle&#10;&#10;Description automatically generated">
            <a:extLst>
              <a:ext uri="{FF2B5EF4-FFF2-40B4-BE49-F238E27FC236}">
                <a16:creationId xmlns:a16="http://schemas.microsoft.com/office/drawing/2014/main" id="{F19BB423-ACBE-BB3F-FD5D-7675404657BE}"/>
              </a:ext>
            </a:extLst>
          </p:cNvPr>
          <p:cNvPicPr>
            <a:picLocks noChangeAspect="1"/>
          </p:cNvPicPr>
          <p:nvPr/>
        </p:nvPicPr>
        <p:blipFill>
          <a:blip r:embed="rId5"/>
          <a:stretch>
            <a:fillRect/>
          </a:stretch>
        </p:blipFill>
        <p:spPr>
          <a:xfrm>
            <a:off x="6566829" y="5549124"/>
            <a:ext cx="317500" cy="317500"/>
          </a:xfrm>
          <a:prstGeom prst="rect">
            <a:avLst/>
          </a:prstGeom>
        </p:spPr>
      </p:pic>
      <p:pic>
        <p:nvPicPr>
          <p:cNvPr id="73" name="Picture 72">
            <a:extLst>
              <a:ext uri="{FF2B5EF4-FFF2-40B4-BE49-F238E27FC236}">
                <a16:creationId xmlns:a16="http://schemas.microsoft.com/office/drawing/2014/main" id="{0F3A634C-1DB1-AFE8-BD7A-0B96670A7107}"/>
              </a:ext>
            </a:extLst>
          </p:cNvPr>
          <p:cNvPicPr>
            <a:picLocks noChangeAspect="1"/>
          </p:cNvPicPr>
          <p:nvPr/>
        </p:nvPicPr>
        <p:blipFill>
          <a:blip r:embed="rId6"/>
          <a:stretch>
            <a:fillRect/>
          </a:stretch>
        </p:blipFill>
        <p:spPr>
          <a:xfrm>
            <a:off x="11633200" y="3774609"/>
            <a:ext cx="241300" cy="1320800"/>
          </a:xfrm>
          <a:prstGeom prst="rect">
            <a:avLst/>
          </a:prstGeom>
        </p:spPr>
      </p:pic>
      <p:pic>
        <p:nvPicPr>
          <p:cNvPr id="75" name="Picture 74" descr="A close up of a baseball&#10;&#10;Description automatically generated">
            <a:extLst>
              <a:ext uri="{FF2B5EF4-FFF2-40B4-BE49-F238E27FC236}">
                <a16:creationId xmlns:a16="http://schemas.microsoft.com/office/drawing/2014/main" id="{050999FF-BEEB-8B12-A31F-A72A512BAF97}"/>
              </a:ext>
            </a:extLst>
          </p:cNvPr>
          <p:cNvPicPr>
            <a:picLocks noChangeAspect="1"/>
          </p:cNvPicPr>
          <p:nvPr/>
        </p:nvPicPr>
        <p:blipFill>
          <a:blip r:embed="rId7"/>
          <a:stretch>
            <a:fillRect/>
          </a:stretch>
        </p:blipFill>
        <p:spPr>
          <a:xfrm>
            <a:off x="11004550" y="2744264"/>
            <a:ext cx="444500" cy="444500"/>
          </a:xfrm>
          <a:prstGeom prst="rect">
            <a:avLst/>
          </a:prstGeom>
        </p:spPr>
      </p:pic>
      <p:pic>
        <p:nvPicPr>
          <p:cNvPr id="79" name="Picture 78" descr="A close up of a baseball&#10;&#10;Description automatically generated">
            <a:extLst>
              <a:ext uri="{FF2B5EF4-FFF2-40B4-BE49-F238E27FC236}">
                <a16:creationId xmlns:a16="http://schemas.microsoft.com/office/drawing/2014/main" id="{139096EE-7115-65BF-B788-705B33A5A451}"/>
              </a:ext>
            </a:extLst>
          </p:cNvPr>
          <p:cNvPicPr>
            <a:picLocks noChangeAspect="1"/>
          </p:cNvPicPr>
          <p:nvPr/>
        </p:nvPicPr>
        <p:blipFill>
          <a:blip r:embed="rId8"/>
          <a:stretch>
            <a:fillRect/>
          </a:stretch>
        </p:blipFill>
        <p:spPr>
          <a:xfrm>
            <a:off x="11030568" y="5923698"/>
            <a:ext cx="444500" cy="444500"/>
          </a:xfrm>
          <a:prstGeom prst="rect">
            <a:avLst/>
          </a:prstGeom>
        </p:spPr>
      </p:pic>
      <p:pic>
        <p:nvPicPr>
          <p:cNvPr id="81" name="Picture 80">
            <a:extLst>
              <a:ext uri="{FF2B5EF4-FFF2-40B4-BE49-F238E27FC236}">
                <a16:creationId xmlns:a16="http://schemas.microsoft.com/office/drawing/2014/main" id="{9855E3A9-9613-E422-25C7-55C96D39D08D}"/>
              </a:ext>
            </a:extLst>
          </p:cNvPr>
          <p:cNvPicPr>
            <a:picLocks noChangeAspect="1"/>
          </p:cNvPicPr>
          <p:nvPr/>
        </p:nvPicPr>
        <p:blipFill>
          <a:blip r:embed="rId9"/>
          <a:stretch>
            <a:fillRect/>
          </a:stretch>
        </p:blipFill>
        <p:spPr>
          <a:xfrm>
            <a:off x="11219326" y="3182125"/>
            <a:ext cx="50800" cy="2768600"/>
          </a:xfrm>
          <a:prstGeom prst="rect">
            <a:avLst/>
          </a:prstGeom>
        </p:spPr>
      </p:pic>
      <p:pic>
        <p:nvPicPr>
          <p:cNvPr id="83" name="Picture 82" descr="A grey and white logo&#10;&#10;Description automatically generated">
            <a:extLst>
              <a:ext uri="{FF2B5EF4-FFF2-40B4-BE49-F238E27FC236}">
                <a16:creationId xmlns:a16="http://schemas.microsoft.com/office/drawing/2014/main" id="{9688C8E5-57E1-18DB-D934-D7D7E5C1A076}"/>
              </a:ext>
            </a:extLst>
          </p:cNvPr>
          <p:cNvPicPr>
            <a:picLocks noChangeAspect="1"/>
          </p:cNvPicPr>
          <p:nvPr/>
        </p:nvPicPr>
        <p:blipFill>
          <a:blip r:embed="rId10"/>
          <a:stretch>
            <a:fillRect/>
          </a:stretch>
        </p:blipFill>
        <p:spPr>
          <a:xfrm>
            <a:off x="6737350" y="2406805"/>
            <a:ext cx="2870200" cy="520700"/>
          </a:xfrm>
          <a:prstGeom prst="rect">
            <a:avLst/>
          </a:prstGeom>
        </p:spPr>
      </p:pic>
      <p:pic>
        <p:nvPicPr>
          <p:cNvPr id="85" name="Picture 84" descr="A black background with white text&#10;&#10;Description automatically generated">
            <a:extLst>
              <a:ext uri="{FF2B5EF4-FFF2-40B4-BE49-F238E27FC236}">
                <a16:creationId xmlns:a16="http://schemas.microsoft.com/office/drawing/2014/main" id="{07D31B7B-7108-8E90-F225-9A150EB116C1}"/>
              </a:ext>
            </a:extLst>
          </p:cNvPr>
          <p:cNvPicPr>
            <a:picLocks noChangeAspect="1"/>
          </p:cNvPicPr>
          <p:nvPr/>
        </p:nvPicPr>
        <p:blipFill>
          <a:blip r:embed="rId11"/>
          <a:stretch>
            <a:fillRect/>
          </a:stretch>
        </p:blipFill>
        <p:spPr>
          <a:xfrm>
            <a:off x="8318500" y="3458348"/>
            <a:ext cx="1866900" cy="584200"/>
          </a:xfrm>
          <a:prstGeom prst="rect">
            <a:avLst/>
          </a:prstGeom>
        </p:spPr>
      </p:pic>
      <p:pic>
        <p:nvPicPr>
          <p:cNvPr id="77" name="Picture 76" descr="A close up of a baseball&#10;&#10;Description automatically generated">
            <a:extLst>
              <a:ext uri="{FF2B5EF4-FFF2-40B4-BE49-F238E27FC236}">
                <a16:creationId xmlns:a16="http://schemas.microsoft.com/office/drawing/2014/main" id="{04F1B6C1-7A13-DE2D-770C-D67DF6B3469B}"/>
              </a:ext>
            </a:extLst>
          </p:cNvPr>
          <p:cNvPicPr>
            <a:picLocks noChangeAspect="1"/>
          </p:cNvPicPr>
          <p:nvPr/>
        </p:nvPicPr>
        <p:blipFill>
          <a:blip r:embed="rId8"/>
          <a:stretch>
            <a:fillRect/>
          </a:stretch>
        </p:blipFill>
        <p:spPr>
          <a:xfrm>
            <a:off x="11023600" y="4349553"/>
            <a:ext cx="444500" cy="444500"/>
          </a:xfrm>
          <a:prstGeom prst="rect">
            <a:avLst/>
          </a:prstGeom>
        </p:spPr>
      </p:pic>
      <p:pic>
        <p:nvPicPr>
          <p:cNvPr id="87" name="Picture 86" descr="A black background with white text&#10;&#10;Description automatically generated">
            <a:extLst>
              <a:ext uri="{FF2B5EF4-FFF2-40B4-BE49-F238E27FC236}">
                <a16:creationId xmlns:a16="http://schemas.microsoft.com/office/drawing/2014/main" id="{D97C1ED6-F48B-0BDC-5C48-2905E776BA40}"/>
              </a:ext>
            </a:extLst>
          </p:cNvPr>
          <p:cNvPicPr>
            <a:picLocks noChangeAspect="1"/>
          </p:cNvPicPr>
          <p:nvPr/>
        </p:nvPicPr>
        <p:blipFill>
          <a:blip r:embed="rId12"/>
          <a:stretch>
            <a:fillRect/>
          </a:stretch>
        </p:blipFill>
        <p:spPr>
          <a:xfrm>
            <a:off x="8061248" y="4173304"/>
            <a:ext cx="3225800" cy="609600"/>
          </a:xfrm>
          <a:prstGeom prst="rect">
            <a:avLst/>
          </a:prstGeom>
        </p:spPr>
      </p:pic>
      <p:pic>
        <p:nvPicPr>
          <p:cNvPr id="91" name="Picture 90" descr="A black and white image of a long thin line&#10;&#10;Description automatically generated">
            <a:extLst>
              <a:ext uri="{FF2B5EF4-FFF2-40B4-BE49-F238E27FC236}">
                <a16:creationId xmlns:a16="http://schemas.microsoft.com/office/drawing/2014/main" id="{8A4501BD-0750-7296-A2D6-F624CEB7D8E0}"/>
              </a:ext>
            </a:extLst>
          </p:cNvPr>
          <p:cNvPicPr>
            <a:picLocks noChangeAspect="1"/>
          </p:cNvPicPr>
          <p:nvPr/>
        </p:nvPicPr>
        <p:blipFill>
          <a:blip r:embed="rId13"/>
          <a:stretch>
            <a:fillRect/>
          </a:stretch>
        </p:blipFill>
        <p:spPr>
          <a:xfrm>
            <a:off x="2881274" y="2990850"/>
            <a:ext cx="533400" cy="431800"/>
          </a:xfrm>
          <a:prstGeom prst="rect">
            <a:avLst/>
          </a:prstGeom>
        </p:spPr>
      </p:pic>
      <p:pic>
        <p:nvPicPr>
          <p:cNvPr id="93" name="Picture 92" descr="A black background with white text&#10;&#10;Description automatically generated">
            <a:extLst>
              <a:ext uri="{FF2B5EF4-FFF2-40B4-BE49-F238E27FC236}">
                <a16:creationId xmlns:a16="http://schemas.microsoft.com/office/drawing/2014/main" id="{535D6304-1942-9847-3596-B3417BC4D1B4}"/>
              </a:ext>
            </a:extLst>
          </p:cNvPr>
          <p:cNvPicPr>
            <a:picLocks noChangeAspect="1"/>
          </p:cNvPicPr>
          <p:nvPr/>
        </p:nvPicPr>
        <p:blipFill>
          <a:blip r:embed="rId14"/>
          <a:stretch>
            <a:fillRect/>
          </a:stretch>
        </p:blipFill>
        <p:spPr>
          <a:xfrm>
            <a:off x="647700" y="2660649"/>
            <a:ext cx="2197100" cy="736600"/>
          </a:xfrm>
          <a:prstGeom prst="rect">
            <a:avLst/>
          </a:prstGeom>
        </p:spPr>
      </p:pic>
      <p:pic>
        <p:nvPicPr>
          <p:cNvPr id="95" name="Picture 94" descr="A white arrows pointing to a black background&#10;&#10;Description automatically generated">
            <a:extLst>
              <a:ext uri="{FF2B5EF4-FFF2-40B4-BE49-F238E27FC236}">
                <a16:creationId xmlns:a16="http://schemas.microsoft.com/office/drawing/2014/main" id="{E2C47B20-D59A-B1EE-29BE-1853D9E4CECC}"/>
              </a:ext>
            </a:extLst>
          </p:cNvPr>
          <p:cNvPicPr>
            <a:picLocks noChangeAspect="1"/>
          </p:cNvPicPr>
          <p:nvPr/>
        </p:nvPicPr>
        <p:blipFill>
          <a:blip r:embed="rId15"/>
          <a:stretch>
            <a:fillRect/>
          </a:stretch>
        </p:blipFill>
        <p:spPr>
          <a:xfrm>
            <a:off x="3067050" y="4114798"/>
            <a:ext cx="1638300" cy="1727200"/>
          </a:xfrm>
          <a:prstGeom prst="rect">
            <a:avLst/>
          </a:prstGeom>
        </p:spPr>
      </p:pic>
      <p:pic>
        <p:nvPicPr>
          <p:cNvPr id="99" name="Picture 98" descr="A blue sphere with black background&#10;&#10;Description automatically generated">
            <a:extLst>
              <a:ext uri="{FF2B5EF4-FFF2-40B4-BE49-F238E27FC236}">
                <a16:creationId xmlns:a16="http://schemas.microsoft.com/office/drawing/2014/main" id="{0C8D5B1B-A977-4FEE-BCD4-C45EF645DC41}"/>
              </a:ext>
            </a:extLst>
          </p:cNvPr>
          <p:cNvPicPr>
            <a:picLocks noChangeAspect="1"/>
          </p:cNvPicPr>
          <p:nvPr/>
        </p:nvPicPr>
        <p:blipFill>
          <a:blip r:embed="rId16"/>
          <a:stretch>
            <a:fillRect/>
          </a:stretch>
        </p:blipFill>
        <p:spPr>
          <a:xfrm>
            <a:off x="4632325" y="4043401"/>
            <a:ext cx="355600" cy="355600"/>
          </a:xfrm>
          <a:prstGeom prst="rect">
            <a:avLst/>
          </a:prstGeom>
        </p:spPr>
      </p:pic>
      <p:pic>
        <p:nvPicPr>
          <p:cNvPr id="103" name="Picture 102">
            <a:extLst>
              <a:ext uri="{FF2B5EF4-FFF2-40B4-BE49-F238E27FC236}">
                <a16:creationId xmlns:a16="http://schemas.microsoft.com/office/drawing/2014/main" id="{1DF0C338-D2DE-482F-5E7D-0468AEFA0295}"/>
              </a:ext>
            </a:extLst>
          </p:cNvPr>
          <p:cNvPicPr>
            <a:picLocks noChangeAspect="1"/>
          </p:cNvPicPr>
          <p:nvPr/>
        </p:nvPicPr>
        <p:blipFill>
          <a:blip r:embed="rId17"/>
          <a:stretch>
            <a:fillRect/>
          </a:stretch>
        </p:blipFill>
        <p:spPr>
          <a:xfrm>
            <a:off x="5943600" y="6122173"/>
            <a:ext cx="1600200" cy="38100"/>
          </a:xfrm>
          <a:prstGeom prst="rect">
            <a:avLst/>
          </a:prstGeom>
        </p:spPr>
      </p:pic>
      <p:pic>
        <p:nvPicPr>
          <p:cNvPr id="105" name="Picture 104" descr="A green dot in a black background&#10;&#10;Description automatically generated">
            <a:extLst>
              <a:ext uri="{FF2B5EF4-FFF2-40B4-BE49-F238E27FC236}">
                <a16:creationId xmlns:a16="http://schemas.microsoft.com/office/drawing/2014/main" id="{6E08BB95-76CC-0B08-6D65-FF8AA8706F2F}"/>
              </a:ext>
            </a:extLst>
          </p:cNvPr>
          <p:cNvPicPr>
            <a:picLocks noChangeAspect="1"/>
          </p:cNvPicPr>
          <p:nvPr/>
        </p:nvPicPr>
        <p:blipFill>
          <a:blip r:embed="rId18"/>
          <a:stretch>
            <a:fillRect/>
          </a:stretch>
        </p:blipFill>
        <p:spPr>
          <a:xfrm>
            <a:off x="1695450" y="3390899"/>
            <a:ext cx="4279900" cy="2781300"/>
          </a:xfrm>
          <a:prstGeom prst="rect">
            <a:avLst/>
          </a:prstGeom>
        </p:spPr>
      </p:pic>
      <p:pic>
        <p:nvPicPr>
          <p:cNvPr id="109" name="Picture 108" descr="A grey rectangular object with white text&#10;&#10;Description automatically generated">
            <a:extLst>
              <a:ext uri="{FF2B5EF4-FFF2-40B4-BE49-F238E27FC236}">
                <a16:creationId xmlns:a16="http://schemas.microsoft.com/office/drawing/2014/main" id="{77AA8F82-C11B-973F-ACBB-841180A89249}"/>
              </a:ext>
            </a:extLst>
          </p:cNvPr>
          <p:cNvPicPr>
            <a:picLocks noChangeAspect="1"/>
          </p:cNvPicPr>
          <p:nvPr/>
        </p:nvPicPr>
        <p:blipFill>
          <a:blip r:embed="rId19"/>
          <a:stretch>
            <a:fillRect/>
          </a:stretch>
        </p:blipFill>
        <p:spPr>
          <a:xfrm>
            <a:off x="4109999" y="3201498"/>
            <a:ext cx="2908300" cy="1295400"/>
          </a:xfrm>
          <a:prstGeom prst="rect">
            <a:avLst/>
          </a:prstGeom>
        </p:spPr>
      </p:pic>
      <p:pic>
        <p:nvPicPr>
          <p:cNvPr id="111" name="Picture 110" descr="A grey rectangular sign with white text&#10;&#10;Description automatically generated">
            <a:extLst>
              <a:ext uri="{FF2B5EF4-FFF2-40B4-BE49-F238E27FC236}">
                <a16:creationId xmlns:a16="http://schemas.microsoft.com/office/drawing/2014/main" id="{7DDF3E45-BEDB-B91E-B8D0-8B779A3ABDA2}"/>
              </a:ext>
            </a:extLst>
          </p:cNvPr>
          <p:cNvPicPr>
            <a:picLocks noChangeAspect="1"/>
          </p:cNvPicPr>
          <p:nvPr/>
        </p:nvPicPr>
        <p:blipFill>
          <a:blip r:embed="rId20"/>
          <a:stretch>
            <a:fillRect/>
          </a:stretch>
        </p:blipFill>
        <p:spPr>
          <a:xfrm>
            <a:off x="5140248" y="4566425"/>
            <a:ext cx="2908300" cy="1295400"/>
          </a:xfrm>
          <a:prstGeom prst="rect">
            <a:avLst/>
          </a:prstGeom>
        </p:spPr>
      </p:pic>
      <p:pic>
        <p:nvPicPr>
          <p:cNvPr id="115" name="Picture 114" descr="A long tube with a black background&#10;&#10;Description automatically generated">
            <a:extLst>
              <a:ext uri="{FF2B5EF4-FFF2-40B4-BE49-F238E27FC236}">
                <a16:creationId xmlns:a16="http://schemas.microsoft.com/office/drawing/2014/main" id="{45761C37-0E89-C149-666F-D3214268E73D}"/>
              </a:ext>
            </a:extLst>
          </p:cNvPr>
          <p:cNvPicPr>
            <a:picLocks noChangeAspect="1"/>
          </p:cNvPicPr>
          <p:nvPr/>
        </p:nvPicPr>
        <p:blipFill>
          <a:blip r:embed="rId21"/>
          <a:stretch>
            <a:fillRect/>
          </a:stretch>
        </p:blipFill>
        <p:spPr>
          <a:xfrm>
            <a:off x="-57924" y="4435009"/>
            <a:ext cx="1981200" cy="2540000"/>
          </a:xfrm>
          <a:prstGeom prst="rect">
            <a:avLst/>
          </a:prstGeom>
        </p:spPr>
      </p:pic>
      <p:pic>
        <p:nvPicPr>
          <p:cNvPr id="117" name="Picture 116" descr="A black and white sign with white text&#10;&#10;Description automatically generated">
            <a:extLst>
              <a:ext uri="{FF2B5EF4-FFF2-40B4-BE49-F238E27FC236}">
                <a16:creationId xmlns:a16="http://schemas.microsoft.com/office/drawing/2014/main" id="{5F27E60C-DD65-1F72-F498-4757F4361F62}"/>
              </a:ext>
            </a:extLst>
          </p:cNvPr>
          <p:cNvPicPr>
            <a:picLocks noChangeAspect="1"/>
          </p:cNvPicPr>
          <p:nvPr/>
        </p:nvPicPr>
        <p:blipFill>
          <a:blip r:embed="rId22"/>
          <a:stretch>
            <a:fillRect/>
          </a:stretch>
        </p:blipFill>
        <p:spPr>
          <a:xfrm>
            <a:off x="196850" y="276302"/>
            <a:ext cx="11798300" cy="1854200"/>
          </a:xfrm>
          <a:prstGeom prst="rect">
            <a:avLst/>
          </a:prstGeom>
        </p:spPr>
      </p:pic>
      <p:pic>
        <p:nvPicPr>
          <p:cNvPr id="119" name="Picture 118">
            <a:extLst>
              <a:ext uri="{FF2B5EF4-FFF2-40B4-BE49-F238E27FC236}">
                <a16:creationId xmlns:a16="http://schemas.microsoft.com/office/drawing/2014/main" id="{6713EE89-DB4F-BC35-1231-CDDFE781DF77}"/>
              </a:ext>
            </a:extLst>
          </p:cNvPr>
          <p:cNvPicPr>
            <a:picLocks noChangeAspect="1"/>
          </p:cNvPicPr>
          <p:nvPr/>
        </p:nvPicPr>
        <p:blipFill>
          <a:blip r:embed="rId23"/>
          <a:stretch>
            <a:fillRect/>
          </a:stretch>
        </p:blipFill>
        <p:spPr>
          <a:xfrm>
            <a:off x="0" y="6324599"/>
            <a:ext cx="12192000" cy="533400"/>
          </a:xfrm>
          <a:prstGeom prst="rect">
            <a:avLst/>
          </a:prstGeom>
        </p:spPr>
      </p:pic>
      <p:pic>
        <p:nvPicPr>
          <p:cNvPr id="120" name="Picture 119" descr="A close up of a triangle&#10;&#10;Description automatically generated">
            <a:extLst>
              <a:ext uri="{FF2B5EF4-FFF2-40B4-BE49-F238E27FC236}">
                <a16:creationId xmlns:a16="http://schemas.microsoft.com/office/drawing/2014/main" id="{3451FB65-43B8-6CF0-16DF-810A0317CEC8}"/>
              </a:ext>
            </a:extLst>
          </p:cNvPr>
          <p:cNvPicPr>
            <a:picLocks noChangeAspect="1"/>
          </p:cNvPicPr>
          <p:nvPr/>
        </p:nvPicPr>
        <p:blipFill>
          <a:blip r:embed="rId24"/>
          <a:stretch>
            <a:fillRect/>
          </a:stretch>
        </p:blipFill>
        <p:spPr>
          <a:xfrm>
            <a:off x="407329" y="5257799"/>
            <a:ext cx="939800" cy="1066800"/>
          </a:xfrm>
          <a:prstGeom prst="rect">
            <a:avLst/>
          </a:prstGeom>
        </p:spPr>
      </p:pic>
      <p:pic>
        <p:nvPicPr>
          <p:cNvPr id="107" name="Picture 106" descr="A line of pink dots&#10;&#10;Description automatically generated">
            <a:extLst>
              <a:ext uri="{FF2B5EF4-FFF2-40B4-BE49-F238E27FC236}">
                <a16:creationId xmlns:a16="http://schemas.microsoft.com/office/drawing/2014/main" id="{5F037AAD-8E78-471D-966C-17685BC2E0E8}"/>
              </a:ext>
            </a:extLst>
          </p:cNvPr>
          <p:cNvPicPr>
            <a:picLocks noChangeAspect="1"/>
          </p:cNvPicPr>
          <p:nvPr/>
        </p:nvPicPr>
        <p:blipFill>
          <a:blip r:embed="rId25"/>
          <a:stretch>
            <a:fillRect/>
          </a:stretch>
        </p:blipFill>
        <p:spPr>
          <a:xfrm>
            <a:off x="1058399" y="4629853"/>
            <a:ext cx="635000" cy="901700"/>
          </a:xfrm>
          <a:prstGeom prst="rect">
            <a:avLst/>
          </a:prstGeom>
        </p:spPr>
      </p:pic>
      <p:pic>
        <p:nvPicPr>
          <p:cNvPr id="122" name="Picture 121" descr="A blue sphere with black background&#10;&#10;Description automatically generated">
            <a:extLst>
              <a:ext uri="{FF2B5EF4-FFF2-40B4-BE49-F238E27FC236}">
                <a16:creationId xmlns:a16="http://schemas.microsoft.com/office/drawing/2014/main" id="{B15833DD-4A99-52D1-E906-20C9699FB5F3}"/>
              </a:ext>
            </a:extLst>
          </p:cNvPr>
          <p:cNvPicPr>
            <a:picLocks noChangeAspect="1"/>
          </p:cNvPicPr>
          <p:nvPr/>
        </p:nvPicPr>
        <p:blipFill>
          <a:blip r:embed="rId26"/>
          <a:stretch>
            <a:fillRect/>
          </a:stretch>
        </p:blipFill>
        <p:spPr>
          <a:xfrm>
            <a:off x="1198099" y="4902199"/>
            <a:ext cx="355600" cy="355600"/>
          </a:xfrm>
          <a:prstGeom prst="rect">
            <a:avLst/>
          </a:prstGeom>
        </p:spPr>
      </p:pic>
      <p:pic>
        <p:nvPicPr>
          <p:cNvPr id="97" name="Picture 96" descr="A blue sphere with black background&#10;&#10;Description automatically generated">
            <a:extLst>
              <a:ext uri="{FF2B5EF4-FFF2-40B4-BE49-F238E27FC236}">
                <a16:creationId xmlns:a16="http://schemas.microsoft.com/office/drawing/2014/main" id="{08093A7F-FCA3-51B8-D3D4-5B50613373BA}"/>
              </a:ext>
            </a:extLst>
          </p:cNvPr>
          <p:cNvPicPr>
            <a:picLocks noChangeAspect="1"/>
          </p:cNvPicPr>
          <p:nvPr/>
        </p:nvPicPr>
        <p:blipFill>
          <a:blip r:embed="rId27"/>
          <a:stretch>
            <a:fillRect/>
          </a:stretch>
        </p:blipFill>
        <p:spPr>
          <a:xfrm>
            <a:off x="4625975" y="4042548"/>
            <a:ext cx="355600" cy="355600"/>
          </a:xfrm>
          <a:prstGeom prst="rect">
            <a:avLst/>
          </a:prstGeom>
        </p:spPr>
      </p:pic>
      <p:pic>
        <p:nvPicPr>
          <p:cNvPr id="101" name="Picture 100" descr="A blue sphere with black background&#10;&#10;Description automatically generated">
            <a:extLst>
              <a:ext uri="{FF2B5EF4-FFF2-40B4-BE49-F238E27FC236}">
                <a16:creationId xmlns:a16="http://schemas.microsoft.com/office/drawing/2014/main" id="{E0AF3D8E-F13B-BF39-3B9A-1463491348FA}"/>
              </a:ext>
            </a:extLst>
          </p:cNvPr>
          <p:cNvPicPr>
            <a:picLocks noChangeAspect="1"/>
          </p:cNvPicPr>
          <p:nvPr/>
        </p:nvPicPr>
        <p:blipFill>
          <a:blip r:embed="rId28"/>
          <a:stretch>
            <a:fillRect/>
          </a:stretch>
        </p:blipFill>
        <p:spPr>
          <a:xfrm>
            <a:off x="6559550" y="5957850"/>
            <a:ext cx="355600" cy="355600"/>
          </a:xfrm>
          <a:prstGeom prst="rect">
            <a:avLst/>
          </a:prstGeom>
        </p:spPr>
      </p:pic>
      <p:pic>
        <p:nvPicPr>
          <p:cNvPr id="89" name="Picture 88" descr="A blue sphere with black background&#10;&#10;Description automatically generated">
            <a:extLst>
              <a:ext uri="{FF2B5EF4-FFF2-40B4-BE49-F238E27FC236}">
                <a16:creationId xmlns:a16="http://schemas.microsoft.com/office/drawing/2014/main" id="{3CA5E4D2-4517-FA1F-A31C-E01442123D90}"/>
              </a:ext>
            </a:extLst>
          </p:cNvPr>
          <p:cNvPicPr>
            <a:picLocks noChangeAspect="1"/>
          </p:cNvPicPr>
          <p:nvPr/>
        </p:nvPicPr>
        <p:blipFill>
          <a:blip r:embed="rId26"/>
          <a:stretch>
            <a:fillRect/>
          </a:stretch>
        </p:blipFill>
        <p:spPr>
          <a:xfrm>
            <a:off x="3208299" y="3219449"/>
            <a:ext cx="355600" cy="355600"/>
          </a:xfrm>
          <a:prstGeom prst="rect">
            <a:avLst/>
          </a:prstGeom>
        </p:spPr>
      </p:pic>
    </p:spTree>
    <p:extLst>
      <p:ext uri="{BB962C8B-B14F-4D97-AF65-F5344CB8AC3E}">
        <p14:creationId xmlns:p14="http://schemas.microsoft.com/office/powerpoint/2010/main" val="256065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0AE82C-83CD-D0A8-CBE4-F92CF30EE59A}"/>
              </a:ext>
            </a:extLst>
          </p:cNvPr>
          <p:cNvPicPr>
            <a:picLocks noChangeAspect="1"/>
          </p:cNvPicPr>
          <p:nvPr/>
        </p:nvPicPr>
        <p:blipFill>
          <a:blip r:embed="rId3"/>
          <a:stretch>
            <a:fillRect/>
          </a:stretch>
        </p:blipFill>
        <p:spPr>
          <a:xfrm>
            <a:off x="0" y="-1"/>
            <a:ext cx="12192000" cy="6858000"/>
          </a:xfrm>
          <a:prstGeom prst="rect">
            <a:avLst/>
          </a:prstGeom>
        </p:spPr>
      </p:pic>
      <p:pic>
        <p:nvPicPr>
          <p:cNvPr id="5" name="Picture 4">
            <a:extLst>
              <a:ext uri="{FF2B5EF4-FFF2-40B4-BE49-F238E27FC236}">
                <a16:creationId xmlns:a16="http://schemas.microsoft.com/office/drawing/2014/main" id="{8C99C5B6-DAEB-83ED-6080-83BB69154DE7}"/>
              </a:ext>
            </a:extLst>
          </p:cNvPr>
          <p:cNvPicPr>
            <a:picLocks noChangeAspect="1"/>
          </p:cNvPicPr>
          <p:nvPr/>
        </p:nvPicPr>
        <p:blipFill>
          <a:blip r:embed="rId4"/>
          <a:stretch>
            <a:fillRect/>
          </a:stretch>
        </p:blipFill>
        <p:spPr>
          <a:xfrm>
            <a:off x="3644900" y="2598"/>
            <a:ext cx="4902200" cy="571500"/>
          </a:xfrm>
          <a:prstGeom prst="rect">
            <a:avLst/>
          </a:prstGeom>
        </p:spPr>
      </p:pic>
      <p:pic>
        <p:nvPicPr>
          <p:cNvPr id="21" name="Picture 20">
            <a:extLst>
              <a:ext uri="{FF2B5EF4-FFF2-40B4-BE49-F238E27FC236}">
                <a16:creationId xmlns:a16="http://schemas.microsoft.com/office/drawing/2014/main" id="{743F55A2-127B-B250-F53E-375F3B42FC89}"/>
              </a:ext>
            </a:extLst>
          </p:cNvPr>
          <p:cNvPicPr>
            <a:picLocks noChangeAspect="1"/>
          </p:cNvPicPr>
          <p:nvPr/>
        </p:nvPicPr>
        <p:blipFill>
          <a:blip r:embed="rId5"/>
          <a:stretch>
            <a:fillRect/>
          </a:stretch>
        </p:blipFill>
        <p:spPr>
          <a:xfrm>
            <a:off x="269297" y="2669309"/>
            <a:ext cx="1485900" cy="228600"/>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DAB31F2D-9D0C-2573-E8DC-68C7BB8DFE55}"/>
              </a:ext>
            </a:extLst>
          </p:cNvPr>
          <p:cNvPicPr>
            <a:picLocks noChangeAspect="1"/>
          </p:cNvPicPr>
          <p:nvPr/>
        </p:nvPicPr>
        <p:blipFill>
          <a:blip r:embed="rId6"/>
          <a:stretch>
            <a:fillRect/>
          </a:stretch>
        </p:blipFill>
        <p:spPr>
          <a:xfrm>
            <a:off x="255443" y="3401291"/>
            <a:ext cx="889000" cy="533400"/>
          </a:xfrm>
          <a:prstGeom prst="rect">
            <a:avLst/>
          </a:prstGeom>
        </p:spPr>
      </p:pic>
      <p:pic>
        <p:nvPicPr>
          <p:cNvPr id="23" name="Picture 22">
            <a:extLst>
              <a:ext uri="{FF2B5EF4-FFF2-40B4-BE49-F238E27FC236}">
                <a16:creationId xmlns:a16="http://schemas.microsoft.com/office/drawing/2014/main" id="{E14CE033-2475-BE22-E2D7-4387E68B2379}"/>
              </a:ext>
            </a:extLst>
          </p:cNvPr>
          <p:cNvPicPr>
            <a:picLocks noChangeAspect="1"/>
          </p:cNvPicPr>
          <p:nvPr/>
        </p:nvPicPr>
        <p:blipFill>
          <a:blip r:embed="rId7"/>
          <a:stretch>
            <a:fillRect/>
          </a:stretch>
        </p:blipFill>
        <p:spPr>
          <a:xfrm>
            <a:off x="258618" y="4566227"/>
            <a:ext cx="1384300" cy="177800"/>
          </a:xfrm>
          <a:prstGeom prst="rect">
            <a:avLst/>
          </a:prstGeom>
        </p:spPr>
      </p:pic>
      <p:pic>
        <p:nvPicPr>
          <p:cNvPr id="24" name="Picture 23" descr="A black background with white text&#10;&#10;Description automatically generated">
            <a:extLst>
              <a:ext uri="{FF2B5EF4-FFF2-40B4-BE49-F238E27FC236}">
                <a16:creationId xmlns:a16="http://schemas.microsoft.com/office/drawing/2014/main" id="{50A4C58B-EDB0-3D29-C1E1-C6B1496A3AC3}"/>
              </a:ext>
            </a:extLst>
          </p:cNvPr>
          <p:cNvPicPr>
            <a:picLocks noChangeAspect="1"/>
          </p:cNvPicPr>
          <p:nvPr/>
        </p:nvPicPr>
        <p:blipFill>
          <a:blip r:embed="rId8"/>
          <a:stretch>
            <a:fillRect/>
          </a:stretch>
        </p:blipFill>
        <p:spPr>
          <a:xfrm>
            <a:off x="258618" y="5567796"/>
            <a:ext cx="1270000" cy="762000"/>
          </a:xfrm>
          <a:prstGeom prst="rect">
            <a:avLst/>
          </a:prstGeom>
        </p:spPr>
      </p:pic>
      <p:pic>
        <p:nvPicPr>
          <p:cNvPr id="25" name="Picture 24">
            <a:extLst>
              <a:ext uri="{FF2B5EF4-FFF2-40B4-BE49-F238E27FC236}">
                <a16:creationId xmlns:a16="http://schemas.microsoft.com/office/drawing/2014/main" id="{7D444268-9F18-7E9E-4F56-388FDC6A9F94}"/>
              </a:ext>
            </a:extLst>
          </p:cNvPr>
          <p:cNvPicPr>
            <a:picLocks noChangeAspect="1"/>
          </p:cNvPicPr>
          <p:nvPr/>
        </p:nvPicPr>
        <p:blipFill>
          <a:blip r:embed="rId9"/>
          <a:stretch>
            <a:fillRect/>
          </a:stretch>
        </p:blipFill>
        <p:spPr>
          <a:xfrm>
            <a:off x="2111664" y="788843"/>
            <a:ext cx="2895600" cy="469900"/>
          </a:xfrm>
          <a:prstGeom prst="rect">
            <a:avLst/>
          </a:prstGeom>
        </p:spPr>
      </p:pic>
      <p:pic>
        <p:nvPicPr>
          <p:cNvPr id="26" name="Picture 25" descr="A grey rectangular sign with white letters&#10;&#10;Description automatically generated">
            <a:extLst>
              <a:ext uri="{FF2B5EF4-FFF2-40B4-BE49-F238E27FC236}">
                <a16:creationId xmlns:a16="http://schemas.microsoft.com/office/drawing/2014/main" id="{A2BEB97F-0BB9-A4D8-046E-CF42A559B68F}"/>
              </a:ext>
            </a:extLst>
          </p:cNvPr>
          <p:cNvPicPr>
            <a:picLocks noChangeAspect="1"/>
          </p:cNvPicPr>
          <p:nvPr/>
        </p:nvPicPr>
        <p:blipFill>
          <a:blip r:embed="rId10"/>
          <a:stretch>
            <a:fillRect/>
          </a:stretch>
        </p:blipFill>
        <p:spPr>
          <a:xfrm>
            <a:off x="6691744" y="805873"/>
            <a:ext cx="2895600" cy="469900"/>
          </a:xfrm>
          <a:prstGeom prst="rect">
            <a:avLst/>
          </a:prstGeom>
        </p:spPr>
      </p:pic>
      <p:pic>
        <p:nvPicPr>
          <p:cNvPr id="27" name="Picture 26">
            <a:extLst>
              <a:ext uri="{FF2B5EF4-FFF2-40B4-BE49-F238E27FC236}">
                <a16:creationId xmlns:a16="http://schemas.microsoft.com/office/drawing/2014/main" id="{60893E92-D021-CC3B-979A-283DA8033B6F}"/>
              </a:ext>
            </a:extLst>
          </p:cNvPr>
          <p:cNvPicPr>
            <a:picLocks noChangeAspect="1"/>
          </p:cNvPicPr>
          <p:nvPr/>
        </p:nvPicPr>
        <p:blipFill>
          <a:blip r:embed="rId11"/>
          <a:stretch>
            <a:fillRect/>
          </a:stretch>
        </p:blipFill>
        <p:spPr>
          <a:xfrm>
            <a:off x="5350163" y="788843"/>
            <a:ext cx="38100" cy="5829300"/>
          </a:xfrm>
          <a:prstGeom prst="rect">
            <a:avLst/>
          </a:prstGeom>
        </p:spPr>
      </p:pic>
      <p:pic>
        <p:nvPicPr>
          <p:cNvPr id="29" name="Picture 28" descr="A white arrow pointing up&#10;&#10;Description automatically generated">
            <a:extLst>
              <a:ext uri="{FF2B5EF4-FFF2-40B4-BE49-F238E27FC236}">
                <a16:creationId xmlns:a16="http://schemas.microsoft.com/office/drawing/2014/main" id="{F2735FF1-81DF-667F-5215-AB44E3EB912D}"/>
              </a:ext>
            </a:extLst>
          </p:cNvPr>
          <p:cNvPicPr>
            <a:picLocks noChangeAspect="1"/>
          </p:cNvPicPr>
          <p:nvPr/>
        </p:nvPicPr>
        <p:blipFill>
          <a:blip r:embed="rId12"/>
          <a:stretch>
            <a:fillRect/>
          </a:stretch>
        </p:blipFill>
        <p:spPr>
          <a:xfrm>
            <a:off x="2033155" y="1319645"/>
            <a:ext cx="317500" cy="914400"/>
          </a:xfrm>
          <a:prstGeom prst="rect">
            <a:avLst/>
          </a:prstGeom>
        </p:spPr>
      </p:pic>
      <p:pic>
        <p:nvPicPr>
          <p:cNvPr id="32" name="Picture 31" descr="A white arrows pointing to a black background&#10;&#10;Description automatically generated">
            <a:extLst>
              <a:ext uri="{FF2B5EF4-FFF2-40B4-BE49-F238E27FC236}">
                <a16:creationId xmlns:a16="http://schemas.microsoft.com/office/drawing/2014/main" id="{87366A0A-3A4A-9B6B-2C12-C7C7AB37B31C}"/>
              </a:ext>
            </a:extLst>
          </p:cNvPr>
          <p:cNvPicPr>
            <a:picLocks noChangeAspect="1"/>
          </p:cNvPicPr>
          <p:nvPr/>
        </p:nvPicPr>
        <p:blipFill>
          <a:blip r:embed="rId13"/>
          <a:stretch>
            <a:fillRect/>
          </a:stretch>
        </p:blipFill>
        <p:spPr>
          <a:xfrm>
            <a:off x="6277263" y="1235363"/>
            <a:ext cx="1206500" cy="1117600"/>
          </a:xfrm>
          <a:prstGeom prst="rect">
            <a:avLst/>
          </a:prstGeom>
        </p:spPr>
      </p:pic>
      <p:pic>
        <p:nvPicPr>
          <p:cNvPr id="34" name="Picture 33" descr="A math equations on a black background&#10;&#10;Description automatically generated">
            <a:extLst>
              <a:ext uri="{FF2B5EF4-FFF2-40B4-BE49-F238E27FC236}">
                <a16:creationId xmlns:a16="http://schemas.microsoft.com/office/drawing/2014/main" id="{A1B24A7A-8C23-973C-055D-DBD44284A56C}"/>
              </a:ext>
            </a:extLst>
          </p:cNvPr>
          <p:cNvPicPr>
            <a:picLocks noChangeAspect="1"/>
          </p:cNvPicPr>
          <p:nvPr/>
        </p:nvPicPr>
        <p:blipFill>
          <a:blip r:embed="rId14"/>
          <a:stretch>
            <a:fillRect/>
          </a:stretch>
        </p:blipFill>
        <p:spPr>
          <a:xfrm>
            <a:off x="8798791" y="3225219"/>
            <a:ext cx="1295400" cy="838200"/>
          </a:xfrm>
          <a:prstGeom prst="rect">
            <a:avLst/>
          </a:prstGeom>
        </p:spPr>
      </p:pic>
      <p:pic>
        <p:nvPicPr>
          <p:cNvPr id="36" name="Picture 35" descr="A black background with white text&#10;&#10;Description automatically generated">
            <a:extLst>
              <a:ext uri="{FF2B5EF4-FFF2-40B4-BE49-F238E27FC236}">
                <a16:creationId xmlns:a16="http://schemas.microsoft.com/office/drawing/2014/main" id="{D651ABEA-82CE-8454-37B5-FAB42618308E}"/>
              </a:ext>
            </a:extLst>
          </p:cNvPr>
          <p:cNvPicPr>
            <a:picLocks noChangeAspect="1"/>
          </p:cNvPicPr>
          <p:nvPr/>
        </p:nvPicPr>
        <p:blipFill>
          <a:blip r:embed="rId15"/>
          <a:stretch>
            <a:fillRect/>
          </a:stretch>
        </p:blipFill>
        <p:spPr>
          <a:xfrm>
            <a:off x="8798791" y="2491505"/>
            <a:ext cx="1854200" cy="558800"/>
          </a:xfrm>
          <a:prstGeom prst="rect">
            <a:avLst/>
          </a:prstGeom>
        </p:spPr>
      </p:pic>
      <p:pic>
        <p:nvPicPr>
          <p:cNvPr id="38" name="Picture 37" descr="A white text with yellow numbers&#10;&#10;Description automatically generated">
            <a:extLst>
              <a:ext uri="{FF2B5EF4-FFF2-40B4-BE49-F238E27FC236}">
                <a16:creationId xmlns:a16="http://schemas.microsoft.com/office/drawing/2014/main" id="{DCB24A97-ADE5-D609-1B85-FA1D88CD7E35}"/>
              </a:ext>
            </a:extLst>
          </p:cNvPr>
          <p:cNvPicPr>
            <a:picLocks noChangeAspect="1"/>
          </p:cNvPicPr>
          <p:nvPr/>
        </p:nvPicPr>
        <p:blipFill>
          <a:blip r:embed="rId16"/>
          <a:stretch>
            <a:fillRect/>
          </a:stretch>
        </p:blipFill>
        <p:spPr>
          <a:xfrm>
            <a:off x="2050473" y="6036542"/>
            <a:ext cx="3251200" cy="558800"/>
          </a:xfrm>
          <a:prstGeom prst="rect">
            <a:avLst/>
          </a:prstGeom>
        </p:spPr>
      </p:pic>
      <p:pic>
        <p:nvPicPr>
          <p:cNvPr id="40" name="Picture 39" descr="A white text with yellow numbers&#10;&#10;Description automatically generated">
            <a:extLst>
              <a:ext uri="{FF2B5EF4-FFF2-40B4-BE49-F238E27FC236}">
                <a16:creationId xmlns:a16="http://schemas.microsoft.com/office/drawing/2014/main" id="{E3B13DB6-EFE0-0C3F-0AC9-1E3DDCAF0827}"/>
              </a:ext>
            </a:extLst>
          </p:cNvPr>
          <p:cNvPicPr>
            <a:picLocks noChangeAspect="1"/>
          </p:cNvPicPr>
          <p:nvPr/>
        </p:nvPicPr>
        <p:blipFill>
          <a:blip r:embed="rId17"/>
          <a:stretch>
            <a:fillRect/>
          </a:stretch>
        </p:blipFill>
        <p:spPr>
          <a:xfrm>
            <a:off x="5614266" y="6032067"/>
            <a:ext cx="3251200" cy="558800"/>
          </a:xfrm>
          <a:prstGeom prst="rect">
            <a:avLst/>
          </a:prstGeom>
        </p:spPr>
      </p:pic>
      <p:pic>
        <p:nvPicPr>
          <p:cNvPr id="42" name="Picture 41" descr="A black background with white text&#10;&#10;Description automatically generated">
            <a:extLst>
              <a:ext uri="{FF2B5EF4-FFF2-40B4-BE49-F238E27FC236}">
                <a16:creationId xmlns:a16="http://schemas.microsoft.com/office/drawing/2014/main" id="{D7DC3245-4C5F-8511-FDA6-90A416CD9246}"/>
              </a:ext>
            </a:extLst>
          </p:cNvPr>
          <p:cNvPicPr>
            <a:picLocks noChangeAspect="1"/>
          </p:cNvPicPr>
          <p:nvPr/>
        </p:nvPicPr>
        <p:blipFill>
          <a:blip r:embed="rId18"/>
          <a:stretch>
            <a:fillRect/>
          </a:stretch>
        </p:blipFill>
        <p:spPr>
          <a:xfrm>
            <a:off x="5614266" y="5261120"/>
            <a:ext cx="3035300" cy="711200"/>
          </a:xfrm>
          <a:prstGeom prst="rect">
            <a:avLst/>
          </a:prstGeom>
        </p:spPr>
      </p:pic>
      <p:pic>
        <p:nvPicPr>
          <p:cNvPr id="44" name="Picture 43" descr="A black background with white and yellow symbols&#10;&#10;Description automatically generated">
            <a:extLst>
              <a:ext uri="{FF2B5EF4-FFF2-40B4-BE49-F238E27FC236}">
                <a16:creationId xmlns:a16="http://schemas.microsoft.com/office/drawing/2014/main" id="{0685F554-44D6-BEFA-37A2-625B869424C4}"/>
              </a:ext>
            </a:extLst>
          </p:cNvPr>
          <p:cNvPicPr>
            <a:picLocks noChangeAspect="1"/>
          </p:cNvPicPr>
          <p:nvPr/>
        </p:nvPicPr>
        <p:blipFill>
          <a:blip r:embed="rId19"/>
          <a:stretch>
            <a:fillRect/>
          </a:stretch>
        </p:blipFill>
        <p:spPr>
          <a:xfrm>
            <a:off x="5450898" y="4243966"/>
            <a:ext cx="1549400" cy="838200"/>
          </a:xfrm>
          <a:prstGeom prst="rect">
            <a:avLst/>
          </a:prstGeom>
        </p:spPr>
      </p:pic>
      <p:pic>
        <p:nvPicPr>
          <p:cNvPr id="46" name="Picture 45" descr="A black background with white text&#10;&#10;Description automatically generated">
            <a:extLst>
              <a:ext uri="{FF2B5EF4-FFF2-40B4-BE49-F238E27FC236}">
                <a16:creationId xmlns:a16="http://schemas.microsoft.com/office/drawing/2014/main" id="{6824B25D-72DD-0813-4DE4-A0EDB56D314A}"/>
              </a:ext>
            </a:extLst>
          </p:cNvPr>
          <p:cNvPicPr>
            <a:picLocks noChangeAspect="1"/>
          </p:cNvPicPr>
          <p:nvPr/>
        </p:nvPicPr>
        <p:blipFill>
          <a:blip r:embed="rId20"/>
          <a:stretch>
            <a:fillRect/>
          </a:stretch>
        </p:blipFill>
        <p:spPr>
          <a:xfrm>
            <a:off x="5621193" y="2490064"/>
            <a:ext cx="1828800" cy="558800"/>
          </a:xfrm>
          <a:prstGeom prst="rect">
            <a:avLst/>
          </a:prstGeom>
        </p:spPr>
      </p:pic>
      <p:pic>
        <p:nvPicPr>
          <p:cNvPr id="48" name="Picture 47" descr="A black background with white text&#10;&#10;Description automatically generated">
            <a:extLst>
              <a:ext uri="{FF2B5EF4-FFF2-40B4-BE49-F238E27FC236}">
                <a16:creationId xmlns:a16="http://schemas.microsoft.com/office/drawing/2014/main" id="{791C610C-C144-31F3-C844-C84B8C0BCC8E}"/>
              </a:ext>
            </a:extLst>
          </p:cNvPr>
          <p:cNvPicPr>
            <a:picLocks noChangeAspect="1"/>
          </p:cNvPicPr>
          <p:nvPr/>
        </p:nvPicPr>
        <p:blipFill>
          <a:blip r:embed="rId21"/>
          <a:stretch>
            <a:fillRect/>
          </a:stretch>
        </p:blipFill>
        <p:spPr>
          <a:xfrm>
            <a:off x="2036619" y="5258957"/>
            <a:ext cx="3035300" cy="711200"/>
          </a:xfrm>
          <a:prstGeom prst="rect">
            <a:avLst/>
          </a:prstGeom>
        </p:spPr>
      </p:pic>
      <p:pic>
        <p:nvPicPr>
          <p:cNvPr id="50" name="Picture 49" descr="A black background with white and yellow symbols&#10;&#10;Description automatically generated">
            <a:extLst>
              <a:ext uri="{FF2B5EF4-FFF2-40B4-BE49-F238E27FC236}">
                <a16:creationId xmlns:a16="http://schemas.microsoft.com/office/drawing/2014/main" id="{88067F0F-5DF6-CC6F-FACD-903DEB47E9D6}"/>
              </a:ext>
            </a:extLst>
          </p:cNvPr>
          <p:cNvPicPr>
            <a:picLocks noChangeAspect="1"/>
          </p:cNvPicPr>
          <p:nvPr/>
        </p:nvPicPr>
        <p:blipFill>
          <a:blip r:embed="rId22"/>
          <a:stretch>
            <a:fillRect/>
          </a:stretch>
        </p:blipFill>
        <p:spPr>
          <a:xfrm>
            <a:off x="1893743" y="4245694"/>
            <a:ext cx="1549400" cy="838200"/>
          </a:xfrm>
          <a:prstGeom prst="rect">
            <a:avLst/>
          </a:prstGeom>
        </p:spPr>
      </p:pic>
      <p:pic>
        <p:nvPicPr>
          <p:cNvPr id="52" name="Picture 51" descr="A black background with white text&#10;&#10;Description automatically generated">
            <a:extLst>
              <a:ext uri="{FF2B5EF4-FFF2-40B4-BE49-F238E27FC236}">
                <a16:creationId xmlns:a16="http://schemas.microsoft.com/office/drawing/2014/main" id="{BD11DD7C-24B1-1925-1EC9-44EA9490EC0E}"/>
              </a:ext>
            </a:extLst>
          </p:cNvPr>
          <p:cNvPicPr>
            <a:picLocks noChangeAspect="1"/>
          </p:cNvPicPr>
          <p:nvPr/>
        </p:nvPicPr>
        <p:blipFill>
          <a:blip r:embed="rId23"/>
          <a:stretch>
            <a:fillRect/>
          </a:stretch>
        </p:blipFill>
        <p:spPr>
          <a:xfrm>
            <a:off x="2050473" y="2488478"/>
            <a:ext cx="1828800" cy="558800"/>
          </a:xfrm>
          <a:prstGeom prst="rect">
            <a:avLst/>
          </a:prstGeom>
        </p:spPr>
      </p:pic>
      <p:pic>
        <p:nvPicPr>
          <p:cNvPr id="54" name="Picture 53" descr="A yellow lines and a black background&#10;&#10;Description automatically generated with medium confidence">
            <a:extLst>
              <a:ext uri="{FF2B5EF4-FFF2-40B4-BE49-F238E27FC236}">
                <a16:creationId xmlns:a16="http://schemas.microsoft.com/office/drawing/2014/main" id="{43BA45D3-291C-99F1-F1F9-7FBB47C27495}"/>
              </a:ext>
            </a:extLst>
          </p:cNvPr>
          <p:cNvPicPr>
            <a:picLocks noChangeAspect="1"/>
          </p:cNvPicPr>
          <p:nvPr/>
        </p:nvPicPr>
        <p:blipFill>
          <a:blip r:embed="rId24"/>
          <a:stretch>
            <a:fillRect/>
          </a:stretch>
        </p:blipFill>
        <p:spPr>
          <a:xfrm>
            <a:off x="2718087" y="1683326"/>
            <a:ext cx="2336800" cy="381000"/>
          </a:xfrm>
          <a:prstGeom prst="rect">
            <a:avLst/>
          </a:prstGeom>
        </p:spPr>
      </p:pic>
      <p:pic>
        <p:nvPicPr>
          <p:cNvPr id="56" name="Picture 55" descr="A yellow lines on a black background&#10;&#10;Description automatically generated">
            <a:extLst>
              <a:ext uri="{FF2B5EF4-FFF2-40B4-BE49-F238E27FC236}">
                <a16:creationId xmlns:a16="http://schemas.microsoft.com/office/drawing/2014/main" id="{25EFB59B-333D-E52A-3F80-9803E211B07A}"/>
              </a:ext>
            </a:extLst>
          </p:cNvPr>
          <p:cNvPicPr>
            <a:picLocks noChangeAspect="1"/>
          </p:cNvPicPr>
          <p:nvPr/>
        </p:nvPicPr>
        <p:blipFill>
          <a:blip r:embed="rId25"/>
          <a:stretch>
            <a:fillRect/>
          </a:stretch>
        </p:blipFill>
        <p:spPr>
          <a:xfrm>
            <a:off x="7721600" y="1437120"/>
            <a:ext cx="2336800" cy="381000"/>
          </a:xfrm>
          <a:prstGeom prst="rect">
            <a:avLst/>
          </a:prstGeom>
        </p:spPr>
      </p:pic>
      <p:pic>
        <p:nvPicPr>
          <p:cNvPr id="58" name="Picture 57" descr="Yellow letters on a black background&#10;&#10;Description automatically generated">
            <a:extLst>
              <a:ext uri="{FF2B5EF4-FFF2-40B4-BE49-F238E27FC236}">
                <a16:creationId xmlns:a16="http://schemas.microsoft.com/office/drawing/2014/main" id="{FA5F151E-23F3-82FA-3D0A-F315B049CD9C}"/>
              </a:ext>
            </a:extLst>
          </p:cNvPr>
          <p:cNvPicPr>
            <a:picLocks noChangeAspect="1"/>
          </p:cNvPicPr>
          <p:nvPr/>
        </p:nvPicPr>
        <p:blipFill>
          <a:blip r:embed="rId26"/>
          <a:stretch>
            <a:fillRect/>
          </a:stretch>
        </p:blipFill>
        <p:spPr>
          <a:xfrm>
            <a:off x="7721600" y="1853045"/>
            <a:ext cx="2705100" cy="381000"/>
          </a:xfrm>
          <a:prstGeom prst="rect">
            <a:avLst/>
          </a:prstGeom>
        </p:spPr>
      </p:pic>
    </p:spTree>
    <p:extLst>
      <p:ext uri="{BB962C8B-B14F-4D97-AF65-F5344CB8AC3E}">
        <p14:creationId xmlns:p14="http://schemas.microsoft.com/office/powerpoint/2010/main" val="80857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gradient&#10;&#10;Description automatically generated">
            <a:extLst>
              <a:ext uri="{FF2B5EF4-FFF2-40B4-BE49-F238E27FC236}">
                <a16:creationId xmlns:a16="http://schemas.microsoft.com/office/drawing/2014/main" id="{5B12DBA2-1FC2-198E-5255-E3C2AC602B10}"/>
              </a:ext>
            </a:extLst>
          </p:cNvPr>
          <p:cNvPicPr>
            <a:picLocks noChangeAspect="1"/>
          </p:cNvPicPr>
          <p:nvPr/>
        </p:nvPicPr>
        <p:blipFill>
          <a:blip r:embed="rId3"/>
          <a:stretch>
            <a:fillRect/>
          </a:stretch>
        </p:blipFill>
        <p:spPr>
          <a:xfrm>
            <a:off x="0" y="-1"/>
            <a:ext cx="12192000" cy="6858000"/>
          </a:xfrm>
          <a:prstGeom prst="rect">
            <a:avLst/>
          </a:prstGeom>
        </p:spPr>
      </p:pic>
      <p:pic>
        <p:nvPicPr>
          <p:cNvPr id="7" name="Picture 6">
            <a:extLst>
              <a:ext uri="{FF2B5EF4-FFF2-40B4-BE49-F238E27FC236}">
                <a16:creationId xmlns:a16="http://schemas.microsoft.com/office/drawing/2014/main" id="{364C4A1A-B5DF-5FB7-BB43-5C0B7AF49384}"/>
              </a:ext>
            </a:extLst>
          </p:cNvPr>
          <p:cNvPicPr>
            <a:picLocks noChangeAspect="1"/>
          </p:cNvPicPr>
          <p:nvPr/>
        </p:nvPicPr>
        <p:blipFill>
          <a:blip r:embed="rId4"/>
          <a:stretch>
            <a:fillRect/>
          </a:stretch>
        </p:blipFill>
        <p:spPr>
          <a:xfrm>
            <a:off x="0" y="6017490"/>
            <a:ext cx="12192000" cy="838200"/>
          </a:xfrm>
          <a:prstGeom prst="rect">
            <a:avLst/>
          </a:prstGeom>
        </p:spPr>
      </p:pic>
      <p:pic>
        <p:nvPicPr>
          <p:cNvPr id="9" name="Picture 8">
            <a:extLst>
              <a:ext uri="{FF2B5EF4-FFF2-40B4-BE49-F238E27FC236}">
                <a16:creationId xmlns:a16="http://schemas.microsoft.com/office/drawing/2014/main" id="{7206BBB3-4F89-B7CB-7BC4-15186D53D7C6}"/>
              </a:ext>
            </a:extLst>
          </p:cNvPr>
          <p:cNvPicPr>
            <a:picLocks noChangeAspect="1"/>
          </p:cNvPicPr>
          <p:nvPr/>
        </p:nvPicPr>
        <p:blipFill>
          <a:blip r:embed="rId5"/>
          <a:stretch>
            <a:fillRect/>
          </a:stretch>
        </p:blipFill>
        <p:spPr>
          <a:xfrm>
            <a:off x="3429000" y="2310"/>
            <a:ext cx="5334000" cy="571500"/>
          </a:xfrm>
          <a:prstGeom prst="rect">
            <a:avLst/>
          </a:prstGeom>
        </p:spPr>
      </p:pic>
      <p:pic>
        <p:nvPicPr>
          <p:cNvPr id="11" name="Picture 10" descr="A dotted line in a black background&#10;&#10;Description automatically generated">
            <a:extLst>
              <a:ext uri="{FF2B5EF4-FFF2-40B4-BE49-F238E27FC236}">
                <a16:creationId xmlns:a16="http://schemas.microsoft.com/office/drawing/2014/main" id="{0015BEA4-DFBC-7064-AB58-EA9082B40384}"/>
              </a:ext>
            </a:extLst>
          </p:cNvPr>
          <p:cNvPicPr>
            <a:picLocks noChangeAspect="1"/>
          </p:cNvPicPr>
          <p:nvPr/>
        </p:nvPicPr>
        <p:blipFill>
          <a:blip r:embed="rId6"/>
          <a:stretch>
            <a:fillRect/>
          </a:stretch>
        </p:blipFill>
        <p:spPr>
          <a:xfrm>
            <a:off x="6675294" y="3396093"/>
            <a:ext cx="3009900" cy="2413000"/>
          </a:xfrm>
          <a:prstGeom prst="rect">
            <a:avLst/>
          </a:prstGeom>
        </p:spPr>
      </p:pic>
      <p:pic>
        <p:nvPicPr>
          <p:cNvPr id="13" name="Picture 12">
            <a:extLst>
              <a:ext uri="{FF2B5EF4-FFF2-40B4-BE49-F238E27FC236}">
                <a16:creationId xmlns:a16="http://schemas.microsoft.com/office/drawing/2014/main" id="{94517FF7-05B7-27AD-B070-DFF6D4142815}"/>
              </a:ext>
            </a:extLst>
          </p:cNvPr>
          <p:cNvPicPr>
            <a:picLocks noChangeAspect="1"/>
          </p:cNvPicPr>
          <p:nvPr/>
        </p:nvPicPr>
        <p:blipFill>
          <a:blip r:embed="rId7"/>
          <a:stretch>
            <a:fillRect/>
          </a:stretch>
        </p:blipFill>
        <p:spPr>
          <a:xfrm>
            <a:off x="9539144" y="5783691"/>
            <a:ext cx="292100" cy="292100"/>
          </a:xfrm>
          <a:prstGeom prst="rect">
            <a:avLst/>
          </a:prstGeom>
        </p:spPr>
      </p:pic>
      <p:pic>
        <p:nvPicPr>
          <p:cNvPr id="15" name="Picture 14">
            <a:extLst>
              <a:ext uri="{FF2B5EF4-FFF2-40B4-BE49-F238E27FC236}">
                <a16:creationId xmlns:a16="http://schemas.microsoft.com/office/drawing/2014/main" id="{47AB3082-7FB7-75EA-9888-EFD70CE4CAF0}"/>
              </a:ext>
            </a:extLst>
          </p:cNvPr>
          <p:cNvPicPr>
            <a:picLocks noChangeAspect="1"/>
          </p:cNvPicPr>
          <p:nvPr/>
        </p:nvPicPr>
        <p:blipFill>
          <a:blip r:embed="rId8"/>
          <a:stretch>
            <a:fillRect/>
          </a:stretch>
        </p:blipFill>
        <p:spPr>
          <a:xfrm>
            <a:off x="8034194" y="3290164"/>
            <a:ext cx="292100" cy="279400"/>
          </a:xfrm>
          <a:prstGeom prst="rect">
            <a:avLst/>
          </a:prstGeom>
        </p:spPr>
      </p:pic>
      <p:pic>
        <p:nvPicPr>
          <p:cNvPr id="17" name="Picture 16">
            <a:extLst>
              <a:ext uri="{FF2B5EF4-FFF2-40B4-BE49-F238E27FC236}">
                <a16:creationId xmlns:a16="http://schemas.microsoft.com/office/drawing/2014/main" id="{CE5817A6-6A05-8D71-A528-C036B892220A}"/>
              </a:ext>
            </a:extLst>
          </p:cNvPr>
          <p:cNvPicPr>
            <a:picLocks noChangeAspect="1"/>
          </p:cNvPicPr>
          <p:nvPr/>
        </p:nvPicPr>
        <p:blipFill>
          <a:blip r:embed="rId8"/>
          <a:stretch>
            <a:fillRect/>
          </a:stretch>
        </p:blipFill>
        <p:spPr>
          <a:xfrm>
            <a:off x="6512791" y="5790041"/>
            <a:ext cx="292100" cy="279400"/>
          </a:xfrm>
          <a:prstGeom prst="rect">
            <a:avLst/>
          </a:prstGeom>
        </p:spPr>
      </p:pic>
      <p:pic>
        <p:nvPicPr>
          <p:cNvPr id="19" name="Picture 18">
            <a:extLst>
              <a:ext uri="{FF2B5EF4-FFF2-40B4-BE49-F238E27FC236}">
                <a16:creationId xmlns:a16="http://schemas.microsoft.com/office/drawing/2014/main" id="{334B3E84-EC17-78F6-803D-E81ED192AB23}"/>
              </a:ext>
            </a:extLst>
          </p:cNvPr>
          <p:cNvPicPr>
            <a:picLocks noChangeAspect="1"/>
          </p:cNvPicPr>
          <p:nvPr/>
        </p:nvPicPr>
        <p:blipFill>
          <a:blip r:embed="rId9"/>
          <a:stretch>
            <a:fillRect/>
          </a:stretch>
        </p:blipFill>
        <p:spPr>
          <a:xfrm>
            <a:off x="2013670" y="3282950"/>
            <a:ext cx="292100" cy="292100"/>
          </a:xfrm>
          <a:prstGeom prst="rect">
            <a:avLst/>
          </a:prstGeom>
        </p:spPr>
      </p:pic>
      <p:pic>
        <p:nvPicPr>
          <p:cNvPr id="21" name="Picture 20">
            <a:extLst>
              <a:ext uri="{FF2B5EF4-FFF2-40B4-BE49-F238E27FC236}">
                <a16:creationId xmlns:a16="http://schemas.microsoft.com/office/drawing/2014/main" id="{2654F3FE-BC02-C67C-9062-3A8651FA3F37}"/>
              </a:ext>
            </a:extLst>
          </p:cNvPr>
          <p:cNvPicPr>
            <a:picLocks noChangeAspect="1"/>
          </p:cNvPicPr>
          <p:nvPr/>
        </p:nvPicPr>
        <p:blipFill>
          <a:blip r:embed="rId8"/>
          <a:stretch>
            <a:fillRect/>
          </a:stretch>
        </p:blipFill>
        <p:spPr>
          <a:xfrm>
            <a:off x="2001981" y="5790041"/>
            <a:ext cx="292100" cy="279400"/>
          </a:xfrm>
          <a:prstGeom prst="rect">
            <a:avLst/>
          </a:prstGeom>
        </p:spPr>
      </p:pic>
      <p:pic>
        <p:nvPicPr>
          <p:cNvPr id="23" name="Picture 22" descr="A black background with white letters&#10;&#10;Description automatically generated">
            <a:extLst>
              <a:ext uri="{FF2B5EF4-FFF2-40B4-BE49-F238E27FC236}">
                <a16:creationId xmlns:a16="http://schemas.microsoft.com/office/drawing/2014/main" id="{6F1522E9-3806-E805-8108-93E582A21913}"/>
              </a:ext>
            </a:extLst>
          </p:cNvPr>
          <p:cNvPicPr>
            <a:picLocks noChangeAspect="1"/>
          </p:cNvPicPr>
          <p:nvPr/>
        </p:nvPicPr>
        <p:blipFill>
          <a:blip r:embed="rId10"/>
          <a:stretch>
            <a:fillRect/>
          </a:stretch>
        </p:blipFill>
        <p:spPr>
          <a:xfrm>
            <a:off x="559666" y="5617440"/>
            <a:ext cx="1358900" cy="355600"/>
          </a:xfrm>
          <a:prstGeom prst="rect">
            <a:avLst/>
          </a:prstGeom>
        </p:spPr>
      </p:pic>
      <p:pic>
        <p:nvPicPr>
          <p:cNvPr id="25" name="Picture 24" descr="A black background with white letters&#10;&#10;Description automatically generated">
            <a:extLst>
              <a:ext uri="{FF2B5EF4-FFF2-40B4-BE49-F238E27FC236}">
                <a16:creationId xmlns:a16="http://schemas.microsoft.com/office/drawing/2014/main" id="{8F60CED8-2928-73A0-DC31-21F8EB2B4E7F}"/>
              </a:ext>
            </a:extLst>
          </p:cNvPr>
          <p:cNvPicPr>
            <a:picLocks noChangeAspect="1"/>
          </p:cNvPicPr>
          <p:nvPr/>
        </p:nvPicPr>
        <p:blipFill>
          <a:blip r:embed="rId10"/>
          <a:stretch>
            <a:fillRect/>
          </a:stretch>
        </p:blipFill>
        <p:spPr>
          <a:xfrm>
            <a:off x="5049405" y="5617439"/>
            <a:ext cx="1358900" cy="355600"/>
          </a:xfrm>
          <a:prstGeom prst="rect">
            <a:avLst/>
          </a:prstGeom>
        </p:spPr>
      </p:pic>
      <p:pic>
        <p:nvPicPr>
          <p:cNvPr id="27" name="Picture 26" descr="A black and white logo&#10;&#10;Description automatically generated">
            <a:extLst>
              <a:ext uri="{FF2B5EF4-FFF2-40B4-BE49-F238E27FC236}">
                <a16:creationId xmlns:a16="http://schemas.microsoft.com/office/drawing/2014/main" id="{F2C37F80-796C-744D-D714-162928A28A11}"/>
              </a:ext>
            </a:extLst>
          </p:cNvPr>
          <p:cNvPicPr>
            <a:picLocks noChangeAspect="1"/>
          </p:cNvPicPr>
          <p:nvPr/>
        </p:nvPicPr>
        <p:blipFill>
          <a:blip r:embed="rId11"/>
          <a:stretch>
            <a:fillRect/>
          </a:stretch>
        </p:blipFill>
        <p:spPr>
          <a:xfrm>
            <a:off x="9993746" y="5624366"/>
            <a:ext cx="1168400" cy="355600"/>
          </a:xfrm>
          <a:prstGeom prst="rect">
            <a:avLst/>
          </a:prstGeom>
        </p:spPr>
      </p:pic>
      <p:pic>
        <p:nvPicPr>
          <p:cNvPr id="29" name="Picture 28" descr="A black and white logo&#10;&#10;Description automatically generated">
            <a:extLst>
              <a:ext uri="{FF2B5EF4-FFF2-40B4-BE49-F238E27FC236}">
                <a16:creationId xmlns:a16="http://schemas.microsoft.com/office/drawing/2014/main" id="{E118E438-0D9D-7D07-3806-4590F398AA92}"/>
              </a:ext>
            </a:extLst>
          </p:cNvPr>
          <p:cNvPicPr>
            <a:picLocks noChangeAspect="1"/>
          </p:cNvPicPr>
          <p:nvPr/>
        </p:nvPicPr>
        <p:blipFill>
          <a:blip r:embed="rId12"/>
          <a:stretch>
            <a:fillRect/>
          </a:stretch>
        </p:blipFill>
        <p:spPr>
          <a:xfrm>
            <a:off x="2591375" y="5617439"/>
            <a:ext cx="1168400" cy="355600"/>
          </a:xfrm>
          <a:prstGeom prst="rect">
            <a:avLst/>
          </a:prstGeom>
        </p:spPr>
      </p:pic>
      <p:pic>
        <p:nvPicPr>
          <p:cNvPr id="31" name="Picture 30" descr="A white letter on a black background&#10;&#10;Description automatically generated">
            <a:extLst>
              <a:ext uri="{FF2B5EF4-FFF2-40B4-BE49-F238E27FC236}">
                <a16:creationId xmlns:a16="http://schemas.microsoft.com/office/drawing/2014/main" id="{D3CE34F3-3BB1-1F2E-75B1-F3072DB343F8}"/>
              </a:ext>
            </a:extLst>
          </p:cNvPr>
          <p:cNvPicPr>
            <a:picLocks noChangeAspect="1"/>
          </p:cNvPicPr>
          <p:nvPr/>
        </p:nvPicPr>
        <p:blipFill>
          <a:blip r:embed="rId13"/>
          <a:stretch>
            <a:fillRect/>
          </a:stretch>
        </p:blipFill>
        <p:spPr>
          <a:xfrm>
            <a:off x="7205519" y="2893580"/>
            <a:ext cx="2006600" cy="342900"/>
          </a:xfrm>
          <a:prstGeom prst="rect">
            <a:avLst/>
          </a:prstGeom>
        </p:spPr>
      </p:pic>
      <p:pic>
        <p:nvPicPr>
          <p:cNvPr id="33" name="Picture 32" descr="A white letter on a black background&#10;&#10;Description automatically generated">
            <a:extLst>
              <a:ext uri="{FF2B5EF4-FFF2-40B4-BE49-F238E27FC236}">
                <a16:creationId xmlns:a16="http://schemas.microsoft.com/office/drawing/2014/main" id="{99341146-8DCC-D030-E83E-E47461883F38}"/>
              </a:ext>
            </a:extLst>
          </p:cNvPr>
          <p:cNvPicPr>
            <a:picLocks noChangeAspect="1"/>
          </p:cNvPicPr>
          <p:nvPr/>
        </p:nvPicPr>
        <p:blipFill>
          <a:blip r:embed="rId13"/>
          <a:stretch>
            <a:fillRect/>
          </a:stretch>
        </p:blipFill>
        <p:spPr>
          <a:xfrm>
            <a:off x="1148194" y="2900507"/>
            <a:ext cx="2006600" cy="342900"/>
          </a:xfrm>
          <a:prstGeom prst="rect">
            <a:avLst/>
          </a:prstGeom>
        </p:spPr>
      </p:pic>
      <p:pic>
        <p:nvPicPr>
          <p:cNvPr id="35" name="Picture 34">
            <a:extLst>
              <a:ext uri="{FF2B5EF4-FFF2-40B4-BE49-F238E27FC236}">
                <a16:creationId xmlns:a16="http://schemas.microsoft.com/office/drawing/2014/main" id="{9C80F55E-C5F8-C829-5CE8-8D742707BECF}"/>
              </a:ext>
            </a:extLst>
          </p:cNvPr>
          <p:cNvPicPr>
            <a:picLocks noChangeAspect="1"/>
          </p:cNvPicPr>
          <p:nvPr/>
        </p:nvPicPr>
        <p:blipFill>
          <a:blip r:embed="rId14"/>
          <a:stretch>
            <a:fillRect/>
          </a:stretch>
        </p:blipFill>
        <p:spPr>
          <a:xfrm>
            <a:off x="3130550" y="857250"/>
            <a:ext cx="5930900" cy="254000"/>
          </a:xfrm>
          <a:prstGeom prst="rect">
            <a:avLst/>
          </a:prstGeom>
        </p:spPr>
      </p:pic>
      <p:pic>
        <p:nvPicPr>
          <p:cNvPr id="37" name="Picture 36">
            <a:extLst>
              <a:ext uri="{FF2B5EF4-FFF2-40B4-BE49-F238E27FC236}">
                <a16:creationId xmlns:a16="http://schemas.microsoft.com/office/drawing/2014/main" id="{319AACA2-EF76-3652-1488-7305E08BBCB0}"/>
              </a:ext>
            </a:extLst>
          </p:cNvPr>
          <p:cNvPicPr>
            <a:picLocks noChangeAspect="1"/>
          </p:cNvPicPr>
          <p:nvPr/>
        </p:nvPicPr>
        <p:blipFill>
          <a:blip r:embed="rId15"/>
          <a:stretch>
            <a:fillRect/>
          </a:stretch>
        </p:blipFill>
        <p:spPr>
          <a:xfrm>
            <a:off x="2149330" y="3568123"/>
            <a:ext cx="215900" cy="2247900"/>
          </a:xfrm>
          <a:prstGeom prst="rect">
            <a:avLst/>
          </a:prstGeom>
        </p:spPr>
      </p:pic>
      <p:pic>
        <p:nvPicPr>
          <p:cNvPr id="39" name="Picture 38">
            <a:extLst>
              <a:ext uri="{FF2B5EF4-FFF2-40B4-BE49-F238E27FC236}">
                <a16:creationId xmlns:a16="http://schemas.microsoft.com/office/drawing/2014/main" id="{58094FE9-5AC6-9FE1-2BEC-C61328282B2A}"/>
              </a:ext>
            </a:extLst>
          </p:cNvPr>
          <p:cNvPicPr>
            <a:picLocks noChangeAspect="1"/>
          </p:cNvPicPr>
          <p:nvPr/>
        </p:nvPicPr>
        <p:blipFill>
          <a:blip r:embed="rId16"/>
          <a:stretch>
            <a:fillRect/>
          </a:stretch>
        </p:blipFill>
        <p:spPr>
          <a:xfrm>
            <a:off x="1935594" y="3565812"/>
            <a:ext cx="215900" cy="2222500"/>
          </a:xfrm>
          <a:prstGeom prst="rect">
            <a:avLst/>
          </a:prstGeom>
        </p:spPr>
      </p:pic>
    </p:spTree>
    <p:extLst>
      <p:ext uri="{BB962C8B-B14F-4D97-AF65-F5344CB8AC3E}">
        <p14:creationId xmlns:p14="http://schemas.microsoft.com/office/powerpoint/2010/main" val="195962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gradient&#10;&#10;Description automatically generated">
            <a:extLst>
              <a:ext uri="{FF2B5EF4-FFF2-40B4-BE49-F238E27FC236}">
                <a16:creationId xmlns:a16="http://schemas.microsoft.com/office/drawing/2014/main" id="{A6D9A41A-7A85-28A5-E0BD-28942E0D9CA4}"/>
              </a:ext>
            </a:extLst>
          </p:cNvPr>
          <p:cNvPicPr>
            <a:picLocks noChangeAspect="1"/>
          </p:cNvPicPr>
          <p:nvPr/>
        </p:nvPicPr>
        <p:blipFill>
          <a:blip r:embed="rId3"/>
          <a:stretch>
            <a:fillRect/>
          </a:stretch>
        </p:blipFill>
        <p:spPr>
          <a:xfrm>
            <a:off x="0" y="-1"/>
            <a:ext cx="12192000" cy="6858000"/>
          </a:xfrm>
          <a:prstGeom prst="rect">
            <a:avLst/>
          </a:prstGeom>
        </p:spPr>
      </p:pic>
      <p:pic>
        <p:nvPicPr>
          <p:cNvPr id="5" name="Picture 4">
            <a:extLst>
              <a:ext uri="{FF2B5EF4-FFF2-40B4-BE49-F238E27FC236}">
                <a16:creationId xmlns:a16="http://schemas.microsoft.com/office/drawing/2014/main" id="{8CE684E1-AEAD-4A81-CE46-DE45AFB18E5F}"/>
              </a:ext>
            </a:extLst>
          </p:cNvPr>
          <p:cNvPicPr>
            <a:picLocks noChangeAspect="1"/>
          </p:cNvPicPr>
          <p:nvPr/>
        </p:nvPicPr>
        <p:blipFill>
          <a:blip r:embed="rId4"/>
          <a:stretch>
            <a:fillRect/>
          </a:stretch>
        </p:blipFill>
        <p:spPr>
          <a:xfrm>
            <a:off x="3429000" y="-1953"/>
            <a:ext cx="5334000" cy="571500"/>
          </a:xfrm>
          <a:prstGeom prst="rect">
            <a:avLst/>
          </a:prstGeom>
        </p:spPr>
      </p:pic>
      <p:pic>
        <p:nvPicPr>
          <p:cNvPr id="7" name="Picture 6">
            <a:extLst>
              <a:ext uri="{FF2B5EF4-FFF2-40B4-BE49-F238E27FC236}">
                <a16:creationId xmlns:a16="http://schemas.microsoft.com/office/drawing/2014/main" id="{1440FFA1-426A-2EE4-5E90-4E6FD9D9C8DF}"/>
              </a:ext>
            </a:extLst>
          </p:cNvPr>
          <p:cNvPicPr>
            <a:picLocks noChangeAspect="1"/>
          </p:cNvPicPr>
          <p:nvPr/>
        </p:nvPicPr>
        <p:blipFill>
          <a:blip r:embed="rId5"/>
          <a:stretch>
            <a:fillRect/>
          </a:stretch>
        </p:blipFill>
        <p:spPr>
          <a:xfrm>
            <a:off x="2869623" y="866485"/>
            <a:ext cx="6438900" cy="584200"/>
          </a:xfrm>
          <a:prstGeom prst="rect">
            <a:avLst/>
          </a:prstGeom>
        </p:spPr>
      </p:pic>
      <p:pic>
        <p:nvPicPr>
          <p:cNvPr id="9" name="Picture 8">
            <a:extLst>
              <a:ext uri="{FF2B5EF4-FFF2-40B4-BE49-F238E27FC236}">
                <a16:creationId xmlns:a16="http://schemas.microsoft.com/office/drawing/2014/main" id="{90D6B126-D612-3C44-5289-95E723F000E6}"/>
              </a:ext>
            </a:extLst>
          </p:cNvPr>
          <p:cNvPicPr>
            <a:picLocks noChangeAspect="1"/>
          </p:cNvPicPr>
          <p:nvPr/>
        </p:nvPicPr>
        <p:blipFill>
          <a:blip r:embed="rId6"/>
          <a:stretch>
            <a:fillRect/>
          </a:stretch>
        </p:blipFill>
        <p:spPr>
          <a:xfrm>
            <a:off x="0" y="6017490"/>
            <a:ext cx="12192000" cy="838200"/>
          </a:xfrm>
          <a:prstGeom prst="rect">
            <a:avLst/>
          </a:prstGeom>
        </p:spPr>
      </p:pic>
      <p:pic>
        <p:nvPicPr>
          <p:cNvPr id="11" name="Picture 10">
            <a:extLst>
              <a:ext uri="{FF2B5EF4-FFF2-40B4-BE49-F238E27FC236}">
                <a16:creationId xmlns:a16="http://schemas.microsoft.com/office/drawing/2014/main" id="{7576253E-6426-FB62-70A6-293E2281CFE2}"/>
              </a:ext>
            </a:extLst>
          </p:cNvPr>
          <p:cNvPicPr>
            <a:picLocks noChangeAspect="1"/>
          </p:cNvPicPr>
          <p:nvPr/>
        </p:nvPicPr>
        <p:blipFill>
          <a:blip r:embed="rId7"/>
          <a:stretch>
            <a:fillRect/>
          </a:stretch>
        </p:blipFill>
        <p:spPr>
          <a:xfrm>
            <a:off x="6518563" y="5790334"/>
            <a:ext cx="292100" cy="279400"/>
          </a:xfrm>
          <a:prstGeom prst="rect">
            <a:avLst/>
          </a:prstGeom>
        </p:spPr>
      </p:pic>
      <p:pic>
        <p:nvPicPr>
          <p:cNvPr id="13" name="Picture 12">
            <a:extLst>
              <a:ext uri="{FF2B5EF4-FFF2-40B4-BE49-F238E27FC236}">
                <a16:creationId xmlns:a16="http://schemas.microsoft.com/office/drawing/2014/main" id="{3F057E40-3F3A-1AF4-F995-0244E067165B}"/>
              </a:ext>
            </a:extLst>
          </p:cNvPr>
          <p:cNvPicPr>
            <a:picLocks noChangeAspect="1"/>
          </p:cNvPicPr>
          <p:nvPr/>
        </p:nvPicPr>
        <p:blipFill>
          <a:blip r:embed="rId7"/>
          <a:stretch>
            <a:fillRect/>
          </a:stretch>
        </p:blipFill>
        <p:spPr>
          <a:xfrm>
            <a:off x="2021609" y="5798703"/>
            <a:ext cx="292100" cy="279400"/>
          </a:xfrm>
          <a:prstGeom prst="rect">
            <a:avLst/>
          </a:prstGeom>
        </p:spPr>
      </p:pic>
      <p:pic>
        <p:nvPicPr>
          <p:cNvPr id="15" name="Picture 14" descr="A white letter on a black background&#10;&#10;Description automatically generated">
            <a:extLst>
              <a:ext uri="{FF2B5EF4-FFF2-40B4-BE49-F238E27FC236}">
                <a16:creationId xmlns:a16="http://schemas.microsoft.com/office/drawing/2014/main" id="{B3A45ED9-E699-41FA-ACDF-11DE6D4850C2}"/>
              </a:ext>
            </a:extLst>
          </p:cNvPr>
          <p:cNvPicPr>
            <a:picLocks noChangeAspect="1"/>
          </p:cNvPicPr>
          <p:nvPr/>
        </p:nvPicPr>
        <p:blipFill>
          <a:blip r:embed="rId8"/>
          <a:stretch>
            <a:fillRect/>
          </a:stretch>
        </p:blipFill>
        <p:spPr>
          <a:xfrm>
            <a:off x="304801" y="5613975"/>
            <a:ext cx="1651000" cy="355600"/>
          </a:xfrm>
          <a:prstGeom prst="rect">
            <a:avLst/>
          </a:prstGeom>
        </p:spPr>
      </p:pic>
      <p:pic>
        <p:nvPicPr>
          <p:cNvPr id="17" name="Picture 16" descr="A white letter on a black background&#10;&#10;Description automatically generated">
            <a:extLst>
              <a:ext uri="{FF2B5EF4-FFF2-40B4-BE49-F238E27FC236}">
                <a16:creationId xmlns:a16="http://schemas.microsoft.com/office/drawing/2014/main" id="{85E54F9C-505C-A674-0BB8-A13175738B46}"/>
              </a:ext>
            </a:extLst>
          </p:cNvPr>
          <p:cNvPicPr>
            <a:picLocks noChangeAspect="1"/>
          </p:cNvPicPr>
          <p:nvPr/>
        </p:nvPicPr>
        <p:blipFill>
          <a:blip r:embed="rId8"/>
          <a:stretch>
            <a:fillRect/>
          </a:stretch>
        </p:blipFill>
        <p:spPr>
          <a:xfrm>
            <a:off x="4789633" y="5620903"/>
            <a:ext cx="1651000" cy="355600"/>
          </a:xfrm>
          <a:prstGeom prst="rect">
            <a:avLst/>
          </a:prstGeom>
        </p:spPr>
      </p:pic>
      <p:pic>
        <p:nvPicPr>
          <p:cNvPr id="21" name="Picture 20" descr="A black background with white text&#10;&#10;Description automatically generated">
            <a:extLst>
              <a:ext uri="{FF2B5EF4-FFF2-40B4-BE49-F238E27FC236}">
                <a16:creationId xmlns:a16="http://schemas.microsoft.com/office/drawing/2014/main" id="{10B167C2-3AB6-BD90-F04F-4DB77D3C228C}"/>
              </a:ext>
            </a:extLst>
          </p:cNvPr>
          <p:cNvPicPr>
            <a:picLocks noChangeAspect="1"/>
          </p:cNvPicPr>
          <p:nvPr/>
        </p:nvPicPr>
        <p:blipFill>
          <a:blip r:embed="rId9"/>
          <a:stretch>
            <a:fillRect/>
          </a:stretch>
        </p:blipFill>
        <p:spPr>
          <a:xfrm>
            <a:off x="2113395" y="4684568"/>
            <a:ext cx="469900" cy="1257300"/>
          </a:xfrm>
          <a:prstGeom prst="rect">
            <a:avLst/>
          </a:prstGeom>
        </p:spPr>
      </p:pic>
      <p:pic>
        <p:nvPicPr>
          <p:cNvPr id="23" name="Picture 22" descr="A white line on a black background&#10;&#10;Description automatically generated">
            <a:extLst>
              <a:ext uri="{FF2B5EF4-FFF2-40B4-BE49-F238E27FC236}">
                <a16:creationId xmlns:a16="http://schemas.microsoft.com/office/drawing/2014/main" id="{3387036B-AFB2-368E-3BC4-FF061FFC85C2}"/>
              </a:ext>
            </a:extLst>
          </p:cNvPr>
          <p:cNvPicPr>
            <a:picLocks noChangeAspect="1"/>
          </p:cNvPicPr>
          <p:nvPr/>
        </p:nvPicPr>
        <p:blipFill>
          <a:blip r:embed="rId10"/>
          <a:stretch>
            <a:fillRect/>
          </a:stretch>
        </p:blipFill>
        <p:spPr>
          <a:xfrm>
            <a:off x="6613814" y="4453661"/>
            <a:ext cx="723900" cy="1524000"/>
          </a:xfrm>
          <a:prstGeom prst="rect">
            <a:avLst/>
          </a:prstGeom>
        </p:spPr>
      </p:pic>
      <p:pic>
        <p:nvPicPr>
          <p:cNvPr id="25" name="Picture 24" descr="A white object in the sky&#10;&#10;Description automatically generated">
            <a:extLst>
              <a:ext uri="{FF2B5EF4-FFF2-40B4-BE49-F238E27FC236}">
                <a16:creationId xmlns:a16="http://schemas.microsoft.com/office/drawing/2014/main" id="{61E257D6-80DC-ECDC-1FBC-7FBCC87C49CC}"/>
              </a:ext>
            </a:extLst>
          </p:cNvPr>
          <p:cNvPicPr>
            <a:picLocks noChangeAspect="1"/>
          </p:cNvPicPr>
          <p:nvPr/>
        </p:nvPicPr>
        <p:blipFill>
          <a:blip r:embed="rId11"/>
          <a:stretch>
            <a:fillRect/>
          </a:stretch>
        </p:blipFill>
        <p:spPr>
          <a:xfrm>
            <a:off x="6657402" y="4597833"/>
            <a:ext cx="647700" cy="1346200"/>
          </a:xfrm>
          <a:prstGeom prst="rect">
            <a:avLst/>
          </a:prstGeom>
        </p:spPr>
      </p:pic>
      <p:pic>
        <p:nvPicPr>
          <p:cNvPr id="27" name="Picture 26">
            <a:extLst>
              <a:ext uri="{FF2B5EF4-FFF2-40B4-BE49-F238E27FC236}">
                <a16:creationId xmlns:a16="http://schemas.microsoft.com/office/drawing/2014/main" id="{1B5E6A83-9816-F75C-0873-E5750F0DD32B}"/>
              </a:ext>
            </a:extLst>
          </p:cNvPr>
          <p:cNvPicPr>
            <a:picLocks noChangeAspect="1"/>
          </p:cNvPicPr>
          <p:nvPr/>
        </p:nvPicPr>
        <p:blipFill>
          <a:blip r:embed="rId12"/>
          <a:stretch>
            <a:fillRect/>
          </a:stretch>
        </p:blipFill>
        <p:spPr>
          <a:xfrm>
            <a:off x="7318664" y="4515064"/>
            <a:ext cx="114300" cy="1409700"/>
          </a:xfrm>
          <a:prstGeom prst="rect">
            <a:avLst/>
          </a:prstGeom>
        </p:spPr>
      </p:pic>
      <p:pic>
        <p:nvPicPr>
          <p:cNvPr id="29" name="Picture 28">
            <a:extLst>
              <a:ext uri="{FF2B5EF4-FFF2-40B4-BE49-F238E27FC236}">
                <a16:creationId xmlns:a16="http://schemas.microsoft.com/office/drawing/2014/main" id="{5C01E7AC-8095-4FD1-D45A-7D0E190CF90C}"/>
              </a:ext>
            </a:extLst>
          </p:cNvPr>
          <p:cNvPicPr>
            <a:picLocks noChangeAspect="1"/>
          </p:cNvPicPr>
          <p:nvPr/>
        </p:nvPicPr>
        <p:blipFill>
          <a:blip r:embed="rId13"/>
          <a:stretch>
            <a:fillRect/>
          </a:stretch>
        </p:blipFill>
        <p:spPr>
          <a:xfrm>
            <a:off x="6699539" y="5871728"/>
            <a:ext cx="660400" cy="114300"/>
          </a:xfrm>
          <a:prstGeom prst="rect">
            <a:avLst/>
          </a:prstGeom>
        </p:spPr>
      </p:pic>
      <p:pic>
        <p:nvPicPr>
          <p:cNvPr id="31" name="Picture 30">
            <a:extLst>
              <a:ext uri="{FF2B5EF4-FFF2-40B4-BE49-F238E27FC236}">
                <a16:creationId xmlns:a16="http://schemas.microsoft.com/office/drawing/2014/main" id="{A32B4967-B0A9-1E47-C82C-3BD59BFB50EA}"/>
              </a:ext>
            </a:extLst>
          </p:cNvPr>
          <p:cNvPicPr>
            <a:picLocks noChangeAspect="1"/>
          </p:cNvPicPr>
          <p:nvPr/>
        </p:nvPicPr>
        <p:blipFill>
          <a:blip r:embed="rId14"/>
          <a:stretch>
            <a:fillRect/>
          </a:stretch>
        </p:blipFill>
        <p:spPr>
          <a:xfrm>
            <a:off x="7010399" y="5466768"/>
            <a:ext cx="165100" cy="330200"/>
          </a:xfrm>
          <a:prstGeom prst="rect">
            <a:avLst/>
          </a:prstGeom>
        </p:spPr>
      </p:pic>
      <p:pic>
        <p:nvPicPr>
          <p:cNvPr id="33" name="Picture 32">
            <a:extLst>
              <a:ext uri="{FF2B5EF4-FFF2-40B4-BE49-F238E27FC236}">
                <a16:creationId xmlns:a16="http://schemas.microsoft.com/office/drawing/2014/main" id="{7C824061-3DB3-65B4-1CE9-4CFAB18746D9}"/>
              </a:ext>
            </a:extLst>
          </p:cNvPr>
          <p:cNvPicPr>
            <a:picLocks noChangeAspect="1"/>
          </p:cNvPicPr>
          <p:nvPr/>
        </p:nvPicPr>
        <p:blipFill>
          <a:blip r:embed="rId15"/>
          <a:stretch>
            <a:fillRect/>
          </a:stretch>
        </p:blipFill>
        <p:spPr>
          <a:xfrm>
            <a:off x="7454899" y="5122718"/>
            <a:ext cx="203200" cy="381000"/>
          </a:xfrm>
          <a:prstGeom prst="rect">
            <a:avLst/>
          </a:prstGeom>
        </p:spPr>
      </p:pic>
      <p:pic>
        <p:nvPicPr>
          <p:cNvPr id="35" name="Picture 34">
            <a:extLst>
              <a:ext uri="{FF2B5EF4-FFF2-40B4-BE49-F238E27FC236}">
                <a16:creationId xmlns:a16="http://schemas.microsoft.com/office/drawing/2014/main" id="{8078A8AD-88A5-CBA2-4CA3-710A52D00BDE}"/>
              </a:ext>
            </a:extLst>
          </p:cNvPr>
          <p:cNvPicPr>
            <a:picLocks noChangeAspect="1"/>
          </p:cNvPicPr>
          <p:nvPr/>
        </p:nvPicPr>
        <p:blipFill>
          <a:blip r:embed="rId16"/>
          <a:stretch>
            <a:fillRect/>
          </a:stretch>
        </p:blipFill>
        <p:spPr>
          <a:xfrm>
            <a:off x="6884844" y="5885295"/>
            <a:ext cx="292100" cy="381000"/>
          </a:xfrm>
          <a:prstGeom prst="rect">
            <a:avLst/>
          </a:prstGeom>
        </p:spPr>
      </p:pic>
      <p:pic>
        <p:nvPicPr>
          <p:cNvPr id="37" name="Picture 36">
            <a:extLst>
              <a:ext uri="{FF2B5EF4-FFF2-40B4-BE49-F238E27FC236}">
                <a16:creationId xmlns:a16="http://schemas.microsoft.com/office/drawing/2014/main" id="{EC23F39D-243D-DBD5-4EA8-94C2FE86AF0D}"/>
              </a:ext>
            </a:extLst>
          </p:cNvPr>
          <p:cNvPicPr>
            <a:picLocks noChangeAspect="1"/>
          </p:cNvPicPr>
          <p:nvPr/>
        </p:nvPicPr>
        <p:blipFill>
          <a:blip r:embed="rId17"/>
          <a:stretch>
            <a:fillRect/>
          </a:stretch>
        </p:blipFill>
        <p:spPr>
          <a:xfrm>
            <a:off x="6613814" y="4913459"/>
            <a:ext cx="279400" cy="381000"/>
          </a:xfrm>
          <a:prstGeom prst="rect">
            <a:avLst/>
          </a:prstGeom>
        </p:spPr>
      </p:pic>
    </p:spTree>
    <p:extLst>
      <p:ext uri="{BB962C8B-B14F-4D97-AF65-F5344CB8AC3E}">
        <p14:creationId xmlns:p14="http://schemas.microsoft.com/office/powerpoint/2010/main" val="406771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gradient&#10;&#10;Description automatically generated">
            <a:extLst>
              <a:ext uri="{FF2B5EF4-FFF2-40B4-BE49-F238E27FC236}">
                <a16:creationId xmlns:a16="http://schemas.microsoft.com/office/drawing/2014/main" id="{5AE60376-90D4-FE6E-8E5E-213998F2B02E}"/>
              </a:ext>
            </a:extLst>
          </p:cNvPr>
          <p:cNvPicPr>
            <a:picLocks noChangeAspect="1"/>
          </p:cNvPicPr>
          <p:nvPr/>
        </p:nvPicPr>
        <p:blipFill>
          <a:blip r:embed="rId3"/>
          <a:stretch>
            <a:fillRect/>
          </a:stretch>
        </p:blipFill>
        <p:spPr>
          <a:xfrm>
            <a:off x="0" y="-1"/>
            <a:ext cx="12192000" cy="6858000"/>
          </a:xfrm>
          <a:prstGeom prst="rect">
            <a:avLst/>
          </a:prstGeom>
        </p:spPr>
      </p:pic>
      <p:pic>
        <p:nvPicPr>
          <p:cNvPr id="6" name="Picture 5" descr="A dotted line in a black background&#10;&#10;Description automatically generated">
            <a:extLst>
              <a:ext uri="{FF2B5EF4-FFF2-40B4-BE49-F238E27FC236}">
                <a16:creationId xmlns:a16="http://schemas.microsoft.com/office/drawing/2014/main" id="{6293588B-56B3-ACD1-C5BE-5A28DF4499A1}"/>
              </a:ext>
            </a:extLst>
          </p:cNvPr>
          <p:cNvPicPr>
            <a:picLocks noChangeAspect="1"/>
          </p:cNvPicPr>
          <p:nvPr/>
        </p:nvPicPr>
        <p:blipFill>
          <a:blip r:embed="rId4"/>
          <a:stretch>
            <a:fillRect/>
          </a:stretch>
        </p:blipFill>
        <p:spPr>
          <a:xfrm>
            <a:off x="6680200" y="3393538"/>
            <a:ext cx="3009900" cy="2413000"/>
          </a:xfrm>
          <a:prstGeom prst="rect">
            <a:avLst/>
          </a:prstGeom>
        </p:spPr>
      </p:pic>
      <p:pic>
        <p:nvPicPr>
          <p:cNvPr id="8" name="Picture 7">
            <a:extLst>
              <a:ext uri="{FF2B5EF4-FFF2-40B4-BE49-F238E27FC236}">
                <a16:creationId xmlns:a16="http://schemas.microsoft.com/office/drawing/2014/main" id="{2A97DD9A-D045-C47C-3065-C14FCFBC8153}"/>
              </a:ext>
            </a:extLst>
          </p:cNvPr>
          <p:cNvPicPr>
            <a:picLocks noChangeAspect="1"/>
          </p:cNvPicPr>
          <p:nvPr/>
        </p:nvPicPr>
        <p:blipFill>
          <a:blip r:embed="rId5"/>
          <a:stretch>
            <a:fillRect/>
          </a:stretch>
        </p:blipFill>
        <p:spPr>
          <a:xfrm>
            <a:off x="2010669" y="3278746"/>
            <a:ext cx="292100" cy="292100"/>
          </a:xfrm>
          <a:prstGeom prst="rect">
            <a:avLst/>
          </a:prstGeom>
        </p:spPr>
      </p:pic>
      <p:pic>
        <p:nvPicPr>
          <p:cNvPr id="10" name="Picture 9">
            <a:extLst>
              <a:ext uri="{FF2B5EF4-FFF2-40B4-BE49-F238E27FC236}">
                <a16:creationId xmlns:a16="http://schemas.microsoft.com/office/drawing/2014/main" id="{8163A5DA-434A-8E2B-37D0-46F78A720CB3}"/>
              </a:ext>
            </a:extLst>
          </p:cNvPr>
          <p:cNvPicPr>
            <a:picLocks noChangeAspect="1"/>
          </p:cNvPicPr>
          <p:nvPr/>
        </p:nvPicPr>
        <p:blipFill>
          <a:blip r:embed="rId6"/>
          <a:stretch>
            <a:fillRect/>
          </a:stretch>
        </p:blipFill>
        <p:spPr>
          <a:xfrm>
            <a:off x="6497302" y="5797550"/>
            <a:ext cx="292100" cy="279400"/>
          </a:xfrm>
          <a:prstGeom prst="rect">
            <a:avLst/>
          </a:prstGeom>
        </p:spPr>
      </p:pic>
      <p:pic>
        <p:nvPicPr>
          <p:cNvPr id="12" name="Picture 11">
            <a:extLst>
              <a:ext uri="{FF2B5EF4-FFF2-40B4-BE49-F238E27FC236}">
                <a16:creationId xmlns:a16="http://schemas.microsoft.com/office/drawing/2014/main" id="{90039A91-E330-D573-E43B-9E83FB926CF1}"/>
              </a:ext>
            </a:extLst>
          </p:cNvPr>
          <p:cNvPicPr>
            <a:picLocks noChangeAspect="1"/>
          </p:cNvPicPr>
          <p:nvPr/>
        </p:nvPicPr>
        <p:blipFill>
          <a:blip r:embed="rId6"/>
          <a:stretch>
            <a:fillRect/>
          </a:stretch>
        </p:blipFill>
        <p:spPr>
          <a:xfrm>
            <a:off x="2013621" y="5797550"/>
            <a:ext cx="292100" cy="279400"/>
          </a:xfrm>
          <a:prstGeom prst="rect">
            <a:avLst/>
          </a:prstGeom>
        </p:spPr>
      </p:pic>
      <p:pic>
        <p:nvPicPr>
          <p:cNvPr id="14" name="Picture 13">
            <a:extLst>
              <a:ext uri="{FF2B5EF4-FFF2-40B4-BE49-F238E27FC236}">
                <a16:creationId xmlns:a16="http://schemas.microsoft.com/office/drawing/2014/main" id="{302D5420-403A-F23E-399F-FC816A7D5C76}"/>
              </a:ext>
            </a:extLst>
          </p:cNvPr>
          <p:cNvPicPr>
            <a:picLocks noChangeAspect="1"/>
          </p:cNvPicPr>
          <p:nvPr/>
        </p:nvPicPr>
        <p:blipFill>
          <a:blip r:embed="rId7"/>
          <a:stretch>
            <a:fillRect/>
          </a:stretch>
        </p:blipFill>
        <p:spPr>
          <a:xfrm>
            <a:off x="8023448" y="3282950"/>
            <a:ext cx="292100" cy="292100"/>
          </a:xfrm>
          <a:prstGeom prst="rect">
            <a:avLst/>
          </a:prstGeom>
        </p:spPr>
      </p:pic>
      <p:pic>
        <p:nvPicPr>
          <p:cNvPr id="16" name="Picture 15">
            <a:extLst>
              <a:ext uri="{FF2B5EF4-FFF2-40B4-BE49-F238E27FC236}">
                <a16:creationId xmlns:a16="http://schemas.microsoft.com/office/drawing/2014/main" id="{388A2E34-0915-2AD5-6E44-73F02F5C1D76}"/>
              </a:ext>
            </a:extLst>
          </p:cNvPr>
          <p:cNvPicPr>
            <a:picLocks noChangeAspect="1"/>
          </p:cNvPicPr>
          <p:nvPr/>
        </p:nvPicPr>
        <p:blipFill>
          <a:blip r:embed="rId6"/>
          <a:stretch>
            <a:fillRect/>
          </a:stretch>
        </p:blipFill>
        <p:spPr>
          <a:xfrm>
            <a:off x="9544050" y="5797550"/>
            <a:ext cx="292100" cy="279400"/>
          </a:xfrm>
          <a:prstGeom prst="rect">
            <a:avLst/>
          </a:prstGeom>
        </p:spPr>
      </p:pic>
      <p:pic>
        <p:nvPicPr>
          <p:cNvPr id="18" name="Picture 17" descr="A white letter on a black background&#10;&#10;Description automatically generated">
            <a:extLst>
              <a:ext uri="{FF2B5EF4-FFF2-40B4-BE49-F238E27FC236}">
                <a16:creationId xmlns:a16="http://schemas.microsoft.com/office/drawing/2014/main" id="{BECF9DE9-14C5-A28A-8E60-FDD4A2EA5403}"/>
              </a:ext>
            </a:extLst>
          </p:cNvPr>
          <p:cNvPicPr>
            <a:picLocks noChangeAspect="1"/>
          </p:cNvPicPr>
          <p:nvPr/>
        </p:nvPicPr>
        <p:blipFill>
          <a:blip r:embed="rId8"/>
          <a:stretch>
            <a:fillRect/>
          </a:stretch>
        </p:blipFill>
        <p:spPr>
          <a:xfrm>
            <a:off x="7211276" y="2894973"/>
            <a:ext cx="2006600" cy="342900"/>
          </a:xfrm>
          <a:prstGeom prst="rect">
            <a:avLst/>
          </a:prstGeom>
        </p:spPr>
      </p:pic>
      <p:pic>
        <p:nvPicPr>
          <p:cNvPr id="20" name="Picture 19" descr="A white letter on a black background&#10;&#10;Description automatically generated">
            <a:extLst>
              <a:ext uri="{FF2B5EF4-FFF2-40B4-BE49-F238E27FC236}">
                <a16:creationId xmlns:a16="http://schemas.microsoft.com/office/drawing/2014/main" id="{D2F78835-A22B-FD34-9C59-3B5B4F4396AE}"/>
              </a:ext>
            </a:extLst>
          </p:cNvPr>
          <p:cNvPicPr>
            <a:picLocks noChangeAspect="1"/>
          </p:cNvPicPr>
          <p:nvPr/>
        </p:nvPicPr>
        <p:blipFill>
          <a:blip r:embed="rId8"/>
          <a:stretch>
            <a:fillRect/>
          </a:stretch>
        </p:blipFill>
        <p:spPr>
          <a:xfrm>
            <a:off x="1151766" y="2888534"/>
            <a:ext cx="2006600" cy="342900"/>
          </a:xfrm>
          <a:prstGeom prst="rect">
            <a:avLst/>
          </a:prstGeom>
        </p:spPr>
      </p:pic>
      <p:pic>
        <p:nvPicPr>
          <p:cNvPr id="22" name="Picture 21">
            <a:extLst>
              <a:ext uri="{FF2B5EF4-FFF2-40B4-BE49-F238E27FC236}">
                <a16:creationId xmlns:a16="http://schemas.microsoft.com/office/drawing/2014/main" id="{E279C3C8-0753-1183-B7D8-1AE4793C91C2}"/>
              </a:ext>
            </a:extLst>
          </p:cNvPr>
          <p:cNvPicPr>
            <a:picLocks noChangeAspect="1"/>
          </p:cNvPicPr>
          <p:nvPr/>
        </p:nvPicPr>
        <p:blipFill>
          <a:blip r:embed="rId9"/>
          <a:stretch>
            <a:fillRect/>
          </a:stretch>
        </p:blipFill>
        <p:spPr>
          <a:xfrm>
            <a:off x="2142320" y="3575050"/>
            <a:ext cx="215900" cy="2222500"/>
          </a:xfrm>
          <a:prstGeom prst="rect">
            <a:avLst/>
          </a:prstGeom>
        </p:spPr>
      </p:pic>
      <p:pic>
        <p:nvPicPr>
          <p:cNvPr id="24" name="Picture 23">
            <a:extLst>
              <a:ext uri="{FF2B5EF4-FFF2-40B4-BE49-F238E27FC236}">
                <a16:creationId xmlns:a16="http://schemas.microsoft.com/office/drawing/2014/main" id="{895545C7-F88F-7D7D-3166-0A2088020B5F}"/>
              </a:ext>
            </a:extLst>
          </p:cNvPr>
          <p:cNvPicPr>
            <a:picLocks noChangeAspect="1"/>
          </p:cNvPicPr>
          <p:nvPr/>
        </p:nvPicPr>
        <p:blipFill>
          <a:blip r:embed="rId10"/>
          <a:stretch>
            <a:fillRect/>
          </a:stretch>
        </p:blipFill>
        <p:spPr>
          <a:xfrm>
            <a:off x="1943771" y="3575050"/>
            <a:ext cx="215900" cy="2222500"/>
          </a:xfrm>
          <a:prstGeom prst="rect">
            <a:avLst/>
          </a:prstGeom>
        </p:spPr>
      </p:pic>
      <p:pic>
        <p:nvPicPr>
          <p:cNvPr id="26" name="Picture 25" descr="A white sign with a black background&#10;&#10;Description automatically generated">
            <a:extLst>
              <a:ext uri="{FF2B5EF4-FFF2-40B4-BE49-F238E27FC236}">
                <a16:creationId xmlns:a16="http://schemas.microsoft.com/office/drawing/2014/main" id="{8E6476DF-9499-C793-6AAE-7E5CC832CF5E}"/>
              </a:ext>
            </a:extLst>
          </p:cNvPr>
          <p:cNvPicPr>
            <a:picLocks noChangeAspect="1"/>
          </p:cNvPicPr>
          <p:nvPr/>
        </p:nvPicPr>
        <p:blipFill>
          <a:blip r:embed="rId11"/>
          <a:stretch>
            <a:fillRect/>
          </a:stretch>
        </p:blipFill>
        <p:spPr>
          <a:xfrm>
            <a:off x="7782148" y="2506191"/>
            <a:ext cx="774700" cy="381000"/>
          </a:xfrm>
          <a:prstGeom prst="rect">
            <a:avLst/>
          </a:prstGeom>
        </p:spPr>
      </p:pic>
      <p:pic>
        <p:nvPicPr>
          <p:cNvPr id="28" name="Picture 27" descr="A white sign with a black background&#10;&#10;Description automatically generated">
            <a:extLst>
              <a:ext uri="{FF2B5EF4-FFF2-40B4-BE49-F238E27FC236}">
                <a16:creationId xmlns:a16="http://schemas.microsoft.com/office/drawing/2014/main" id="{914C5DC2-93AF-2B41-6A55-5666D3D57659}"/>
              </a:ext>
            </a:extLst>
          </p:cNvPr>
          <p:cNvPicPr>
            <a:picLocks noChangeAspect="1"/>
          </p:cNvPicPr>
          <p:nvPr/>
        </p:nvPicPr>
        <p:blipFill>
          <a:blip r:embed="rId11"/>
          <a:stretch>
            <a:fillRect/>
          </a:stretch>
        </p:blipFill>
        <p:spPr>
          <a:xfrm>
            <a:off x="1767716" y="2506191"/>
            <a:ext cx="774700" cy="381000"/>
          </a:xfrm>
          <a:prstGeom prst="rect">
            <a:avLst/>
          </a:prstGeom>
        </p:spPr>
      </p:pic>
      <p:pic>
        <p:nvPicPr>
          <p:cNvPr id="30" name="Picture 29">
            <a:extLst>
              <a:ext uri="{FF2B5EF4-FFF2-40B4-BE49-F238E27FC236}">
                <a16:creationId xmlns:a16="http://schemas.microsoft.com/office/drawing/2014/main" id="{E60B7890-9740-BA8A-F72F-6514292ECF4D}"/>
              </a:ext>
            </a:extLst>
          </p:cNvPr>
          <p:cNvPicPr>
            <a:picLocks noChangeAspect="1"/>
          </p:cNvPicPr>
          <p:nvPr/>
        </p:nvPicPr>
        <p:blipFill>
          <a:blip r:embed="rId12"/>
          <a:stretch>
            <a:fillRect/>
          </a:stretch>
        </p:blipFill>
        <p:spPr>
          <a:xfrm>
            <a:off x="0" y="6019799"/>
            <a:ext cx="12192000" cy="838200"/>
          </a:xfrm>
          <a:prstGeom prst="rect">
            <a:avLst/>
          </a:prstGeom>
        </p:spPr>
      </p:pic>
      <p:pic>
        <p:nvPicPr>
          <p:cNvPr id="34" name="Picture 33">
            <a:extLst>
              <a:ext uri="{FF2B5EF4-FFF2-40B4-BE49-F238E27FC236}">
                <a16:creationId xmlns:a16="http://schemas.microsoft.com/office/drawing/2014/main" id="{9A934537-5557-7EF1-63A5-899AF56ADA81}"/>
              </a:ext>
            </a:extLst>
          </p:cNvPr>
          <p:cNvPicPr>
            <a:picLocks noChangeAspect="1"/>
          </p:cNvPicPr>
          <p:nvPr/>
        </p:nvPicPr>
        <p:blipFill>
          <a:blip r:embed="rId13"/>
          <a:stretch>
            <a:fillRect/>
          </a:stretch>
        </p:blipFill>
        <p:spPr>
          <a:xfrm>
            <a:off x="2501900" y="867892"/>
            <a:ext cx="7188200" cy="254000"/>
          </a:xfrm>
          <a:prstGeom prst="rect">
            <a:avLst/>
          </a:prstGeom>
        </p:spPr>
      </p:pic>
      <p:pic>
        <p:nvPicPr>
          <p:cNvPr id="35" name="Picture 34">
            <a:extLst>
              <a:ext uri="{FF2B5EF4-FFF2-40B4-BE49-F238E27FC236}">
                <a16:creationId xmlns:a16="http://schemas.microsoft.com/office/drawing/2014/main" id="{5D63DCFC-E210-64BE-FC1C-BD4707B1279D}"/>
              </a:ext>
            </a:extLst>
          </p:cNvPr>
          <p:cNvPicPr>
            <a:picLocks noChangeAspect="1"/>
          </p:cNvPicPr>
          <p:nvPr/>
        </p:nvPicPr>
        <p:blipFill>
          <a:blip r:embed="rId14"/>
          <a:stretch>
            <a:fillRect/>
          </a:stretch>
        </p:blipFill>
        <p:spPr>
          <a:xfrm>
            <a:off x="3429000" y="-1953"/>
            <a:ext cx="5334000" cy="571500"/>
          </a:xfrm>
          <a:prstGeom prst="rect">
            <a:avLst/>
          </a:prstGeom>
        </p:spPr>
      </p:pic>
    </p:spTree>
    <p:extLst>
      <p:ext uri="{BB962C8B-B14F-4D97-AF65-F5344CB8AC3E}">
        <p14:creationId xmlns:p14="http://schemas.microsoft.com/office/powerpoint/2010/main" val="237819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and white gradient&#10;&#10;Description automatically generated">
            <a:extLst>
              <a:ext uri="{FF2B5EF4-FFF2-40B4-BE49-F238E27FC236}">
                <a16:creationId xmlns:a16="http://schemas.microsoft.com/office/drawing/2014/main" id="{1E2F9DFD-D5B7-94F6-7B65-AF8A0C70D917}"/>
              </a:ext>
            </a:extLst>
          </p:cNvPr>
          <p:cNvPicPr>
            <a:picLocks noChangeAspect="1"/>
          </p:cNvPicPr>
          <p:nvPr/>
        </p:nvPicPr>
        <p:blipFill>
          <a:blip r:embed="rId3"/>
          <a:stretch>
            <a:fillRect/>
          </a:stretch>
        </p:blipFill>
        <p:spPr>
          <a:xfrm>
            <a:off x="0" y="-1"/>
            <a:ext cx="12192000" cy="6858000"/>
          </a:xfrm>
          <a:prstGeom prst="rect">
            <a:avLst/>
          </a:prstGeom>
        </p:spPr>
      </p:pic>
      <p:pic>
        <p:nvPicPr>
          <p:cNvPr id="24" name="Picture 23" descr="A dotted line in a black background&#10;&#10;Description automatically generated">
            <a:extLst>
              <a:ext uri="{FF2B5EF4-FFF2-40B4-BE49-F238E27FC236}">
                <a16:creationId xmlns:a16="http://schemas.microsoft.com/office/drawing/2014/main" id="{95EC8476-70B8-DE00-ABFA-D475F8DFED71}"/>
              </a:ext>
            </a:extLst>
          </p:cNvPr>
          <p:cNvPicPr>
            <a:picLocks noChangeAspect="1"/>
          </p:cNvPicPr>
          <p:nvPr/>
        </p:nvPicPr>
        <p:blipFill>
          <a:blip r:embed="rId4"/>
          <a:stretch>
            <a:fillRect/>
          </a:stretch>
        </p:blipFill>
        <p:spPr>
          <a:xfrm>
            <a:off x="6680200" y="3393538"/>
            <a:ext cx="3009900" cy="2413000"/>
          </a:xfrm>
          <a:prstGeom prst="rect">
            <a:avLst/>
          </a:prstGeom>
        </p:spPr>
      </p:pic>
      <p:pic>
        <p:nvPicPr>
          <p:cNvPr id="25" name="Picture 24">
            <a:extLst>
              <a:ext uri="{FF2B5EF4-FFF2-40B4-BE49-F238E27FC236}">
                <a16:creationId xmlns:a16="http://schemas.microsoft.com/office/drawing/2014/main" id="{422E8FA7-695A-5187-B41E-574BAAD2E5B2}"/>
              </a:ext>
            </a:extLst>
          </p:cNvPr>
          <p:cNvPicPr>
            <a:picLocks noChangeAspect="1"/>
          </p:cNvPicPr>
          <p:nvPr/>
        </p:nvPicPr>
        <p:blipFill>
          <a:blip r:embed="rId5"/>
          <a:stretch>
            <a:fillRect/>
          </a:stretch>
        </p:blipFill>
        <p:spPr>
          <a:xfrm>
            <a:off x="2010669" y="3278746"/>
            <a:ext cx="292100" cy="292100"/>
          </a:xfrm>
          <a:prstGeom prst="rect">
            <a:avLst/>
          </a:prstGeom>
        </p:spPr>
      </p:pic>
      <p:pic>
        <p:nvPicPr>
          <p:cNvPr id="26" name="Picture 25">
            <a:extLst>
              <a:ext uri="{FF2B5EF4-FFF2-40B4-BE49-F238E27FC236}">
                <a16:creationId xmlns:a16="http://schemas.microsoft.com/office/drawing/2014/main" id="{0899FD1D-3102-A170-ABC8-E5B3CF2880E4}"/>
              </a:ext>
            </a:extLst>
          </p:cNvPr>
          <p:cNvPicPr>
            <a:picLocks noChangeAspect="1"/>
          </p:cNvPicPr>
          <p:nvPr/>
        </p:nvPicPr>
        <p:blipFill>
          <a:blip r:embed="rId6"/>
          <a:stretch>
            <a:fillRect/>
          </a:stretch>
        </p:blipFill>
        <p:spPr>
          <a:xfrm>
            <a:off x="6497302" y="5797550"/>
            <a:ext cx="292100" cy="279400"/>
          </a:xfrm>
          <a:prstGeom prst="rect">
            <a:avLst/>
          </a:prstGeom>
        </p:spPr>
      </p:pic>
      <p:pic>
        <p:nvPicPr>
          <p:cNvPr id="27" name="Picture 26">
            <a:extLst>
              <a:ext uri="{FF2B5EF4-FFF2-40B4-BE49-F238E27FC236}">
                <a16:creationId xmlns:a16="http://schemas.microsoft.com/office/drawing/2014/main" id="{63E02E35-A352-B3DE-B6A9-BD4DAE9CDF45}"/>
              </a:ext>
            </a:extLst>
          </p:cNvPr>
          <p:cNvPicPr>
            <a:picLocks noChangeAspect="1"/>
          </p:cNvPicPr>
          <p:nvPr/>
        </p:nvPicPr>
        <p:blipFill>
          <a:blip r:embed="rId6"/>
          <a:stretch>
            <a:fillRect/>
          </a:stretch>
        </p:blipFill>
        <p:spPr>
          <a:xfrm>
            <a:off x="2013621" y="5797550"/>
            <a:ext cx="292100" cy="279400"/>
          </a:xfrm>
          <a:prstGeom prst="rect">
            <a:avLst/>
          </a:prstGeom>
        </p:spPr>
      </p:pic>
      <p:pic>
        <p:nvPicPr>
          <p:cNvPr id="28" name="Picture 27">
            <a:extLst>
              <a:ext uri="{FF2B5EF4-FFF2-40B4-BE49-F238E27FC236}">
                <a16:creationId xmlns:a16="http://schemas.microsoft.com/office/drawing/2014/main" id="{F02A1B13-5661-DA3A-2ACE-0904A559F206}"/>
              </a:ext>
            </a:extLst>
          </p:cNvPr>
          <p:cNvPicPr>
            <a:picLocks noChangeAspect="1"/>
          </p:cNvPicPr>
          <p:nvPr/>
        </p:nvPicPr>
        <p:blipFill>
          <a:blip r:embed="rId7"/>
          <a:stretch>
            <a:fillRect/>
          </a:stretch>
        </p:blipFill>
        <p:spPr>
          <a:xfrm>
            <a:off x="8023448" y="3282950"/>
            <a:ext cx="292100" cy="292100"/>
          </a:xfrm>
          <a:prstGeom prst="rect">
            <a:avLst/>
          </a:prstGeom>
        </p:spPr>
      </p:pic>
      <p:pic>
        <p:nvPicPr>
          <p:cNvPr id="29" name="Picture 28">
            <a:extLst>
              <a:ext uri="{FF2B5EF4-FFF2-40B4-BE49-F238E27FC236}">
                <a16:creationId xmlns:a16="http://schemas.microsoft.com/office/drawing/2014/main" id="{07C126E8-F309-9F51-5E29-26038E4134E8}"/>
              </a:ext>
            </a:extLst>
          </p:cNvPr>
          <p:cNvPicPr>
            <a:picLocks noChangeAspect="1"/>
          </p:cNvPicPr>
          <p:nvPr/>
        </p:nvPicPr>
        <p:blipFill>
          <a:blip r:embed="rId6"/>
          <a:stretch>
            <a:fillRect/>
          </a:stretch>
        </p:blipFill>
        <p:spPr>
          <a:xfrm>
            <a:off x="9544050" y="5797550"/>
            <a:ext cx="292100" cy="279400"/>
          </a:xfrm>
          <a:prstGeom prst="rect">
            <a:avLst/>
          </a:prstGeom>
        </p:spPr>
      </p:pic>
      <p:pic>
        <p:nvPicPr>
          <p:cNvPr id="30" name="Picture 29" descr="A white letter on a black background&#10;&#10;Description automatically generated">
            <a:extLst>
              <a:ext uri="{FF2B5EF4-FFF2-40B4-BE49-F238E27FC236}">
                <a16:creationId xmlns:a16="http://schemas.microsoft.com/office/drawing/2014/main" id="{116325F1-FD41-10A1-ECBF-102D9305A355}"/>
              </a:ext>
            </a:extLst>
          </p:cNvPr>
          <p:cNvPicPr>
            <a:picLocks noChangeAspect="1"/>
          </p:cNvPicPr>
          <p:nvPr/>
        </p:nvPicPr>
        <p:blipFill>
          <a:blip r:embed="rId8"/>
          <a:stretch>
            <a:fillRect/>
          </a:stretch>
        </p:blipFill>
        <p:spPr>
          <a:xfrm>
            <a:off x="7211276" y="2894973"/>
            <a:ext cx="2006600" cy="342900"/>
          </a:xfrm>
          <a:prstGeom prst="rect">
            <a:avLst/>
          </a:prstGeom>
        </p:spPr>
      </p:pic>
      <p:pic>
        <p:nvPicPr>
          <p:cNvPr id="31" name="Picture 30" descr="A white letter on a black background&#10;&#10;Description automatically generated">
            <a:extLst>
              <a:ext uri="{FF2B5EF4-FFF2-40B4-BE49-F238E27FC236}">
                <a16:creationId xmlns:a16="http://schemas.microsoft.com/office/drawing/2014/main" id="{7D8E39AB-E5F9-1851-3FB3-C3D237ADB31E}"/>
              </a:ext>
            </a:extLst>
          </p:cNvPr>
          <p:cNvPicPr>
            <a:picLocks noChangeAspect="1"/>
          </p:cNvPicPr>
          <p:nvPr/>
        </p:nvPicPr>
        <p:blipFill>
          <a:blip r:embed="rId8"/>
          <a:stretch>
            <a:fillRect/>
          </a:stretch>
        </p:blipFill>
        <p:spPr>
          <a:xfrm>
            <a:off x="1151766" y="2888534"/>
            <a:ext cx="2006600" cy="342900"/>
          </a:xfrm>
          <a:prstGeom prst="rect">
            <a:avLst/>
          </a:prstGeom>
        </p:spPr>
      </p:pic>
      <p:pic>
        <p:nvPicPr>
          <p:cNvPr id="32" name="Picture 31">
            <a:extLst>
              <a:ext uri="{FF2B5EF4-FFF2-40B4-BE49-F238E27FC236}">
                <a16:creationId xmlns:a16="http://schemas.microsoft.com/office/drawing/2014/main" id="{550A5BE8-A3D9-2D2D-3419-4B8FCE9E323B}"/>
              </a:ext>
            </a:extLst>
          </p:cNvPr>
          <p:cNvPicPr>
            <a:picLocks noChangeAspect="1"/>
          </p:cNvPicPr>
          <p:nvPr/>
        </p:nvPicPr>
        <p:blipFill>
          <a:blip r:embed="rId9"/>
          <a:stretch>
            <a:fillRect/>
          </a:stretch>
        </p:blipFill>
        <p:spPr>
          <a:xfrm>
            <a:off x="2142320" y="3575050"/>
            <a:ext cx="215900" cy="2222500"/>
          </a:xfrm>
          <a:prstGeom prst="rect">
            <a:avLst/>
          </a:prstGeom>
        </p:spPr>
      </p:pic>
      <p:pic>
        <p:nvPicPr>
          <p:cNvPr id="33" name="Picture 32">
            <a:extLst>
              <a:ext uri="{FF2B5EF4-FFF2-40B4-BE49-F238E27FC236}">
                <a16:creationId xmlns:a16="http://schemas.microsoft.com/office/drawing/2014/main" id="{FE74EB78-CFB9-3A2C-DCCA-CB55BBF57E5A}"/>
              </a:ext>
            </a:extLst>
          </p:cNvPr>
          <p:cNvPicPr>
            <a:picLocks noChangeAspect="1"/>
          </p:cNvPicPr>
          <p:nvPr/>
        </p:nvPicPr>
        <p:blipFill>
          <a:blip r:embed="rId10"/>
          <a:stretch>
            <a:fillRect/>
          </a:stretch>
        </p:blipFill>
        <p:spPr>
          <a:xfrm>
            <a:off x="1943771" y="3575050"/>
            <a:ext cx="215900" cy="2222500"/>
          </a:xfrm>
          <a:prstGeom prst="rect">
            <a:avLst/>
          </a:prstGeom>
        </p:spPr>
      </p:pic>
      <p:pic>
        <p:nvPicPr>
          <p:cNvPr id="36" name="Picture 35">
            <a:extLst>
              <a:ext uri="{FF2B5EF4-FFF2-40B4-BE49-F238E27FC236}">
                <a16:creationId xmlns:a16="http://schemas.microsoft.com/office/drawing/2014/main" id="{CE7858C3-C53A-9A75-D094-14A2A37FFC11}"/>
              </a:ext>
            </a:extLst>
          </p:cNvPr>
          <p:cNvPicPr>
            <a:picLocks noChangeAspect="1"/>
          </p:cNvPicPr>
          <p:nvPr/>
        </p:nvPicPr>
        <p:blipFill>
          <a:blip r:embed="rId11"/>
          <a:stretch>
            <a:fillRect/>
          </a:stretch>
        </p:blipFill>
        <p:spPr>
          <a:xfrm>
            <a:off x="0" y="6019799"/>
            <a:ext cx="12192000" cy="838200"/>
          </a:xfrm>
          <a:prstGeom prst="rect">
            <a:avLst/>
          </a:prstGeom>
        </p:spPr>
      </p:pic>
      <p:pic>
        <p:nvPicPr>
          <p:cNvPr id="38" name="Picture 37">
            <a:extLst>
              <a:ext uri="{FF2B5EF4-FFF2-40B4-BE49-F238E27FC236}">
                <a16:creationId xmlns:a16="http://schemas.microsoft.com/office/drawing/2014/main" id="{743E569E-5DDC-6506-4305-3BF25224BF38}"/>
              </a:ext>
            </a:extLst>
          </p:cNvPr>
          <p:cNvPicPr>
            <a:picLocks noChangeAspect="1"/>
          </p:cNvPicPr>
          <p:nvPr/>
        </p:nvPicPr>
        <p:blipFill>
          <a:blip r:embed="rId12"/>
          <a:stretch>
            <a:fillRect/>
          </a:stretch>
        </p:blipFill>
        <p:spPr>
          <a:xfrm>
            <a:off x="3429000" y="-1953"/>
            <a:ext cx="5334000" cy="571500"/>
          </a:xfrm>
          <a:prstGeom prst="rect">
            <a:avLst/>
          </a:prstGeom>
        </p:spPr>
      </p:pic>
      <p:pic>
        <p:nvPicPr>
          <p:cNvPr id="40" name="Picture 39" descr="A black background with white text&#10;&#10;Description automatically generated">
            <a:extLst>
              <a:ext uri="{FF2B5EF4-FFF2-40B4-BE49-F238E27FC236}">
                <a16:creationId xmlns:a16="http://schemas.microsoft.com/office/drawing/2014/main" id="{29375193-8BA5-2B51-1A2B-F0049F9E8379}"/>
              </a:ext>
            </a:extLst>
          </p:cNvPr>
          <p:cNvPicPr>
            <a:picLocks noChangeAspect="1"/>
          </p:cNvPicPr>
          <p:nvPr/>
        </p:nvPicPr>
        <p:blipFill>
          <a:blip r:embed="rId13"/>
          <a:stretch>
            <a:fillRect/>
          </a:stretch>
        </p:blipFill>
        <p:spPr>
          <a:xfrm>
            <a:off x="7654657" y="2171074"/>
            <a:ext cx="2819400" cy="711200"/>
          </a:xfrm>
          <a:prstGeom prst="rect">
            <a:avLst/>
          </a:prstGeom>
        </p:spPr>
      </p:pic>
      <p:pic>
        <p:nvPicPr>
          <p:cNvPr id="42" name="Picture 41" descr="A black background with white text&#10;&#10;Description automatically generated">
            <a:extLst>
              <a:ext uri="{FF2B5EF4-FFF2-40B4-BE49-F238E27FC236}">
                <a16:creationId xmlns:a16="http://schemas.microsoft.com/office/drawing/2014/main" id="{63FDEB52-9157-1BFE-0F28-B386A9DAF2D1}"/>
              </a:ext>
            </a:extLst>
          </p:cNvPr>
          <p:cNvPicPr>
            <a:picLocks noChangeAspect="1"/>
          </p:cNvPicPr>
          <p:nvPr/>
        </p:nvPicPr>
        <p:blipFill>
          <a:blip r:embed="rId13"/>
          <a:stretch>
            <a:fillRect/>
          </a:stretch>
        </p:blipFill>
        <p:spPr>
          <a:xfrm>
            <a:off x="1646886" y="2164635"/>
            <a:ext cx="2819400" cy="711200"/>
          </a:xfrm>
          <a:prstGeom prst="rect">
            <a:avLst/>
          </a:prstGeom>
        </p:spPr>
      </p:pic>
      <p:pic>
        <p:nvPicPr>
          <p:cNvPr id="44" name="Picture 43" descr="A white sign on a black background&#10;&#10;Description automatically generated">
            <a:extLst>
              <a:ext uri="{FF2B5EF4-FFF2-40B4-BE49-F238E27FC236}">
                <a16:creationId xmlns:a16="http://schemas.microsoft.com/office/drawing/2014/main" id="{8307C8E8-CDF5-03BD-2834-F92C4ECA05FE}"/>
              </a:ext>
            </a:extLst>
          </p:cNvPr>
          <p:cNvPicPr>
            <a:picLocks noChangeAspect="1"/>
          </p:cNvPicPr>
          <p:nvPr/>
        </p:nvPicPr>
        <p:blipFill>
          <a:blip r:embed="rId14"/>
          <a:stretch>
            <a:fillRect/>
          </a:stretch>
        </p:blipFill>
        <p:spPr>
          <a:xfrm>
            <a:off x="9953357" y="5678420"/>
            <a:ext cx="1041400" cy="355600"/>
          </a:xfrm>
          <a:prstGeom prst="rect">
            <a:avLst/>
          </a:prstGeom>
        </p:spPr>
      </p:pic>
      <p:pic>
        <p:nvPicPr>
          <p:cNvPr id="46" name="Picture 45" descr="A white symbol on a black background&#10;&#10;Description automatically generated">
            <a:extLst>
              <a:ext uri="{FF2B5EF4-FFF2-40B4-BE49-F238E27FC236}">
                <a16:creationId xmlns:a16="http://schemas.microsoft.com/office/drawing/2014/main" id="{57BAC6ED-92B5-ABDC-C29F-05F099AB5A07}"/>
              </a:ext>
            </a:extLst>
          </p:cNvPr>
          <p:cNvPicPr>
            <a:picLocks noChangeAspect="1"/>
          </p:cNvPicPr>
          <p:nvPr/>
        </p:nvPicPr>
        <p:blipFill>
          <a:blip r:embed="rId15"/>
          <a:stretch>
            <a:fillRect/>
          </a:stretch>
        </p:blipFill>
        <p:spPr>
          <a:xfrm>
            <a:off x="2474041" y="5677077"/>
            <a:ext cx="1028700" cy="355600"/>
          </a:xfrm>
          <a:prstGeom prst="rect">
            <a:avLst/>
          </a:prstGeom>
        </p:spPr>
      </p:pic>
      <p:pic>
        <p:nvPicPr>
          <p:cNvPr id="48" name="Picture 47">
            <a:extLst>
              <a:ext uri="{FF2B5EF4-FFF2-40B4-BE49-F238E27FC236}">
                <a16:creationId xmlns:a16="http://schemas.microsoft.com/office/drawing/2014/main" id="{9992FE88-C1B7-3F4C-86E1-2ED55A586C21}"/>
              </a:ext>
            </a:extLst>
          </p:cNvPr>
          <p:cNvPicPr>
            <a:picLocks noChangeAspect="1"/>
          </p:cNvPicPr>
          <p:nvPr/>
        </p:nvPicPr>
        <p:blipFill>
          <a:blip r:embed="rId16"/>
          <a:stretch>
            <a:fillRect/>
          </a:stretch>
        </p:blipFill>
        <p:spPr>
          <a:xfrm>
            <a:off x="3270250" y="863554"/>
            <a:ext cx="5651500" cy="584200"/>
          </a:xfrm>
          <a:prstGeom prst="rect">
            <a:avLst/>
          </a:prstGeom>
        </p:spPr>
      </p:pic>
    </p:spTree>
    <p:extLst>
      <p:ext uri="{BB962C8B-B14F-4D97-AF65-F5344CB8AC3E}">
        <p14:creationId xmlns:p14="http://schemas.microsoft.com/office/powerpoint/2010/main" val="243927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gradient&#10;&#10;Description automatically generated">
            <a:extLst>
              <a:ext uri="{FF2B5EF4-FFF2-40B4-BE49-F238E27FC236}">
                <a16:creationId xmlns:a16="http://schemas.microsoft.com/office/drawing/2014/main" id="{69AD6AFF-ADE6-8D1D-BDC6-59317047FF81}"/>
              </a:ext>
            </a:extLst>
          </p:cNvPr>
          <p:cNvPicPr>
            <a:picLocks noChangeAspect="1"/>
          </p:cNvPicPr>
          <p:nvPr/>
        </p:nvPicPr>
        <p:blipFill>
          <a:blip r:embed="rId3"/>
          <a:stretch>
            <a:fillRect/>
          </a:stretch>
        </p:blipFill>
        <p:spPr>
          <a:xfrm>
            <a:off x="0" y="-1"/>
            <a:ext cx="12192000" cy="6858000"/>
          </a:xfrm>
          <a:prstGeom prst="rect">
            <a:avLst/>
          </a:prstGeom>
        </p:spPr>
      </p:pic>
      <p:pic>
        <p:nvPicPr>
          <p:cNvPr id="6" name="Picture 5" descr="A black and green rectangle&#10;&#10;Description automatically generated">
            <a:extLst>
              <a:ext uri="{FF2B5EF4-FFF2-40B4-BE49-F238E27FC236}">
                <a16:creationId xmlns:a16="http://schemas.microsoft.com/office/drawing/2014/main" id="{AF7A62B0-2702-A1D3-2739-55D7429581FB}"/>
              </a:ext>
            </a:extLst>
          </p:cNvPr>
          <p:cNvPicPr>
            <a:picLocks noChangeAspect="1"/>
          </p:cNvPicPr>
          <p:nvPr/>
        </p:nvPicPr>
        <p:blipFill>
          <a:blip r:embed="rId4"/>
          <a:stretch>
            <a:fillRect/>
          </a:stretch>
        </p:blipFill>
        <p:spPr>
          <a:xfrm>
            <a:off x="0" y="3098800"/>
            <a:ext cx="12192000" cy="3759200"/>
          </a:xfrm>
          <a:prstGeom prst="rect">
            <a:avLst/>
          </a:prstGeom>
        </p:spPr>
      </p:pic>
      <p:pic>
        <p:nvPicPr>
          <p:cNvPr id="8" name="Picture 7" descr="A dotted line with a pointy arrow&#10;&#10;Description automatically generated with medium confidence">
            <a:extLst>
              <a:ext uri="{FF2B5EF4-FFF2-40B4-BE49-F238E27FC236}">
                <a16:creationId xmlns:a16="http://schemas.microsoft.com/office/drawing/2014/main" id="{20D96BCC-AEA6-33D2-37D7-9F0FE9D9E393}"/>
              </a:ext>
            </a:extLst>
          </p:cNvPr>
          <p:cNvPicPr>
            <a:picLocks noChangeAspect="1"/>
          </p:cNvPicPr>
          <p:nvPr/>
        </p:nvPicPr>
        <p:blipFill>
          <a:blip r:embed="rId5"/>
          <a:stretch>
            <a:fillRect/>
          </a:stretch>
        </p:blipFill>
        <p:spPr>
          <a:xfrm>
            <a:off x="7865774" y="3021797"/>
            <a:ext cx="3149600" cy="2984500"/>
          </a:xfrm>
          <a:prstGeom prst="rect">
            <a:avLst/>
          </a:prstGeom>
        </p:spPr>
      </p:pic>
      <p:pic>
        <p:nvPicPr>
          <p:cNvPr id="10" name="Picture 9">
            <a:extLst>
              <a:ext uri="{FF2B5EF4-FFF2-40B4-BE49-F238E27FC236}">
                <a16:creationId xmlns:a16="http://schemas.microsoft.com/office/drawing/2014/main" id="{4DC8A3AD-153F-D398-23BC-0F3407E40146}"/>
              </a:ext>
            </a:extLst>
          </p:cNvPr>
          <p:cNvPicPr>
            <a:picLocks noChangeAspect="1"/>
          </p:cNvPicPr>
          <p:nvPr/>
        </p:nvPicPr>
        <p:blipFill>
          <a:blip r:embed="rId6"/>
          <a:stretch>
            <a:fillRect/>
          </a:stretch>
        </p:blipFill>
        <p:spPr>
          <a:xfrm>
            <a:off x="9580722" y="2704566"/>
            <a:ext cx="38100" cy="3505200"/>
          </a:xfrm>
          <a:prstGeom prst="rect">
            <a:avLst/>
          </a:prstGeom>
        </p:spPr>
      </p:pic>
      <p:pic>
        <p:nvPicPr>
          <p:cNvPr id="12" name="Picture 11">
            <a:extLst>
              <a:ext uri="{FF2B5EF4-FFF2-40B4-BE49-F238E27FC236}">
                <a16:creationId xmlns:a16="http://schemas.microsoft.com/office/drawing/2014/main" id="{18009102-62E1-2421-6169-01683824D8AD}"/>
              </a:ext>
            </a:extLst>
          </p:cNvPr>
          <p:cNvPicPr>
            <a:picLocks noChangeAspect="1"/>
          </p:cNvPicPr>
          <p:nvPr/>
        </p:nvPicPr>
        <p:blipFill>
          <a:blip r:embed="rId7"/>
          <a:stretch>
            <a:fillRect/>
          </a:stretch>
        </p:blipFill>
        <p:spPr>
          <a:xfrm>
            <a:off x="10006262" y="2908751"/>
            <a:ext cx="279400" cy="292100"/>
          </a:xfrm>
          <a:prstGeom prst="rect">
            <a:avLst/>
          </a:prstGeom>
        </p:spPr>
      </p:pic>
      <p:pic>
        <p:nvPicPr>
          <p:cNvPr id="14" name="Picture 13">
            <a:extLst>
              <a:ext uri="{FF2B5EF4-FFF2-40B4-BE49-F238E27FC236}">
                <a16:creationId xmlns:a16="http://schemas.microsoft.com/office/drawing/2014/main" id="{D81FDB23-0423-DD37-89FA-9F23E957FE26}"/>
              </a:ext>
            </a:extLst>
          </p:cNvPr>
          <p:cNvPicPr>
            <a:picLocks noChangeAspect="1"/>
          </p:cNvPicPr>
          <p:nvPr/>
        </p:nvPicPr>
        <p:blipFill>
          <a:blip r:embed="rId8"/>
          <a:stretch>
            <a:fillRect/>
          </a:stretch>
        </p:blipFill>
        <p:spPr>
          <a:xfrm>
            <a:off x="7696829" y="6007100"/>
            <a:ext cx="279400" cy="279400"/>
          </a:xfrm>
          <a:prstGeom prst="rect">
            <a:avLst/>
          </a:prstGeom>
        </p:spPr>
      </p:pic>
      <p:pic>
        <p:nvPicPr>
          <p:cNvPr id="16" name="Picture 15">
            <a:extLst>
              <a:ext uri="{FF2B5EF4-FFF2-40B4-BE49-F238E27FC236}">
                <a16:creationId xmlns:a16="http://schemas.microsoft.com/office/drawing/2014/main" id="{F8948E46-2F90-E9EF-3CC5-AE86A476C3EF}"/>
              </a:ext>
            </a:extLst>
          </p:cNvPr>
          <p:cNvPicPr>
            <a:picLocks noChangeAspect="1"/>
          </p:cNvPicPr>
          <p:nvPr/>
        </p:nvPicPr>
        <p:blipFill>
          <a:blip r:embed="rId8"/>
          <a:stretch>
            <a:fillRect/>
          </a:stretch>
        </p:blipFill>
        <p:spPr>
          <a:xfrm>
            <a:off x="11004014" y="3438657"/>
            <a:ext cx="279400" cy="279400"/>
          </a:xfrm>
          <a:prstGeom prst="rect">
            <a:avLst/>
          </a:prstGeom>
        </p:spPr>
      </p:pic>
      <p:pic>
        <p:nvPicPr>
          <p:cNvPr id="18" name="Picture 17" descr="A black and white dotted line&#10;&#10;Description automatically generated with medium confidence">
            <a:extLst>
              <a:ext uri="{FF2B5EF4-FFF2-40B4-BE49-F238E27FC236}">
                <a16:creationId xmlns:a16="http://schemas.microsoft.com/office/drawing/2014/main" id="{F84AED42-2D63-7E62-46F4-1872E5B37A4E}"/>
              </a:ext>
            </a:extLst>
          </p:cNvPr>
          <p:cNvPicPr>
            <a:picLocks noChangeAspect="1"/>
          </p:cNvPicPr>
          <p:nvPr/>
        </p:nvPicPr>
        <p:blipFill>
          <a:blip r:embed="rId9"/>
          <a:stretch>
            <a:fillRect/>
          </a:stretch>
        </p:blipFill>
        <p:spPr>
          <a:xfrm>
            <a:off x="1052577" y="3898454"/>
            <a:ext cx="3746500" cy="2133600"/>
          </a:xfrm>
          <a:prstGeom prst="rect">
            <a:avLst/>
          </a:prstGeom>
        </p:spPr>
      </p:pic>
      <p:pic>
        <p:nvPicPr>
          <p:cNvPr id="20" name="Picture 19">
            <a:extLst>
              <a:ext uri="{FF2B5EF4-FFF2-40B4-BE49-F238E27FC236}">
                <a16:creationId xmlns:a16="http://schemas.microsoft.com/office/drawing/2014/main" id="{B66CF736-F2AC-1A1B-157A-3686141EFF1F}"/>
              </a:ext>
            </a:extLst>
          </p:cNvPr>
          <p:cNvPicPr>
            <a:picLocks noChangeAspect="1"/>
          </p:cNvPicPr>
          <p:nvPr/>
        </p:nvPicPr>
        <p:blipFill>
          <a:blip r:embed="rId10"/>
          <a:stretch>
            <a:fillRect/>
          </a:stretch>
        </p:blipFill>
        <p:spPr>
          <a:xfrm>
            <a:off x="2975017" y="3516739"/>
            <a:ext cx="25400" cy="2705100"/>
          </a:xfrm>
          <a:prstGeom prst="rect">
            <a:avLst/>
          </a:prstGeom>
        </p:spPr>
      </p:pic>
      <p:pic>
        <p:nvPicPr>
          <p:cNvPr id="22" name="Picture 21">
            <a:extLst>
              <a:ext uri="{FF2B5EF4-FFF2-40B4-BE49-F238E27FC236}">
                <a16:creationId xmlns:a16="http://schemas.microsoft.com/office/drawing/2014/main" id="{707133EE-9F03-51E2-C1D9-13F8CA84B2B6}"/>
              </a:ext>
            </a:extLst>
          </p:cNvPr>
          <p:cNvPicPr>
            <a:picLocks noChangeAspect="1"/>
          </p:cNvPicPr>
          <p:nvPr/>
        </p:nvPicPr>
        <p:blipFill>
          <a:blip r:embed="rId11"/>
          <a:stretch>
            <a:fillRect/>
          </a:stretch>
        </p:blipFill>
        <p:spPr>
          <a:xfrm>
            <a:off x="2527882" y="3785135"/>
            <a:ext cx="292100" cy="292100"/>
          </a:xfrm>
          <a:prstGeom prst="rect">
            <a:avLst/>
          </a:prstGeom>
        </p:spPr>
      </p:pic>
      <p:pic>
        <p:nvPicPr>
          <p:cNvPr id="24" name="Picture 23">
            <a:extLst>
              <a:ext uri="{FF2B5EF4-FFF2-40B4-BE49-F238E27FC236}">
                <a16:creationId xmlns:a16="http://schemas.microsoft.com/office/drawing/2014/main" id="{D9C6D1DB-673F-F39E-2FFD-1B4248B04992}"/>
              </a:ext>
            </a:extLst>
          </p:cNvPr>
          <p:cNvPicPr>
            <a:picLocks noChangeAspect="1"/>
          </p:cNvPicPr>
          <p:nvPr/>
        </p:nvPicPr>
        <p:blipFill>
          <a:blip r:embed="rId8"/>
          <a:stretch>
            <a:fillRect/>
          </a:stretch>
        </p:blipFill>
        <p:spPr>
          <a:xfrm>
            <a:off x="919319" y="5034387"/>
            <a:ext cx="279400" cy="279400"/>
          </a:xfrm>
          <a:prstGeom prst="rect">
            <a:avLst/>
          </a:prstGeom>
        </p:spPr>
      </p:pic>
      <p:pic>
        <p:nvPicPr>
          <p:cNvPr id="26" name="Picture 25">
            <a:extLst>
              <a:ext uri="{FF2B5EF4-FFF2-40B4-BE49-F238E27FC236}">
                <a16:creationId xmlns:a16="http://schemas.microsoft.com/office/drawing/2014/main" id="{CB6DBEE8-06B1-AD58-0005-B3084A46CC0C}"/>
              </a:ext>
            </a:extLst>
          </p:cNvPr>
          <p:cNvPicPr>
            <a:picLocks noChangeAspect="1"/>
          </p:cNvPicPr>
          <p:nvPr/>
        </p:nvPicPr>
        <p:blipFill>
          <a:blip r:embed="rId8"/>
          <a:stretch>
            <a:fillRect/>
          </a:stretch>
        </p:blipFill>
        <p:spPr>
          <a:xfrm>
            <a:off x="4718767" y="6022663"/>
            <a:ext cx="279400" cy="279400"/>
          </a:xfrm>
          <a:prstGeom prst="rect">
            <a:avLst/>
          </a:prstGeom>
        </p:spPr>
      </p:pic>
      <p:pic>
        <p:nvPicPr>
          <p:cNvPr id="28" name="Picture 27" descr="A black background with white text&#10;&#10;Description automatically generated">
            <a:extLst>
              <a:ext uri="{FF2B5EF4-FFF2-40B4-BE49-F238E27FC236}">
                <a16:creationId xmlns:a16="http://schemas.microsoft.com/office/drawing/2014/main" id="{F74ABC8B-8148-A454-0DE6-634D925ADFF6}"/>
              </a:ext>
            </a:extLst>
          </p:cNvPr>
          <p:cNvPicPr>
            <a:picLocks noChangeAspect="1"/>
          </p:cNvPicPr>
          <p:nvPr/>
        </p:nvPicPr>
        <p:blipFill>
          <a:blip r:embed="rId12"/>
          <a:stretch>
            <a:fillRect/>
          </a:stretch>
        </p:blipFill>
        <p:spPr>
          <a:xfrm>
            <a:off x="9418526" y="1866633"/>
            <a:ext cx="342900" cy="723900"/>
          </a:xfrm>
          <a:prstGeom prst="rect">
            <a:avLst/>
          </a:prstGeom>
        </p:spPr>
      </p:pic>
      <p:pic>
        <p:nvPicPr>
          <p:cNvPr id="30" name="Picture 29" descr="A black background with white text&#10;&#10;Description automatically generated">
            <a:extLst>
              <a:ext uri="{FF2B5EF4-FFF2-40B4-BE49-F238E27FC236}">
                <a16:creationId xmlns:a16="http://schemas.microsoft.com/office/drawing/2014/main" id="{BE079032-ED42-4308-D896-E7951149E6C1}"/>
              </a:ext>
            </a:extLst>
          </p:cNvPr>
          <p:cNvPicPr>
            <a:picLocks noChangeAspect="1"/>
          </p:cNvPicPr>
          <p:nvPr/>
        </p:nvPicPr>
        <p:blipFill>
          <a:blip r:embed="rId12"/>
          <a:stretch>
            <a:fillRect/>
          </a:stretch>
        </p:blipFill>
        <p:spPr>
          <a:xfrm>
            <a:off x="2799453" y="2806166"/>
            <a:ext cx="342900" cy="723900"/>
          </a:xfrm>
          <a:prstGeom prst="rect">
            <a:avLst/>
          </a:prstGeom>
        </p:spPr>
      </p:pic>
      <p:pic>
        <p:nvPicPr>
          <p:cNvPr id="32" name="Picture 31">
            <a:extLst>
              <a:ext uri="{FF2B5EF4-FFF2-40B4-BE49-F238E27FC236}">
                <a16:creationId xmlns:a16="http://schemas.microsoft.com/office/drawing/2014/main" id="{1A14281E-88AA-8A9B-14FF-34CD6BCFECD7}"/>
              </a:ext>
            </a:extLst>
          </p:cNvPr>
          <p:cNvPicPr>
            <a:picLocks noChangeAspect="1"/>
          </p:cNvPicPr>
          <p:nvPr/>
        </p:nvPicPr>
        <p:blipFill>
          <a:blip r:embed="rId13"/>
          <a:stretch>
            <a:fillRect/>
          </a:stretch>
        </p:blipFill>
        <p:spPr>
          <a:xfrm>
            <a:off x="11346199" y="3403600"/>
            <a:ext cx="292100" cy="342900"/>
          </a:xfrm>
          <a:prstGeom prst="rect">
            <a:avLst/>
          </a:prstGeom>
        </p:spPr>
      </p:pic>
      <p:pic>
        <p:nvPicPr>
          <p:cNvPr id="34" name="Picture 33">
            <a:extLst>
              <a:ext uri="{FF2B5EF4-FFF2-40B4-BE49-F238E27FC236}">
                <a16:creationId xmlns:a16="http://schemas.microsoft.com/office/drawing/2014/main" id="{DD58F6DF-098E-E051-245C-6347CBF1C0EA}"/>
              </a:ext>
            </a:extLst>
          </p:cNvPr>
          <p:cNvPicPr>
            <a:picLocks noChangeAspect="1"/>
          </p:cNvPicPr>
          <p:nvPr/>
        </p:nvPicPr>
        <p:blipFill>
          <a:blip r:embed="rId13"/>
          <a:stretch>
            <a:fillRect/>
          </a:stretch>
        </p:blipFill>
        <p:spPr>
          <a:xfrm>
            <a:off x="5069316" y="5975350"/>
            <a:ext cx="292100" cy="342900"/>
          </a:xfrm>
          <a:prstGeom prst="rect">
            <a:avLst/>
          </a:prstGeom>
        </p:spPr>
      </p:pic>
      <p:pic>
        <p:nvPicPr>
          <p:cNvPr id="36" name="Picture 35">
            <a:extLst>
              <a:ext uri="{FF2B5EF4-FFF2-40B4-BE49-F238E27FC236}">
                <a16:creationId xmlns:a16="http://schemas.microsoft.com/office/drawing/2014/main" id="{F92B0CB5-D0D8-8CE0-350A-FECCDD78F3AA}"/>
              </a:ext>
            </a:extLst>
          </p:cNvPr>
          <p:cNvPicPr>
            <a:picLocks noChangeAspect="1"/>
          </p:cNvPicPr>
          <p:nvPr/>
        </p:nvPicPr>
        <p:blipFill>
          <a:blip r:embed="rId14"/>
          <a:stretch>
            <a:fillRect/>
          </a:stretch>
        </p:blipFill>
        <p:spPr>
          <a:xfrm>
            <a:off x="3429000" y="0"/>
            <a:ext cx="5334000" cy="571500"/>
          </a:xfrm>
          <a:prstGeom prst="rect">
            <a:avLst/>
          </a:prstGeom>
        </p:spPr>
      </p:pic>
      <p:pic>
        <p:nvPicPr>
          <p:cNvPr id="38" name="Picture 37">
            <a:extLst>
              <a:ext uri="{FF2B5EF4-FFF2-40B4-BE49-F238E27FC236}">
                <a16:creationId xmlns:a16="http://schemas.microsoft.com/office/drawing/2014/main" id="{8E66D0CD-D0A6-3284-6ACF-1B7F51634BE3}"/>
              </a:ext>
            </a:extLst>
          </p:cNvPr>
          <p:cNvPicPr>
            <a:picLocks noChangeAspect="1"/>
          </p:cNvPicPr>
          <p:nvPr/>
        </p:nvPicPr>
        <p:blipFill>
          <a:blip r:embed="rId15"/>
          <a:stretch>
            <a:fillRect/>
          </a:stretch>
        </p:blipFill>
        <p:spPr>
          <a:xfrm>
            <a:off x="2971800" y="863600"/>
            <a:ext cx="6273800" cy="584200"/>
          </a:xfrm>
          <a:prstGeom prst="rect">
            <a:avLst/>
          </a:prstGeom>
        </p:spPr>
      </p:pic>
    </p:spTree>
    <p:extLst>
      <p:ext uri="{BB962C8B-B14F-4D97-AF65-F5344CB8AC3E}">
        <p14:creationId xmlns:p14="http://schemas.microsoft.com/office/powerpoint/2010/main" val="243301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gradient&#10;&#10;Description automatically generated">
            <a:extLst>
              <a:ext uri="{FF2B5EF4-FFF2-40B4-BE49-F238E27FC236}">
                <a16:creationId xmlns:a16="http://schemas.microsoft.com/office/drawing/2014/main" id="{862BFB4A-C616-9AB9-3E8A-CAB9CF239AED}"/>
              </a:ext>
            </a:extLst>
          </p:cNvPr>
          <p:cNvPicPr>
            <a:picLocks noChangeAspect="1"/>
          </p:cNvPicPr>
          <p:nvPr/>
        </p:nvPicPr>
        <p:blipFill>
          <a:blip r:embed="rId3"/>
          <a:stretch>
            <a:fillRect/>
          </a:stretch>
        </p:blipFill>
        <p:spPr>
          <a:xfrm>
            <a:off x="0" y="-1"/>
            <a:ext cx="12192000" cy="6858000"/>
          </a:xfrm>
          <a:prstGeom prst="rect">
            <a:avLst/>
          </a:prstGeom>
        </p:spPr>
      </p:pic>
      <p:pic>
        <p:nvPicPr>
          <p:cNvPr id="6" name="Picture 5">
            <a:extLst>
              <a:ext uri="{FF2B5EF4-FFF2-40B4-BE49-F238E27FC236}">
                <a16:creationId xmlns:a16="http://schemas.microsoft.com/office/drawing/2014/main" id="{0A0B0E3C-4380-91B3-0E31-2E42216E59CE}"/>
              </a:ext>
            </a:extLst>
          </p:cNvPr>
          <p:cNvPicPr>
            <a:picLocks noChangeAspect="1"/>
          </p:cNvPicPr>
          <p:nvPr/>
        </p:nvPicPr>
        <p:blipFill>
          <a:blip r:embed="rId4"/>
          <a:stretch>
            <a:fillRect/>
          </a:stretch>
        </p:blipFill>
        <p:spPr>
          <a:xfrm>
            <a:off x="0" y="6019799"/>
            <a:ext cx="12192000" cy="838200"/>
          </a:xfrm>
          <a:prstGeom prst="rect">
            <a:avLst/>
          </a:prstGeom>
        </p:spPr>
      </p:pic>
      <p:pic>
        <p:nvPicPr>
          <p:cNvPr id="8" name="Picture 7" descr="A dotted arch with a black background&#10;&#10;Description automatically generated">
            <a:extLst>
              <a:ext uri="{FF2B5EF4-FFF2-40B4-BE49-F238E27FC236}">
                <a16:creationId xmlns:a16="http://schemas.microsoft.com/office/drawing/2014/main" id="{7161809C-2507-CEA9-1A96-0E4A650CB27F}"/>
              </a:ext>
            </a:extLst>
          </p:cNvPr>
          <p:cNvPicPr>
            <a:picLocks noChangeAspect="1"/>
          </p:cNvPicPr>
          <p:nvPr/>
        </p:nvPicPr>
        <p:blipFill>
          <a:blip r:embed="rId5"/>
          <a:stretch>
            <a:fillRect/>
          </a:stretch>
        </p:blipFill>
        <p:spPr>
          <a:xfrm>
            <a:off x="4904078" y="2936024"/>
            <a:ext cx="4483100" cy="2844800"/>
          </a:xfrm>
          <a:prstGeom prst="rect">
            <a:avLst/>
          </a:prstGeom>
        </p:spPr>
      </p:pic>
      <p:pic>
        <p:nvPicPr>
          <p:cNvPr id="10" name="Picture 9">
            <a:extLst>
              <a:ext uri="{FF2B5EF4-FFF2-40B4-BE49-F238E27FC236}">
                <a16:creationId xmlns:a16="http://schemas.microsoft.com/office/drawing/2014/main" id="{88E52C4E-5A06-4ADD-B181-2CC494856DB4}"/>
              </a:ext>
            </a:extLst>
          </p:cNvPr>
          <p:cNvPicPr>
            <a:picLocks noChangeAspect="1"/>
          </p:cNvPicPr>
          <p:nvPr/>
        </p:nvPicPr>
        <p:blipFill>
          <a:blip r:embed="rId6"/>
          <a:stretch>
            <a:fillRect/>
          </a:stretch>
        </p:blipFill>
        <p:spPr>
          <a:xfrm>
            <a:off x="1189060" y="3266046"/>
            <a:ext cx="292100" cy="279400"/>
          </a:xfrm>
          <a:prstGeom prst="rect">
            <a:avLst/>
          </a:prstGeom>
        </p:spPr>
      </p:pic>
      <p:pic>
        <p:nvPicPr>
          <p:cNvPr id="12" name="Picture 11">
            <a:extLst>
              <a:ext uri="{FF2B5EF4-FFF2-40B4-BE49-F238E27FC236}">
                <a16:creationId xmlns:a16="http://schemas.microsoft.com/office/drawing/2014/main" id="{AB4B9DA6-0AF8-0184-241B-5D46BF4FCEE6}"/>
              </a:ext>
            </a:extLst>
          </p:cNvPr>
          <p:cNvPicPr>
            <a:picLocks noChangeAspect="1"/>
          </p:cNvPicPr>
          <p:nvPr/>
        </p:nvPicPr>
        <p:blipFill>
          <a:blip r:embed="rId7"/>
          <a:stretch>
            <a:fillRect/>
          </a:stretch>
        </p:blipFill>
        <p:spPr>
          <a:xfrm>
            <a:off x="4726456" y="5775100"/>
            <a:ext cx="292100" cy="279400"/>
          </a:xfrm>
          <a:prstGeom prst="rect">
            <a:avLst/>
          </a:prstGeom>
        </p:spPr>
      </p:pic>
      <p:pic>
        <p:nvPicPr>
          <p:cNvPr id="14" name="Picture 13">
            <a:extLst>
              <a:ext uri="{FF2B5EF4-FFF2-40B4-BE49-F238E27FC236}">
                <a16:creationId xmlns:a16="http://schemas.microsoft.com/office/drawing/2014/main" id="{C782B7F5-C70A-2D40-6844-63D80DC35DFD}"/>
              </a:ext>
            </a:extLst>
          </p:cNvPr>
          <p:cNvPicPr>
            <a:picLocks noChangeAspect="1"/>
          </p:cNvPicPr>
          <p:nvPr/>
        </p:nvPicPr>
        <p:blipFill>
          <a:blip r:embed="rId8"/>
          <a:stretch>
            <a:fillRect/>
          </a:stretch>
        </p:blipFill>
        <p:spPr>
          <a:xfrm>
            <a:off x="1192080" y="5780824"/>
            <a:ext cx="292100" cy="279400"/>
          </a:xfrm>
          <a:prstGeom prst="rect">
            <a:avLst/>
          </a:prstGeom>
        </p:spPr>
      </p:pic>
      <p:pic>
        <p:nvPicPr>
          <p:cNvPr id="16" name="Picture 15">
            <a:extLst>
              <a:ext uri="{FF2B5EF4-FFF2-40B4-BE49-F238E27FC236}">
                <a16:creationId xmlns:a16="http://schemas.microsoft.com/office/drawing/2014/main" id="{B8CC33D5-C241-DCA5-DA73-502DC9ADEF7E}"/>
              </a:ext>
            </a:extLst>
          </p:cNvPr>
          <p:cNvPicPr>
            <a:picLocks noChangeAspect="1"/>
          </p:cNvPicPr>
          <p:nvPr/>
        </p:nvPicPr>
        <p:blipFill>
          <a:blip r:embed="rId9"/>
          <a:stretch>
            <a:fillRect/>
          </a:stretch>
        </p:blipFill>
        <p:spPr>
          <a:xfrm>
            <a:off x="6999578" y="2806072"/>
            <a:ext cx="292100" cy="292100"/>
          </a:xfrm>
          <a:prstGeom prst="rect">
            <a:avLst/>
          </a:prstGeom>
        </p:spPr>
      </p:pic>
      <p:pic>
        <p:nvPicPr>
          <p:cNvPr id="18" name="Picture 17">
            <a:extLst>
              <a:ext uri="{FF2B5EF4-FFF2-40B4-BE49-F238E27FC236}">
                <a16:creationId xmlns:a16="http://schemas.microsoft.com/office/drawing/2014/main" id="{57CC4080-220F-CD04-482A-C1239E6D29C3}"/>
              </a:ext>
            </a:extLst>
          </p:cNvPr>
          <p:cNvPicPr>
            <a:picLocks noChangeAspect="1"/>
          </p:cNvPicPr>
          <p:nvPr/>
        </p:nvPicPr>
        <p:blipFill>
          <a:blip r:embed="rId8"/>
          <a:stretch>
            <a:fillRect/>
          </a:stretch>
        </p:blipFill>
        <p:spPr>
          <a:xfrm>
            <a:off x="9272700" y="5780824"/>
            <a:ext cx="292100" cy="279400"/>
          </a:xfrm>
          <a:prstGeom prst="rect">
            <a:avLst/>
          </a:prstGeom>
        </p:spPr>
      </p:pic>
      <p:pic>
        <p:nvPicPr>
          <p:cNvPr id="20" name="Picture 19" descr="A black background with white letters&#10;&#10;Description automatically generated">
            <a:extLst>
              <a:ext uri="{FF2B5EF4-FFF2-40B4-BE49-F238E27FC236}">
                <a16:creationId xmlns:a16="http://schemas.microsoft.com/office/drawing/2014/main" id="{60E3B3DB-1215-F2EB-D544-2C9FD9DBAD09}"/>
              </a:ext>
            </a:extLst>
          </p:cNvPr>
          <p:cNvPicPr>
            <a:picLocks noChangeAspect="1"/>
          </p:cNvPicPr>
          <p:nvPr/>
        </p:nvPicPr>
        <p:blipFill>
          <a:blip r:embed="rId10"/>
          <a:stretch>
            <a:fillRect/>
          </a:stretch>
        </p:blipFill>
        <p:spPr>
          <a:xfrm>
            <a:off x="6377904" y="6237756"/>
            <a:ext cx="711200" cy="355600"/>
          </a:xfrm>
          <a:prstGeom prst="rect">
            <a:avLst/>
          </a:prstGeom>
        </p:spPr>
      </p:pic>
      <p:pic>
        <p:nvPicPr>
          <p:cNvPr id="22" name="Picture 21">
            <a:extLst>
              <a:ext uri="{FF2B5EF4-FFF2-40B4-BE49-F238E27FC236}">
                <a16:creationId xmlns:a16="http://schemas.microsoft.com/office/drawing/2014/main" id="{BBF1C691-3C5A-F413-DE08-74F5FFEB31F2}"/>
              </a:ext>
            </a:extLst>
          </p:cNvPr>
          <p:cNvPicPr>
            <a:picLocks noChangeAspect="1"/>
          </p:cNvPicPr>
          <p:nvPr/>
        </p:nvPicPr>
        <p:blipFill>
          <a:blip r:embed="rId11"/>
          <a:stretch>
            <a:fillRect/>
          </a:stretch>
        </p:blipFill>
        <p:spPr>
          <a:xfrm>
            <a:off x="4859628" y="6167102"/>
            <a:ext cx="4572000" cy="190500"/>
          </a:xfrm>
          <a:prstGeom prst="rect">
            <a:avLst/>
          </a:prstGeom>
        </p:spPr>
      </p:pic>
      <p:pic>
        <p:nvPicPr>
          <p:cNvPr id="24" name="Picture 23" descr="White letters on a black background&#10;&#10;Description automatically generated">
            <a:extLst>
              <a:ext uri="{FF2B5EF4-FFF2-40B4-BE49-F238E27FC236}">
                <a16:creationId xmlns:a16="http://schemas.microsoft.com/office/drawing/2014/main" id="{844792D8-1E24-238D-0A54-011B03127A20}"/>
              </a:ext>
            </a:extLst>
          </p:cNvPr>
          <p:cNvPicPr>
            <a:picLocks noChangeAspect="1"/>
          </p:cNvPicPr>
          <p:nvPr/>
        </p:nvPicPr>
        <p:blipFill>
          <a:blip r:embed="rId12"/>
          <a:stretch>
            <a:fillRect/>
          </a:stretch>
        </p:blipFill>
        <p:spPr>
          <a:xfrm>
            <a:off x="7431378" y="6240977"/>
            <a:ext cx="342900" cy="355600"/>
          </a:xfrm>
          <a:prstGeom prst="rect">
            <a:avLst/>
          </a:prstGeom>
        </p:spPr>
      </p:pic>
      <p:pic>
        <p:nvPicPr>
          <p:cNvPr id="26" name="Picture 25" descr="A black background with white text&#10;&#10;Description automatically generated">
            <a:extLst>
              <a:ext uri="{FF2B5EF4-FFF2-40B4-BE49-F238E27FC236}">
                <a16:creationId xmlns:a16="http://schemas.microsoft.com/office/drawing/2014/main" id="{8E83BAB0-0C9B-39B1-4930-AD479A875562}"/>
              </a:ext>
            </a:extLst>
          </p:cNvPr>
          <p:cNvPicPr>
            <a:picLocks noChangeAspect="1"/>
          </p:cNvPicPr>
          <p:nvPr/>
        </p:nvPicPr>
        <p:blipFill>
          <a:blip r:embed="rId13"/>
          <a:stretch>
            <a:fillRect/>
          </a:stretch>
        </p:blipFill>
        <p:spPr>
          <a:xfrm>
            <a:off x="1775676" y="4064000"/>
            <a:ext cx="1676400" cy="952500"/>
          </a:xfrm>
          <a:prstGeom prst="rect">
            <a:avLst/>
          </a:prstGeom>
        </p:spPr>
      </p:pic>
      <p:pic>
        <p:nvPicPr>
          <p:cNvPr id="28" name="Picture 27">
            <a:extLst>
              <a:ext uri="{FF2B5EF4-FFF2-40B4-BE49-F238E27FC236}">
                <a16:creationId xmlns:a16="http://schemas.microsoft.com/office/drawing/2014/main" id="{29D5213B-D318-4F1E-B90A-75FB5C443583}"/>
              </a:ext>
            </a:extLst>
          </p:cNvPr>
          <p:cNvPicPr>
            <a:picLocks noChangeAspect="1"/>
          </p:cNvPicPr>
          <p:nvPr/>
        </p:nvPicPr>
        <p:blipFill>
          <a:blip r:embed="rId14"/>
          <a:stretch>
            <a:fillRect/>
          </a:stretch>
        </p:blipFill>
        <p:spPr>
          <a:xfrm>
            <a:off x="3429000" y="-6349"/>
            <a:ext cx="5334000" cy="571500"/>
          </a:xfrm>
          <a:prstGeom prst="rect">
            <a:avLst/>
          </a:prstGeom>
        </p:spPr>
      </p:pic>
      <p:pic>
        <p:nvPicPr>
          <p:cNvPr id="30" name="Picture 29">
            <a:extLst>
              <a:ext uri="{FF2B5EF4-FFF2-40B4-BE49-F238E27FC236}">
                <a16:creationId xmlns:a16="http://schemas.microsoft.com/office/drawing/2014/main" id="{A484C26E-CAC5-35DA-5962-965A8532043A}"/>
              </a:ext>
            </a:extLst>
          </p:cNvPr>
          <p:cNvPicPr>
            <a:picLocks noChangeAspect="1"/>
          </p:cNvPicPr>
          <p:nvPr/>
        </p:nvPicPr>
        <p:blipFill>
          <a:blip r:embed="rId15"/>
          <a:stretch>
            <a:fillRect/>
          </a:stretch>
        </p:blipFill>
        <p:spPr>
          <a:xfrm>
            <a:off x="2381250" y="869950"/>
            <a:ext cx="7429500" cy="584200"/>
          </a:xfrm>
          <a:prstGeom prst="rect">
            <a:avLst/>
          </a:prstGeom>
        </p:spPr>
      </p:pic>
      <p:pic>
        <p:nvPicPr>
          <p:cNvPr id="32" name="Picture 31">
            <a:extLst>
              <a:ext uri="{FF2B5EF4-FFF2-40B4-BE49-F238E27FC236}">
                <a16:creationId xmlns:a16="http://schemas.microsoft.com/office/drawing/2014/main" id="{5421390E-078D-F970-6281-72DE033E2AE4}"/>
              </a:ext>
            </a:extLst>
          </p:cNvPr>
          <p:cNvPicPr>
            <a:picLocks noChangeAspect="1"/>
          </p:cNvPicPr>
          <p:nvPr/>
        </p:nvPicPr>
        <p:blipFill>
          <a:blip r:embed="rId16"/>
          <a:stretch>
            <a:fillRect/>
          </a:stretch>
        </p:blipFill>
        <p:spPr>
          <a:xfrm>
            <a:off x="1338466" y="3551885"/>
            <a:ext cx="215900" cy="2222500"/>
          </a:xfrm>
          <a:prstGeom prst="rect">
            <a:avLst/>
          </a:prstGeom>
        </p:spPr>
      </p:pic>
      <p:pic>
        <p:nvPicPr>
          <p:cNvPr id="34" name="Picture 33">
            <a:extLst>
              <a:ext uri="{FF2B5EF4-FFF2-40B4-BE49-F238E27FC236}">
                <a16:creationId xmlns:a16="http://schemas.microsoft.com/office/drawing/2014/main" id="{0FC423F2-4CF2-9225-6E3F-E5AAED48618C}"/>
              </a:ext>
            </a:extLst>
          </p:cNvPr>
          <p:cNvPicPr>
            <a:picLocks noChangeAspect="1"/>
          </p:cNvPicPr>
          <p:nvPr/>
        </p:nvPicPr>
        <p:blipFill>
          <a:blip r:embed="rId17"/>
          <a:stretch>
            <a:fillRect/>
          </a:stretch>
        </p:blipFill>
        <p:spPr>
          <a:xfrm>
            <a:off x="1121893" y="3558324"/>
            <a:ext cx="215900" cy="2222500"/>
          </a:xfrm>
          <a:prstGeom prst="rect">
            <a:avLst/>
          </a:prstGeom>
        </p:spPr>
      </p:pic>
    </p:spTree>
    <p:extLst>
      <p:ext uri="{BB962C8B-B14F-4D97-AF65-F5344CB8AC3E}">
        <p14:creationId xmlns:p14="http://schemas.microsoft.com/office/powerpoint/2010/main" val="1484941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gradient&#10;&#10;Description automatically generated">
            <a:extLst>
              <a:ext uri="{FF2B5EF4-FFF2-40B4-BE49-F238E27FC236}">
                <a16:creationId xmlns:a16="http://schemas.microsoft.com/office/drawing/2014/main" id="{42695205-69FD-28FA-BBF6-84CEC6581CCA}"/>
              </a:ext>
            </a:extLst>
          </p:cNvPr>
          <p:cNvPicPr>
            <a:picLocks noChangeAspect="1"/>
          </p:cNvPicPr>
          <p:nvPr/>
        </p:nvPicPr>
        <p:blipFill>
          <a:blip r:embed="rId3"/>
          <a:stretch>
            <a:fillRect/>
          </a:stretch>
        </p:blipFill>
        <p:spPr>
          <a:xfrm>
            <a:off x="0" y="-1"/>
            <a:ext cx="12192000" cy="6858000"/>
          </a:xfrm>
          <a:prstGeom prst="rect">
            <a:avLst/>
          </a:prstGeom>
        </p:spPr>
      </p:pic>
      <p:pic>
        <p:nvPicPr>
          <p:cNvPr id="6" name="Picture 5" descr="A green rectangular object with black border&#10;&#10;Description automatically generated">
            <a:extLst>
              <a:ext uri="{FF2B5EF4-FFF2-40B4-BE49-F238E27FC236}">
                <a16:creationId xmlns:a16="http://schemas.microsoft.com/office/drawing/2014/main" id="{BB6B94BD-96D3-BA6F-F6A2-6DA0DAB5C811}"/>
              </a:ext>
            </a:extLst>
          </p:cNvPr>
          <p:cNvPicPr>
            <a:picLocks noChangeAspect="1"/>
          </p:cNvPicPr>
          <p:nvPr/>
        </p:nvPicPr>
        <p:blipFill>
          <a:blip r:embed="rId4"/>
          <a:stretch>
            <a:fillRect/>
          </a:stretch>
        </p:blipFill>
        <p:spPr>
          <a:xfrm>
            <a:off x="0" y="5414045"/>
            <a:ext cx="12192000" cy="1727200"/>
          </a:xfrm>
          <a:prstGeom prst="rect">
            <a:avLst/>
          </a:prstGeom>
        </p:spPr>
      </p:pic>
      <p:pic>
        <p:nvPicPr>
          <p:cNvPr id="8" name="Picture 7">
            <a:extLst>
              <a:ext uri="{FF2B5EF4-FFF2-40B4-BE49-F238E27FC236}">
                <a16:creationId xmlns:a16="http://schemas.microsoft.com/office/drawing/2014/main" id="{4D03B17D-11AD-4661-92E4-0DB759C5EB72}"/>
              </a:ext>
            </a:extLst>
          </p:cNvPr>
          <p:cNvPicPr>
            <a:picLocks noChangeAspect="1"/>
          </p:cNvPicPr>
          <p:nvPr/>
        </p:nvPicPr>
        <p:blipFill>
          <a:blip r:embed="rId5"/>
          <a:stretch>
            <a:fillRect/>
          </a:stretch>
        </p:blipFill>
        <p:spPr>
          <a:xfrm>
            <a:off x="3429000" y="0"/>
            <a:ext cx="5334000" cy="571500"/>
          </a:xfrm>
          <a:prstGeom prst="rect">
            <a:avLst/>
          </a:prstGeom>
        </p:spPr>
      </p:pic>
      <p:pic>
        <p:nvPicPr>
          <p:cNvPr id="10" name="Picture 9" descr="A dotted arch with a black background&#10;&#10;Description automatically generated">
            <a:extLst>
              <a:ext uri="{FF2B5EF4-FFF2-40B4-BE49-F238E27FC236}">
                <a16:creationId xmlns:a16="http://schemas.microsoft.com/office/drawing/2014/main" id="{E37E6E65-B4DD-7142-EA8D-C954BED31FB4}"/>
              </a:ext>
            </a:extLst>
          </p:cNvPr>
          <p:cNvPicPr>
            <a:picLocks noChangeAspect="1"/>
          </p:cNvPicPr>
          <p:nvPr/>
        </p:nvPicPr>
        <p:blipFill>
          <a:blip r:embed="rId6"/>
          <a:stretch>
            <a:fillRect/>
          </a:stretch>
        </p:blipFill>
        <p:spPr>
          <a:xfrm>
            <a:off x="5503751" y="2276119"/>
            <a:ext cx="4495800" cy="2921000"/>
          </a:xfrm>
          <a:prstGeom prst="rect">
            <a:avLst/>
          </a:prstGeom>
        </p:spPr>
      </p:pic>
      <p:pic>
        <p:nvPicPr>
          <p:cNvPr id="44" name="Picture 43">
            <a:extLst>
              <a:ext uri="{FF2B5EF4-FFF2-40B4-BE49-F238E27FC236}">
                <a16:creationId xmlns:a16="http://schemas.microsoft.com/office/drawing/2014/main" id="{E5D01AE6-DAD0-75C5-D247-61FCA77C0E14}"/>
              </a:ext>
            </a:extLst>
          </p:cNvPr>
          <p:cNvPicPr>
            <a:picLocks noChangeAspect="1"/>
          </p:cNvPicPr>
          <p:nvPr/>
        </p:nvPicPr>
        <p:blipFill>
          <a:blip r:embed="rId7"/>
          <a:stretch>
            <a:fillRect/>
          </a:stretch>
        </p:blipFill>
        <p:spPr>
          <a:xfrm>
            <a:off x="6841007" y="2711985"/>
            <a:ext cx="1816100" cy="25400"/>
          </a:xfrm>
          <a:prstGeom prst="rect">
            <a:avLst/>
          </a:prstGeom>
        </p:spPr>
      </p:pic>
      <p:pic>
        <p:nvPicPr>
          <p:cNvPr id="30" name="Picture 29">
            <a:extLst>
              <a:ext uri="{FF2B5EF4-FFF2-40B4-BE49-F238E27FC236}">
                <a16:creationId xmlns:a16="http://schemas.microsoft.com/office/drawing/2014/main" id="{D7CA13E2-2703-0146-69DA-C4A51503BC44}"/>
              </a:ext>
            </a:extLst>
          </p:cNvPr>
          <p:cNvPicPr>
            <a:picLocks noChangeAspect="1"/>
          </p:cNvPicPr>
          <p:nvPr/>
        </p:nvPicPr>
        <p:blipFill>
          <a:blip r:embed="rId8"/>
          <a:stretch>
            <a:fillRect/>
          </a:stretch>
        </p:blipFill>
        <p:spPr>
          <a:xfrm>
            <a:off x="6112903" y="3727272"/>
            <a:ext cx="3225800" cy="25400"/>
          </a:xfrm>
          <a:prstGeom prst="rect">
            <a:avLst/>
          </a:prstGeom>
        </p:spPr>
      </p:pic>
      <p:pic>
        <p:nvPicPr>
          <p:cNvPr id="12" name="Picture 11">
            <a:extLst>
              <a:ext uri="{FF2B5EF4-FFF2-40B4-BE49-F238E27FC236}">
                <a16:creationId xmlns:a16="http://schemas.microsoft.com/office/drawing/2014/main" id="{FC294C70-BB82-3198-AE9F-A9E36ED19A07}"/>
              </a:ext>
            </a:extLst>
          </p:cNvPr>
          <p:cNvPicPr>
            <a:picLocks noChangeAspect="1"/>
          </p:cNvPicPr>
          <p:nvPr/>
        </p:nvPicPr>
        <p:blipFill>
          <a:blip r:embed="rId9"/>
          <a:stretch>
            <a:fillRect/>
          </a:stretch>
        </p:blipFill>
        <p:spPr>
          <a:xfrm>
            <a:off x="5495344" y="5367714"/>
            <a:ext cx="4610100" cy="25400"/>
          </a:xfrm>
          <a:prstGeom prst="rect">
            <a:avLst/>
          </a:prstGeom>
        </p:spPr>
      </p:pic>
      <p:pic>
        <p:nvPicPr>
          <p:cNvPr id="14" name="Picture 13">
            <a:extLst>
              <a:ext uri="{FF2B5EF4-FFF2-40B4-BE49-F238E27FC236}">
                <a16:creationId xmlns:a16="http://schemas.microsoft.com/office/drawing/2014/main" id="{3DEB8769-2728-FD4C-04C0-36F64D9E38AD}"/>
              </a:ext>
            </a:extLst>
          </p:cNvPr>
          <p:cNvPicPr>
            <a:picLocks noChangeAspect="1"/>
          </p:cNvPicPr>
          <p:nvPr/>
        </p:nvPicPr>
        <p:blipFill>
          <a:blip r:embed="rId10"/>
          <a:stretch>
            <a:fillRect/>
          </a:stretch>
        </p:blipFill>
        <p:spPr>
          <a:xfrm>
            <a:off x="2612713" y="3599198"/>
            <a:ext cx="292100" cy="292100"/>
          </a:xfrm>
          <a:prstGeom prst="rect">
            <a:avLst/>
          </a:prstGeom>
        </p:spPr>
      </p:pic>
      <p:pic>
        <p:nvPicPr>
          <p:cNvPr id="16" name="Picture 15">
            <a:extLst>
              <a:ext uri="{FF2B5EF4-FFF2-40B4-BE49-F238E27FC236}">
                <a16:creationId xmlns:a16="http://schemas.microsoft.com/office/drawing/2014/main" id="{F72E9E64-E200-5451-8BE5-B6D4E97989F4}"/>
              </a:ext>
            </a:extLst>
          </p:cNvPr>
          <p:cNvPicPr>
            <a:picLocks noChangeAspect="1"/>
          </p:cNvPicPr>
          <p:nvPr/>
        </p:nvPicPr>
        <p:blipFill>
          <a:blip r:embed="rId10"/>
          <a:stretch>
            <a:fillRect/>
          </a:stretch>
        </p:blipFill>
        <p:spPr>
          <a:xfrm>
            <a:off x="6008397" y="3599198"/>
            <a:ext cx="292100" cy="292100"/>
          </a:xfrm>
          <a:prstGeom prst="rect">
            <a:avLst/>
          </a:prstGeom>
        </p:spPr>
      </p:pic>
      <p:pic>
        <p:nvPicPr>
          <p:cNvPr id="18" name="Picture 17" descr="A number on a black background&#10;&#10;Description automatically generated">
            <a:extLst>
              <a:ext uri="{FF2B5EF4-FFF2-40B4-BE49-F238E27FC236}">
                <a16:creationId xmlns:a16="http://schemas.microsoft.com/office/drawing/2014/main" id="{6E11A729-9A0F-EC9B-D151-5A9936DC69F6}"/>
              </a:ext>
            </a:extLst>
          </p:cNvPr>
          <p:cNvPicPr>
            <a:picLocks noChangeAspect="1"/>
          </p:cNvPicPr>
          <p:nvPr/>
        </p:nvPicPr>
        <p:blipFill>
          <a:blip r:embed="rId11"/>
          <a:stretch>
            <a:fillRect/>
          </a:stretch>
        </p:blipFill>
        <p:spPr>
          <a:xfrm>
            <a:off x="3842959" y="4582462"/>
            <a:ext cx="1485900" cy="381000"/>
          </a:xfrm>
          <a:prstGeom prst="rect">
            <a:avLst/>
          </a:prstGeom>
        </p:spPr>
      </p:pic>
      <p:pic>
        <p:nvPicPr>
          <p:cNvPr id="20" name="Picture 19" descr="A number on a black background&#10;&#10;Description automatically generated">
            <a:extLst>
              <a:ext uri="{FF2B5EF4-FFF2-40B4-BE49-F238E27FC236}">
                <a16:creationId xmlns:a16="http://schemas.microsoft.com/office/drawing/2014/main" id="{106F6247-18F2-CCD0-D558-222E83204ECD}"/>
              </a:ext>
            </a:extLst>
          </p:cNvPr>
          <p:cNvPicPr>
            <a:picLocks noChangeAspect="1"/>
          </p:cNvPicPr>
          <p:nvPr/>
        </p:nvPicPr>
        <p:blipFill>
          <a:blip r:embed="rId12"/>
          <a:stretch>
            <a:fillRect/>
          </a:stretch>
        </p:blipFill>
        <p:spPr>
          <a:xfrm>
            <a:off x="10195378" y="5760477"/>
            <a:ext cx="1574800" cy="381000"/>
          </a:xfrm>
          <a:prstGeom prst="rect">
            <a:avLst/>
          </a:prstGeom>
        </p:spPr>
      </p:pic>
      <p:pic>
        <p:nvPicPr>
          <p:cNvPr id="26" name="Picture 25">
            <a:extLst>
              <a:ext uri="{FF2B5EF4-FFF2-40B4-BE49-F238E27FC236}">
                <a16:creationId xmlns:a16="http://schemas.microsoft.com/office/drawing/2014/main" id="{7536B0FF-33F9-E47C-807C-C9962D457752}"/>
              </a:ext>
            </a:extLst>
          </p:cNvPr>
          <p:cNvPicPr>
            <a:picLocks noChangeAspect="1"/>
          </p:cNvPicPr>
          <p:nvPr/>
        </p:nvPicPr>
        <p:blipFill>
          <a:blip r:embed="rId13"/>
          <a:stretch>
            <a:fillRect/>
          </a:stretch>
        </p:blipFill>
        <p:spPr>
          <a:xfrm>
            <a:off x="1829875" y="2574880"/>
            <a:ext cx="292100" cy="292100"/>
          </a:xfrm>
          <a:prstGeom prst="rect">
            <a:avLst/>
          </a:prstGeom>
        </p:spPr>
      </p:pic>
      <p:pic>
        <p:nvPicPr>
          <p:cNvPr id="28" name="Picture 27">
            <a:extLst>
              <a:ext uri="{FF2B5EF4-FFF2-40B4-BE49-F238E27FC236}">
                <a16:creationId xmlns:a16="http://schemas.microsoft.com/office/drawing/2014/main" id="{1C1CC1A8-CFE9-E69B-2D73-22B7C70AB07D}"/>
              </a:ext>
            </a:extLst>
          </p:cNvPr>
          <p:cNvPicPr>
            <a:picLocks noChangeAspect="1"/>
          </p:cNvPicPr>
          <p:nvPr/>
        </p:nvPicPr>
        <p:blipFill>
          <a:blip r:embed="rId13"/>
          <a:stretch>
            <a:fillRect/>
          </a:stretch>
        </p:blipFill>
        <p:spPr>
          <a:xfrm>
            <a:off x="2619958" y="5230750"/>
            <a:ext cx="292100" cy="292100"/>
          </a:xfrm>
          <a:prstGeom prst="rect">
            <a:avLst/>
          </a:prstGeom>
        </p:spPr>
      </p:pic>
      <p:pic>
        <p:nvPicPr>
          <p:cNvPr id="32" name="Picture 31" descr="A white number on a black background&#10;&#10;Description automatically generated">
            <a:extLst>
              <a:ext uri="{FF2B5EF4-FFF2-40B4-BE49-F238E27FC236}">
                <a16:creationId xmlns:a16="http://schemas.microsoft.com/office/drawing/2014/main" id="{A7387639-80C3-DC8F-A988-5ED8D403CC92}"/>
              </a:ext>
            </a:extLst>
          </p:cNvPr>
          <p:cNvPicPr>
            <a:picLocks noChangeAspect="1"/>
          </p:cNvPicPr>
          <p:nvPr/>
        </p:nvPicPr>
        <p:blipFill>
          <a:blip r:embed="rId14"/>
          <a:stretch>
            <a:fillRect/>
          </a:stretch>
        </p:blipFill>
        <p:spPr>
          <a:xfrm>
            <a:off x="4769696" y="3142872"/>
            <a:ext cx="1282700" cy="381000"/>
          </a:xfrm>
          <a:prstGeom prst="rect">
            <a:avLst/>
          </a:prstGeom>
        </p:spPr>
      </p:pic>
      <p:pic>
        <p:nvPicPr>
          <p:cNvPr id="34" name="Picture 33" descr="A number on a black background&#10;&#10;Description automatically generated">
            <a:extLst>
              <a:ext uri="{FF2B5EF4-FFF2-40B4-BE49-F238E27FC236}">
                <a16:creationId xmlns:a16="http://schemas.microsoft.com/office/drawing/2014/main" id="{9886059E-7F1D-5B2E-22F1-6DFF8FDB5433}"/>
              </a:ext>
            </a:extLst>
          </p:cNvPr>
          <p:cNvPicPr>
            <a:picLocks noChangeAspect="1"/>
          </p:cNvPicPr>
          <p:nvPr/>
        </p:nvPicPr>
        <p:blipFill>
          <a:blip r:embed="rId15"/>
          <a:stretch>
            <a:fillRect/>
          </a:stretch>
        </p:blipFill>
        <p:spPr>
          <a:xfrm>
            <a:off x="9599724" y="3908917"/>
            <a:ext cx="1371600" cy="381000"/>
          </a:xfrm>
          <a:prstGeom prst="rect">
            <a:avLst/>
          </a:prstGeom>
        </p:spPr>
      </p:pic>
      <p:pic>
        <p:nvPicPr>
          <p:cNvPr id="36" name="Picture 35">
            <a:extLst>
              <a:ext uri="{FF2B5EF4-FFF2-40B4-BE49-F238E27FC236}">
                <a16:creationId xmlns:a16="http://schemas.microsoft.com/office/drawing/2014/main" id="{345682CF-E925-E0F2-43BD-F9F2CE5F36C1}"/>
              </a:ext>
            </a:extLst>
          </p:cNvPr>
          <p:cNvPicPr>
            <a:picLocks noChangeAspect="1"/>
          </p:cNvPicPr>
          <p:nvPr/>
        </p:nvPicPr>
        <p:blipFill>
          <a:blip r:embed="rId16"/>
          <a:stretch>
            <a:fillRect/>
          </a:stretch>
        </p:blipFill>
        <p:spPr>
          <a:xfrm>
            <a:off x="6062863" y="2883213"/>
            <a:ext cx="190500" cy="914400"/>
          </a:xfrm>
          <a:prstGeom prst="rect">
            <a:avLst/>
          </a:prstGeom>
        </p:spPr>
      </p:pic>
      <p:pic>
        <p:nvPicPr>
          <p:cNvPr id="40" name="Picture 39">
            <a:extLst>
              <a:ext uri="{FF2B5EF4-FFF2-40B4-BE49-F238E27FC236}">
                <a16:creationId xmlns:a16="http://schemas.microsoft.com/office/drawing/2014/main" id="{2A3BB307-7D97-76F0-33C2-D574A307713F}"/>
              </a:ext>
            </a:extLst>
          </p:cNvPr>
          <p:cNvPicPr>
            <a:picLocks noChangeAspect="1"/>
          </p:cNvPicPr>
          <p:nvPr/>
        </p:nvPicPr>
        <p:blipFill>
          <a:blip r:embed="rId13"/>
          <a:stretch>
            <a:fillRect/>
          </a:stretch>
        </p:blipFill>
        <p:spPr>
          <a:xfrm>
            <a:off x="6703543" y="2581588"/>
            <a:ext cx="292100" cy="292100"/>
          </a:xfrm>
          <a:prstGeom prst="rect">
            <a:avLst/>
          </a:prstGeom>
        </p:spPr>
      </p:pic>
      <p:pic>
        <p:nvPicPr>
          <p:cNvPr id="42" name="Picture 41">
            <a:extLst>
              <a:ext uri="{FF2B5EF4-FFF2-40B4-BE49-F238E27FC236}">
                <a16:creationId xmlns:a16="http://schemas.microsoft.com/office/drawing/2014/main" id="{42BA7B4D-B11F-77CA-9B91-B9E42E3014FF}"/>
              </a:ext>
            </a:extLst>
          </p:cNvPr>
          <p:cNvPicPr>
            <a:picLocks noChangeAspect="1"/>
          </p:cNvPicPr>
          <p:nvPr/>
        </p:nvPicPr>
        <p:blipFill>
          <a:blip r:embed="rId13"/>
          <a:stretch>
            <a:fillRect/>
          </a:stretch>
        </p:blipFill>
        <p:spPr>
          <a:xfrm>
            <a:off x="8509089" y="2581588"/>
            <a:ext cx="292100" cy="292100"/>
          </a:xfrm>
          <a:prstGeom prst="rect">
            <a:avLst/>
          </a:prstGeom>
        </p:spPr>
      </p:pic>
      <p:pic>
        <p:nvPicPr>
          <p:cNvPr id="46" name="Picture 45" descr="A white number on a black background&#10;&#10;Description automatically generated">
            <a:extLst>
              <a:ext uri="{FF2B5EF4-FFF2-40B4-BE49-F238E27FC236}">
                <a16:creationId xmlns:a16="http://schemas.microsoft.com/office/drawing/2014/main" id="{B49EE214-7CBB-BA06-30D9-6DA57E446AD8}"/>
              </a:ext>
            </a:extLst>
          </p:cNvPr>
          <p:cNvPicPr>
            <a:picLocks noChangeAspect="1"/>
          </p:cNvPicPr>
          <p:nvPr/>
        </p:nvPicPr>
        <p:blipFill>
          <a:blip r:embed="rId17"/>
          <a:stretch>
            <a:fillRect/>
          </a:stretch>
        </p:blipFill>
        <p:spPr>
          <a:xfrm>
            <a:off x="5365839" y="2311400"/>
            <a:ext cx="1282700" cy="381000"/>
          </a:xfrm>
          <a:prstGeom prst="rect">
            <a:avLst/>
          </a:prstGeom>
        </p:spPr>
      </p:pic>
      <p:pic>
        <p:nvPicPr>
          <p:cNvPr id="48" name="Picture 47" descr="A black and white text&#10;&#10;Description automatically generated">
            <a:extLst>
              <a:ext uri="{FF2B5EF4-FFF2-40B4-BE49-F238E27FC236}">
                <a16:creationId xmlns:a16="http://schemas.microsoft.com/office/drawing/2014/main" id="{C4DA058D-24BC-9E9E-8210-89A9358511C3}"/>
              </a:ext>
            </a:extLst>
          </p:cNvPr>
          <p:cNvPicPr>
            <a:picLocks noChangeAspect="1"/>
          </p:cNvPicPr>
          <p:nvPr/>
        </p:nvPicPr>
        <p:blipFill>
          <a:blip r:embed="rId18"/>
          <a:stretch>
            <a:fillRect/>
          </a:stretch>
        </p:blipFill>
        <p:spPr>
          <a:xfrm>
            <a:off x="8913656" y="2697320"/>
            <a:ext cx="1371600" cy="381000"/>
          </a:xfrm>
          <a:prstGeom prst="rect">
            <a:avLst/>
          </a:prstGeom>
        </p:spPr>
      </p:pic>
      <p:pic>
        <p:nvPicPr>
          <p:cNvPr id="50" name="Picture 49">
            <a:extLst>
              <a:ext uri="{FF2B5EF4-FFF2-40B4-BE49-F238E27FC236}">
                <a16:creationId xmlns:a16="http://schemas.microsoft.com/office/drawing/2014/main" id="{A13CC50F-0F54-3954-38BC-8FBC59E712AA}"/>
              </a:ext>
            </a:extLst>
          </p:cNvPr>
          <p:cNvPicPr>
            <a:picLocks noChangeAspect="1"/>
          </p:cNvPicPr>
          <p:nvPr/>
        </p:nvPicPr>
        <p:blipFill>
          <a:blip r:embed="rId19"/>
          <a:stretch>
            <a:fillRect/>
          </a:stretch>
        </p:blipFill>
        <p:spPr>
          <a:xfrm>
            <a:off x="6753719" y="2295748"/>
            <a:ext cx="190500" cy="482600"/>
          </a:xfrm>
          <a:prstGeom prst="rect">
            <a:avLst/>
          </a:prstGeom>
        </p:spPr>
      </p:pic>
      <p:pic>
        <p:nvPicPr>
          <p:cNvPr id="52" name="Picture 51">
            <a:extLst>
              <a:ext uri="{FF2B5EF4-FFF2-40B4-BE49-F238E27FC236}">
                <a16:creationId xmlns:a16="http://schemas.microsoft.com/office/drawing/2014/main" id="{2CD62D37-5C2B-C047-B5F4-DC43A6B1139A}"/>
              </a:ext>
            </a:extLst>
          </p:cNvPr>
          <p:cNvPicPr>
            <a:picLocks noChangeAspect="1"/>
          </p:cNvPicPr>
          <p:nvPr/>
        </p:nvPicPr>
        <p:blipFill>
          <a:blip r:embed="rId20"/>
          <a:stretch>
            <a:fillRect/>
          </a:stretch>
        </p:blipFill>
        <p:spPr>
          <a:xfrm>
            <a:off x="8559889" y="2667647"/>
            <a:ext cx="190500" cy="469900"/>
          </a:xfrm>
          <a:prstGeom prst="rect">
            <a:avLst/>
          </a:prstGeom>
        </p:spPr>
      </p:pic>
      <p:pic>
        <p:nvPicPr>
          <p:cNvPr id="56" name="Picture 55">
            <a:extLst>
              <a:ext uri="{FF2B5EF4-FFF2-40B4-BE49-F238E27FC236}">
                <a16:creationId xmlns:a16="http://schemas.microsoft.com/office/drawing/2014/main" id="{32E315C6-18AD-7C80-778B-F1232E350140}"/>
              </a:ext>
            </a:extLst>
          </p:cNvPr>
          <p:cNvPicPr>
            <a:picLocks noChangeAspect="1"/>
          </p:cNvPicPr>
          <p:nvPr/>
        </p:nvPicPr>
        <p:blipFill>
          <a:blip r:embed="rId21"/>
          <a:stretch>
            <a:fillRect/>
          </a:stretch>
        </p:blipFill>
        <p:spPr>
          <a:xfrm>
            <a:off x="2470150" y="866552"/>
            <a:ext cx="7251700" cy="584200"/>
          </a:xfrm>
          <a:prstGeom prst="rect">
            <a:avLst/>
          </a:prstGeom>
        </p:spPr>
      </p:pic>
      <p:pic>
        <p:nvPicPr>
          <p:cNvPr id="60" name="Picture 59">
            <a:extLst>
              <a:ext uri="{FF2B5EF4-FFF2-40B4-BE49-F238E27FC236}">
                <a16:creationId xmlns:a16="http://schemas.microsoft.com/office/drawing/2014/main" id="{1D83D5DE-0832-6FC1-9121-257A1F22EF19}"/>
              </a:ext>
            </a:extLst>
          </p:cNvPr>
          <p:cNvPicPr>
            <a:picLocks noChangeAspect="1"/>
          </p:cNvPicPr>
          <p:nvPr/>
        </p:nvPicPr>
        <p:blipFill>
          <a:blip r:embed="rId22"/>
          <a:stretch>
            <a:fillRect/>
          </a:stretch>
        </p:blipFill>
        <p:spPr>
          <a:xfrm>
            <a:off x="9923083" y="5230750"/>
            <a:ext cx="292100" cy="292100"/>
          </a:xfrm>
          <a:prstGeom prst="rect">
            <a:avLst/>
          </a:prstGeom>
        </p:spPr>
      </p:pic>
      <p:pic>
        <p:nvPicPr>
          <p:cNvPr id="62" name="Picture 61">
            <a:extLst>
              <a:ext uri="{FF2B5EF4-FFF2-40B4-BE49-F238E27FC236}">
                <a16:creationId xmlns:a16="http://schemas.microsoft.com/office/drawing/2014/main" id="{794DBAD0-1E84-CAB3-4E6F-6608B4D93638}"/>
              </a:ext>
            </a:extLst>
          </p:cNvPr>
          <p:cNvPicPr>
            <a:picLocks noChangeAspect="1"/>
          </p:cNvPicPr>
          <p:nvPr/>
        </p:nvPicPr>
        <p:blipFill>
          <a:blip r:embed="rId22"/>
          <a:stretch>
            <a:fillRect/>
          </a:stretch>
        </p:blipFill>
        <p:spPr>
          <a:xfrm>
            <a:off x="5279802" y="5227710"/>
            <a:ext cx="292100" cy="292100"/>
          </a:xfrm>
          <a:prstGeom prst="rect">
            <a:avLst/>
          </a:prstGeom>
        </p:spPr>
      </p:pic>
      <p:pic>
        <p:nvPicPr>
          <p:cNvPr id="64" name="Picture 63" descr="A number on a black background&#10;&#10;Description automatically generated">
            <a:extLst>
              <a:ext uri="{FF2B5EF4-FFF2-40B4-BE49-F238E27FC236}">
                <a16:creationId xmlns:a16="http://schemas.microsoft.com/office/drawing/2014/main" id="{E5A195E2-25E9-C249-7DAF-271A9F078B9F}"/>
              </a:ext>
            </a:extLst>
          </p:cNvPr>
          <p:cNvPicPr>
            <a:picLocks noChangeAspect="1"/>
          </p:cNvPicPr>
          <p:nvPr/>
        </p:nvPicPr>
        <p:blipFill>
          <a:blip r:embed="rId11"/>
          <a:stretch>
            <a:fillRect/>
          </a:stretch>
        </p:blipFill>
        <p:spPr>
          <a:xfrm>
            <a:off x="392046" y="4582462"/>
            <a:ext cx="1485900" cy="381000"/>
          </a:xfrm>
          <a:prstGeom prst="rect">
            <a:avLst/>
          </a:prstGeom>
        </p:spPr>
      </p:pic>
      <p:pic>
        <p:nvPicPr>
          <p:cNvPr id="66" name="Picture 65" descr="A number on a black background&#10;&#10;Description automatically generated">
            <a:extLst>
              <a:ext uri="{FF2B5EF4-FFF2-40B4-BE49-F238E27FC236}">
                <a16:creationId xmlns:a16="http://schemas.microsoft.com/office/drawing/2014/main" id="{225F5608-CF2E-AB33-EB60-6EF659E82A78}"/>
              </a:ext>
            </a:extLst>
          </p:cNvPr>
          <p:cNvPicPr>
            <a:picLocks noChangeAspect="1"/>
          </p:cNvPicPr>
          <p:nvPr/>
        </p:nvPicPr>
        <p:blipFill>
          <a:blip r:embed="rId12"/>
          <a:stretch>
            <a:fillRect/>
          </a:stretch>
        </p:blipFill>
        <p:spPr>
          <a:xfrm>
            <a:off x="2901326" y="5760701"/>
            <a:ext cx="1574800" cy="381000"/>
          </a:xfrm>
          <a:prstGeom prst="rect">
            <a:avLst/>
          </a:prstGeom>
        </p:spPr>
      </p:pic>
      <p:pic>
        <p:nvPicPr>
          <p:cNvPr id="70" name="Picture 69">
            <a:extLst>
              <a:ext uri="{FF2B5EF4-FFF2-40B4-BE49-F238E27FC236}">
                <a16:creationId xmlns:a16="http://schemas.microsoft.com/office/drawing/2014/main" id="{F9E94F6E-D6A9-F5D5-472C-36E97753CD33}"/>
              </a:ext>
            </a:extLst>
          </p:cNvPr>
          <p:cNvPicPr>
            <a:picLocks noChangeAspect="1"/>
          </p:cNvPicPr>
          <p:nvPr/>
        </p:nvPicPr>
        <p:blipFill>
          <a:blip r:embed="rId23"/>
          <a:stretch>
            <a:fillRect/>
          </a:stretch>
        </p:blipFill>
        <p:spPr>
          <a:xfrm>
            <a:off x="2669952" y="5326677"/>
            <a:ext cx="190500" cy="1295400"/>
          </a:xfrm>
          <a:prstGeom prst="rect">
            <a:avLst/>
          </a:prstGeom>
        </p:spPr>
      </p:pic>
      <p:pic>
        <p:nvPicPr>
          <p:cNvPr id="72" name="Picture 71">
            <a:extLst>
              <a:ext uri="{FF2B5EF4-FFF2-40B4-BE49-F238E27FC236}">
                <a16:creationId xmlns:a16="http://schemas.microsoft.com/office/drawing/2014/main" id="{1C6E97BD-E1C7-1AE3-C15B-F0BE8C3395A1}"/>
              </a:ext>
            </a:extLst>
          </p:cNvPr>
          <p:cNvPicPr>
            <a:picLocks noChangeAspect="1"/>
          </p:cNvPicPr>
          <p:nvPr/>
        </p:nvPicPr>
        <p:blipFill>
          <a:blip r:embed="rId24"/>
          <a:stretch>
            <a:fillRect/>
          </a:stretch>
        </p:blipFill>
        <p:spPr>
          <a:xfrm>
            <a:off x="9214028" y="3599198"/>
            <a:ext cx="279400" cy="292100"/>
          </a:xfrm>
          <a:prstGeom prst="rect">
            <a:avLst/>
          </a:prstGeom>
        </p:spPr>
      </p:pic>
      <p:pic>
        <p:nvPicPr>
          <p:cNvPr id="74" name="Picture 73">
            <a:extLst>
              <a:ext uri="{FF2B5EF4-FFF2-40B4-BE49-F238E27FC236}">
                <a16:creationId xmlns:a16="http://schemas.microsoft.com/office/drawing/2014/main" id="{8A467A9C-4BAC-019B-19C2-0684BD3C157E}"/>
              </a:ext>
            </a:extLst>
          </p:cNvPr>
          <p:cNvPicPr>
            <a:picLocks noChangeAspect="1"/>
          </p:cNvPicPr>
          <p:nvPr/>
        </p:nvPicPr>
        <p:blipFill>
          <a:blip r:embed="rId22"/>
          <a:stretch>
            <a:fillRect/>
          </a:stretch>
        </p:blipFill>
        <p:spPr>
          <a:xfrm>
            <a:off x="2619958" y="2574880"/>
            <a:ext cx="292100" cy="292100"/>
          </a:xfrm>
          <a:prstGeom prst="rect">
            <a:avLst/>
          </a:prstGeom>
        </p:spPr>
      </p:pic>
      <p:pic>
        <p:nvPicPr>
          <p:cNvPr id="76" name="Picture 75" descr="A white number on a black background&#10;&#10;Description automatically generated">
            <a:extLst>
              <a:ext uri="{FF2B5EF4-FFF2-40B4-BE49-F238E27FC236}">
                <a16:creationId xmlns:a16="http://schemas.microsoft.com/office/drawing/2014/main" id="{68D967C7-D46A-C519-6AF5-F35B51A6E6BA}"/>
              </a:ext>
            </a:extLst>
          </p:cNvPr>
          <p:cNvPicPr>
            <a:picLocks noChangeAspect="1"/>
          </p:cNvPicPr>
          <p:nvPr/>
        </p:nvPicPr>
        <p:blipFill>
          <a:blip r:embed="rId14"/>
          <a:stretch>
            <a:fillRect/>
          </a:stretch>
        </p:blipFill>
        <p:spPr>
          <a:xfrm>
            <a:off x="552272" y="3174822"/>
            <a:ext cx="1282700" cy="381000"/>
          </a:xfrm>
          <a:prstGeom prst="rect">
            <a:avLst/>
          </a:prstGeom>
        </p:spPr>
      </p:pic>
      <p:pic>
        <p:nvPicPr>
          <p:cNvPr id="78" name="Picture 77" descr="A number on a black background&#10;&#10;Description automatically generated">
            <a:extLst>
              <a:ext uri="{FF2B5EF4-FFF2-40B4-BE49-F238E27FC236}">
                <a16:creationId xmlns:a16="http://schemas.microsoft.com/office/drawing/2014/main" id="{62E39022-74ED-9D68-92D0-F9D4489A6787}"/>
              </a:ext>
            </a:extLst>
          </p:cNvPr>
          <p:cNvPicPr>
            <a:picLocks noChangeAspect="1"/>
          </p:cNvPicPr>
          <p:nvPr/>
        </p:nvPicPr>
        <p:blipFill>
          <a:blip r:embed="rId25"/>
          <a:stretch>
            <a:fillRect/>
          </a:stretch>
        </p:blipFill>
        <p:spPr>
          <a:xfrm>
            <a:off x="2882544" y="3908917"/>
            <a:ext cx="1371600" cy="381000"/>
          </a:xfrm>
          <a:prstGeom prst="rect">
            <a:avLst/>
          </a:prstGeom>
        </p:spPr>
      </p:pic>
      <p:pic>
        <p:nvPicPr>
          <p:cNvPr id="82" name="Picture 81">
            <a:extLst>
              <a:ext uri="{FF2B5EF4-FFF2-40B4-BE49-F238E27FC236}">
                <a16:creationId xmlns:a16="http://schemas.microsoft.com/office/drawing/2014/main" id="{87F2660E-87B3-4757-DD48-BBF2E2FBE976}"/>
              </a:ext>
            </a:extLst>
          </p:cNvPr>
          <p:cNvPicPr>
            <a:picLocks noChangeAspect="1"/>
          </p:cNvPicPr>
          <p:nvPr/>
        </p:nvPicPr>
        <p:blipFill>
          <a:blip r:embed="rId26"/>
          <a:stretch>
            <a:fillRect/>
          </a:stretch>
        </p:blipFill>
        <p:spPr>
          <a:xfrm>
            <a:off x="2663513" y="3696974"/>
            <a:ext cx="190500" cy="914400"/>
          </a:xfrm>
          <a:prstGeom prst="rect">
            <a:avLst/>
          </a:prstGeom>
        </p:spPr>
      </p:pic>
      <p:pic>
        <p:nvPicPr>
          <p:cNvPr id="84" name="Picture 83">
            <a:extLst>
              <a:ext uri="{FF2B5EF4-FFF2-40B4-BE49-F238E27FC236}">
                <a16:creationId xmlns:a16="http://schemas.microsoft.com/office/drawing/2014/main" id="{0E805604-E1BF-8F91-0646-A571FC6B9F1F}"/>
              </a:ext>
            </a:extLst>
          </p:cNvPr>
          <p:cNvPicPr>
            <a:picLocks noChangeAspect="1"/>
          </p:cNvPicPr>
          <p:nvPr/>
        </p:nvPicPr>
        <p:blipFill>
          <a:blip r:embed="rId24"/>
          <a:stretch>
            <a:fillRect/>
          </a:stretch>
        </p:blipFill>
        <p:spPr>
          <a:xfrm>
            <a:off x="1822272" y="3599198"/>
            <a:ext cx="279400" cy="292100"/>
          </a:xfrm>
          <a:prstGeom prst="rect">
            <a:avLst/>
          </a:prstGeom>
        </p:spPr>
      </p:pic>
      <p:pic>
        <p:nvPicPr>
          <p:cNvPr id="86" name="Picture 85">
            <a:extLst>
              <a:ext uri="{FF2B5EF4-FFF2-40B4-BE49-F238E27FC236}">
                <a16:creationId xmlns:a16="http://schemas.microsoft.com/office/drawing/2014/main" id="{3D11F0F5-81EA-0DAF-0D3B-AD3D6F6813B8}"/>
              </a:ext>
            </a:extLst>
          </p:cNvPr>
          <p:cNvPicPr>
            <a:picLocks noChangeAspect="1"/>
          </p:cNvPicPr>
          <p:nvPr/>
        </p:nvPicPr>
        <p:blipFill>
          <a:blip r:embed="rId24"/>
          <a:stretch>
            <a:fillRect/>
          </a:stretch>
        </p:blipFill>
        <p:spPr>
          <a:xfrm>
            <a:off x="1828533" y="5230119"/>
            <a:ext cx="279400" cy="292100"/>
          </a:xfrm>
          <a:prstGeom prst="rect">
            <a:avLst/>
          </a:prstGeom>
        </p:spPr>
      </p:pic>
      <p:pic>
        <p:nvPicPr>
          <p:cNvPr id="88" name="Picture 87" descr="A white number on a black background&#10;&#10;Description automatically generated">
            <a:extLst>
              <a:ext uri="{FF2B5EF4-FFF2-40B4-BE49-F238E27FC236}">
                <a16:creationId xmlns:a16="http://schemas.microsoft.com/office/drawing/2014/main" id="{C1AE602C-C625-FC67-78E2-686CFCC96D2A}"/>
              </a:ext>
            </a:extLst>
          </p:cNvPr>
          <p:cNvPicPr>
            <a:picLocks noChangeAspect="1"/>
          </p:cNvPicPr>
          <p:nvPr/>
        </p:nvPicPr>
        <p:blipFill>
          <a:blip r:embed="rId17"/>
          <a:stretch>
            <a:fillRect/>
          </a:stretch>
        </p:blipFill>
        <p:spPr>
          <a:xfrm>
            <a:off x="469722" y="2305228"/>
            <a:ext cx="1282700" cy="381000"/>
          </a:xfrm>
          <a:prstGeom prst="rect">
            <a:avLst/>
          </a:prstGeom>
        </p:spPr>
      </p:pic>
      <p:pic>
        <p:nvPicPr>
          <p:cNvPr id="90" name="Picture 89" descr="A black and white number&#10;&#10;Description automatically generated">
            <a:extLst>
              <a:ext uri="{FF2B5EF4-FFF2-40B4-BE49-F238E27FC236}">
                <a16:creationId xmlns:a16="http://schemas.microsoft.com/office/drawing/2014/main" id="{C91C03F4-DE5A-1A76-898D-31F3836F1CE5}"/>
              </a:ext>
            </a:extLst>
          </p:cNvPr>
          <p:cNvPicPr>
            <a:picLocks noChangeAspect="1"/>
          </p:cNvPicPr>
          <p:nvPr/>
        </p:nvPicPr>
        <p:blipFill>
          <a:blip r:embed="rId27"/>
          <a:stretch>
            <a:fillRect/>
          </a:stretch>
        </p:blipFill>
        <p:spPr>
          <a:xfrm>
            <a:off x="2933522" y="2673350"/>
            <a:ext cx="1371600" cy="381000"/>
          </a:xfrm>
          <a:prstGeom prst="rect">
            <a:avLst/>
          </a:prstGeom>
        </p:spPr>
      </p:pic>
      <p:pic>
        <p:nvPicPr>
          <p:cNvPr id="94" name="Picture 93">
            <a:extLst>
              <a:ext uri="{FF2B5EF4-FFF2-40B4-BE49-F238E27FC236}">
                <a16:creationId xmlns:a16="http://schemas.microsoft.com/office/drawing/2014/main" id="{4D089A28-1F50-E40F-CAD4-F9E28A825741}"/>
              </a:ext>
            </a:extLst>
          </p:cNvPr>
          <p:cNvPicPr>
            <a:picLocks noChangeAspect="1"/>
          </p:cNvPicPr>
          <p:nvPr/>
        </p:nvPicPr>
        <p:blipFill>
          <a:blip r:embed="rId28"/>
          <a:stretch>
            <a:fillRect/>
          </a:stretch>
        </p:blipFill>
        <p:spPr>
          <a:xfrm>
            <a:off x="2673439" y="2673350"/>
            <a:ext cx="190500" cy="469900"/>
          </a:xfrm>
          <a:prstGeom prst="rect">
            <a:avLst/>
          </a:prstGeom>
        </p:spPr>
      </p:pic>
      <p:pic>
        <p:nvPicPr>
          <p:cNvPr id="96" name="Picture 95" descr="A black background with white dots&#10;&#10;Description automatically generated">
            <a:extLst>
              <a:ext uri="{FF2B5EF4-FFF2-40B4-BE49-F238E27FC236}">
                <a16:creationId xmlns:a16="http://schemas.microsoft.com/office/drawing/2014/main" id="{166C52CD-BAEE-D7FF-7C9A-529ACAFACB53}"/>
              </a:ext>
            </a:extLst>
          </p:cNvPr>
          <p:cNvPicPr>
            <a:picLocks noChangeAspect="1"/>
          </p:cNvPicPr>
          <p:nvPr/>
        </p:nvPicPr>
        <p:blipFill>
          <a:blip r:embed="rId29"/>
          <a:stretch>
            <a:fillRect/>
          </a:stretch>
        </p:blipFill>
        <p:spPr>
          <a:xfrm>
            <a:off x="2152472" y="2406472"/>
            <a:ext cx="444500" cy="2832100"/>
          </a:xfrm>
          <a:prstGeom prst="rect">
            <a:avLst/>
          </a:prstGeom>
        </p:spPr>
      </p:pic>
      <p:pic>
        <p:nvPicPr>
          <p:cNvPr id="98" name="Picture 97">
            <a:extLst>
              <a:ext uri="{FF2B5EF4-FFF2-40B4-BE49-F238E27FC236}">
                <a16:creationId xmlns:a16="http://schemas.microsoft.com/office/drawing/2014/main" id="{7F7A6014-7671-5BBA-4EFF-70583349A4DE}"/>
              </a:ext>
            </a:extLst>
          </p:cNvPr>
          <p:cNvPicPr>
            <a:picLocks noChangeAspect="1"/>
          </p:cNvPicPr>
          <p:nvPr/>
        </p:nvPicPr>
        <p:blipFill>
          <a:blip r:embed="rId30"/>
          <a:stretch>
            <a:fillRect/>
          </a:stretch>
        </p:blipFill>
        <p:spPr>
          <a:xfrm>
            <a:off x="1822272" y="2143259"/>
            <a:ext cx="279400" cy="292100"/>
          </a:xfrm>
          <a:prstGeom prst="rect">
            <a:avLst/>
          </a:prstGeom>
        </p:spPr>
      </p:pic>
      <p:pic>
        <p:nvPicPr>
          <p:cNvPr id="100" name="Picture 99">
            <a:extLst>
              <a:ext uri="{FF2B5EF4-FFF2-40B4-BE49-F238E27FC236}">
                <a16:creationId xmlns:a16="http://schemas.microsoft.com/office/drawing/2014/main" id="{4928DBB0-E5BC-F2C9-5390-A597D009E2B3}"/>
              </a:ext>
            </a:extLst>
          </p:cNvPr>
          <p:cNvPicPr>
            <a:picLocks noChangeAspect="1"/>
          </p:cNvPicPr>
          <p:nvPr/>
        </p:nvPicPr>
        <p:blipFill>
          <a:blip r:embed="rId30"/>
          <a:stretch>
            <a:fillRect/>
          </a:stretch>
        </p:blipFill>
        <p:spPr>
          <a:xfrm>
            <a:off x="2619958" y="2136730"/>
            <a:ext cx="279400" cy="292100"/>
          </a:xfrm>
          <a:prstGeom prst="rect">
            <a:avLst/>
          </a:prstGeom>
        </p:spPr>
      </p:pic>
      <p:pic>
        <p:nvPicPr>
          <p:cNvPr id="102" name="Picture 101" descr="A white sign with a black background&#10;&#10;Description automatically generated">
            <a:extLst>
              <a:ext uri="{FF2B5EF4-FFF2-40B4-BE49-F238E27FC236}">
                <a16:creationId xmlns:a16="http://schemas.microsoft.com/office/drawing/2014/main" id="{7C57A141-FC66-D050-5A4D-D47AF86A35D1}"/>
              </a:ext>
            </a:extLst>
          </p:cNvPr>
          <p:cNvPicPr>
            <a:picLocks noChangeAspect="1"/>
          </p:cNvPicPr>
          <p:nvPr/>
        </p:nvPicPr>
        <p:blipFill>
          <a:blip r:embed="rId31"/>
          <a:stretch>
            <a:fillRect/>
          </a:stretch>
        </p:blipFill>
        <p:spPr>
          <a:xfrm>
            <a:off x="1974850" y="1695251"/>
            <a:ext cx="774700" cy="381000"/>
          </a:xfrm>
          <a:prstGeom prst="rect">
            <a:avLst/>
          </a:prstGeom>
        </p:spPr>
      </p:pic>
      <p:pic>
        <p:nvPicPr>
          <p:cNvPr id="104" name="Picture 103">
            <a:extLst>
              <a:ext uri="{FF2B5EF4-FFF2-40B4-BE49-F238E27FC236}">
                <a16:creationId xmlns:a16="http://schemas.microsoft.com/office/drawing/2014/main" id="{8D9424AC-6F27-7471-CE43-73087D2D94C6}"/>
              </a:ext>
            </a:extLst>
          </p:cNvPr>
          <p:cNvPicPr>
            <a:picLocks noChangeAspect="1"/>
          </p:cNvPicPr>
          <p:nvPr/>
        </p:nvPicPr>
        <p:blipFill>
          <a:blip r:embed="rId32"/>
          <a:stretch>
            <a:fillRect/>
          </a:stretch>
        </p:blipFill>
        <p:spPr>
          <a:xfrm>
            <a:off x="7598713" y="2143259"/>
            <a:ext cx="292100" cy="292100"/>
          </a:xfrm>
          <a:prstGeom prst="rect">
            <a:avLst/>
          </a:prstGeom>
        </p:spPr>
      </p:pic>
      <p:pic>
        <p:nvPicPr>
          <p:cNvPr id="106" name="Picture 105" descr="A white sign on a black background&#10;&#10;Description automatically generated">
            <a:extLst>
              <a:ext uri="{FF2B5EF4-FFF2-40B4-BE49-F238E27FC236}">
                <a16:creationId xmlns:a16="http://schemas.microsoft.com/office/drawing/2014/main" id="{EE9F6B9D-55B8-6DA9-DB2C-7AB1C5FA9125}"/>
              </a:ext>
            </a:extLst>
          </p:cNvPr>
          <p:cNvPicPr>
            <a:picLocks noChangeAspect="1"/>
          </p:cNvPicPr>
          <p:nvPr/>
        </p:nvPicPr>
        <p:blipFill>
          <a:blip r:embed="rId33"/>
          <a:stretch>
            <a:fillRect/>
          </a:stretch>
        </p:blipFill>
        <p:spPr>
          <a:xfrm>
            <a:off x="7323161" y="1690019"/>
            <a:ext cx="787400" cy="381000"/>
          </a:xfrm>
          <a:prstGeom prst="rect">
            <a:avLst/>
          </a:prstGeom>
        </p:spPr>
      </p:pic>
      <p:pic>
        <p:nvPicPr>
          <p:cNvPr id="22" name="Picture 21">
            <a:extLst>
              <a:ext uri="{FF2B5EF4-FFF2-40B4-BE49-F238E27FC236}">
                <a16:creationId xmlns:a16="http://schemas.microsoft.com/office/drawing/2014/main" id="{041FE332-027E-EE93-3E58-E54CAB393EE0}"/>
              </a:ext>
            </a:extLst>
          </p:cNvPr>
          <p:cNvPicPr>
            <a:picLocks noChangeAspect="1"/>
          </p:cNvPicPr>
          <p:nvPr/>
        </p:nvPicPr>
        <p:blipFill>
          <a:blip r:embed="rId34"/>
          <a:stretch>
            <a:fillRect/>
          </a:stretch>
        </p:blipFill>
        <p:spPr>
          <a:xfrm>
            <a:off x="5330602" y="4118912"/>
            <a:ext cx="190500" cy="1308100"/>
          </a:xfrm>
          <a:prstGeom prst="rect">
            <a:avLst/>
          </a:prstGeom>
        </p:spPr>
      </p:pic>
      <p:pic>
        <p:nvPicPr>
          <p:cNvPr id="24" name="Picture 23">
            <a:extLst>
              <a:ext uri="{FF2B5EF4-FFF2-40B4-BE49-F238E27FC236}">
                <a16:creationId xmlns:a16="http://schemas.microsoft.com/office/drawing/2014/main" id="{20A3468A-7808-9F00-D3D7-98570085C858}"/>
              </a:ext>
            </a:extLst>
          </p:cNvPr>
          <p:cNvPicPr>
            <a:picLocks noChangeAspect="1"/>
          </p:cNvPicPr>
          <p:nvPr/>
        </p:nvPicPr>
        <p:blipFill>
          <a:blip r:embed="rId23"/>
          <a:stretch>
            <a:fillRect/>
          </a:stretch>
        </p:blipFill>
        <p:spPr>
          <a:xfrm>
            <a:off x="9976253" y="5328611"/>
            <a:ext cx="190500" cy="1295400"/>
          </a:xfrm>
          <a:prstGeom prst="rect">
            <a:avLst/>
          </a:prstGeom>
        </p:spPr>
      </p:pic>
      <p:pic>
        <p:nvPicPr>
          <p:cNvPr id="38" name="Picture 37">
            <a:extLst>
              <a:ext uri="{FF2B5EF4-FFF2-40B4-BE49-F238E27FC236}">
                <a16:creationId xmlns:a16="http://schemas.microsoft.com/office/drawing/2014/main" id="{0C444605-9784-47BC-9FAC-522ACC0AEE6D}"/>
              </a:ext>
            </a:extLst>
          </p:cNvPr>
          <p:cNvPicPr>
            <a:picLocks noChangeAspect="1"/>
          </p:cNvPicPr>
          <p:nvPr/>
        </p:nvPicPr>
        <p:blipFill>
          <a:blip r:embed="rId35"/>
          <a:stretch>
            <a:fillRect/>
          </a:stretch>
        </p:blipFill>
        <p:spPr>
          <a:xfrm>
            <a:off x="9258478" y="3693445"/>
            <a:ext cx="190500" cy="914400"/>
          </a:xfrm>
          <a:prstGeom prst="rect">
            <a:avLst/>
          </a:prstGeom>
        </p:spPr>
      </p:pic>
      <p:pic>
        <p:nvPicPr>
          <p:cNvPr id="68" name="Picture 67">
            <a:extLst>
              <a:ext uri="{FF2B5EF4-FFF2-40B4-BE49-F238E27FC236}">
                <a16:creationId xmlns:a16="http://schemas.microsoft.com/office/drawing/2014/main" id="{1B02603E-65B1-60C3-6958-A7E11F5C5FF0}"/>
              </a:ext>
            </a:extLst>
          </p:cNvPr>
          <p:cNvPicPr>
            <a:picLocks noChangeAspect="1"/>
          </p:cNvPicPr>
          <p:nvPr/>
        </p:nvPicPr>
        <p:blipFill>
          <a:blip r:embed="rId34"/>
          <a:stretch>
            <a:fillRect/>
          </a:stretch>
        </p:blipFill>
        <p:spPr>
          <a:xfrm>
            <a:off x="1874281" y="4120121"/>
            <a:ext cx="190500" cy="1308100"/>
          </a:xfrm>
          <a:prstGeom prst="rect">
            <a:avLst/>
          </a:prstGeom>
        </p:spPr>
      </p:pic>
      <p:pic>
        <p:nvPicPr>
          <p:cNvPr id="80" name="Picture 79">
            <a:extLst>
              <a:ext uri="{FF2B5EF4-FFF2-40B4-BE49-F238E27FC236}">
                <a16:creationId xmlns:a16="http://schemas.microsoft.com/office/drawing/2014/main" id="{D4889200-5B8D-0DD2-853C-0BF169159659}"/>
              </a:ext>
            </a:extLst>
          </p:cNvPr>
          <p:cNvPicPr>
            <a:picLocks noChangeAspect="1"/>
          </p:cNvPicPr>
          <p:nvPr/>
        </p:nvPicPr>
        <p:blipFill>
          <a:blip r:embed="rId16"/>
          <a:stretch>
            <a:fillRect/>
          </a:stretch>
        </p:blipFill>
        <p:spPr>
          <a:xfrm>
            <a:off x="1866722" y="2887373"/>
            <a:ext cx="190500" cy="914400"/>
          </a:xfrm>
          <a:prstGeom prst="rect">
            <a:avLst/>
          </a:prstGeom>
        </p:spPr>
      </p:pic>
      <p:pic>
        <p:nvPicPr>
          <p:cNvPr id="92" name="Picture 91">
            <a:extLst>
              <a:ext uri="{FF2B5EF4-FFF2-40B4-BE49-F238E27FC236}">
                <a16:creationId xmlns:a16="http://schemas.microsoft.com/office/drawing/2014/main" id="{DE083F60-FC44-7397-3DF9-9DB2CB6B03E9}"/>
              </a:ext>
            </a:extLst>
          </p:cNvPr>
          <p:cNvPicPr>
            <a:picLocks noChangeAspect="1"/>
          </p:cNvPicPr>
          <p:nvPr/>
        </p:nvPicPr>
        <p:blipFill>
          <a:blip r:embed="rId19"/>
          <a:stretch>
            <a:fillRect/>
          </a:stretch>
        </p:blipFill>
        <p:spPr>
          <a:xfrm>
            <a:off x="1874547" y="2292261"/>
            <a:ext cx="190500" cy="482600"/>
          </a:xfrm>
          <a:prstGeom prst="rect">
            <a:avLst/>
          </a:prstGeom>
        </p:spPr>
      </p:pic>
    </p:spTree>
    <p:extLst>
      <p:ext uri="{BB962C8B-B14F-4D97-AF65-F5344CB8AC3E}">
        <p14:creationId xmlns:p14="http://schemas.microsoft.com/office/powerpoint/2010/main" val="124120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 descr="A blue and white gradient&#10;&#10;Description automatically generated">
            <a:extLst>
              <a:ext uri="{FF2B5EF4-FFF2-40B4-BE49-F238E27FC236}">
                <a16:creationId xmlns:a16="http://schemas.microsoft.com/office/drawing/2014/main" id="{80394440-548E-8BE4-0536-DEA6EE84CA03}"/>
              </a:ext>
            </a:extLst>
          </p:cNvPr>
          <p:cNvPicPr>
            <a:picLocks noChangeAspect="1"/>
          </p:cNvPicPr>
          <p:nvPr/>
        </p:nvPicPr>
        <p:blipFill>
          <a:blip r:embed="rId3"/>
          <a:stretch>
            <a:fillRect/>
          </a:stretch>
        </p:blipFill>
        <p:spPr>
          <a:xfrm>
            <a:off x="0" y="-1"/>
            <a:ext cx="12192000" cy="6858000"/>
          </a:xfrm>
          <a:prstGeom prst="rect">
            <a:avLst/>
          </a:prstGeom>
        </p:spPr>
      </p:pic>
      <p:pic>
        <p:nvPicPr>
          <p:cNvPr id="6" name="Picture 5">
            <a:extLst>
              <a:ext uri="{FF2B5EF4-FFF2-40B4-BE49-F238E27FC236}">
                <a16:creationId xmlns:a16="http://schemas.microsoft.com/office/drawing/2014/main" id="{F72D13A2-4F6B-B606-F0D0-CDA8D6B461F8}"/>
              </a:ext>
            </a:extLst>
          </p:cNvPr>
          <p:cNvPicPr>
            <a:picLocks noChangeAspect="1"/>
          </p:cNvPicPr>
          <p:nvPr/>
        </p:nvPicPr>
        <p:blipFill>
          <a:blip r:embed="rId4"/>
          <a:stretch>
            <a:fillRect/>
          </a:stretch>
        </p:blipFill>
        <p:spPr>
          <a:xfrm>
            <a:off x="0" y="6283189"/>
            <a:ext cx="12192000" cy="571500"/>
          </a:xfrm>
          <a:prstGeom prst="rect">
            <a:avLst/>
          </a:prstGeom>
        </p:spPr>
      </p:pic>
      <p:pic>
        <p:nvPicPr>
          <p:cNvPr id="34" name="Picture 33">
            <a:extLst>
              <a:ext uri="{FF2B5EF4-FFF2-40B4-BE49-F238E27FC236}">
                <a16:creationId xmlns:a16="http://schemas.microsoft.com/office/drawing/2014/main" id="{67B33689-0B81-F0B2-BA9A-7340C295D352}"/>
              </a:ext>
            </a:extLst>
          </p:cNvPr>
          <p:cNvPicPr>
            <a:picLocks noChangeAspect="1"/>
          </p:cNvPicPr>
          <p:nvPr/>
        </p:nvPicPr>
        <p:blipFill>
          <a:blip r:embed="rId5"/>
          <a:stretch>
            <a:fillRect/>
          </a:stretch>
        </p:blipFill>
        <p:spPr>
          <a:xfrm>
            <a:off x="1423208" y="2373983"/>
            <a:ext cx="292100" cy="292100"/>
          </a:xfrm>
          <a:prstGeom prst="rect">
            <a:avLst/>
          </a:prstGeom>
        </p:spPr>
      </p:pic>
      <p:pic>
        <p:nvPicPr>
          <p:cNvPr id="36" name="Picture 35">
            <a:extLst>
              <a:ext uri="{FF2B5EF4-FFF2-40B4-BE49-F238E27FC236}">
                <a16:creationId xmlns:a16="http://schemas.microsoft.com/office/drawing/2014/main" id="{0FEA7628-59C8-D62B-4918-350E45B9410A}"/>
              </a:ext>
            </a:extLst>
          </p:cNvPr>
          <p:cNvPicPr>
            <a:picLocks noChangeAspect="1"/>
          </p:cNvPicPr>
          <p:nvPr/>
        </p:nvPicPr>
        <p:blipFill>
          <a:blip r:embed="rId6"/>
          <a:stretch>
            <a:fillRect/>
          </a:stretch>
        </p:blipFill>
        <p:spPr>
          <a:xfrm>
            <a:off x="2416175" y="2723747"/>
            <a:ext cx="469900" cy="279400"/>
          </a:xfrm>
          <a:prstGeom prst="rect">
            <a:avLst/>
          </a:prstGeom>
        </p:spPr>
      </p:pic>
      <p:pic>
        <p:nvPicPr>
          <p:cNvPr id="38" name="Picture 37">
            <a:extLst>
              <a:ext uri="{FF2B5EF4-FFF2-40B4-BE49-F238E27FC236}">
                <a16:creationId xmlns:a16="http://schemas.microsoft.com/office/drawing/2014/main" id="{07B0BFB6-574E-84E0-E72E-EB064B8960B8}"/>
              </a:ext>
            </a:extLst>
          </p:cNvPr>
          <p:cNvPicPr>
            <a:picLocks noChangeAspect="1"/>
          </p:cNvPicPr>
          <p:nvPr/>
        </p:nvPicPr>
        <p:blipFill>
          <a:blip r:embed="rId7"/>
          <a:stretch>
            <a:fillRect/>
          </a:stretch>
        </p:blipFill>
        <p:spPr>
          <a:xfrm>
            <a:off x="3368140" y="3403600"/>
            <a:ext cx="469900" cy="292100"/>
          </a:xfrm>
          <a:prstGeom prst="rect">
            <a:avLst/>
          </a:prstGeom>
        </p:spPr>
      </p:pic>
      <p:pic>
        <p:nvPicPr>
          <p:cNvPr id="40" name="Picture 39">
            <a:extLst>
              <a:ext uri="{FF2B5EF4-FFF2-40B4-BE49-F238E27FC236}">
                <a16:creationId xmlns:a16="http://schemas.microsoft.com/office/drawing/2014/main" id="{162D15F3-170E-DBC6-4AD2-C5CB689463BF}"/>
              </a:ext>
            </a:extLst>
          </p:cNvPr>
          <p:cNvPicPr>
            <a:picLocks noChangeAspect="1"/>
          </p:cNvPicPr>
          <p:nvPr/>
        </p:nvPicPr>
        <p:blipFill>
          <a:blip r:embed="rId8"/>
          <a:stretch>
            <a:fillRect/>
          </a:stretch>
        </p:blipFill>
        <p:spPr>
          <a:xfrm>
            <a:off x="4269121" y="4545572"/>
            <a:ext cx="469900" cy="292100"/>
          </a:xfrm>
          <a:prstGeom prst="rect">
            <a:avLst/>
          </a:prstGeom>
        </p:spPr>
      </p:pic>
      <p:pic>
        <p:nvPicPr>
          <p:cNvPr id="42" name="Picture 41">
            <a:extLst>
              <a:ext uri="{FF2B5EF4-FFF2-40B4-BE49-F238E27FC236}">
                <a16:creationId xmlns:a16="http://schemas.microsoft.com/office/drawing/2014/main" id="{6B3C2318-570C-10B7-719E-C2043B724D40}"/>
              </a:ext>
            </a:extLst>
          </p:cNvPr>
          <p:cNvPicPr>
            <a:picLocks noChangeAspect="1"/>
          </p:cNvPicPr>
          <p:nvPr/>
        </p:nvPicPr>
        <p:blipFill>
          <a:blip r:embed="rId9"/>
          <a:stretch>
            <a:fillRect/>
          </a:stretch>
        </p:blipFill>
        <p:spPr>
          <a:xfrm>
            <a:off x="5156959" y="6009158"/>
            <a:ext cx="469900" cy="292100"/>
          </a:xfrm>
          <a:prstGeom prst="rect">
            <a:avLst/>
          </a:prstGeom>
        </p:spPr>
      </p:pic>
      <p:pic>
        <p:nvPicPr>
          <p:cNvPr id="44" name="Picture 43" descr="A dotted line in a black background&#10;&#10;Description automatically generated">
            <a:extLst>
              <a:ext uri="{FF2B5EF4-FFF2-40B4-BE49-F238E27FC236}">
                <a16:creationId xmlns:a16="http://schemas.microsoft.com/office/drawing/2014/main" id="{3121B400-31C1-D3D9-2480-CD02C24DC6CB}"/>
              </a:ext>
            </a:extLst>
          </p:cNvPr>
          <p:cNvPicPr>
            <a:picLocks noChangeAspect="1"/>
          </p:cNvPicPr>
          <p:nvPr/>
        </p:nvPicPr>
        <p:blipFill>
          <a:blip r:embed="rId10"/>
          <a:stretch>
            <a:fillRect/>
          </a:stretch>
        </p:blipFill>
        <p:spPr>
          <a:xfrm>
            <a:off x="1285584" y="2609761"/>
            <a:ext cx="3784600" cy="3721100"/>
          </a:xfrm>
          <a:prstGeom prst="rect">
            <a:avLst/>
          </a:prstGeom>
        </p:spPr>
      </p:pic>
      <p:pic>
        <p:nvPicPr>
          <p:cNvPr id="46" name="Picture 45">
            <a:extLst>
              <a:ext uri="{FF2B5EF4-FFF2-40B4-BE49-F238E27FC236}">
                <a16:creationId xmlns:a16="http://schemas.microsoft.com/office/drawing/2014/main" id="{BCA61E87-A2B5-8A70-C843-BD818D6CBFC9}"/>
              </a:ext>
            </a:extLst>
          </p:cNvPr>
          <p:cNvPicPr>
            <a:picLocks noChangeAspect="1"/>
          </p:cNvPicPr>
          <p:nvPr/>
        </p:nvPicPr>
        <p:blipFill>
          <a:blip r:embed="rId11"/>
          <a:stretch>
            <a:fillRect/>
          </a:stretch>
        </p:blipFill>
        <p:spPr>
          <a:xfrm>
            <a:off x="2225919" y="2619869"/>
            <a:ext cx="25400" cy="254000"/>
          </a:xfrm>
          <a:prstGeom prst="rect">
            <a:avLst/>
          </a:prstGeom>
        </p:spPr>
      </p:pic>
      <p:pic>
        <p:nvPicPr>
          <p:cNvPr id="48" name="Picture 47">
            <a:extLst>
              <a:ext uri="{FF2B5EF4-FFF2-40B4-BE49-F238E27FC236}">
                <a16:creationId xmlns:a16="http://schemas.microsoft.com/office/drawing/2014/main" id="{6B774326-FBD4-E51E-4DE6-8E98C7D3B2A7}"/>
              </a:ext>
            </a:extLst>
          </p:cNvPr>
          <p:cNvPicPr>
            <a:picLocks noChangeAspect="1"/>
          </p:cNvPicPr>
          <p:nvPr/>
        </p:nvPicPr>
        <p:blipFill>
          <a:blip r:embed="rId12"/>
          <a:stretch>
            <a:fillRect/>
          </a:stretch>
        </p:blipFill>
        <p:spPr>
          <a:xfrm>
            <a:off x="3165184" y="2623890"/>
            <a:ext cx="25400" cy="952500"/>
          </a:xfrm>
          <a:prstGeom prst="rect">
            <a:avLst/>
          </a:prstGeom>
        </p:spPr>
      </p:pic>
      <p:pic>
        <p:nvPicPr>
          <p:cNvPr id="50" name="Picture 49">
            <a:extLst>
              <a:ext uri="{FF2B5EF4-FFF2-40B4-BE49-F238E27FC236}">
                <a16:creationId xmlns:a16="http://schemas.microsoft.com/office/drawing/2014/main" id="{7D7648AF-8C0D-28C2-5627-2DB7CC91AB06}"/>
              </a:ext>
            </a:extLst>
          </p:cNvPr>
          <p:cNvPicPr>
            <a:picLocks noChangeAspect="1"/>
          </p:cNvPicPr>
          <p:nvPr/>
        </p:nvPicPr>
        <p:blipFill>
          <a:blip r:embed="rId13"/>
          <a:stretch>
            <a:fillRect/>
          </a:stretch>
        </p:blipFill>
        <p:spPr>
          <a:xfrm>
            <a:off x="4107514" y="2638470"/>
            <a:ext cx="25400" cy="2082800"/>
          </a:xfrm>
          <a:prstGeom prst="rect">
            <a:avLst/>
          </a:prstGeom>
        </p:spPr>
      </p:pic>
      <p:pic>
        <p:nvPicPr>
          <p:cNvPr id="52" name="Picture 51">
            <a:extLst>
              <a:ext uri="{FF2B5EF4-FFF2-40B4-BE49-F238E27FC236}">
                <a16:creationId xmlns:a16="http://schemas.microsoft.com/office/drawing/2014/main" id="{53F7DE0C-3AE4-C2D0-D8AA-725A7D781C09}"/>
              </a:ext>
            </a:extLst>
          </p:cNvPr>
          <p:cNvPicPr>
            <a:picLocks noChangeAspect="1"/>
          </p:cNvPicPr>
          <p:nvPr/>
        </p:nvPicPr>
        <p:blipFill>
          <a:blip r:embed="rId14"/>
          <a:stretch>
            <a:fillRect/>
          </a:stretch>
        </p:blipFill>
        <p:spPr>
          <a:xfrm>
            <a:off x="5034184" y="2622908"/>
            <a:ext cx="25400" cy="3708400"/>
          </a:xfrm>
          <a:prstGeom prst="rect">
            <a:avLst/>
          </a:prstGeom>
        </p:spPr>
      </p:pic>
      <p:pic>
        <p:nvPicPr>
          <p:cNvPr id="54" name="Picture 53">
            <a:extLst>
              <a:ext uri="{FF2B5EF4-FFF2-40B4-BE49-F238E27FC236}">
                <a16:creationId xmlns:a16="http://schemas.microsoft.com/office/drawing/2014/main" id="{8535B77A-676C-26B2-C26E-4B86F6460B1E}"/>
              </a:ext>
            </a:extLst>
          </p:cNvPr>
          <p:cNvPicPr>
            <a:picLocks noChangeAspect="1"/>
          </p:cNvPicPr>
          <p:nvPr/>
        </p:nvPicPr>
        <p:blipFill>
          <a:blip r:embed="rId15"/>
          <a:stretch>
            <a:fillRect/>
          </a:stretch>
        </p:blipFill>
        <p:spPr>
          <a:xfrm>
            <a:off x="1289186" y="1639016"/>
            <a:ext cx="3784600" cy="368300"/>
          </a:xfrm>
          <a:prstGeom prst="rect">
            <a:avLst/>
          </a:prstGeom>
        </p:spPr>
      </p:pic>
      <p:pic>
        <p:nvPicPr>
          <p:cNvPr id="56" name="Picture 55">
            <a:extLst>
              <a:ext uri="{FF2B5EF4-FFF2-40B4-BE49-F238E27FC236}">
                <a16:creationId xmlns:a16="http://schemas.microsoft.com/office/drawing/2014/main" id="{2AFF49F9-4B2E-DED2-6667-010453150767}"/>
              </a:ext>
            </a:extLst>
          </p:cNvPr>
          <p:cNvPicPr>
            <a:picLocks noChangeAspect="1"/>
          </p:cNvPicPr>
          <p:nvPr/>
        </p:nvPicPr>
        <p:blipFill>
          <a:blip r:embed="rId16"/>
          <a:stretch>
            <a:fillRect/>
          </a:stretch>
        </p:blipFill>
        <p:spPr>
          <a:xfrm>
            <a:off x="1300448" y="2848469"/>
            <a:ext cx="952500" cy="25400"/>
          </a:xfrm>
          <a:prstGeom prst="rect">
            <a:avLst/>
          </a:prstGeom>
        </p:spPr>
      </p:pic>
      <p:pic>
        <p:nvPicPr>
          <p:cNvPr id="58" name="Picture 57">
            <a:extLst>
              <a:ext uri="{FF2B5EF4-FFF2-40B4-BE49-F238E27FC236}">
                <a16:creationId xmlns:a16="http://schemas.microsoft.com/office/drawing/2014/main" id="{170B3A2F-B7EF-995D-D54D-78D4D25B7828}"/>
              </a:ext>
            </a:extLst>
          </p:cNvPr>
          <p:cNvPicPr>
            <a:picLocks noChangeAspect="1"/>
          </p:cNvPicPr>
          <p:nvPr/>
        </p:nvPicPr>
        <p:blipFill>
          <a:blip r:embed="rId17"/>
          <a:stretch>
            <a:fillRect/>
          </a:stretch>
        </p:blipFill>
        <p:spPr>
          <a:xfrm>
            <a:off x="1301576" y="3546609"/>
            <a:ext cx="1892300" cy="25400"/>
          </a:xfrm>
          <a:prstGeom prst="rect">
            <a:avLst/>
          </a:prstGeom>
        </p:spPr>
      </p:pic>
      <p:pic>
        <p:nvPicPr>
          <p:cNvPr id="60" name="Picture 59">
            <a:extLst>
              <a:ext uri="{FF2B5EF4-FFF2-40B4-BE49-F238E27FC236}">
                <a16:creationId xmlns:a16="http://schemas.microsoft.com/office/drawing/2014/main" id="{051F117B-721E-0955-033B-89B251D618FA}"/>
              </a:ext>
            </a:extLst>
          </p:cNvPr>
          <p:cNvPicPr>
            <a:picLocks noChangeAspect="1"/>
          </p:cNvPicPr>
          <p:nvPr/>
        </p:nvPicPr>
        <p:blipFill>
          <a:blip r:embed="rId18"/>
          <a:stretch>
            <a:fillRect/>
          </a:stretch>
        </p:blipFill>
        <p:spPr>
          <a:xfrm>
            <a:off x="1301886" y="4691622"/>
            <a:ext cx="2819400" cy="25400"/>
          </a:xfrm>
          <a:prstGeom prst="rect">
            <a:avLst/>
          </a:prstGeom>
        </p:spPr>
      </p:pic>
      <p:pic>
        <p:nvPicPr>
          <p:cNvPr id="62" name="Picture 61">
            <a:extLst>
              <a:ext uri="{FF2B5EF4-FFF2-40B4-BE49-F238E27FC236}">
                <a16:creationId xmlns:a16="http://schemas.microsoft.com/office/drawing/2014/main" id="{5CB3B3FF-DBEF-344E-DA01-88EE0480D684}"/>
              </a:ext>
            </a:extLst>
          </p:cNvPr>
          <p:cNvPicPr>
            <a:picLocks noChangeAspect="1"/>
          </p:cNvPicPr>
          <p:nvPr/>
        </p:nvPicPr>
        <p:blipFill>
          <a:blip r:embed="rId19"/>
          <a:stretch>
            <a:fillRect/>
          </a:stretch>
        </p:blipFill>
        <p:spPr>
          <a:xfrm>
            <a:off x="1301886" y="6288558"/>
            <a:ext cx="3771900" cy="25400"/>
          </a:xfrm>
          <a:prstGeom prst="rect">
            <a:avLst/>
          </a:prstGeom>
        </p:spPr>
      </p:pic>
      <p:pic>
        <p:nvPicPr>
          <p:cNvPr id="64" name="Picture 63">
            <a:extLst>
              <a:ext uri="{FF2B5EF4-FFF2-40B4-BE49-F238E27FC236}">
                <a16:creationId xmlns:a16="http://schemas.microsoft.com/office/drawing/2014/main" id="{848C02E3-9D14-46E1-8698-B2B6262464C5}"/>
              </a:ext>
            </a:extLst>
          </p:cNvPr>
          <p:cNvPicPr>
            <a:picLocks noChangeAspect="1"/>
          </p:cNvPicPr>
          <p:nvPr/>
        </p:nvPicPr>
        <p:blipFill>
          <a:blip r:embed="rId20"/>
          <a:stretch>
            <a:fillRect/>
          </a:stretch>
        </p:blipFill>
        <p:spPr>
          <a:xfrm>
            <a:off x="213177" y="2597061"/>
            <a:ext cx="431800" cy="3733800"/>
          </a:xfrm>
          <a:prstGeom prst="rect">
            <a:avLst/>
          </a:prstGeom>
        </p:spPr>
      </p:pic>
      <p:pic>
        <p:nvPicPr>
          <p:cNvPr id="66" name="Picture 65">
            <a:extLst>
              <a:ext uri="{FF2B5EF4-FFF2-40B4-BE49-F238E27FC236}">
                <a16:creationId xmlns:a16="http://schemas.microsoft.com/office/drawing/2014/main" id="{8058F1DE-1F79-200A-115D-87357E4263F5}"/>
              </a:ext>
            </a:extLst>
          </p:cNvPr>
          <p:cNvPicPr>
            <a:picLocks noChangeAspect="1"/>
          </p:cNvPicPr>
          <p:nvPr/>
        </p:nvPicPr>
        <p:blipFill>
          <a:blip r:embed="rId21"/>
          <a:stretch>
            <a:fillRect/>
          </a:stretch>
        </p:blipFill>
        <p:spPr>
          <a:xfrm>
            <a:off x="1257614" y="1902228"/>
            <a:ext cx="3619500" cy="406400"/>
          </a:xfrm>
          <a:prstGeom prst="rect">
            <a:avLst/>
          </a:prstGeom>
        </p:spPr>
      </p:pic>
      <p:pic>
        <p:nvPicPr>
          <p:cNvPr id="68" name="Picture 67">
            <a:extLst>
              <a:ext uri="{FF2B5EF4-FFF2-40B4-BE49-F238E27FC236}">
                <a16:creationId xmlns:a16="http://schemas.microsoft.com/office/drawing/2014/main" id="{D43B7F94-1B86-433F-567C-7CD3A70948E4}"/>
              </a:ext>
            </a:extLst>
          </p:cNvPr>
          <p:cNvPicPr>
            <a:picLocks noChangeAspect="1"/>
          </p:cNvPicPr>
          <p:nvPr/>
        </p:nvPicPr>
        <p:blipFill>
          <a:blip r:embed="rId22"/>
          <a:stretch>
            <a:fillRect/>
          </a:stretch>
        </p:blipFill>
        <p:spPr>
          <a:xfrm>
            <a:off x="705837" y="2443813"/>
            <a:ext cx="381000" cy="3594100"/>
          </a:xfrm>
          <a:prstGeom prst="rect">
            <a:avLst/>
          </a:prstGeom>
        </p:spPr>
      </p:pic>
      <p:pic>
        <p:nvPicPr>
          <p:cNvPr id="70" name="Picture 69" descr="A grey background with white text&#10;&#10;Description automatically generated">
            <a:extLst>
              <a:ext uri="{FF2B5EF4-FFF2-40B4-BE49-F238E27FC236}">
                <a16:creationId xmlns:a16="http://schemas.microsoft.com/office/drawing/2014/main" id="{96233843-1BC4-3717-0325-E45A85A44C90}"/>
              </a:ext>
            </a:extLst>
          </p:cNvPr>
          <p:cNvPicPr>
            <a:picLocks noChangeAspect="1"/>
          </p:cNvPicPr>
          <p:nvPr/>
        </p:nvPicPr>
        <p:blipFill>
          <a:blip r:embed="rId23"/>
          <a:stretch>
            <a:fillRect/>
          </a:stretch>
        </p:blipFill>
        <p:spPr>
          <a:xfrm>
            <a:off x="6894490" y="1185299"/>
            <a:ext cx="4546600" cy="762000"/>
          </a:xfrm>
          <a:prstGeom prst="rect">
            <a:avLst/>
          </a:prstGeom>
        </p:spPr>
      </p:pic>
      <p:pic>
        <p:nvPicPr>
          <p:cNvPr id="18" name="Picture 17">
            <a:extLst>
              <a:ext uri="{FF2B5EF4-FFF2-40B4-BE49-F238E27FC236}">
                <a16:creationId xmlns:a16="http://schemas.microsoft.com/office/drawing/2014/main" id="{C31D2F14-0C8D-CA44-3A46-304DE04E461A}"/>
              </a:ext>
            </a:extLst>
          </p:cNvPr>
          <p:cNvPicPr>
            <a:picLocks noChangeAspect="1"/>
          </p:cNvPicPr>
          <p:nvPr/>
        </p:nvPicPr>
        <p:blipFill>
          <a:blip r:embed="rId24"/>
          <a:stretch>
            <a:fillRect/>
          </a:stretch>
        </p:blipFill>
        <p:spPr>
          <a:xfrm>
            <a:off x="3997630" y="4578017"/>
            <a:ext cx="241300" cy="241300"/>
          </a:xfrm>
          <a:prstGeom prst="rect">
            <a:avLst/>
          </a:prstGeom>
        </p:spPr>
      </p:pic>
      <p:pic>
        <p:nvPicPr>
          <p:cNvPr id="72" name="Picture 71" descr="A black background with white text&#10;&#10;Description automatically generated">
            <a:extLst>
              <a:ext uri="{FF2B5EF4-FFF2-40B4-BE49-F238E27FC236}">
                <a16:creationId xmlns:a16="http://schemas.microsoft.com/office/drawing/2014/main" id="{B3D9512F-DD62-AED5-B7C5-783AC3F4C2FF}"/>
              </a:ext>
            </a:extLst>
          </p:cNvPr>
          <p:cNvPicPr>
            <a:picLocks noChangeAspect="1"/>
          </p:cNvPicPr>
          <p:nvPr/>
        </p:nvPicPr>
        <p:blipFill>
          <a:blip r:embed="rId25"/>
          <a:stretch>
            <a:fillRect/>
          </a:stretch>
        </p:blipFill>
        <p:spPr>
          <a:xfrm>
            <a:off x="5478637" y="2981787"/>
            <a:ext cx="825500" cy="1765300"/>
          </a:xfrm>
          <a:prstGeom prst="rect">
            <a:avLst/>
          </a:prstGeom>
        </p:spPr>
      </p:pic>
      <p:pic>
        <p:nvPicPr>
          <p:cNvPr id="74" name="Picture 73">
            <a:extLst>
              <a:ext uri="{FF2B5EF4-FFF2-40B4-BE49-F238E27FC236}">
                <a16:creationId xmlns:a16="http://schemas.microsoft.com/office/drawing/2014/main" id="{0EB82E3A-08A4-24F1-DDF2-3620A2CCE582}"/>
              </a:ext>
            </a:extLst>
          </p:cNvPr>
          <p:cNvPicPr>
            <a:picLocks noChangeAspect="1"/>
          </p:cNvPicPr>
          <p:nvPr/>
        </p:nvPicPr>
        <p:blipFill>
          <a:blip r:embed="rId26"/>
          <a:stretch>
            <a:fillRect/>
          </a:stretch>
        </p:blipFill>
        <p:spPr>
          <a:xfrm>
            <a:off x="6394450" y="2430976"/>
            <a:ext cx="38100" cy="3225800"/>
          </a:xfrm>
          <a:prstGeom prst="rect">
            <a:avLst/>
          </a:prstGeom>
        </p:spPr>
      </p:pic>
      <p:pic>
        <p:nvPicPr>
          <p:cNvPr id="76" name="Picture 75" descr="A math equations on a black background&#10;&#10;Description automatically generated">
            <a:extLst>
              <a:ext uri="{FF2B5EF4-FFF2-40B4-BE49-F238E27FC236}">
                <a16:creationId xmlns:a16="http://schemas.microsoft.com/office/drawing/2014/main" id="{DBD65DB1-86D9-DE71-0389-6C0922FA0927}"/>
              </a:ext>
            </a:extLst>
          </p:cNvPr>
          <p:cNvPicPr>
            <a:picLocks noChangeAspect="1"/>
          </p:cNvPicPr>
          <p:nvPr/>
        </p:nvPicPr>
        <p:blipFill>
          <a:blip r:embed="rId27"/>
          <a:stretch>
            <a:fillRect/>
          </a:stretch>
        </p:blipFill>
        <p:spPr>
          <a:xfrm>
            <a:off x="9207856" y="2959054"/>
            <a:ext cx="1092200" cy="1790700"/>
          </a:xfrm>
          <a:prstGeom prst="rect">
            <a:avLst/>
          </a:prstGeom>
        </p:spPr>
      </p:pic>
      <p:pic>
        <p:nvPicPr>
          <p:cNvPr id="22" name="Picture 21">
            <a:extLst>
              <a:ext uri="{FF2B5EF4-FFF2-40B4-BE49-F238E27FC236}">
                <a16:creationId xmlns:a16="http://schemas.microsoft.com/office/drawing/2014/main" id="{F39D8051-FBB2-82AA-E932-580171756594}"/>
              </a:ext>
            </a:extLst>
          </p:cNvPr>
          <p:cNvPicPr>
            <a:picLocks noChangeAspect="1"/>
          </p:cNvPicPr>
          <p:nvPr/>
        </p:nvPicPr>
        <p:blipFill>
          <a:blip r:embed="rId28"/>
          <a:stretch>
            <a:fillRect/>
          </a:stretch>
        </p:blipFill>
        <p:spPr>
          <a:xfrm>
            <a:off x="4939339" y="6167463"/>
            <a:ext cx="241300" cy="241300"/>
          </a:xfrm>
          <a:prstGeom prst="rect">
            <a:avLst/>
          </a:prstGeom>
        </p:spPr>
      </p:pic>
      <p:pic>
        <p:nvPicPr>
          <p:cNvPr id="78" name="Picture 77" descr="A grey rectangular sign with white text&#10;&#10;Description automatically generated">
            <a:extLst>
              <a:ext uri="{FF2B5EF4-FFF2-40B4-BE49-F238E27FC236}">
                <a16:creationId xmlns:a16="http://schemas.microsoft.com/office/drawing/2014/main" id="{86E9FDBA-6EC6-A9F2-89DB-42E1168B8335}"/>
              </a:ext>
            </a:extLst>
          </p:cNvPr>
          <p:cNvPicPr>
            <a:picLocks noChangeAspect="1"/>
          </p:cNvPicPr>
          <p:nvPr/>
        </p:nvPicPr>
        <p:blipFill>
          <a:blip r:embed="rId29"/>
          <a:stretch>
            <a:fillRect/>
          </a:stretch>
        </p:blipFill>
        <p:spPr>
          <a:xfrm>
            <a:off x="9263488" y="4952915"/>
            <a:ext cx="2489200" cy="622300"/>
          </a:xfrm>
          <a:prstGeom prst="rect">
            <a:avLst/>
          </a:prstGeom>
        </p:spPr>
      </p:pic>
      <p:pic>
        <p:nvPicPr>
          <p:cNvPr id="80" name="Picture 79" descr="A white letter y in a grey circle&#10;&#10;Description automatically generated">
            <a:extLst>
              <a:ext uri="{FF2B5EF4-FFF2-40B4-BE49-F238E27FC236}">
                <a16:creationId xmlns:a16="http://schemas.microsoft.com/office/drawing/2014/main" id="{F8310C57-6C23-AB14-BF82-A350BC762BF0}"/>
              </a:ext>
            </a:extLst>
          </p:cNvPr>
          <p:cNvPicPr>
            <a:picLocks noChangeAspect="1"/>
          </p:cNvPicPr>
          <p:nvPr/>
        </p:nvPicPr>
        <p:blipFill>
          <a:blip r:embed="rId30"/>
          <a:stretch>
            <a:fillRect/>
          </a:stretch>
        </p:blipFill>
        <p:spPr>
          <a:xfrm>
            <a:off x="10231909" y="2387600"/>
            <a:ext cx="431800" cy="431800"/>
          </a:xfrm>
          <a:prstGeom prst="rect">
            <a:avLst/>
          </a:prstGeom>
        </p:spPr>
      </p:pic>
      <p:pic>
        <p:nvPicPr>
          <p:cNvPr id="82" name="Picture 81" descr="A black background with green text&#10;&#10;Description automatically generated">
            <a:extLst>
              <a:ext uri="{FF2B5EF4-FFF2-40B4-BE49-F238E27FC236}">
                <a16:creationId xmlns:a16="http://schemas.microsoft.com/office/drawing/2014/main" id="{D1CEE3E3-9604-F839-817D-AD4A006F8BD8}"/>
              </a:ext>
            </a:extLst>
          </p:cNvPr>
          <p:cNvPicPr>
            <a:picLocks noChangeAspect="1"/>
          </p:cNvPicPr>
          <p:nvPr/>
        </p:nvPicPr>
        <p:blipFill>
          <a:blip r:embed="rId31"/>
          <a:stretch>
            <a:fillRect/>
          </a:stretch>
        </p:blipFill>
        <p:spPr>
          <a:xfrm>
            <a:off x="10454248" y="2965493"/>
            <a:ext cx="1333500" cy="1790700"/>
          </a:xfrm>
          <a:prstGeom prst="rect">
            <a:avLst/>
          </a:prstGeom>
        </p:spPr>
      </p:pic>
      <p:pic>
        <p:nvPicPr>
          <p:cNvPr id="14" name="Picture 13">
            <a:extLst>
              <a:ext uri="{FF2B5EF4-FFF2-40B4-BE49-F238E27FC236}">
                <a16:creationId xmlns:a16="http://schemas.microsoft.com/office/drawing/2014/main" id="{005295E0-67B8-2DAB-7740-DAE9EB879370}"/>
              </a:ext>
            </a:extLst>
          </p:cNvPr>
          <p:cNvPicPr>
            <a:picLocks noChangeAspect="1"/>
          </p:cNvPicPr>
          <p:nvPr/>
        </p:nvPicPr>
        <p:blipFill>
          <a:blip r:embed="rId32"/>
          <a:stretch>
            <a:fillRect/>
          </a:stretch>
        </p:blipFill>
        <p:spPr>
          <a:xfrm>
            <a:off x="3065918" y="3429884"/>
            <a:ext cx="228600" cy="241300"/>
          </a:xfrm>
          <a:prstGeom prst="rect">
            <a:avLst/>
          </a:prstGeom>
        </p:spPr>
      </p:pic>
      <p:pic>
        <p:nvPicPr>
          <p:cNvPr id="84" name="Picture 83">
            <a:extLst>
              <a:ext uri="{FF2B5EF4-FFF2-40B4-BE49-F238E27FC236}">
                <a16:creationId xmlns:a16="http://schemas.microsoft.com/office/drawing/2014/main" id="{30B8098E-7344-0A74-42DF-1023BB10AA40}"/>
              </a:ext>
            </a:extLst>
          </p:cNvPr>
          <p:cNvPicPr>
            <a:picLocks noChangeAspect="1"/>
          </p:cNvPicPr>
          <p:nvPr/>
        </p:nvPicPr>
        <p:blipFill>
          <a:blip r:embed="rId33"/>
          <a:stretch>
            <a:fillRect/>
          </a:stretch>
        </p:blipFill>
        <p:spPr>
          <a:xfrm>
            <a:off x="9019857" y="2384558"/>
            <a:ext cx="38100" cy="3276600"/>
          </a:xfrm>
          <a:prstGeom prst="rect">
            <a:avLst/>
          </a:prstGeom>
        </p:spPr>
      </p:pic>
      <p:pic>
        <p:nvPicPr>
          <p:cNvPr id="86" name="Picture 85" descr="A math equations on a black background&#10;&#10;Description automatically generated">
            <a:extLst>
              <a:ext uri="{FF2B5EF4-FFF2-40B4-BE49-F238E27FC236}">
                <a16:creationId xmlns:a16="http://schemas.microsoft.com/office/drawing/2014/main" id="{ADA72190-1E8A-525E-5FA8-44EBE0E79119}"/>
              </a:ext>
            </a:extLst>
          </p:cNvPr>
          <p:cNvPicPr>
            <a:picLocks noChangeAspect="1"/>
          </p:cNvPicPr>
          <p:nvPr/>
        </p:nvPicPr>
        <p:blipFill>
          <a:blip r:embed="rId34"/>
          <a:stretch>
            <a:fillRect/>
          </a:stretch>
        </p:blipFill>
        <p:spPr>
          <a:xfrm>
            <a:off x="6508750" y="2959054"/>
            <a:ext cx="1079500" cy="1790700"/>
          </a:xfrm>
          <a:prstGeom prst="rect">
            <a:avLst/>
          </a:prstGeom>
        </p:spPr>
      </p:pic>
      <p:pic>
        <p:nvPicPr>
          <p:cNvPr id="88" name="Picture 87" descr="A white x in a grey circle&#10;&#10;Description automatically generated">
            <a:extLst>
              <a:ext uri="{FF2B5EF4-FFF2-40B4-BE49-F238E27FC236}">
                <a16:creationId xmlns:a16="http://schemas.microsoft.com/office/drawing/2014/main" id="{F2792AF9-E4F7-47C0-4B3B-BA7C566776B2}"/>
              </a:ext>
            </a:extLst>
          </p:cNvPr>
          <p:cNvPicPr>
            <a:picLocks noChangeAspect="1"/>
          </p:cNvPicPr>
          <p:nvPr/>
        </p:nvPicPr>
        <p:blipFill>
          <a:blip r:embed="rId35"/>
          <a:stretch>
            <a:fillRect/>
          </a:stretch>
        </p:blipFill>
        <p:spPr>
          <a:xfrm>
            <a:off x="7454052" y="2391865"/>
            <a:ext cx="431800" cy="431800"/>
          </a:xfrm>
          <a:prstGeom prst="rect">
            <a:avLst/>
          </a:prstGeom>
        </p:spPr>
      </p:pic>
      <p:pic>
        <p:nvPicPr>
          <p:cNvPr id="90" name="Picture 89" descr="A black background with yellow text&#10;&#10;Description automatically generated">
            <a:extLst>
              <a:ext uri="{FF2B5EF4-FFF2-40B4-BE49-F238E27FC236}">
                <a16:creationId xmlns:a16="http://schemas.microsoft.com/office/drawing/2014/main" id="{FA5CBBF6-121D-4D93-ACBB-3701A3CA0901}"/>
              </a:ext>
            </a:extLst>
          </p:cNvPr>
          <p:cNvPicPr>
            <a:picLocks noChangeAspect="1"/>
          </p:cNvPicPr>
          <p:nvPr/>
        </p:nvPicPr>
        <p:blipFill>
          <a:blip r:embed="rId36"/>
          <a:stretch>
            <a:fillRect/>
          </a:stretch>
        </p:blipFill>
        <p:spPr>
          <a:xfrm>
            <a:off x="7740650" y="2962406"/>
            <a:ext cx="1143000" cy="1790700"/>
          </a:xfrm>
          <a:prstGeom prst="rect">
            <a:avLst/>
          </a:prstGeom>
        </p:spPr>
      </p:pic>
      <p:pic>
        <p:nvPicPr>
          <p:cNvPr id="92" name="Picture 91" descr="A grey rectangular sign with white letters&#10;&#10;Description automatically generated">
            <a:extLst>
              <a:ext uri="{FF2B5EF4-FFF2-40B4-BE49-F238E27FC236}">
                <a16:creationId xmlns:a16="http://schemas.microsoft.com/office/drawing/2014/main" id="{1973C544-4085-C055-99B0-17E3784AB2F9}"/>
              </a:ext>
            </a:extLst>
          </p:cNvPr>
          <p:cNvPicPr>
            <a:picLocks noChangeAspect="1"/>
          </p:cNvPicPr>
          <p:nvPr/>
        </p:nvPicPr>
        <p:blipFill>
          <a:blip r:embed="rId37"/>
          <a:stretch>
            <a:fillRect/>
          </a:stretch>
        </p:blipFill>
        <p:spPr>
          <a:xfrm>
            <a:off x="6782067" y="5016415"/>
            <a:ext cx="1892300" cy="495300"/>
          </a:xfrm>
          <a:prstGeom prst="rect">
            <a:avLst/>
          </a:prstGeom>
        </p:spPr>
      </p:pic>
      <p:pic>
        <p:nvPicPr>
          <p:cNvPr id="8" name="Picture 7">
            <a:extLst>
              <a:ext uri="{FF2B5EF4-FFF2-40B4-BE49-F238E27FC236}">
                <a16:creationId xmlns:a16="http://schemas.microsoft.com/office/drawing/2014/main" id="{5009A980-C0E9-7555-016B-E1C49C13FCDC}"/>
              </a:ext>
            </a:extLst>
          </p:cNvPr>
          <p:cNvPicPr>
            <a:picLocks noChangeAspect="1"/>
          </p:cNvPicPr>
          <p:nvPr/>
        </p:nvPicPr>
        <p:blipFill>
          <a:blip r:embed="rId38"/>
          <a:stretch>
            <a:fillRect/>
          </a:stretch>
        </p:blipFill>
        <p:spPr>
          <a:xfrm>
            <a:off x="1176233" y="2510044"/>
            <a:ext cx="241300" cy="241300"/>
          </a:xfrm>
          <a:prstGeom prst="rect">
            <a:avLst/>
          </a:prstGeom>
        </p:spPr>
      </p:pic>
      <p:pic>
        <p:nvPicPr>
          <p:cNvPr id="10" name="Picture 9">
            <a:extLst>
              <a:ext uri="{FF2B5EF4-FFF2-40B4-BE49-F238E27FC236}">
                <a16:creationId xmlns:a16="http://schemas.microsoft.com/office/drawing/2014/main" id="{67D442FE-44FA-CF3F-3A0C-B8902A71F4A5}"/>
              </a:ext>
            </a:extLst>
          </p:cNvPr>
          <p:cNvPicPr>
            <a:picLocks noChangeAspect="1"/>
          </p:cNvPicPr>
          <p:nvPr/>
        </p:nvPicPr>
        <p:blipFill>
          <a:blip r:embed="rId39"/>
          <a:stretch>
            <a:fillRect/>
          </a:stretch>
        </p:blipFill>
        <p:spPr>
          <a:xfrm>
            <a:off x="2125340" y="2746869"/>
            <a:ext cx="228600" cy="228600"/>
          </a:xfrm>
          <a:prstGeom prst="rect">
            <a:avLst/>
          </a:prstGeom>
        </p:spPr>
      </p:pic>
      <p:pic>
        <p:nvPicPr>
          <p:cNvPr id="26" name="Picture 25">
            <a:extLst>
              <a:ext uri="{FF2B5EF4-FFF2-40B4-BE49-F238E27FC236}">
                <a16:creationId xmlns:a16="http://schemas.microsoft.com/office/drawing/2014/main" id="{2F36C33D-CDE3-9C59-5F88-50A657ED0BC8}"/>
              </a:ext>
            </a:extLst>
          </p:cNvPr>
          <p:cNvPicPr>
            <a:picLocks noChangeAspect="1"/>
          </p:cNvPicPr>
          <p:nvPr/>
        </p:nvPicPr>
        <p:blipFill>
          <a:blip r:embed="rId40"/>
          <a:stretch>
            <a:fillRect/>
          </a:stretch>
        </p:blipFill>
        <p:spPr>
          <a:xfrm>
            <a:off x="2117969" y="2531051"/>
            <a:ext cx="241300" cy="241300"/>
          </a:xfrm>
          <a:prstGeom prst="rect">
            <a:avLst/>
          </a:prstGeom>
        </p:spPr>
      </p:pic>
      <p:pic>
        <p:nvPicPr>
          <p:cNvPr id="28" name="Picture 27">
            <a:extLst>
              <a:ext uri="{FF2B5EF4-FFF2-40B4-BE49-F238E27FC236}">
                <a16:creationId xmlns:a16="http://schemas.microsoft.com/office/drawing/2014/main" id="{100D7E6C-B8A7-0881-FF5A-3393F6338520}"/>
              </a:ext>
            </a:extLst>
          </p:cNvPr>
          <p:cNvPicPr>
            <a:picLocks noChangeAspect="1"/>
          </p:cNvPicPr>
          <p:nvPr/>
        </p:nvPicPr>
        <p:blipFill>
          <a:blip r:embed="rId41"/>
          <a:stretch>
            <a:fillRect/>
          </a:stretch>
        </p:blipFill>
        <p:spPr>
          <a:xfrm>
            <a:off x="3064804" y="2531051"/>
            <a:ext cx="241300" cy="241300"/>
          </a:xfrm>
          <a:prstGeom prst="rect">
            <a:avLst/>
          </a:prstGeom>
        </p:spPr>
      </p:pic>
      <p:pic>
        <p:nvPicPr>
          <p:cNvPr id="12" name="Picture 11">
            <a:extLst>
              <a:ext uri="{FF2B5EF4-FFF2-40B4-BE49-F238E27FC236}">
                <a16:creationId xmlns:a16="http://schemas.microsoft.com/office/drawing/2014/main" id="{0BAF17B5-A653-F362-4A71-54923EFA6D52}"/>
              </a:ext>
            </a:extLst>
          </p:cNvPr>
          <p:cNvPicPr>
            <a:picLocks noChangeAspect="1"/>
          </p:cNvPicPr>
          <p:nvPr/>
        </p:nvPicPr>
        <p:blipFill>
          <a:blip r:embed="rId42"/>
          <a:stretch>
            <a:fillRect/>
          </a:stretch>
        </p:blipFill>
        <p:spPr>
          <a:xfrm>
            <a:off x="1185309" y="2750112"/>
            <a:ext cx="228600" cy="241300"/>
          </a:xfrm>
          <a:prstGeom prst="rect">
            <a:avLst/>
          </a:prstGeom>
        </p:spPr>
      </p:pic>
      <p:pic>
        <p:nvPicPr>
          <p:cNvPr id="16" name="Picture 15">
            <a:extLst>
              <a:ext uri="{FF2B5EF4-FFF2-40B4-BE49-F238E27FC236}">
                <a16:creationId xmlns:a16="http://schemas.microsoft.com/office/drawing/2014/main" id="{5C1A1B7B-0027-2A40-DB9F-A812E6F15081}"/>
              </a:ext>
            </a:extLst>
          </p:cNvPr>
          <p:cNvPicPr>
            <a:picLocks noChangeAspect="1"/>
          </p:cNvPicPr>
          <p:nvPr/>
        </p:nvPicPr>
        <p:blipFill>
          <a:blip r:embed="rId43"/>
          <a:stretch>
            <a:fillRect/>
          </a:stretch>
        </p:blipFill>
        <p:spPr>
          <a:xfrm>
            <a:off x="1184101" y="3444411"/>
            <a:ext cx="228600" cy="228600"/>
          </a:xfrm>
          <a:prstGeom prst="rect">
            <a:avLst/>
          </a:prstGeom>
        </p:spPr>
      </p:pic>
      <p:pic>
        <p:nvPicPr>
          <p:cNvPr id="20" name="Picture 19">
            <a:extLst>
              <a:ext uri="{FF2B5EF4-FFF2-40B4-BE49-F238E27FC236}">
                <a16:creationId xmlns:a16="http://schemas.microsoft.com/office/drawing/2014/main" id="{F84A8CCF-F377-C460-7A0B-635D6083C775}"/>
              </a:ext>
            </a:extLst>
          </p:cNvPr>
          <p:cNvPicPr>
            <a:picLocks noChangeAspect="1"/>
          </p:cNvPicPr>
          <p:nvPr/>
        </p:nvPicPr>
        <p:blipFill>
          <a:blip r:embed="rId44"/>
          <a:stretch>
            <a:fillRect/>
          </a:stretch>
        </p:blipFill>
        <p:spPr>
          <a:xfrm>
            <a:off x="1191431" y="4570972"/>
            <a:ext cx="241300" cy="241300"/>
          </a:xfrm>
          <a:prstGeom prst="rect">
            <a:avLst/>
          </a:prstGeom>
        </p:spPr>
      </p:pic>
      <p:pic>
        <p:nvPicPr>
          <p:cNvPr id="24" name="Picture 23">
            <a:extLst>
              <a:ext uri="{FF2B5EF4-FFF2-40B4-BE49-F238E27FC236}">
                <a16:creationId xmlns:a16="http://schemas.microsoft.com/office/drawing/2014/main" id="{6AD319E6-AA37-09C2-957F-29577EECD2AA}"/>
              </a:ext>
            </a:extLst>
          </p:cNvPr>
          <p:cNvPicPr>
            <a:picLocks noChangeAspect="1"/>
          </p:cNvPicPr>
          <p:nvPr/>
        </p:nvPicPr>
        <p:blipFill>
          <a:blip r:embed="rId45"/>
          <a:stretch>
            <a:fillRect/>
          </a:stretch>
        </p:blipFill>
        <p:spPr>
          <a:xfrm>
            <a:off x="1186289" y="6181956"/>
            <a:ext cx="241300" cy="228600"/>
          </a:xfrm>
          <a:prstGeom prst="rect">
            <a:avLst/>
          </a:prstGeom>
        </p:spPr>
      </p:pic>
      <p:pic>
        <p:nvPicPr>
          <p:cNvPr id="30" name="Picture 29">
            <a:extLst>
              <a:ext uri="{FF2B5EF4-FFF2-40B4-BE49-F238E27FC236}">
                <a16:creationId xmlns:a16="http://schemas.microsoft.com/office/drawing/2014/main" id="{9A08C94F-CEED-C5E5-7DA4-2918EE847227}"/>
              </a:ext>
            </a:extLst>
          </p:cNvPr>
          <p:cNvPicPr>
            <a:picLocks noChangeAspect="1"/>
          </p:cNvPicPr>
          <p:nvPr/>
        </p:nvPicPr>
        <p:blipFill>
          <a:blip r:embed="rId46"/>
          <a:stretch>
            <a:fillRect/>
          </a:stretch>
        </p:blipFill>
        <p:spPr>
          <a:xfrm>
            <a:off x="3997630" y="2510732"/>
            <a:ext cx="241300" cy="241300"/>
          </a:xfrm>
          <a:prstGeom prst="rect">
            <a:avLst/>
          </a:prstGeom>
        </p:spPr>
      </p:pic>
      <p:pic>
        <p:nvPicPr>
          <p:cNvPr id="32" name="Picture 31">
            <a:extLst>
              <a:ext uri="{FF2B5EF4-FFF2-40B4-BE49-F238E27FC236}">
                <a16:creationId xmlns:a16="http://schemas.microsoft.com/office/drawing/2014/main" id="{09AB0E9B-4523-2A34-6FC9-7C1B3285F81A}"/>
              </a:ext>
            </a:extLst>
          </p:cNvPr>
          <p:cNvPicPr>
            <a:picLocks noChangeAspect="1"/>
          </p:cNvPicPr>
          <p:nvPr/>
        </p:nvPicPr>
        <p:blipFill>
          <a:blip r:embed="rId47"/>
          <a:stretch>
            <a:fillRect/>
          </a:stretch>
        </p:blipFill>
        <p:spPr>
          <a:xfrm>
            <a:off x="4927103" y="2502258"/>
            <a:ext cx="241300" cy="241300"/>
          </a:xfrm>
          <a:prstGeom prst="rect">
            <a:avLst/>
          </a:prstGeom>
        </p:spPr>
      </p:pic>
      <p:pic>
        <p:nvPicPr>
          <p:cNvPr id="94" name="Picture 93">
            <a:extLst>
              <a:ext uri="{FF2B5EF4-FFF2-40B4-BE49-F238E27FC236}">
                <a16:creationId xmlns:a16="http://schemas.microsoft.com/office/drawing/2014/main" id="{165C2926-B71A-711E-00B7-324862C487F0}"/>
              </a:ext>
            </a:extLst>
          </p:cNvPr>
          <p:cNvPicPr>
            <a:picLocks noChangeAspect="1"/>
          </p:cNvPicPr>
          <p:nvPr/>
        </p:nvPicPr>
        <p:blipFill>
          <a:blip r:embed="rId48"/>
          <a:stretch>
            <a:fillRect/>
          </a:stretch>
        </p:blipFill>
        <p:spPr>
          <a:xfrm>
            <a:off x="3429000" y="-5279"/>
            <a:ext cx="5334000" cy="571500"/>
          </a:xfrm>
          <a:prstGeom prst="rect">
            <a:avLst/>
          </a:prstGeom>
        </p:spPr>
      </p:pic>
    </p:spTree>
    <p:extLst>
      <p:ext uri="{BB962C8B-B14F-4D97-AF65-F5344CB8AC3E}">
        <p14:creationId xmlns:p14="http://schemas.microsoft.com/office/powerpoint/2010/main" val="243884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 descr="A blue and white gradient&#10;&#10;Description automatically generated">
            <a:extLst>
              <a:ext uri="{FF2B5EF4-FFF2-40B4-BE49-F238E27FC236}">
                <a16:creationId xmlns:a16="http://schemas.microsoft.com/office/drawing/2014/main" id="{0665B0A7-2B3D-25E2-47D6-91F06BB0A95E}"/>
              </a:ext>
            </a:extLst>
          </p:cNvPr>
          <p:cNvPicPr>
            <a:picLocks noChangeAspect="1"/>
          </p:cNvPicPr>
          <p:nvPr/>
        </p:nvPicPr>
        <p:blipFill>
          <a:blip r:embed="rId3"/>
          <a:stretch>
            <a:fillRect/>
          </a:stretch>
        </p:blipFill>
        <p:spPr>
          <a:xfrm>
            <a:off x="0" y="-1"/>
            <a:ext cx="12192000" cy="6858000"/>
          </a:xfrm>
          <a:prstGeom prst="rect">
            <a:avLst/>
          </a:prstGeom>
        </p:spPr>
      </p:pic>
      <p:pic>
        <p:nvPicPr>
          <p:cNvPr id="23" name="Picture 22" descr="A black and white dotted arch&#10;&#10;Description automatically generated">
            <a:extLst>
              <a:ext uri="{FF2B5EF4-FFF2-40B4-BE49-F238E27FC236}">
                <a16:creationId xmlns:a16="http://schemas.microsoft.com/office/drawing/2014/main" id="{03A13039-DAFB-89F8-E395-BC34BED081EF}"/>
              </a:ext>
            </a:extLst>
          </p:cNvPr>
          <p:cNvPicPr>
            <a:picLocks noChangeAspect="1"/>
          </p:cNvPicPr>
          <p:nvPr/>
        </p:nvPicPr>
        <p:blipFill>
          <a:blip r:embed="rId4"/>
          <a:stretch>
            <a:fillRect/>
          </a:stretch>
        </p:blipFill>
        <p:spPr>
          <a:xfrm>
            <a:off x="1914496" y="2594284"/>
            <a:ext cx="6032500" cy="3530600"/>
          </a:xfrm>
          <a:prstGeom prst="rect">
            <a:avLst/>
          </a:prstGeom>
        </p:spPr>
      </p:pic>
      <p:pic>
        <p:nvPicPr>
          <p:cNvPr id="17" name="Picture 16" descr="A group of blue circles&#10;&#10;Description automatically generated">
            <a:extLst>
              <a:ext uri="{FF2B5EF4-FFF2-40B4-BE49-F238E27FC236}">
                <a16:creationId xmlns:a16="http://schemas.microsoft.com/office/drawing/2014/main" id="{3DD5D9C7-52A7-96CC-B291-FA6572CDF36A}"/>
              </a:ext>
            </a:extLst>
          </p:cNvPr>
          <p:cNvPicPr>
            <a:picLocks noChangeAspect="1"/>
          </p:cNvPicPr>
          <p:nvPr/>
        </p:nvPicPr>
        <p:blipFill>
          <a:blip r:embed="rId5"/>
          <a:stretch>
            <a:fillRect/>
          </a:stretch>
        </p:blipFill>
        <p:spPr>
          <a:xfrm>
            <a:off x="2847946" y="2435535"/>
            <a:ext cx="4165600" cy="17653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384B71E1-F9EF-E563-DAE4-94A0F34E0804}"/>
              </a:ext>
            </a:extLst>
          </p:cNvPr>
          <p:cNvPicPr>
            <a:picLocks noChangeAspect="1"/>
          </p:cNvPicPr>
          <p:nvPr/>
        </p:nvPicPr>
        <p:blipFill>
          <a:blip r:embed="rId6"/>
          <a:stretch>
            <a:fillRect/>
          </a:stretch>
        </p:blipFill>
        <p:spPr>
          <a:xfrm>
            <a:off x="10041318" y="2435535"/>
            <a:ext cx="342900" cy="1765300"/>
          </a:xfrm>
          <a:prstGeom prst="rect">
            <a:avLst/>
          </a:prstGeom>
        </p:spPr>
      </p:pic>
      <p:pic>
        <p:nvPicPr>
          <p:cNvPr id="9" name="Picture 8" descr="A row of dots on a black background&#10;&#10;Description automatically generated">
            <a:extLst>
              <a:ext uri="{FF2B5EF4-FFF2-40B4-BE49-F238E27FC236}">
                <a16:creationId xmlns:a16="http://schemas.microsoft.com/office/drawing/2014/main" id="{8DF034AD-8C28-5D10-C95F-69E14916BEB8}"/>
              </a:ext>
            </a:extLst>
          </p:cNvPr>
          <p:cNvPicPr>
            <a:picLocks noChangeAspect="1"/>
          </p:cNvPicPr>
          <p:nvPr/>
        </p:nvPicPr>
        <p:blipFill>
          <a:blip r:embed="rId7"/>
          <a:stretch>
            <a:fillRect/>
          </a:stretch>
        </p:blipFill>
        <p:spPr>
          <a:xfrm>
            <a:off x="9984168" y="2616536"/>
            <a:ext cx="457200" cy="3327400"/>
          </a:xfrm>
          <a:prstGeom prst="rect">
            <a:avLst/>
          </a:prstGeom>
        </p:spPr>
      </p:pic>
      <p:pic>
        <p:nvPicPr>
          <p:cNvPr id="11" name="Picture 10" descr="A grey rectangular sign with white text&#10;&#10;Description automatically generated">
            <a:extLst>
              <a:ext uri="{FF2B5EF4-FFF2-40B4-BE49-F238E27FC236}">
                <a16:creationId xmlns:a16="http://schemas.microsoft.com/office/drawing/2014/main" id="{0A1B25E5-84F8-1C14-836E-F87254645E93}"/>
              </a:ext>
            </a:extLst>
          </p:cNvPr>
          <p:cNvPicPr>
            <a:picLocks noChangeAspect="1"/>
          </p:cNvPicPr>
          <p:nvPr/>
        </p:nvPicPr>
        <p:blipFill>
          <a:blip r:embed="rId8"/>
          <a:stretch>
            <a:fillRect/>
          </a:stretch>
        </p:blipFill>
        <p:spPr>
          <a:xfrm>
            <a:off x="5505450" y="838651"/>
            <a:ext cx="1638300" cy="584200"/>
          </a:xfrm>
          <a:prstGeom prst="rect">
            <a:avLst/>
          </a:prstGeom>
        </p:spPr>
      </p:pic>
      <p:pic>
        <p:nvPicPr>
          <p:cNvPr id="13" name="Picture 12">
            <a:extLst>
              <a:ext uri="{FF2B5EF4-FFF2-40B4-BE49-F238E27FC236}">
                <a16:creationId xmlns:a16="http://schemas.microsoft.com/office/drawing/2014/main" id="{18891A6E-193E-A341-FF2E-0824DF20E120}"/>
              </a:ext>
            </a:extLst>
          </p:cNvPr>
          <p:cNvPicPr>
            <a:picLocks noChangeAspect="1"/>
          </p:cNvPicPr>
          <p:nvPr/>
        </p:nvPicPr>
        <p:blipFill>
          <a:blip r:embed="rId9"/>
          <a:stretch>
            <a:fillRect/>
          </a:stretch>
        </p:blipFill>
        <p:spPr>
          <a:xfrm>
            <a:off x="5061568" y="781049"/>
            <a:ext cx="241300" cy="774700"/>
          </a:xfrm>
          <a:prstGeom prst="rect">
            <a:avLst/>
          </a:prstGeom>
        </p:spPr>
      </p:pic>
      <p:pic>
        <p:nvPicPr>
          <p:cNvPr id="15" name="Picture 14" descr="A close up of a metal arm&#10;&#10;Description automatically generated">
            <a:extLst>
              <a:ext uri="{FF2B5EF4-FFF2-40B4-BE49-F238E27FC236}">
                <a16:creationId xmlns:a16="http://schemas.microsoft.com/office/drawing/2014/main" id="{75D11E95-9FD5-B498-612B-5B52C3C41AE7}"/>
              </a:ext>
            </a:extLst>
          </p:cNvPr>
          <p:cNvPicPr>
            <a:picLocks noChangeAspect="1"/>
          </p:cNvPicPr>
          <p:nvPr/>
        </p:nvPicPr>
        <p:blipFill>
          <a:blip r:embed="rId10"/>
          <a:stretch>
            <a:fillRect/>
          </a:stretch>
        </p:blipFill>
        <p:spPr>
          <a:xfrm>
            <a:off x="1485450" y="4913832"/>
            <a:ext cx="1193800" cy="1739900"/>
          </a:xfrm>
          <a:prstGeom prst="rect">
            <a:avLst/>
          </a:prstGeom>
        </p:spPr>
      </p:pic>
      <p:pic>
        <p:nvPicPr>
          <p:cNvPr id="19" name="Picture 18" descr="A blue sphere with black background&#10;&#10;Description automatically generated">
            <a:extLst>
              <a:ext uri="{FF2B5EF4-FFF2-40B4-BE49-F238E27FC236}">
                <a16:creationId xmlns:a16="http://schemas.microsoft.com/office/drawing/2014/main" id="{8BBAAB5C-C490-9BF9-F174-CF518A0D5DC4}"/>
              </a:ext>
            </a:extLst>
          </p:cNvPr>
          <p:cNvPicPr>
            <a:picLocks noChangeAspect="1"/>
          </p:cNvPicPr>
          <p:nvPr/>
        </p:nvPicPr>
        <p:blipFill>
          <a:blip r:embed="rId11"/>
          <a:stretch>
            <a:fillRect/>
          </a:stretch>
        </p:blipFill>
        <p:spPr>
          <a:xfrm>
            <a:off x="10041318" y="5931745"/>
            <a:ext cx="342900" cy="342900"/>
          </a:xfrm>
          <a:prstGeom prst="rect">
            <a:avLst/>
          </a:prstGeom>
        </p:spPr>
      </p:pic>
      <p:pic>
        <p:nvPicPr>
          <p:cNvPr id="21" name="Picture 20" descr="A blue sphere with black background&#10;&#10;Description automatically generated">
            <a:extLst>
              <a:ext uri="{FF2B5EF4-FFF2-40B4-BE49-F238E27FC236}">
                <a16:creationId xmlns:a16="http://schemas.microsoft.com/office/drawing/2014/main" id="{59DF43EB-D75F-9085-E13F-8F81992ACD11}"/>
              </a:ext>
            </a:extLst>
          </p:cNvPr>
          <p:cNvPicPr>
            <a:picLocks noChangeAspect="1"/>
          </p:cNvPicPr>
          <p:nvPr/>
        </p:nvPicPr>
        <p:blipFill>
          <a:blip r:embed="rId12"/>
          <a:stretch>
            <a:fillRect/>
          </a:stretch>
        </p:blipFill>
        <p:spPr>
          <a:xfrm>
            <a:off x="7775546" y="5931745"/>
            <a:ext cx="342900" cy="342900"/>
          </a:xfrm>
          <a:prstGeom prst="rect">
            <a:avLst/>
          </a:prstGeom>
        </p:spPr>
      </p:pic>
      <p:pic>
        <p:nvPicPr>
          <p:cNvPr id="25" name="Picture 24">
            <a:extLst>
              <a:ext uri="{FF2B5EF4-FFF2-40B4-BE49-F238E27FC236}">
                <a16:creationId xmlns:a16="http://schemas.microsoft.com/office/drawing/2014/main" id="{47542541-A0E8-769F-A224-5F837B4FEDB3}"/>
              </a:ext>
            </a:extLst>
          </p:cNvPr>
          <p:cNvPicPr>
            <a:picLocks noChangeAspect="1"/>
          </p:cNvPicPr>
          <p:nvPr/>
        </p:nvPicPr>
        <p:blipFill>
          <a:blip r:embed="rId13"/>
          <a:stretch>
            <a:fillRect/>
          </a:stretch>
        </p:blipFill>
        <p:spPr>
          <a:xfrm>
            <a:off x="3689350" y="-2"/>
            <a:ext cx="4813300" cy="571500"/>
          </a:xfrm>
          <a:prstGeom prst="rect">
            <a:avLst/>
          </a:prstGeom>
        </p:spPr>
      </p:pic>
      <p:pic>
        <p:nvPicPr>
          <p:cNvPr id="27" name="Picture 26">
            <a:extLst>
              <a:ext uri="{FF2B5EF4-FFF2-40B4-BE49-F238E27FC236}">
                <a16:creationId xmlns:a16="http://schemas.microsoft.com/office/drawing/2014/main" id="{1154095A-285B-B896-D783-F934683A262E}"/>
              </a:ext>
            </a:extLst>
          </p:cNvPr>
          <p:cNvPicPr>
            <a:picLocks noChangeAspect="1"/>
          </p:cNvPicPr>
          <p:nvPr/>
        </p:nvPicPr>
        <p:blipFill>
          <a:blip r:embed="rId14"/>
          <a:stretch>
            <a:fillRect/>
          </a:stretch>
        </p:blipFill>
        <p:spPr>
          <a:xfrm>
            <a:off x="0" y="6235699"/>
            <a:ext cx="12192000" cy="622300"/>
          </a:xfrm>
          <a:prstGeom prst="rect">
            <a:avLst/>
          </a:prstGeom>
        </p:spPr>
      </p:pic>
    </p:spTree>
    <p:extLst>
      <p:ext uri="{BB962C8B-B14F-4D97-AF65-F5344CB8AC3E}">
        <p14:creationId xmlns:p14="http://schemas.microsoft.com/office/powerpoint/2010/main" val="106189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ack" descr="A blue and white gradient&#10;&#10;Description automatically generated">
            <a:extLst>
              <a:ext uri="{FF2B5EF4-FFF2-40B4-BE49-F238E27FC236}">
                <a16:creationId xmlns:a16="http://schemas.microsoft.com/office/drawing/2014/main" id="{0DC9CF7C-7D71-B2DB-F74B-1DFAFBD8922D}"/>
              </a:ext>
            </a:extLst>
          </p:cNvPr>
          <p:cNvPicPr>
            <a:picLocks noChangeAspect="1"/>
          </p:cNvPicPr>
          <p:nvPr/>
        </p:nvPicPr>
        <p:blipFill>
          <a:blip r:embed="rId3"/>
          <a:stretch>
            <a:fillRect/>
          </a:stretch>
        </p:blipFill>
        <p:spPr>
          <a:xfrm>
            <a:off x="0" y="-1"/>
            <a:ext cx="12192000" cy="6858000"/>
          </a:xfrm>
          <a:prstGeom prst="rect">
            <a:avLst/>
          </a:prstGeom>
        </p:spPr>
      </p:pic>
      <p:pic>
        <p:nvPicPr>
          <p:cNvPr id="7" name="Picture 6">
            <a:extLst>
              <a:ext uri="{FF2B5EF4-FFF2-40B4-BE49-F238E27FC236}">
                <a16:creationId xmlns:a16="http://schemas.microsoft.com/office/drawing/2014/main" id="{EEF77B4C-BC05-6A0F-7DD2-608429E21240}"/>
              </a:ext>
            </a:extLst>
          </p:cNvPr>
          <p:cNvPicPr>
            <a:picLocks noChangeAspect="1"/>
          </p:cNvPicPr>
          <p:nvPr/>
        </p:nvPicPr>
        <p:blipFill>
          <a:blip r:embed="rId4"/>
          <a:stretch>
            <a:fillRect/>
          </a:stretch>
        </p:blipFill>
        <p:spPr>
          <a:xfrm>
            <a:off x="3898323" y="4465812"/>
            <a:ext cx="4381500" cy="508000"/>
          </a:xfrm>
          <a:prstGeom prst="rect">
            <a:avLst/>
          </a:prstGeom>
        </p:spPr>
      </p:pic>
      <p:pic>
        <p:nvPicPr>
          <p:cNvPr id="9" name="Picture 8" descr="A red car with black background&#10;&#10;Description automatically generated">
            <a:extLst>
              <a:ext uri="{FF2B5EF4-FFF2-40B4-BE49-F238E27FC236}">
                <a16:creationId xmlns:a16="http://schemas.microsoft.com/office/drawing/2014/main" id="{A2FFA99D-116B-E54B-182C-0FE54FB1824D}"/>
              </a:ext>
            </a:extLst>
          </p:cNvPr>
          <p:cNvPicPr>
            <a:picLocks noChangeAspect="1"/>
          </p:cNvPicPr>
          <p:nvPr/>
        </p:nvPicPr>
        <p:blipFill>
          <a:blip r:embed="rId5"/>
          <a:stretch>
            <a:fillRect/>
          </a:stretch>
        </p:blipFill>
        <p:spPr>
          <a:xfrm>
            <a:off x="8368146" y="4901498"/>
            <a:ext cx="1066800" cy="673100"/>
          </a:xfrm>
          <a:prstGeom prst="rect">
            <a:avLst/>
          </a:prstGeom>
        </p:spPr>
      </p:pic>
      <p:pic>
        <p:nvPicPr>
          <p:cNvPr id="11" name="Picture 10" descr="A red car with black background&#10;&#10;Description automatically generated">
            <a:extLst>
              <a:ext uri="{FF2B5EF4-FFF2-40B4-BE49-F238E27FC236}">
                <a16:creationId xmlns:a16="http://schemas.microsoft.com/office/drawing/2014/main" id="{F0717BC2-9DD3-254F-808C-37402883EA38}"/>
              </a:ext>
            </a:extLst>
          </p:cNvPr>
          <p:cNvPicPr>
            <a:picLocks noChangeAspect="1"/>
          </p:cNvPicPr>
          <p:nvPr/>
        </p:nvPicPr>
        <p:blipFill>
          <a:blip r:embed="rId6"/>
          <a:stretch>
            <a:fillRect/>
          </a:stretch>
        </p:blipFill>
        <p:spPr>
          <a:xfrm>
            <a:off x="2430368" y="5019982"/>
            <a:ext cx="1054100" cy="673100"/>
          </a:xfrm>
          <a:prstGeom prst="rect">
            <a:avLst/>
          </a:prstGeom>
        </p:spPr>
      </p:pic>
      <p:pic>
        <p:nvPicPr>
          <p:cNvPr id="15" name="Picture 14" descr="A black and tan background&#10;&#10;Description automatically generated">
            <a:extLst>
              <a:ext uri="{FF2B5EF4-FFF2-40B4-BE49-F238E27FC236}">
                <a16:creationId xmlns:a16="http://schemas.microsoft.com/office/drawing/2014/main" id="{5EAEFEDB-199B-43B9-B37D-118D7BD4717D}"/>
              </a:ext>
            </a:extLst>
          </p:cNvPr>
          <p:cNvPicPr>
            <a:picLocks noChangeAspect="1"/>
          </p:cNvPicPr>
          <p:nvPr/>
        </p:nvPicPr>
        <p:blipFill>
          <a:blip r:embed="rId7"/>
          <a:stretch>
            <a:fillRect/>
          </a:stretch>
        </p:blipFill>
        <p:spPr>
          <a:xfrm>
            <a:off x="8131990" y="5127022"/>
            <a:ext cx="3162300" cy="1181100"/>
          </a:xfrm>
          <a:prstGeom prst="rect">
            <a:avLst/>
          </a:prstGeom>
        </p:spPr>
      </p:pic>
      <p:pic>
        <p:nvPicPr>
          <p:cNvPr id="17" name="Picture 16" descr="A black and tan rectangle&#10;&#10;Description automatically generated">
            <a:extLst>
              <a:ext uri="{FF2B5EF4-FFF2-40B4-BE49-F238E27FC236}">
                <a16:creationId xmlns:a16="http://schemas.microsoft.com/office/drawing/2014/main" id="{AB577701-FE72-F501-1E32-CECD8A7AE835}"/>
              </a:ext>
            </a:extLst>
          </p:cNvPr>
          <p:cNvPicPr>
            <a:picLocks noChangeAspect="1"/>
          </p:cNvPicPr>
          <p:nvPr/>
        </p:nvPicPr>
        <p:blipFill>
          <a:blip r:embed="rId8"/>
          <a:stretch>
            <a:fillRect/>
          </a:stretch>
        </p:blipFill>
        <p:spPr>
          <a:xfrm>
            <a:off x="897710" y="5123315"/>
            <a:ext cx="3162300" cy="1181100"/>
          </a:xfrm>
          <a:prstGeom prst="rect">
            <a:avLst/>
          </a:prstGeom>
        </p:spPr>
      </p:pic>
      <p:pic>
        <p:nvPicPr>
          <p:cNvPr id="19" name="Picture 18">
            <a:extLst>
              <a:ext uri="{FF2B5EF4-FFF2-40B4-BE49-F238E27FC236}">
                <a16:creationId xmlns:a16="http://schemas.microsoft.com/office/drawing/2014/main" id="{E8159111-092A-AD22-2E54-1CA2D08C6767}"/>
              </a:ext>
            </a:extLst>
          </p:cNvPr>
          <p:cNvPicPr>
            <a:picLocks noChangeAspect="1"/>
          </p:cNvPicPr>
          <p:nvPr/>
        </p:nvPicPr>
        <p:blipFill>
          <a:blip r:embed="rId9"/>
          <a:stretch>
            <a:fillRect/>
          </a:stretch>
        </p:blipFill>
        <p:spPr>
          <a:xfrm>
            <a:off x="0" y="6286218"/>
            <a:ext cx="12192000" cy="584200"/>
          </a:xfrm>
          <a:prstGeom prst="rect">
            <a:avLst/>
          </a:prstGeom>
        </p:spPr>
      </p:pic>
      <p:pic>
        <p:nvPicPr>
          <p:cNvPr id="13" name="Picture 12">
            <a:extLst>
              <a:ext uri="{FF2B5EF4-FFF2-40B4-BE49-F238E27FC236}">
                <a16:creationId xmlns:a16="http://schemas.microsoft.com/office/drawing/2014/main" id="{BECA4014-F98B-DA02-D1AE-B060C988082E}"/>
              </a:ext>
            </a:extLst>
          </p:cNvPr>
          <p:cNvPicPr>
            <a:picLocks noChangeAspect="1"/>
          </p:cNvPicPr>
          <p:nvPr/>
        </p:nvPicPr>
        <p:blipFill>
          <a:blip r:embed="rId10"/>
          <a:stretch>
            <a:fillRect/>
          </a:stretch>
        </p:blipFill>
        <p:spPr>
          <a:xfrm>
            <a:off x="1659935" y="5961515"/>
            <a:ext cx="165100" cy="342900"/>
          </a:xfrm>
          <a:prstGeom prst="rect">
            <a:avLst/>
          </a:prstGeom>
        </p:spPr>
      </p:pic>
      <p:pic>
        <p:nvPicPr>
          <p:cNvPr id="5" name="Picture 4" descr="A white arrow pointing to the right&#10;&#10;Description automatically generated">
            <a:extLst>
              <a:ext uri="{FF2B5EF4-FFF2-40B4-BE49-F238E27FC236}">
                <a16:creationId xmlns:a16="http://schemas.microsoft.com/office/drawing/2014/main" id="{AE657A05-9C91-169A-5349-F9901E1A3EBF}"/>
              </a:ext>
            </a:extLst>
          </p:cNvPr>
          <p:cNvPicPr>
            <a:picLocks noChangeAspect="1"/>
          </p:cNvPicPr>
          <p:nvPr/>
        </p:nvPicPr>
        <p:blipFill>
          <a:blip r:embed="rId11"/>
          <a:stretch>
            <a:fillRect/>
          </a:stretch>
        </p:blipFill>
        <p:spPr>
          <a:xfrm>
            <a:off x="2909455" y="4780697"/>
            <a:ext cx="914400" cy="660400"/>
          </a:xfrm>
          <a:prstGeom prst="rect">
            <a:avLst/>
          </a:prstGeom>
        </p:spPr>
      </p:pic>
      <p:pic>
        <p:nvPicPr>
          <p:cNvPr id="22" name="Picture 21" descr="A grey rectangular sign with white text&#10;&#10;Description automatically generated">
            <a:extLst>
              <a:ext uri="{FF2B5EF4-FFF2-40B4-BE49-F238E27FC236}">
                <a16:creationId xmlns:a16="http://schemas.microsoft.com/office/drawing/2014/main" id="{67BB55C9-A7F9-A38B-0AD2-3DEC27E9F817}"/>
              </a:ext>
            </a:extLst>
          </p:cNvPr>
          <p:cNvPicPr>
            <a:picLocks noChangeAspect="1"/>
          </p:cNvPicPr>
          <p:nvPr/>
        </p:nvPicPr>
        <p:blipFill>
          <a:blip r:embed="rId12"/>
          <a:stretch>
            <a:fillRect/>
          </a:stretch>
        </p:blipFill>
        <p:spPr>
          <a:xfrm>
            <a:off x="5505450" y="838651"/>
            <a:ext cx="1638300" cy="584200"/>
          </a:xfrm>
          <a:prstGeom prst="rect">
            <a:avLst/>
          </a:prstGeom>
        </p:spPr>
      </p:pic>
      <p:pic>
        <p:nvPicPr>
          <p:cNvPr id="23" name="Picture 22">
            <a:extLst>
              <a:ext uri="{FF2B5EF4-FFF2-40B4-BE49-F238E27FC236}">
                <a16:creationId xmlns:a16="http://schemas.microsoft.com/office/drawing/2014/main" id="{2212E2E7-1DFF-5C79-71CD-BB7A7A93BC71}"/>
              </a:ext>
            </a:extLst>
          </p:cNvPr>
          <p:cNvPicPr>
            <a:picLocks noChangeAspect="1"/>
          </p:cNvPicPr>
          <p:nvPr/>
        </p:nvPicPr>
        <p:blipFill>
          <a:blip r:embed="rId13"/>
          <a:stretch>
            <a:fillRect/>
          </a:stretch>
        </p:blipFill>
        <p:spPr>
          <a:xfrm>
            <a:off x="5061568" y="781049"/>
            <a:ext cx="241300" cy="774700"/>
          </a:xfrm>
          <a:prstGeom prst="rect">
            <a:avLst/>
          </a:prstGeom>
        </p:spPr>
      </p:pic>
      <p:pic>
        <p:nvPicPr>
          <p:cNvPr id="24" name="Picture 23">
            <a:extLst>
              <a:ext uri="{FF2B5EF4-FFF2-40B4-BE49-F238E27FC236}">
                <a16:creationId xmlns:a16="http://schemas.microsoft.com/office/drawing/2014/main" id="{FDC9DC5A-486A-2A42-B3DC-58A711157F4E}"/>
              </a:ext>
            </a:extLst>
          </p:cNvPr>
          <p:cNvPicPr>
            <a:picLocks noChangeAspect="1"/>
          </p:cNvPicPr>
          <p:nvPr/>
        </p:nvPicPr>
        <p:blipFill>
          <a:blip r:embed="rId14"/>
          <a:stretch>
            <a:fillRect/>
          </a:stretch>
        </p:blipFill>
        <p:spPr>
          <a:xfrm>
            <a:off x="3689350" y="-2"/>
            <a:ext cx="4813300" cy="571500"/>
          </a:xfrm>
          <a:prstGeom prst="rect">
            <a:avLst/>
          </a:prstGeom>
        </p:spPr>
      </p:pic>
    </p:spTree>
    <p:extLst>
      <p:ext uri="{BB962C8B-B14F-4D97-AF65-F5344CB8AC3E}">
        <p14:creationId xmlns:p14="http://schemas.microsoft.com/office/powerpoint/2010/main" val="265135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blue and white gradient&#10;&#10;Description automatically generated">
            <a:extLst>
              <a:ext uri="{FF2B5EF4-FFF2-40B4-BE49-F238E27FC236}">
                <a16:creationId xmlns:a16="http://schemas.microsoft.com/office/drawing/2014/main" id="{D62CE0A6-4806-7302-A6C0-15318307DFCC}"/>
              </a:ext>
            </a:extLst>
          </p:cNvPr>
          <p:cNvPicPr>
            <a:picLocks noChangeAspect="1"/>
          </p:cNvPicPr>
          <p:nvPr/>
        </p:nvPicPr>
        <p:blipFill>
          <a:blip r:embed="rId3"/>
          <a:stretch>
            <a:fillRect/>
          </a:stretch>
        </p:blipFill>
        <p:spPr>
          <a:xfrm>
            <a:off x="0" y="-1"/>
            <a:ext cx="12192000" cy="6858000"/>
          </a:xfrm>
          <a:prstGeom prst="rect">
            <a:avLst/>
          </a:prstGeom>
        </p:spPr>
      </p:pic>
      <p:pic>
        <p:nvPicPr>
          <p:cNvPr id="21" name="Picture 20">
            <a:extLst>
              <a:ext uri="{FF2B5EF4-FFF2-40B4-BE49-F238E27FC236}">
                <a16:creationId xmlns:a16="http://schemas.microsoft.com/office/drawing/2014/main" id="{DB8A0BEB-172E-E876-6002-BB2B9A074662}"/>
              </a:ext>
            </a:extLst>
          </p:cNvPr>
          <p:cNvPicPr>
            <a:picLocks noChangeAspect="1"/>
          </p:cNvPicPr>
          <p:nvPr/>
        </p:nvPicPr>
        <p:blipFill>
          <a:blip r:embed="rId4"/>
          <a:stretch>
            <a:fillRect/>
          </a:stretch>
        </p:blipFill>
        <p:spPr>
          <a:xfrm>
            <a:off x="0" y="6496050"/>
            <a:ext cx="12192000" cy="355600"/>
          </a:xfrm>
          <a:prstGeom prst="rect">
            <a:avLst/>
          </a:prstGeom>
        </p:spPr>
      </p:pic>
      <p:pic>
        <p:nvPicPr>
          <p:cNvPr id="23" name="Picture 22" descr="A close-up of a basketball hoop&#10;&#10;Description automatically generated">
            <a:extLst>
              <a:ext uri="{FF2B5EF4-FFF2-40B4-BE49-F238E27FC236}">
                <a16:creationId xmlns:a16="http://schemas.microsoft.com/office/drawing/2014/main" id="{2D40999B-A816-1BBF-F4CD-0D940891414F}"/>
              </a:ext>
            </a:extLst>
          </p:cNvPr>
          <p:cNvPicPr>
            <a:picLocks noChangeAspect="1"/>
          </p:cNvPicPr>
          <p:nvPr/>
        </p:nvPicPr>
        <p:blipFill>
          <a:blip r:embed="rId5"/>
          <a:stretch>
            <a:fillRect/>
          </a:stretch>
        </p:blipFill>
        <p:spPr>
          <a:xfrm>
            <a:off x="7765762" y="2228850"/>
            <a:ext cx="2019300" cy="4267200"/>
          </a:xfrm>
          <a:prstGeom prst="rect">
            <a:avLst/>
          </a:prstGeom>
        </p:spPr>
      </p:pic>
      <p:pic>
        <p:nvPicPr>
          <p:cNvPr id="25" name="Picture 24" descr="A dotted line with green and red dots&#10;&#10;Description automatically generated">
            <a:extLst>
              <a:ext uri="{FF2B5EF4-FFF2-40B4-BE49-F238E27FC236}">
                <a16:creationId xmlns:a16="http://schemas.microsoft.com/office/drawing/2014/main" id="{35C07BE8-C23C-EC9D-36EB-B4DFBCFBD0DC}"/>
              </a:ext>
            </a:extLst>
          </p:cNvPr>
          <p:cNvPicPr>
            <a:picLocks noChangeAspect="1"/>
          </p:cNvPicPr>
          <p:nvPr/>
        </p:nvPicPr>
        <p:blipFill>
          <a:blip r:embed="rId6"/>
          <a:stretch>
            <a:fillRect/>
          </a:stretch>
        </p:blipFill>
        <p:spPr>
          <a:xfrm>
            <a:off x="3024043" y="1449536"/>
            <a:ext cx="5283200" cy="5219700"/>
          </a:xfrm>
          <a:prstGeom prst="rect">
            <a:avLst/>
          </a:prstGeom>
        </p:spPr>
      </p:pic>
      <p:pic>
        <p:nvPicPr>
          <p:cNvPr id="27" name="Picture 26" descr="A close up of a basketball&#10;&#10;Description automatically generated">
            <a:extLst>
              <a:ext uri="{FF2B5EF4-FFF2-40B4-BE49-F238E27FC236}">
                <a16:creationId xmlns:a16="http://schemas.microsoft.com/office/drawing/2014/main" id="{10F993E7-98C6-90B1-76B8-7E2242CC22E6}"/>
              </a:ext>
            </a:extLst>
          </p:cNvPr>
          <p:cNvPicPr>
            <a:picLocks noChangeAspect="1"/>
          </p:cNvPicPr>
          <p:nvPr/>
        </p:nvPicPr>
        <p:blipFill>
          <a:blip r:embed="rId7"/>
          <a:stretch>
            <a:fillRect/>
          </a:stretch>
        </p:blipFill>
        <p:spPr>
          <a:xfrm>
            <a:off x="2895888" y="4367646"/>
            <a:ext cx="381000" cy="381000"/>
          </a:xfrm>
          <a:prstGeom prst="rect">
            <a:avLst/>
          </a:prstGeom>
        </p:spPr>
      </p:pic>
      <p:pic>
        <p:nvPicPr>
          <p:cNvPr id="29" name="Picture 28" descr="A close up of a basketball&#10;&#10;Description automatically generated">
            <a:extLst>
              <a:ext uri="{FF2B5EF4-FFF2-40B4-BE49-F238E27FC236}">
                <a16:creationId xmlns:a16="http://schemas.microsoft.com/office/drawing/2014/main" id="{B7894710-3069-B35B-091D-3CE079F23564}"/>
              </a:ext>
            </a:extLst>
          </p:cNvPr>
          <p:cNvPicPr>
            <a:picLocks noChangeAspect="1"/>
          </p:cNvPicPr>
          <p:nvPr/>
        </p:nvPicPr>
        <p:blipFill>
          <a:blip r:embed="rId8"/>
          <a:stretch>
            <a:fillRect/>
          </a:stretch>
        </p:blipFill>
        <p:spPr>
          <a:xfrm>
            <a:off x="7512917" y="2473038"/>
            <a:ext cx="381000" cy="381000"/>
          </a:xfrm>
          <a:prstGeom prst="rect">
            <a:avLst/>
          </a:prstGeom>
        </p:spPr>
      </p:pic>
      <p:pic>
        <p:nvPicPr>
          <p:cNvPr id="31" name="Picture 30" descr="A white arrow with a black background&#10;&#10;Description automatically generated">
            <a:extLst>
              <a:ext uri="{FF2B5EF4-FFF2-40B4-BE49-F238E27FC236}">
                <a16:creationId xmlns:a16="http://schemas.microsoft.com/office/drawing/2014/main" id="{9596AC84-A840-1E17-1FF7-A8DABE85AEA2}"/>
              </a:ext>
            </a:extLst>
          </p:cNvPr>
          <p:cNvPicPr>
            <a:picLocks noChangeAspect="1"/>
          </p:cNvPicPr>
          <p:nvPr/>
        </p:nvPicPr>
        <p:blipFill>
          <a:blip r:embed="rId9"/>
          <a:stretch>
            <a:fillRect/>
          </a:stretch>
        </p:blipFill>
        <p:spPr>
          <a:xfrm>
            <a:off x="3016250" y="3293919"/>
            <a:ext cx="876300" cy="1295400"/>
          </a:xfrm>
          <a:prstGeom prst="rect">
            <a:avLst/>
          </a:prstGeom>
        </p:spPr>
      </p:pic>
      <p:pic>
        <p:nvPicPr>
          <p:cNvPr id="32" name="Picture 31" descr="A grey rectangular sign with white text&#10;&#10;Description automatically generated">
            <a:extLst>
              <a:ext uri="{FF2B5EF4-FFF2-40B4-BE49-F238E27FC236}">
                <a16:creationId xmlns:a16="http://schemas.microsoft.com/office/drawing/2014/main" id="{BFDA53D5-5702-D1D1-5953-14056EE6051B}"/>
              </a:ext>
            </a:extLst>
          </p:cNvPr>
          <p:cNvPicPr>
            <a:picLocks noChangeAspect="1"/>
          </p:cNvPicPr>
          <p:nvPr/>
        </p:nvPicPr>
        <p:blipFill>
          <a:blip r:embed="rId10"/>
          <a:stretch>
            <a:fillRect/>
          </a:stretch>
        </p:blipFill>
        <p:spPr>
          <a:xfrm>
            <a:off x="5505450" y="838651"/>
            <a:ext cx="1638300" cy="584200"/>
          </a:xfrm>
          <a:prstGeom prst="rect">
            <a:avLst/>
          </a:prstGeom>
        </p:spPr>
      </p:pic>
      <p:pic>
        <p:nvPicPr>
          <p:cNvPr id="33" name="Picture 32">
            <a:extLst>
              <a:ext uri="{FF2B5EF4-FFF2-40B4-BE49-F238E27FC236}">
                <a16:creationId xmlns:a16="http://schemas.microsoft.com/office/drawing/2014/main" id="{B15761F2-D555-5576-3EBD-F217B30BE929}"/>
              </a:ext>
            </a:extLst>
          </p:cNvPr>
          <p:cNvPicPr>
            <a:picLocks noChangeAspect="1"/>
          </p:cNvPicPr>
          <p:nvPr/>
        </p:nvPicPr>
        <p:blipFill>
          <a:blip r:embed="rId11"/>
          <a:stretch>
            <a:fillRect/>
          </a:stretch>
        </p:blipFill>
        <p:spPr>
          <a:xfrm>
            <a:off x="5061568" y="781049"/>
            <a:ext cx="241300" cy="774700"/>
          </a:xfrm>
          <a:prstGeom prst="rect">
            <a:avLst/>
          </a:prstGeom>
        </p:spPr>
      </p:pic>
      <p:pic>
        <p:nvPicPr>
          <p:cNvPr id="34" name="Picture 33">
            <a:extLst>
              <a:ext uri="{FF2B5EF4-FFF2-40B4-BE49-F238E27FC236}">
                <a16:creationId xmlns:a16="http://schemas.microsoft.com/office/drawing/2014/main" id="{875E49D1-9A9A-0897-89E8-F8AE20B60AAA}"/>
              </a:ext>
            </a:extLst>
          </p:cNvPr>
          <p:cNvPicPr>
            <a:picLocks noChangeAspect="1"/>
          </p:cNvPicPr>
          <p:nvPr/>
        </p:nvPicPr>
        <p:blipFill>
          <a:blip r:embed="rId12"/>
          <a:stretch>
            <a:fillRect/>
          </a:stretch>
        </p:blipFill>
        <p:spPr>
          <a:xfrm>
            <a:off x="3689350" y="-2"/>
            <a:ext cx="4813300" cy="571500"/>
          </a:xfrm>
          <a:prstGeom prst="rect">
            <a:avLst/>
          </a:prstGeom>
        </p:spPr>
      </p:pic>
    </p:spTree>
    <p:extLst>
      <p:ext uri="{BB962C8B-B14F-4D97-AF65-F5344CB8AC3E}">
        <p14:creationId xmlns:p14="http://schemas.microsoft.com/office/powerpoint/2010/main" val="40821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gradient&#10;&#10;Description automatically generated">
            <a:extLst>
              <a:ext uri="{FF2B5EF4-FFF2-40B4-BE49-F238E27FC236}">
                <a16:creationId xmlns:a16="http://schemas.microsoft.com/office/drawing/2014/main" id="{75784457-428E-9E0F-4077-0F3246EE8E75}"/>
              </a:ext>
            </a:extLst>
          </p:cNvPr>
          <p:cNvPicPr>
            <a:picLocks noChangeAspect="1"/>
          </p:cNvPicPr>
          <p:nvPr/>
        </p:nvPicPr>
        <p:blipFill>
          <a:blip r:embed="rId3"/>
          <a:stretch>
            <a:fillRect/>
          </a:stretch>
        </p:blipFill>
        <p:spPr>
          <a:xfrm>
            <a:off x="0" y="-1"/>
            <a:ext cx="12192000" cy="6858000"/>
          </a:xfrm>
          <a:prstGeom prst="rect">
            <a:avLst/>
          </a:prstGeom>
        </p:spPr>
      </p:pic>
      <p:pic>
        <p:nvPicPr>
          <p:cNvPr id="9" name="Picture 8" descr="A close up of a football&#10;&#10;Description automatically generated">
            <a:extLst>
              <a:ext uri="{FF2B5EF4-FFF2-40B4-BE49-F238E27FC236}">
                <a16:creationId xmlns:a16="http://schemas.microsoft.com/office/drawing/2014/main" id="{9AF765E8-8F02-AFAF-26F6-C58CCB77DCFE}"/>
              </a:ext>
            </a:extLst>
          </p:cNvPr>
          <p:cNvPicPr>
            <a:picLocks noChangeAspect="1"/>
          </p:cNvPicPr>
          <p:nvPr/>
        </p:nvPicPr>
        <p:blipFill>
          <a:blip r:embed="rId4"/>
          <a:stretch>
            <a:fillRect/>
          </a:stretch>
        </p:blipFill>
        <p:spPr>
          <a:xfrm>
            <a:off x="916133" y="5937825"/>
            <a:ext cx="342900" cy="444500"/>
          </a:xfrm>
          <a:prstGeom prst="rect">
            <a:avLst/>
          </a:prstGeom>
        </p:spPr>
      </p:pic>
      <p:pic>
        <p:nvPicPr>
          <p:cNvPr id="11" name="Picture 10" descr="A yellow corner of a black background&#10;&#10;Description automatically generated with medium confidence">
            <a:extLst>
              <a:ext uri="{FF2B5EF4-FFF2-40B4-BE49-F238E27FC236}">
                <a16:creationId xmlns:a16="http://schemas.microsoft.com/office/drawing/2014/main" id="{A7C6293F-01B5-8C74-471F-58DCF02512D5}"/>
              </a:ext>
            </a:extLst>
          </p:cNvPr>
          <p:cNvPicPr>
            <a:picLocks noChangeAspect="1"/>
          </p:cNvPicPr>
          <p:nvPr/>
        </p:nvPicPr>
        <p:blipFill>
          <a:blip r:embed="rId5"/>
          <a:stretch>
            <a:fillRect/>
          </a:stretch>
        </p:blipFill>
        <p:spPr>
          <a:xfrm>
            <a:off x="9946409" y="1535544"/>
            <a:ext cx="1498600" cy="4826000"/>
          </a:xfrm>
          <a:prstGeom prst="rect">
            <a:avLst/>
          </a:prstGeom>
        </p:spPr>
      </p:pic>
      <p:pic>
        <p:nvPicPr>
          <p:cNvPr id="15" name="Picture 14">
            <a:extLst>
              <a:ext uri="{FF2B5EF4-FFF2-40B4-BE49-F238E27FC236}">
                <a16:creationId xmlns:a16="http://schemas.microsoft.com/office/drawing/2014/main" id="{C01F07D9-CEDC-2373-AF29-FE08ED0919D0}"/>
              </a:ext>
            </a:extLst>
          </p:cNvPr>
          <p:cNvPicPr>
            <a:picLocks noChangeAspect="1"/>
          </p:cNvPicPr>
          <p:nvPr/>
        </p:nvPicPr>
        <p:blipFill>
          <a:blip r:embed="rId6"/>
          <a:stretch>
            <a:fillRect/>
          </a:stretch>
        </p:blipFill>
        <p:spPr>
          <a:xfrm>
            <a:off x="0" y="6324600"/>
            <a:ext cx="12192000" cy="533400"/>
          </a:xfrm>
          <a:prstGeom prst="rect">
            <a:avLst/>
          </a:prstGeom>
        </p:spPr>
      </p:pic>
      <p:pic>
        <p:nvPicPr>
          <p:cNvPr id="17" name="Picture 16" descr="A green curved object with black background&#10;&#10;Description automatically generated">
            <a:extLst>
              <a:ext uri="{FF2B5EF4-FFF2-40B4-BE49-F238E27FC236}">
                <a16:creationId xmlns:a16="http://schemas.microsoft.com/office/drawing/2014/main" id="{C56629FB-B4B6-CF6F-5F68-A9B42F6D5B36}"/>
              </a:ext>
            </a:extLst>
          </p:cNvPr>
          <p:cNvPicPr>
            <a:picLocks noChangeAspect="1"/>
          </p:cNvPicPr>
          <p:nvPr/>
        </p:nvPicPr>
        <p:blipFill>
          <a:blip r:embed="rId7"/>
          <a:stretch>
            <a:fillRect/>
          </a:stretch>
        </p:blipFill>
        <p:spPr>
          <a:xfrm>
            <a:off x="588818" y="-159904"/>
            <a:ext cx="13716000" cy="6616700"/>
          </a:xfrm>
          <a:prstGeom prst="rect">
            <a:avLst/>
          </a:prstGeom>
        </p:spPr>
      </p:pic>
      <p:pic>
        <p:nvPicPr>
          <p:cNvPr id="13" name="Picture 12" descr="A yellow pole with a black background&#10;&#10;Description automatically generated">
            <a:extLst>
              <a:ext uri="{FF2B5EF4-FFF2-40B4-BE49-F238E27FC236}">
                <a16:creationId xmlns:a16="http://schemas.microsoft.com/office/drawing/2014/main" id="{720AA442-3642-B013-C2FF-9E9295BAA7B6}"/>
              </a:ext>
            </a:extLst>
          </p:cNvPr>
          <p:cNvPicPr>
            <a:picLocks noChangeAspect="1"/>
          </p:cNvPicPr>
          <p:nvPr/>
        </p:nvPicPr>
        <p:blipFill>
          <a:blip r:embed="rId8"/>
          <a:stretch>
            <a:fillRect/>
          </a:stretch>
        </p:blipFill>
        <p:spPr>
          <a:xfrm>
            <a:off x="9946409" y="1535545"/>
            <a:ext cx="1498600" cy="4826000"/>
          </a:xfrm>
          <a:prstGeom prst="rect">
            <a:avLst/>
          </a:prstGeom>
        </p:spPr>
      </p:pic>
      <p:pic>
        <p:nvPicPr>
          <p:cNvPr id="18" name="Picture 17" descr="A grey rectangular sign with white text&#10;&#10;Description automatically generated">
            <a:extLst>
              <a:ext uri="{FF2B5EF4-FFF2-40B4-BE49-F238E27FC236}">
                <a16:creationId xmlns:a16="http://schemas.microsoft.com/office/drawing/2014/main" id="{80A910CF-13E4-A496-9E44-CD6A26BB5471}"/>
              </a:ext>
            </a:extLst>
          </p:cNvPr>
          <p:cNvPicPr>
            <a:picLocks noChangeAspect="1"/>
          </p:cNvPicPr>
          <p:nvPr/>
        </p:nvPicPr>
        <p:blipFill>
          <a:blip r:embed="rId9"/>
          <a:stretch>
            <a:fillRect/>
          </a:stretch>
        </p:blipFill>
        <p:spPr>
          <a:xfrm>
            <a:off x="5505450" y="838651"/>
            <a:ext cx="1638300" cy="584200"/>
          </a:xfrm>
          <a:prstGeom prst="rect">
            <a:avLst/>
          </a:prstGeom>
        </p:spPr>
      </p:pic>
      <p:pic>
        <p:nvPicPr>
          <p:cNvPr id="19" name="Picture 18">
            <a:extLst>
              <a:ext uri="{FF2B5EF4-FFF2-40B4-BE49-F238E27FC236}">
                <a16:creationId xmlns:a16="http://schemas.microsoft.com/office/drawing/2014/main" id="{6E01F574-047F-D8F0-9B61-5A9140EA387B}"/>
              </a:ext>
            </a:extLst>
          </p:cNvPr>
          <p:cNvPicPr>
            <a:picLocks noChangeAspect="1"/>
          </p:cNvPicPr>
          <p:nvPr/>
        </p:nvPicPr>
        <p:blipFill>
          <a:blip r:embed="rId10"/>
          <a:stretch>
            <a:fillRect/>
          </a:stretch>
        </p:blipFill>
        <p:spPr>
          <a:xfrm>
            <a:off x="5061568" y="781049"/>
            <a:ext cx="241300" cy="774700"/>
          </a:xfrm>
          <a:prstGeom prst="rect">
            <a:avLst/>
          </a:prstGeom>
        </p:spPr>
      </p:pic>
      <p:pic>
        <p:nvPicPr>
          <p:cNvPr id="20" name="Picture 19">
            <a:extLst>
              <a:ext uri="{FF2B5EF4-FFF2-40B4-BE49-F238E27FC236}">
                <a16:creationId xmlns:a16="http://schemas.microsoft.com/office/drawing/2014/main" id="{A4C5E72B-0331-B2B0-E8BC-E7CBC6488FAD}"/>
              </a:ext>
            </a:extLst>
          </p:cNvPr>
          <p:cNvPicPr>
            <a:picLocks noChangeAspect="1"/>
          </p:cNvPicPr>
          <p:nvPr/>
        </p:nvPicPr>
        <p:blipFill>
          <a:blip r:embed="rId11"/>
          <a:stretch>
            <a:fillRect/>
          </a:stretch>
        </p:blipFill>
        <p:spPr>
          <a:xfrm>
            <a:off x="3689350" y="-2"/>
            <a:ext cx="4813300" cy="571500"/>
          </a:xfrm>
          <a:prstGeom prst="rect">
            <a:avLst/>
          </a:prstGeom>
        </p:spPr>
      </p:pic>
    </p:spTree>
    <p:extLst>
      <p:ext uri="{BB962C8B-B14F-4D97-AF65-F5344CB8AC3E}">
        <p14:creationId xmlns:p14="http://schemas.microsoft.com/office/powerpoint/2010/main" val="323762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gradient&#10;&#10;Description automatically generated">
            <a:extLst>
              <a:ext uri="{FF2B5EF4-FFF2-40B4-BE49-F238E27FC236}">
                <a16:creationId xmlns:a16="http://schemas.microsoft.com/office/drawing/2014/main" id="{D0426977-8B50-DA51-B015-41D52225F2F2}"/>
              </a:ext>
            </a:extLst>
          </p:cNvPr>
          <p:cNvPicPr>
            <a:picLocks noChangeAspect="1"/>
          </p:cNvPicPr>
          <p:nvPr/>
        </p:nvPicPr>
        <p:blipFill>
          <a:blip r:embed="rId3"/>
          <a:stretch>
            <a:fillRect/>
          </a:stretch>
        </p:blipFill>
        <p:spPr>
          <a:xfrm>
            <a:off x="0" y="-1"/>
            <a:ext cx="12192000" cy="6858000"/>
          </a:xfrm>
          <a:prstGeom prst="rect">
            <a:avLst/>
          </a:prstGeom>
        </p:spPr>
      </p:pic>
      <p:pic>
        <p:nvPicPr>
          <p:cNvPr id="7" name="Picture 6" descr="A white and grey container with a blue handle&#10;&#10;Description automatically generated">
            <a:extLst>
              <a:ext uri="{FF2B5EF4-FFF2-40B4-BE49-F238E27FC236}">
                <a16:creationId xmlns:a16="http://schemas.microsoft.com/office/drawing/2014/main" id="{E3052146-9DCA-770D-59B2-7E17FF1F66AD}"/>
              </a:ext>
            </a:extLst>
          </p:cNvPr>
          <p:cNvPicPr>
            <a:picLocks noChangeAspect="1"/>
          </p:cNvPicPr>
          <p:nvPr/>
        </p:nvPicPr>
        <p:blipFill>
          <a:blip r:embed="rId4"/>
          <a:stretch>
            <a:fillRect/>
          </a:stretch>
        </p:blipFill>
        <p:spPr>
          <a:xfrm>
            <a:off x="8700654" y="1877869"/>
            <a:ext cx="2438400" cy="3314700"/>
          </a:xfrm>
          <a:prstGeom prst="rect">
            <a:avLst/>
          </a:prstGeom>
        </p:spPr>
      </p:pic>
      <p:pic>
        <p:nvPicPr>
          <p:cNvPr id="9" name="Picture 8" descr="A blue and green tube&#10;&#10;Description automatically generated">
            <a:extLst>
              <a:ext uri="{FF2B5EF4-FFF2-40B4-BE49-F238E27FC236}">
                <a16:creationId xmlns:a16="http://schemas.microsoft.com/office/drawing/2014/main" id="{3D1C8B9D-169B-AAE0-893D-D7D574EE2A6A}"/>
              </a:ext>
            </a:extLst>
          </p:cNvPr>
          <p:cNvPicPr>
            <a:picLocks noChangeAspect="1"/>
          </p:cNvPicPr>
          <p:nvPr/>
        </p:nvPicPr>
        <p:blipFill>
          <a:blip r:embed="rId5"/>
          <a:stretch>
            <a:fillRect/>
          </a:stretch>
        </p:blipFill>
        <p:spPr>
          <a:xfrm>
            <a:off x="461819" y="2385869"/>
            <a:ext cx="7366000" cy="2806700"/>
          </a:xfrm>
          <a:prstGeom prst="rect">
            <a:avLst/>
          </a:prstGeom>
        </p:spPr>
      </p:pic>
      <p:pic>
        <p:nvPicPr>
          <p:cNvPr id="11" name="Picture 10" descr="A blue and green tube&#10;&#10;Description automatically generated">
            <a:extLst>
              <a:ext uri="{FF2B5EF4-FFF2-40B4-BE49-F238E27FC236}">
                <a16:creationId xmlns:a16="http://schemas.microsoft.com/office/drawing/2014/main" id="{4202C60A-8177-6BBD-3D43-C6A26C585B78}"/>
              </a:ext>
            </a:extLst>
          </p:cNvPr>
          <p:cNvPicPr>
            <a:picLocks noChangeAspect="1"/>
          </p:cNvPicPr>
          <p:nvPr/>
        </p:nvPicPr>
        <p:blipFill>
          <a:blip r:embed="rId6"/>
          <a:stretch>
            <a:fillRect/>
          </a:stretch>
        </p:blipFill>
        <p:spPr>
          <a:xfrm>
            <a:off x="461819" y="2933123"/>
            <a:ext cx="5283200" cy="2654300"/>
          </a:xfrm>
          <a:prstGeom prst="rect">
            <a:avLst/>
          </a:prstGeom>
        </p:spPr>
      </p:pic>
      <p:pic>
        <p:nvPicPr>
          <p:cNvPr id="12" name="Picture 11" descr="A grey rectangular sign with white text&#10;&#10;Description automatically generated">
            <a:extLst>
              <a:ext uri="{FF2B5EF4-FFF2-40B4-BE49-F238E27FC236}">
                <a16:creationId xmlns:a16="http://schemas.microsoft.com/office/drawing/2014/main" id="{4324347E-E693-8E9E-C3C8-38C5632807A1}"/>
              </a:ext>
            </a:extLst>
          </p:cNvPr>
          <p:cNvPicPr>
            <a:picLocks noChangeAspect="1"/>
          </p:cNvPicPr>
          <p:nvPr/>
        </p:nvPicPr>
        <p:blipFill>
          <a:blip r:embed="rId7"/>
          <a:stretch>
            <a:fillRect/>
          </a:stretch>
        </p:blipFill>
        <p:spPr>
          <a:xfrm>
            <a:off x="5505450" y="838651"/>
            <a:ext cx="1638300" cy="584200"/>
          </a:xfrm>
          <a:prstGeom prst="rect">
            <a:avLst/>
          </a:prstGeom>
        </p:spPr>
      </p:pic>
      <p:pic>
        <p:nvPicPr>
          <p:cNvPr id="13" name="Picture 12">
            <a:extLst>
              <a:ext uri="{FF2B5EF4-FFF2-40B4-BE49-F238E27FC236}">
                <a16:creationId xmlns:a16="http://schemas.microsoft.com/office/drawing/2014/main" id="{808A09A0-4FB9-9D24-1F7D-0D1655671A08}"/>
              </a:ext>
            </a:extLst>
          </p:cNvPr>
          <p:cNvPicPr>
            <a:picLocks noChangeAspect="1"/>
          </p:cNvPicPr>
          <p:nvPr/>
        </p:nvPicPr>
        <p:blipFill>
          <a:blip r:embed="rId8"/>
          <a:stretch>
            <a:fillRect/>
          </a:stretch>
        </p:blipFill>
        <p:spPr>
          <a:xfrm>
            <a:off x="5061568" y="781049"/>
            <a:ext cx="241300" cy="774700"/>
          </a:xfrm>
          <a:prstGeom prst="rect">
            <a:avLst/>
          </a:prstGeom>
        </p:spPr>
      </p:pic>
      <p:pic>
        <p:nvPicPr>
          <p:cNvPr id="14" name="Picture 13">
            <a:extLst>
              <a:ext uri="{FF2B5EF4-FFF2-40B4-BE49-F238E27FC236}">
                <a16:creationId xmlns:a16="http://schemas.microsoft.com/office/drawing/2014/main" id="{5C0147F9-CF82-5C73-2326-2D7510F1A4A5}"/>
              </a:ext>
            </a:extLst>
          </p:cNvPr>
          <p:cNvPicPr>
            <a:picLocks noChangeAspect="1"/>
          </p:cNvPicPr>
          <p:nvPr/>
        </p:nvPicPr>
        <p:blipFill>
          <a:blip r:embed="rId9"/>
          <a:stretch>
            <a:fillRect/>
          </a:stretch>
        </p:blipFill>
        <p:spPr>
          <a:xfrm>
            <a:off x="3689350" y="-2"/>
            <a:ext cx="4813300" cy="571500"/>
          </a:xfrm>
          <a:prstGeom prst="rect">
            <a:avLst/>
          </a:prstGeom>
        </p:spPr>
      </p:pic>
    </p:spTree>
    <p:extLst>
      <p:ext uri="{BB962C8B-B14F-4D97-AF65-F5344CB8AC3E}">
        <p14:creationId xmlns:p14="http://schemas.microsoft.com/office/powerpoint/2010/main" val="322195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gradient&#10;&#10;Description automatically generated">
            <a:extLst>
              <a:ext uri="{FF2B5EF4-FFF2-40B4-BE49-F238E27FC236}">
                <a16:creationId xmlns:a16="http://schemas.microsoft.com/office/drawing/2014/main" id="{AF896E37-1F4E-F497-EB00-28B3CCF52800}"/>
              </a:ext>
            </a:extLst>
          </p:cNvPr>
          <p:cNvPicPr>
            <a:picLocks noChangeAspect="1"/>
          </p:cNvPicPr>
          <p:nvPr/>
        </p:nvPicPr>
        <p:blipFill>
          <a:blip r:embed="rId3"/>
          <a:stretch>
            <a:fillRect/>
          </a:stretch>
        </p:blipFill>
        <p:spPr>
          <a:xfrm>
            <a:off x="0" y="-1"/>
            <a:ext cx="12192000" cy="6858000"/>
          </a:xfrm>
          <a:prstGeom prst="rect">
            <a:avLst/>
          </a:prstGeom>
        </p:spPr>
      </p:pic>
      <p:pic>
        <p:nvPicPr>
          <p:cNvPr id="25" name="Picture 24">
            <a:extLst>
              <a:ext uri="{FF2B5EF4-FFF2-40B4-BE49-F238E27FC236}">
                <a16:creationId xmlns:a16="http://schemas.microsoft.com/office/drawing/2014/main" id="{D06F4E80-85AA-65A6-359F-0D99D3FB5DEE}"/>
              </a:ext>
            </a:extLst>
          </p:cNvPr>
          <p:cNvPicPr>
            <a:picLocks noChangeAspect="1"/>
          </p:cNvPicPr>
          <p:nvPr/>
        </p:nvPicPr>
        <p:blipFill>
          <a:blip r:embed="rId4"/>
          <a:stretch>
            <a:fillRect/>
          </a:stretch>
        </p:blipFill>
        <p:spPr>
          <a:xfrm>
            <a:off x="66096" y="2766289"/>
            <a:ext cx="10642600" cy="368300"/>
          </a:xfrm>
          <a:prstGeom prst="rect">
            <a:avLst/>
          </a:prstGeom>
        </p:spPr>
      </p:pic>
      <p:pic>
        <p:nvPicPr>
          <p:cNvPr id="7" name="Picture 6">
            <a:extLst>
              <a:ext uri="{FF2B5EF4-FFF2-40B4-BE49-F238E27FC236}">
                <a16:creationId xmlns:a16="http://schemas.microsoft.com/office/drawing/2014/main" id="{BA7AA67D-278F-E3C5-8472-179366E41318}"/>
              </a:ext>
            </a:extLst>
          </p:cNvPr>
          <p:cNvPicPr>
            <a:picLocks noChangeAspect="1"/>
          </p:cNvPicPr>
          <p:nvPr/>
        </p:nvPicPr>
        <p:blipFill>
          <a:blip r:embed="rId5"/>
          <a:stretch>
            <a:fillRect/>
          </a:stretch>
        </p:blipFill>
        <p:spPr>
          <a:xfrm>
            <a:off x="0" y="6438610"/>
            <a:ext cx="12192000" cy="419100"/>
          </a:xfrm>
          <a:prstGeom prst="rect">
            <a:avLst/>
          </a:prstGeom>
        </p:spPr>
      </p:pic>
      <p:pic>
        <p:nvPicPr>
          <p:cNvPr id="27" name="Picture 26">
            <a:extLst>
              <a:ext uri="{FF2B5EF4-FFF2-40B4-BE49-F238E27FC236}">
                <a16:creationId xmlns:a16="http://schemas.microsoft.com/office/drawing/2014/main" id="{BD5EE44D-57CF-D516-1C56-4A6382E4F4CF}"/>
              </a:ext>
            </a:extLst>
          </p:cNvPr>
          <p:cNvPicPr>
            <a:picLocks noChangeAspect="1"/>
          </p:cNvPicPr>
          <p:nvPr/>
        </p:nvPicPr>
        <p:blipFill>
          <a:blip r:embed="rId6"/>
          <a:stretch>
            <a:fillRect/>
          </a:stretch>
        </p:blipFill>
        <p:spPr>
          <a:xfrm>
            <a:off x="65519" y="3130549"/>
            <a:ext cx="10642600" cy="381000"/>
          </a:xfrm>
          <a:prstGeom prst="rect">
            <a:avLst/>
          </a:prstGeom>
        </p:spPr>
      </p:pic>
      <p:pic>
        <p:nvPicPr>
          <p:cNvPr id="9" name="Picture 8" descr="A grey background with white text&#10;&#10;Description automatically generated">
            <a:extLst>
              <a:ext uri="{FF2B5EF4-FFF2-40B4-BE49-F238E27FC236}">
                <a16:creationId xmlns:a16="http://schemas.microsoft.com/office/drawing/2014/main" id="{DDCF9408-302F-9CCA-7D96-2B952B12D5D2}"/>
              </a:ext>
            </a:extLst>
          </p:cNvPr>
          <p:cNvPicPr>
            <a:picLocks noChangeAspect="1"/>
          </p:cNvPicPr>
          <p:nvPr/>
        </p:nvPicPr>
        <p:blipFill>
          <a:blip r:embed="rId7"/>
          <a:stretch>
            <a:fillRect/>
          </a:stretch>
        </p:blipFill>
        <p:spPr>
          <a:xfrm>
            <a:off x="7260937" y="4128219"/>
            <a:ext cx="2616200" cy="469900"/>
          </a:xfrm>
          <a:prstGeom prst="rect">
            <a:avLst/>
          </a:prstGeom>
        </p:spPr>
      </p:pic>
      <p:pic>
        <p:nvPicPr>
          <p:cNvPr id="11" name="Picture 10" descr="A close up of a baseball&#10;&#10;Description automatically generated">
            <a:extLst>
              <a:ext uri="{FF2B5EF4-FFF2-40B4-BE49-F238E27FC236}">
                <a16:creationId xmlns:a16="http://schemas.microsoft.com/office/drawing/2014/main" id="{104938DC-AC9A-7B63-8450-74D63338FADD}"/>
              </a:ext>
            </a:extLst>
          </p:cNvPr>
          <p:cNvPicPr>
            <a:picLocks noChangeAspect="1"/>
          </p:cNvPicPr>
          <p:nvPr/>
        </p:nvPicPr>
        <p:blipFill>
          <a:blip r:embed="rId8"/>
          <a:stretch>
            <a:fillRect/>
          </a:stretch>
        </p:blipFill>
        <p:spPr>
          <a:xfrm>
            <a:off x="10704946" y="5840267"/>
            <a:ext cx="317500" cy="317500"/>
          </a:xfrm>
          <a:prstGeom prst="rect">
            <a:avLst/>
          </a:prstGeom>
        </p:spPr>
      </p:pic>
      <p:pic>
        <p:nvPicPr>
          <p:cNvPr id="13" name="Picture 12" descr="A close up of a baseball&#10;&#10;Description automatically generated">
            <a:extLst>
              <a:ext uri="{FF2B5EF4-FFF2-40B4-BE49-F238E27FC236}">
                <a16:creationId xmlns:a16="http://schemas.microsoft.com/office/drawing/2014/main" id="{C9132FC2-FF69-E9B0-8326-6406D1284942}"/>
              </a:ext>
            </a:extLst>
          </p:cNvPr>
          <p:cNvPicPr>
            <a:picLocks noChangeAspect="1"/>
          </p:cNvPicPr>
          <p:nvPr/>
        </p:nvPicPr>
        <p:blipFill>
          <a:blip r:embed="rId9"/>
          <a:stretch>
            <a:fillRect/>
          </a:stretch>
        </p:blipFill>
        <p:spPr>
          <a:xfrm>
            <a:off x="10709564" y="3796721"/>
            <a:ext cx="317500" cy="317500"/>
          </a:xfrm>
          <a:prstGeom prst="rect">
            <a:avLst/>
          </a:prstGeom>
        </p:spPr>
      </p:pic>
      <p:pic>
        <p:nvPicPr>
          <p:cNvPr id="15" name="Picture 14">
            <a:extLst>
              <a:ext uri="{FF2B5EF4-FFF2-40B4-BE49-F238E27FC236}">
                <a16:creationId xmlns:a16="http://schemas.microsoft.com/office/drawing/2014/main" id="{FD29EE85-80EE-F89B-23B3-4B0673C3BA92}"/>
              </a:ext>
            </a:extLst>
          </p:cNvPr>
          <p:cNvPicPr>
            <a:picLocks noChangeAspect="1"/>
          </p:cNvPicPr>
          <p:nvPr/>
        </p:nvPicPr>
        <p:blipFill>
          <a:blip r:embed="rId10"/>
          <a:stretch>
            <a:fillRect/>
          </a:stretch>
        </p:blipFill>
        <p:spPr>
          <a:xfrm>
            <a:off x="10722264" y="4115951"/>
            <a:ext cx="292100" cy="1689100"/>
          </a:xfrm>
          <a:prstGeom prst="rect">
            <a:avLst/>
          </a:prstGeom>
        </p:spPr>
      </p:pic>
      <p:pic>
        <p:nvPicPr>
          <p:cNvPr id="17" name="Picture 16" descr="A grey and white sign with white text&#10;&#10;Description automatically generated">
            <a:extLst>
              <a:ext uri="{FF2B5EF4-FFF2-40B4-BE49-F238E27FC236}">
                <a16:creationId xmlns:a16="http://schemas.microsoft.com/office/drawing/2014/main" id="{35ED6D85-DB45-EB61-892A-4682310359BF}"/>
              </a:ext>
            </a:extLst>
          </p:cNvPr>
          <p:cNvPicPr>
            <a:picLocks noChangeAspect="1"/>
          </p:cNvPicPr>
          <p:nvPr/>
        </p:nvPicPr>
        <p:blipFill>
          <a:blip r:embed="rId11"/>
          <a:stretch>
            <a:fillRect/>
          </a:stretch>
        </p:blipFill>
        <p:spPr>
          <a:xfrm>
            <a:off x="370608" y="914108"/>
            <a:ext cx="3086100" cy="584200"/>
          </a:xfrm>
          <a:prstGeom prst="rect">
            <a:avLst/>
          </a:prstGeom>
        </p:spPr>
      </p:pic>
      <p:pic>
        <p:nvPicPr>
          <p:cNvPr id="19" name="Picture 18">
            <a:extLst>
              <a:ext uri="{FF2B5EF4-FFF2-40B4-BE49-F238E27FC236}">
                <a16:creationId xmlns:a16="http://schemas.microsoft.com/office/drawing/2014/main" id="{772AC6EC-F105-0F2D-C545-E8F1F315ADD9}"/>
              </a:ext>
            </a:extLst>
          </p:cNvPr>
          <p:cNvPicPr>
            <a:picLocks noChangeAspect="1"/>
          </p:cNvPicPr>
          <p:nvPr/>
        </p:nvPicPr>
        <p:blipFill>
          <a:blip r:embed="rId12"/>
          <a:stretch>
            <a:fillRect/>
          </a:stretch>
        </p:blipFill>
        <p:spPr>
          <a:xfrm>
            <a:off x="62346" y="1650997"/>
            <a:ext cx="10642600" cy="381000"/>
          </a:xfrm>
          <a:prstGeom prst="rect">
            <a:avLst/>
          </a:prstGeom>
        </p:spPr>
      </p:pic>
      <p:pic>
        <p:nvPicPr>
          <p:cNvPr id="21" name="Picture 20">
            <a:extLst>
              <a:ext uri="{FF2B5EF4-FFF2-40B4-BE49-F238E27FC236}">
                <a16:creationId xmlns:a16="http://schemas.microsoft.com/office/drawing/2014/main" id="{A37286B2-B244-C906-C2AA-9132DC2A316F}"/>
              </a:ext>
            </a:extLst>
          </p:cNvPr>
          <p:cNvPicPr>
            <a:picLocks noChangeAspect="1"/>
          </p:cNvPicPr>
          <p:nvPr/>
        </p:nvPicPr>
        <p:blipFill>
          <a:blip r:embed="rId13"/>
          <a:stretch>
            <a:fillRect/>
          </a:stretch>
        </p:blipFill>
        <p:spPr>
          <a:xfrm>
            <a:off x="62346" y="2385291"/>
            <a:ext cx="10642600" cy="381000"/>
          </a:xfrm>
          <a:prstGeom prst="rect">
            <a:avLst/>
          </a:prstGeom>
        </p:spPr>
      </p:pic>
      <p:pic>
        <p:nvPicPr>
          <p:cNvPr id="23" name="Picture 22">
            <a:extLst>
              <a:ext uri="{FF2B5EF4-FFF2-40B4-BE49-F238E27FC236}">
                <a16:creationId xmlns:a16="http://schemas.microsoft.com/office/drawing/2014/main" id="{FE4334F1-8BD6-F9C8-A562-F7B41073ACC9}"/>
              </a:ext>
            </a:extLst>
          </p:cNvPr>
          <p:cNvPicPr>
            <a:picLocks noChangeAspect="1"/>
          </p:cNvPicPr>
          <p:nvPr/>
        </p:nvPicPr>
        <p:blipFill>
          <a:blip r:embed="rId14"/>
          <a:stretch>
            <a:fillRect/>
          </a:stretch>
        </p:blipFill>
        <p:spPr>
          <a:xfrm>
            <a:off x="62346" y="2026226"/>
            <a:ext cx="10642600" cy="368300"/>
          </a:xfrm>
          <a:prstGeom prst="rect">
            <a:avLst/>
          </a:prstGeom>
        </p:spPr>
      </p:pic>
      <p:pic>
        <p:nvPicPr>
          <p:cNvPr id="29" name="Picture 28" descr="A grey rectangular object with white text&#10;&#10;Description automatically generated">
            <a:extLst>
              <a:ext uri="{FF2B5EF4-FFF2-40B4-BE49-F238E27FC236}">
                <a16:creationId xmlns:a16="http://schemas.microsoft.com/office/drawing/2014/main" id="{A33383D6-6BE2-7976-9F6E-A3998D1631BF}"/>
              </a:ext>
            </a:extLst>
          </p:cNvPr>
          <p:cNvPicPr>
            <a:picLocks noChangeAspect="1"/>
          </p:cNvPicPr>
          <p:nvPr/>
        </p:nvPicPr>
        <p:blipFill>
          <a:blip r:embed="rId15"/>
          <a:stretch>
            <a:fillRect/>
          </a:stretch>
        </p:blipFill>
        <p:spPr>
          <a:xfrm>
            <a:off x="1149927" y="3843192"/>
            <a:ext cx="2108200" cy="1181100"/>
          </a:xfrm>
          <a:prstGeom prst="rect">
            <a:avLst/>
          </a:prstGeom>
        </p:spPr>
      </p:pic>
      <p:pic>
        <p:nvPicPr>
          <p:cNvPr id="31" name="Picture 30" descr="A black background with white text&#10;&#10;Description automatically generated">
            <a:extLst>
              <a:ext uri="{FF2B5EF4-FFF2-40B4-BE49-F238E27FC236}">
                <a16:creationId xmlns:a16="http://schemas.microsoft.com/office/drawing/2014/main" id="{D7DC364D-C54D-FCEE-B5A5-F8300DF8B961}"/>
              </a:ext>
            </a:extLst>
          </p:cNvPr>
          <p:cNvPicPr>
            <a:picLocks noChangeAspect="1"/>
          </p:cNvPicPr>
          <p:nvPr/>
        </p:nvPicPr>
        <p:blipFill>
          <a:blip r:embed="rId16"/>
          <a:stretch>
            <a:fillRect/>
          </a:stretch>
        </p:blipFill>
        <p:spPr>
          <a:xfrm>
            <a:off x="7349837" y="4792518"/>
            <a:ext cx="2438400" cy="863600"/>
          </a:xfrm>
          <a:prstGeom prst="rect">
            <a:avLst/>
          </a:prstGeom>
        </p:spPr>
      </p:pic>
      <p:pic>
        <p:nvPicPr>
          <p:cNvPr id="33" name="Picture 32" descr="A grey metal object with a black background&#10;&#10;Description automatically generated">
            <a:extLst>
              <a:ext uri="{FF2B5EF4-FFF2-40B4-BE49-F238E27FC236}">
                <a16:creationId xmlns:a16="http://schemas.microsoft.com/office/drawing/2014/main" id="{AF735901-6233-3996-33AA-FF172F57201F}"/>
              </a:ext>
            </a:extLst>
          </p:cNvPr>
          <p:cNvPicPr>
            <a:picLocks noChangeAspect="1"/>
          </p:cNvPicPr>
          <p:nvPr/>
        </p:nvPicPr>
        <p:blipFill>
          <a:blip r:embed="rId17"/>
          <a:stretch>
            <a:fillRect/>
          </a:stretch>
        </p:blipFill>
        <p:spPr>
          <a:xfrm>
            <a:off x="431512" y="5021117"/>
            <a:ext cx="2006600" cy="1993900"/>
          </a:xfrm>
          <a:prstGeom prst="rect">
            <a:avLst/>
          </a:prstGeom>
        </p:spPr>
      </p:pic>
      <p:pic>
        <p:nvPicPr>
          <p:cNvPr id="35" name="Picture 34">
            <a:extLst>
              <a:ext uri="{FF2B5EF4-FFF2-40B4-BE49-F238E27FC236}">
                <a16:creationId xmlns:a16="http://schemas.microsoft.com/office/drawing/2014/main" id="{E2DB4250-A9C9-491B-02BD-EACD3BDC170C}"/>
              </a:ext>
            </a:extLst>
          </p:cNvPr>
          <p:cNvPicPr>
            <a:picLocks noChangeAspect="1"/>
          </p:cNvPicPr>
          <p:nvPr/>
        </p:nvPicPr>
        <p:blipFill>
          <a:blip r:embed="rId18"/>
          <a:stretch>
            <a:fillRect/>
          </a:stretch>
        </p:blipFill>
        <p:spPr>
          <a:xfrm>
            <a:off x="1522413" y="5618305"/>
            <a:ext cx="292100" cy="304800"/>
          </a:xfrm>
          <a:prstGeom prst="rect">
            <a:avLst/>
          </a:prstGeom>
        </p:spPr>
      </p:pic>
      <p:pic>
        <p:nvPicPr>
          <p:cNvPr id="37" name="Picture 36">
            <a:extLst>
              <a:ext uri="{FF2B5EF4-FFF2-40B4-BE49-F238E27FC236}">
                <a16:creationId xmlns:a16="http://schemas.microsoft.com/office/drawing/2014/main" id="{5F08943A-BAC1-FE1B-B644-E9A0E5217A9D}"/>
              </a:ext>
            </a:extLst>
          </p:cNvPr>
          <p:cNvPicPr>
            <a:picLocks noChangeAspect="1"/>
          </p:cNvPicPr>
          <p:nvPr/>
        </p:nvPicPr>
        <p:blipFill>
          <a:blip r:embed="rId19"/>
          <a:stretch>
            <a:fillRect/>
          </a:stretch>
        </p:blipFill>
        <p:spPr>
          <a:xfrm>
            <a:off x="2035174" y="5134552"/>
            <a:ext cx="292100" cy="292100"/>
          </a:xfrm>
          <a:prstGeom prst="rect">
            <a:avLst/>
          </a:prstGeom>
        </p:spPr>
      </p:pic>
      <p:pic>
        <p:nvPicPr>
          <p:cNvPr id="39" name="Picture 38">
            <a:extLst>
              <a:ext uri="{FF2B5EF4-FFF2-40B4-BE49-F238E27FC236}">
                <a16:creationId xmlns:a16="http://schemas.microsoft.com/office/drawing/2014/main" id="{C45034E4-F98B-3979-6B28-0AA5204E3458}"/>
              </a:ext>
            </a:extLst>
          </p:cNvPr>
          <p:cNvPicPr>
            <a:picLocks noChangeAspect="1"/>
          </p:cNvPicPr>
          <p:nvPr/>
        </p:nvPicPr>
        <p:blipFill>
          <a:blip r:embed="rId20"/>
          <a:stretch>
            <a:fillRect/>
          </a:stretch>
        </p:blipFill>
        <p:spPr>
          <a:xfrm>
            <a:off x="2255118" y="4906817"/>
            <a:ext cx="304800" cy="292100"/>
          </a:xfrm>
          <a:prstGeom prst="rect">
            <a:avLst/>
          </a:prstGeom>
        </p:spPr>
      </p:pic>
      <p:pic>
        <p:nvPicPr>
          <p:cNvPr id="41" name="Picture 40">
            <a:extLst>
              <a:ext uri="{FF2B5EF4-FFF2-40B4-BE49-F238E27FC236}">
                <a16:creationId xmlns:a16="http://schemas.microsoft.com/office/drawing/2014/main" id="{98A5B922-BFC6-E244-8021-C647B7D943CF}"/>
              </a:ext>
            </a:extLst>
          </p:cNvPr>
          <p:cNvPicPr>
            <a:picLocks noChangeAspect="1"/>
          </p:cNvPicPr>
          <p:nvPr/>
        </p:nvPicPr>
        <p:blipFill>
          <a:blip r:embed="rId21"/>
          <a:stretch>
            <a:fillRect/>
          </a:stretch>
        </p:blipFill>
        <p:spPr>
          <a:xfrm>
            <a:off x="3170960" y="4570845"/>
            <a:ext cx="292100" cy="292100"/>
          </a:xfrm>
          <a:prstGeom prst="rect">
            <a:avLst/>
          </a:prstGeom>
        </p:spPr>
      </p:pic>
      <p:pic>
        <p:nvPicPr>
          <p:cNvPr id="43" name="Picture 42">
            <a:extLst>
              <a:ext uri="{FF2B5EF4-FFF2-40B4-BE49-F238E27FC236}">
                <a16:creationId xmlns:a16="http://schemas.microsoft.com/office/drawing/2014/main" id="{97B7B261-62F3-1A41-D544-6F9CC4248D97}"/>
              </a:ext>
            </a:extLst>
          </p:cNvPr>
          <p:cNvPicPr>
            <a:picLocks noChangeAspect="1"/>
          </p:cNvPicPr>
          <p:nvPr/>
        </p:nvPicPr>
        <p:blipFill>
          <a:blip r:embed="rId22"/>
          <a:stretch>
            <a:fillRect/>
          </a:stretch>
        </p:blipFill>
        <p:spPr>
          <a:xfrm>
            <a:off x="4584700" y="6165560"/>
            <a:ext cx="292100" cy="292100"/>
          </a:xfrm>
          <a:prstGeom prst="rect">
            <a:avLst/>
          </a:prstGeom>
        </p:spPr>
      </p:pic>
      <p:pic>
        <p:nvPicPr>
          <p:cNvPr id="45" name="Picture 44">
            <a:extLst>
              <a:ext uri="{FF2B5EF4-FFF2-40B4-BE49-F238E27FC236}">
                <a16:creationId xmlns:a16="http://schemas.microsoft.com/office/drawing/2014/main" id="{77D10A50-D8F2-4065-F3DF-915356299D31}"/>
              </a:ext>
            </a:extLst>
          </p:cNvPr>
          <p:cNvPicPr>
            <a:picLocks noChangeAspect="1"/>
          </p:cNvPicPr>
          <p:nvPr/>
        </p:nvPicPr>
        <p:blipFill>
          <a:blip r:embed="rId23"/>
          <a:stretch>
            <a:fillRect/>
          </a:stretch>
        </p:blipFill>
        <p:spPr>
          <a:xfrm>
            <a:off x="5880677" y="6165560"/>
            <a:ext cx="292100" cy="292100"/>
          </a:xfrm>
          <a:prstGeom prst="rect">
            <a:avLst/>
          </a:prstGeom>
        </p:spPr>
      </p:pic>
      <p:pic>
        <p:nvPicPr>
          <p:cNvPr id="47" name="Picture 46" descr="A white x in a pink circle&#10;&#10;Description automatically generated">
            <a:extLst>
              <a:ext uri="{FF2B5EF4-FFF2-40B4-BE49-F238E27FC236}">
                <a16:creationId xmlns:a16="http://schemas.microsoft.com/office/drawing/2014/main" id="{AC062A75-4CBE-BC28-CE1C-E8ED9A371F86}"/>
              </a:ext>
            </a:extLst>
          </p:cNvPr>
          <p:cNvPicPr>
            <a:picLocks noChangeAspect="1"/>
          </p:cNvPicPr>
          <p:nvPr/>
        </p:nvPicPr>
        <p:blipFill>
          <a:blip r:embed="rId24"/>
          <a:stretch>
            <a:fillRect/>
          </a:stretch>
        </p:blipFill>
        <p:spPr>
          <a:xfrm>
            <a:off x="1391226" y="4941742"/>
            <a:ext cx="368300" cy="368300"/>
          </a:xfrm>
          <a:prstGeom prst="rect">
            <a:avLst/>
          </a:prstGeom>
        </p:spPr>
      </p:pic>
      <p:pic>
        <p:nvPicPr>
          <p:cNvPr id="49" name="Picture 48" descr="A white x in a pink circle&#10;&#10;Description automatically generated">
            <a:extLst>
              <a:ext uri="{FF2B5EF4-FFF2-40B4-BE49-F238E27FC236}">
                <a16:creationId xmlns:a16="http://schemas.microsoft.com/office/drawing/2014/main" id="{9CFB99E0-209D-E0D5-75A4-414175930A2F}"/>
              </a:ext>
            </a:extLst>
          </p:cNvPr>
          <p:cNvPicPr>
            <a:picLocks noChangeAspect="1"/>
          </p:cNvPicPr>
          <p:nvPr/>
        </p:nvPicPr>
        <p:blipFill>
          <a:blip r:embed="rId25"/>
          <a:stretch>
            <a:fillRect/>
          </a:stretch>
        </p:blipFill>
        <p:spPr>
          <a:xfrm>
            <a:off x="5140036" y="5773591"/>
            <a:ext cx="368300" cy="368300"/>
          </a:xfrm>
          <a:prstGeom prst="rect">
            <a:avLst/>
          </a:prstGeom>
        </p:spPr>
      </p:pic>
      <p:pic>
        <p:nvPicPr>
          <p:cNvPr id="51" name="Picture 50" descr="A green circle with a white tick in it&#10;&#10;Description automatically generated">
            <a:extLst>
              <a:ext uri="{FF2B5EF4-FFF2-40B4-BE49-F238E27FC236}">
                <a16:creationId xmlns:a16="http://schemas.microsoft.com/office/drawing/2014/main" id="{DC042D8B-FF2E-A1D7-54ED-9A96647A2941}"/>
              </a:ext>
            </a:extLst>
          </p:cNvPr>
          <p:cNvPicPr>
            <a:picLocks noChangeAspect="1"/>
          </p:cNvPicPr>
          <p:nvPr/>
        </p:nvPicPr>
        <p:blipFill>
          <a:blip r:embed="rId26"/>
          <a:stretch>
            <a:fillRect/>
          </a:stretch>
        </p:blipFill>
        <p:spPr>
          <a:xfrm>
            <a:off x="3854451" y="4573442"/>
            <a:ext cx="368300" cy="368300"/>
          </a:xfrm>
          <a:prstGeom prst="rect">
            <a:avLst/>
          </a:prstGeom>
        </p:spPr>
      </p:pic>
      <p:pic>
        <p:nvPicPr>
          <p:cNvPr id="53" name="Picture 52" descr="A line of pink dots&#10;&#10;Description automatically generated">
            <a:extLst>
              <a:ext uri="{FF2B5EF4-FFF2-40B4-BE49-F238E27FC236}">
                <a16:creationId xmlns:a16="http://schemas.microsoft.com/office/drawing/2014/main" id="{5C524640-BC45-BDE1-FA9C-ADB19209EF06}"/>
              </a:ext>
            </a:extLst>
          </p:cNvPr>
          <p:cNvPicPr>
            <a:picLocks noChangeAspect="1"/>
          </p:cNvPicPr>
          <p:nvPr/>
        </p:nvPicPr>
        <p:blipFill>
          <a:blip r:embed="rId27"/>
          <a:stretch>
            <a:fillRect/>
          </a:stretch>
        </p:blipFill>
        <p:spPr>
          <a:xfrm>
            <a:off x="1622715" y="5186217"/>
            <a:ext cx="647700" cy="647700"/>
          </a:xfrm>
          <a:prstGeom prst="rect">
            <a:avLst/>
          </a:prstGeom>
        </p:spPr>
      </p:pic>
      <p:pic>
        <p:nvPicPr>
          <p:cNvPr id="55" name="Picture 54">
            <a:extLst>
              <a:ext uri="{FF2B5EF4-FFF2-40B4-BE49-F238E27FC236}">
                <a16:creationId xmlns:a16="http://schemas.microsoft.com/office/drawing/2014/main" id="{B97C1161-DB81-A349-CE8F-7EF2F98EFDAE}"/>
              </a:ext>
            </a:extLst>
          </p:cNvPr>
          <p:cNvPicPr>
            <a:picLocks noChangeAspect="1"/>
          </p:cNvPicPr>
          <p:nvPr/>
        </p:nvPicPr>
        <p:blipFill>
          <a:blip r:embed="rId28"/>
          <a:stretch>
            <a:fillRect/>
          </a:stretch>
        </p:blipFill>
        <p:spPr>
          <a:xfrm>
            <a:off x="4719204" y="6216937"/>
            <a:ext cx="1384300" cy="190500"/>
          </a:xfrm>
          <a:prstGeom prst="rect">
            <a:avLst/>
          </a:prstGeom>
        </p:spPr>
      </p:pic>
      <p:pic>
        <p:nvPicPr>
          <p:cNvPr id="57" name="Picture 56" descr="A green dot in a black background&#10;&#10;Description automatically generated">
            <a:extLst>
              <a:ext uri="{FF2B5EF4-FFF2-40B4-BE49-F238E27FC236}">
                <a16:creationId xmlns:a16="http://schemas.microsoft.com/office/drawing/2014/main" id="{332A2DB0-642A-40C8-88EA-89F5903CC484}"/>
              </a:ext>
            </a:extLst>
          </p:cNvPr>
          <p:cNvPicPr>
            <a:picLocks noChangeAspect="1"/>
          </p:cNvPicPr>
          <p:nvPr/>
        </p:nvPicPr>
        <p:blipFill>
          <a:blip r:embed="rId29"/>
          <a:stretch>
            <a:fillRect/>
          </a:stretch>
        </p:blipFill>
        <p:spPr>
          <a:xfrm>
            <a:off x="2311977" y="4675042"/>
            <a:ext cx="2400300" cy="1587500"/>
          </a:xfrm>
          <a:prstGeom prst="rect">
            <a:avLst/>
          </a:prstGeom>
        </p:spPr>
      </p:pic>
      <p:pic>
        <p:nvPicPr>
          <p:cNvPr id="59" name="Picture 58" descr="A grey rectangular sign with white text&#10;&#10;Description automatically generated">
            <a:extLst>
              <a:ext uri="{FF2B5EF4-FFF2-40B4-BE49-F238E27FC236}">
                <a16:creationId xmlns:a16="http://schemas.microsoft.com/office/drawing/2014/main" id="{FADB0BF5-200F-8840-0B33-959C2FCAF6D6}"/>
              </a:ext>
            </a:extLst>
          </p:cNvPr>
          <p:cNvPicPr>
            <a:picLocks noChangeAspect="1"/>
          </p:cNvPicPr>
          <p:nvPr/>
        </p:nvPicPr>
        <p:blipFill>
          <a:blip r:embed="rId30"/>
          <a:stretch>
            <a:fillRect/>
          </a:stretch>
        </p:blipFill>
        <p:spPr>
          <a:xfrm>
            <a:off x="3806536" y="4695823"/>
            <a:ext cx="2667000" cy="1181100"/>
          </a:xfrm>
          <a:prstGeom prst="rect">
            <a:avLst/>
          </a:prstGeom>
        </p:spPr>
      </p:pic>
      <p:pic>
        <p:nvPicPr>
          <p:cNvPr id="60" name="Picture 59">
            <a:extLst>
              <a:ext uri="{FF2B5EF4-FFF2-40B4-BE49-F238E27FC236}">
                <a16:creationId xmlns:a16="http://schemas.microsoft.com/office/drawing/2014/main" id="{2257C28A-A814-E5A8-4CCB-2B4DEB438FEB}"/>
              </a:ext>
            </a:extLst>
          </p:cNvPr>
          <p:cNvPicPr>
            <a:picLocks noChangeAspect="1"/>
          </p:cNvPicPr>
          <p:nvPr/>
        </p:nvPicPr>
        <p:blipFill>
          <a:blip r:embed="rId31"/>
          <a:stretch>
            <a:fillRect/>
          </a:stretch>
        </p:blipFill>
        <p:spPr>
          <a:xfrm>
            <a:off x="3689350" y="-2"/>
            <a:ext cx="4813300" cy="571500"/>
          </a:xfrm>
          <a:prstGeom prst="rect">
            <a:avLst/>
          </a:prstGeom>
        </p:spPr>
      </p:pic>
    </p:spTree>
    <p:extLst>
      <p:ext uri="{BB962C8B-B14F-4D97-AF65-F5344CB8AC3E}">
        <p14:creationId xmlns:p14="http://schemas.microsoft.com/office/powerpoint/2010/main" val="305670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gradient&#10;&#10;Description automatically generated">
            <a:extLst>
              <a:ext uri="{FF2B5EF4-FFF2-40B4-BE49-F238E27FC236}">
                <a16:creationId xmlns:a16="http://schemas.microsoft.com/office/drawing/2014/main" id="{51AE4286-26A4-31F8-055A-A9F1AEEDB9B2}"/>
              </a:ext>
            </a:extLst>
          </p:cNvPr>
          <p:cNvPicPr>
            <a:picLocks noChangeAspect="1"/>
          </p:cNvPicPr>
          <p:nvPr/>
        </p:nvPicPr>
        <p:blipFill>
          <a:blip r:embed="rId3"/>
          <a:stretch>
            <a:fillRect/>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96651BC-E13C-F1B1-98BB-9D338220958A}"/>
              </a:ext>
            </a:extLst>
          </p:cNvPr>
          <p:cNvPicPr>
            <a:picLocks noChangeAspect="1"/>
          </p:cNvPicPr>
          <p:nvPr/>
        </p:nvPicPr>
        <p:blipFill>
          <a:blip r:embed="rId4"/>
          <a:stretch>
            <a:fillRect/>
          </a:stretch>
        </p:blipFill>
        <p:spPr>
          <a:xfrm>
            <a:off x="0" y="6235699"/>
            <a:ext cx="12192000" cy="622300"/>
          </a:xfrm>
          <a:prstGeom prst="rect">
            <a:avLst/>
          </a:prstGeom>
        </p:spPr>
      </p:pic>
      <p:pic>
        <p:nvPicPr>
          <p:cNvPr id="9" name="Picture 8">
            <a:extLst>
              <a:ext uri="{FF2B5EF4-FFF2-40B4-BE49-F238E27FC236}">
                <a16:creationId xmlns:a16="http://schemas.microsoft.com/office/drawing/2014/main" id="{A31F76FD-9558-1366-94A9-E6136A9D3547}"/>
              </a:ext>
            </a:extLst>
          </p:cNvPr>
          <p:cNvPicPr>
            <a:picLocks noChangeAspect="1"/>
          </p:cNvPicPr>
          <p:nvPr/>
        </p:nvPicPr>
        <p:blipFill>
          <a:blip r:embed="rId5"/>
          <a:stretch>
            <a:fillRect/>
          </a:stretch>
        </p:blipFill>
        <p:spPr>
          <a:xfrm>
            <a:off x="3644900" y="-1155"/>
            <a:ext cx="4902200" cy="571500"/>
          </a:xfrm>
          <a:prstGeom prst="rect">
            <a:avLst/>
          </a:prstGeom>
        </p:spPr>
      </p:pic>
      <p:pic>
        <p:nvPicPr>
          <p:cNvPr id="25" name="Picture 24" descr="A dotted line with a curved arrow&#10;&#10;Description automatically generated">
            <a:extLst>
              <a:ext uri="{FF2B5EF4-FFF2-40B4-BE49-F238E27FC236}">
                <a16:creationId xmlns:a16="http://schemas.microsoft.com/office/drawing/2014/main" id="{1ABB0AB1-7FBC-4D60-4E13-42EF35427F99}"/>
              </a:ext>
            </a:extLst>
          </p:cNvPr>
          <p:cNvPicPr>
            <a:picLocks noChangeAspect="1"/>
          </p:cNvPicPr>
          <p:nvPr/>
        </p:nvPicPr>
        <p:blipFill>
          <a:blip r:embed="rId6"/>
          <a:stretch>
            <a:fillRect/>
          </a:stretch>
        </p:blipFill>
        <p:spPr>
          <a:xfrm>
            <a:off x="5575879" y="3226377"/>
            <a:ext cx="2374900" cy="2032000"/>
          </a:xfrm>
          <a:prstGeom prst="rect">
            <a:avLst/>
          </a:prstGeom>
        </p:spPr>
      </p:pic>
      <p:pic>
        <p:nvPicPr>
          <p:cNvPr id="11" name="Picture 10" descr="A close up of a football ball&#10;&#10;Description automatically generated">
            <a:extLst>
              <a:ext uri="{FF2B5EF4-FFF2-40B4-BE49-F238E27FC236}">
                <a16:creationId xmlns:a16="http://schemas.microsoft.com/office/drawing/2014/main" id="{F9E21884-84B9-2A9E-BFA9-E9F2769B8B5C}"/>
              </a:ext>
            </a:extLst>
          </p:cNvPr>
          <p:cNvPicPr>
            <a:picLocks noChangeAspect="1"/>
          </p:cNvPicPr>
          <p:nvPr/>
        </p:nvPicPr>
        <p:blipFill>
          <a:blip r:embed="rId7"/>
          <a:stretch>
            <a:fillRect/>
          </a:stretch>
        </p:blipFill>
        <p:spPr>
          <a:xfrm>
            <a:off x="681758" y="2547357"/>
            <a:ext cx="762000" cy="762000"/>
          </a:xfrm>
          <a:prstGeom prst="rect">
            <a:avLst/>
          </a:prstGeom>
        </p:spPr>
      </p:pic>
      <p:pic>
        <p:nvPicPr>
          <p:cNvPr id="13" name="Picture 12">
            <a:extLst>
              <a:ext uri="{FF2B5EF4-FFF2-40B4-BE49-F238E27FC236}">
                <a16:creationId xmlns:a16="http://schemas.microsoft.com/office/drawing/2014/main" id="{45686CDC-80C4-5D68-4CDD-AF6B09A96AC4}"/>
              </a:ext>
            </a:extLst>
          </p:cNvPr>
          <p:cNvPicPr>
            <a:picLocks noChangeAspect="1"/>
          </p:cNvPicPr>
          <p:nvPr/>
        </p:nvPicPr>
        <p:blipFill>
          <a:blip r:embed="rId8"/>
          <a:stretch>
            <a:fillRect/>
          </a:stretch>
        </p:blipFill>
        <p:spPr>
          <a:xfrm>
            <a:off x="947448" y="2961409"/>
            <a:ext cx="215900" cy="2667000"/>
          </a:xfrm>
          <a:prstGeom prst="rect">
            <a:avLst/>
          </a:prstGeom>
        </p:spPr>
      </p:pic>
      <p:pic>
        <p:nvPicPr>
          <p:cNvPr id="15" name="Picture 14" descr="A close up of a tennis ball&#10;&#10;Description automatically generated">
            <a:extLst>
              <a:ext uri="{FF2B5EF4-FFF2-40B4-BE49-F238E27FC236}">
                <a16:creationId xmlns:a16="http://schemas.microsoft.com/office/drawing/2014/main" id="{076CF8A7-3C71-021F-2B5C-67BF40DDEFDC}"/>
              </a:ext>
            </a:extLst>
          </p:cNvPr>
          <p:cNvPicPr>
            <a:picLocks noChangeAspect="1"/>
          </p:cNvPicPr>
          <p:nvPr/>
        </p:nvPicPr>
        <p:blipFill>
          <a:blip r:embed="rId9"/>
          <a:stretch>
            <a:fillRect/>
          </a:stretch>
        </p:blipFill>
        <p:spPr>
          <a:xfrm>
            <a:off x="2138795" y="4714007"/>
            <a:ext cx="419100" cy="419100"/>
          </a:xfrm>
          <a:prstGeom prst="rect">
            <a:avLst/>
          </a:prstGeom>
        </p:spPr>
      </p:pic>
      <p:pic>
        <p:nvPicPr>
          <p:cNvPr id="17" name="Picture 16" descr="A close up of a baseball&#10;&#10;Description automatically generated">
            <a:extLst>
              <a:ext uri="{FF2B5EF4-FFF2-40B4-BE49-F238E27FC236}">
                <a16:creationId xmlns:a16="http://schemas.microsoft.com/office/drawing/2014/main" id="{894F18E3-1BE5-ED23-57A5-9D56801CAAC2}"/>
              </a:ext>
            </a:extLst>
          </p:cNvPr>
          <p:cNvPicPr>
            <a:picLocks noChangeAspect="1"/>
          </p:cNvPicPr>
          <p:nvPr/>
        </p:nvPicPr>
        <p:blipFill>
          <a:blip r:embed="rId10"/>
          <a:stretch>
            <a:fillRect/>
          </a:stretch>
        </p:blipFill>
        <p:spPr>
          <a:xfrm>
            <a:off x="3349336" y="2548513"/>
            <a:ext cx="495300" cy="482600"/>
          </a:xfrm>
          <a:prstGeom prst="rect">
            <a:avLst/>
          </a:prstGeom>
        </p:spPr>
      </p:pic>
      <p:pic>
        <p:nvPicPr>
          <p:cNvPr id="19" name="Picture 18" descr="A close up of a football&#10;&#10;Description automatically generated">
            <a:extLst>
              <a:ext uri="{FF2B5EF4-FFF2-40B4-BE49-F238E27FC236}">
                <a16:creationId xmlns:a16="http://schemas.microsoft.com/office/drawing/2014/main" id="{AF817717-2EEF-8ED2-155C-CFF961EB040D}"/>
              </a:ext>
            </a:extLst>
          </p:cNvPr>
          <p:cNvPicPr>
            <a:picLocks noChangeAspect="1"/>
          </p:cNvPicPr>
          <p:nvPr/>
        </p:nvPicPr>
        <p:blipFill>
          <a:blip r:embed="rId11"/>
          <a:stretch>
            <a:fillRect/>
          </a:stretch>
        </p:blipFill>
        <p:spPr>
          <a:xfrm>
            <a:off x="5095586" y="2987674"/>
            <a:ext cx="914400" cy="533400"/>
          </a:xfrm>
          <a:prstGeom prst="rect">
            <a:avLst/>
          </a:prstGeom>
        </p:spPr>
      </p:pic>
      <p:pic>
        <p:nvPicPr>
          <p:cNvPr id="21" name="Picture 20" descr="A blue circle with black background&#10;&#10;Description automatically generated">
            <a:extLst>
              <a:ext uri="{FF2B5EF4-FFF2-40B4-BE49-F238E27FC236}">
                <a16:creationId xmlns:a16="http://schemas.microsoft.com/office/drawing/2014/main" id="{9114D748-2AA3-FA37-7867-D100DAF18A34}"/>
              </a:ext>
            </a:extLst>
          </p:cNvPr>
          <p:cNvPicPr>
            <a:picLocks noChangeAspect="1"/>
          </p:cNvPicPr>
          <p:nvPr/>
        </p:nvPicPr>
        <p:blipFill>
          <a:blip r:embed="rId12"/>
          <a:stretch>
            <a:fillRect/>
          </a:stretch>
        </p:blipFill>
        <p:spPr>
          <a:xfrm>
            <a:off x="8602953" y="4714007"/>
            <a:ext cx="342900" cy="342900"/>
          </a:xfrm>
          <a:prstGeom prst="rect">
            <a:avLst/>
          </a:prstGeom>
        </p:spPr>
      </p:pic>
      <p:pic>
        <p:nvPicPr>
          <p:cNvPr id="23" name="Picture 22" descr="A black background with white dots&#10;&#10;Description automatically generated">
            <a:extLst>
              <a:ext uri="{FF2B5EF4-FFF2-40B4-BE49-F238E27FC236}">
                <a16:creationId xmlns:a16="http://schemas.microsoft.com/office/drawing/2014/main" id="{37F14105-ACBD-083A-03A3-E0438C685547}"/>
              </a:ext>
            </a:extLst>
          </p:cNvPr>
          <p:cNvPicPr>
            <a:picLocks noChangeAspect="1"/>
          </p:cNvPicPr>
          <p:nvPr/>
        </p:nvPicPr>
        <p:blipFill>
          <a:blip r:embed="rId13"/>
          <a:stretch>
            <a:fillRect/>
          </a:stretch>
        </p:blipFill>
        <p:spPr>
          <a:xfrm>
            <a:off x="8774259" y="3607377"/>
            <a:ext cx="2857500" cy="1270000"/>
          </a:xfrm>
          <a:prstGeom prst="rect">
            <a:avLst/>
          </a:prstGeom>
        </p:spPr>
      </p:pic>
      <p:pic>
        <p:nvPicPr>
          <p:cNvPr id="27" name="Picture 26">
            <a:extLst>
              <a:ext uri="{FF2B5EF4-FFF2-40B4-BE49-F238E27FC236}">
                <a16:creationId xmlns:a16="http://schemas.microsoft.com/office/drawing/2014/main" id="{73984DB2-B044-6143-CDE9-8649D1E42A3C}"/>
              </a:ext>
            </a:extLst>
          </p:cNvPr>
          <p:cNvPicPr>
            <a:picLocks noChangeAspect="1"/>
          </p:cNvPicPr>
          <p:nvPr/>
        </p:nvPicPr>
        <p:blipFill>
          <a:blip r:embed="rId14"/>
          <a:stretch>
            <a:fillRect/>
          </a:stretch>
        </p:blipFill>
        <p:spPr>
          <a:xfrm>
            <a:off x="2229715" y="2974686"/>
            <a:ext cx="215900" cy="2654300"/>
          </a:xfrm>
          <a:prstGeom prst="rect">
            <a:avLst/>
          </a:prstGeom>
        </p:spPr>
      </p:pic>
      <p:pic>
        <p:nvPicPr>
          <p:cNvPr id="29" name="Picture 28">
            <a:extLst>
              <a:ext uri="{FF2B5EF4-FFF2-40B4-BE49-F238E27FC236}">
                <a16:creationId xmlns:a16="http://schemas.microsoft.com/office/drawing/2014/main" id="{BA2E72F2-44E2-0C8E-B3D5-B641AA2B67D6}"/>
              </a:ext>
            </a:extLst>
          </p:cNvPr>
          <p:cNvPicPr>
            <a:picLocks noChangeAspect="1"/>
          </p:cNvPicPr>
          <p:nvPr/>
        </p:nvPicPr>
        <p:blipFill>
          <a:blip r:embed="rId15"/>
          <a:stretch>
            <a:fillRect/>
          </a:stretch>
        </p:blipFill>
        <p:spPr>
          <a:xfrm>
            <a:off x="3502891" y="2961409"/>
            <a:ext cx="215900" cy="2667000"/>
          </a:xfrm>
          <a:prstGeom prst="rect">
            <a:avLst/>
          </a:prstGeom>
        </p:spPr>
      </p:pic>
      <p:pic>
        <p:nvPicPr>
          <p:cNvPr id="31" name="Picture 30" descr="A white symbol on a black background&#10;&#10;Description automatically generated">
            <a:extLst>
              <a:ext uri="{FF2B5EF4-FFF2-40B4-BE49-F238E27FC236}">
                <a16:creationId xmlns:a16="http://schemas.microsoft.com/office/drawing/2014/main" id="{926527BB-846E-25A6-9A11-459A5EA6FB30}"/>
              </a:ext>
            </a:extLst>
          </p:cNvPr>
          <p:cNvPicPr>
            <a:picLocks noChangeAspect="1"/>
          </p:cNvPicPr>
          <p:nvPr/>
        </p:nvPicPr>
        <p:blipFill>
          <a:blip r:embed="rId16"/>
          <a:stretch>
            <a:fillRect/>
          </a:stretch>
        </p:blipFill>
        <p:spPr>
          <a:xfrm>
            <a:off x="696768" y="2063172"/>
            <a:ext cx="736600" cy="381000"/>
          </a:xfrm>
          <a:prstGeom prst="rect">
            <a:avLst/>
          </a:prstGeom>
        </p:spPr>
      </p:pic>
      <p:pic>
        <p:nvPicPr>
          <p:cNvPr id="33" name="Picture 32" descr="A white text on a black background&#10;&#10;Description automatically generated">
            <a:extLst>
              <a:ext uri="{FF2B5EF4-FFF2-40B4-BE49-F238E27FC236}">
                <a16:creationId xmlns:a16="http://schemas.microsoft.com/office/drawing/2014/main" id="{8D1E4B4F-9453-0928-E7AE-B3337BF31D2F}"/>
              </a:ext>
            </a:extLst>
          </p:cNvPr>
          <p:cNvPicPr>
            <a:picLocks noChangeAspect="1"/>
          </p:cNvPicPr>
          <p:nvPr/>
        </p:nvPicPr>
        <p:blipFill>
          <a:blip r:embed="rId17"/>
          <a:stretch>
            <a:fillRect/>
          </a:stretch>
        </p:blipFill>
        <p:spPr>
          <a:xfrm>
            <a:off x="2239818" y="4175414"/>
            <a:ext cx="431800" cy="800100"/>
          </a:xfrm>
          <a:prstGeom prst="rect">
            <a:avLst/>
          </a:prstGeom>
        </p:spPr>
      </p:pic>
      <p:pic>
        <p:nvPicPr>
          <p:cNvPr id="35" name="Picture 34" descr="A close-up of a black and white sign&#10;&#10;Description automatically generated">
            <a:extLst>
              <a:ext uri="{FF2B5EF4-FFF2-40B4-BE49-F238E27FC236}">
                <a16:creationId xmlns:a16="http://schemas.microsoft.com/office/drawing/2014/main" id="{A2F75BAD-C6F2-2CCB-FA3B-90F509D7408A}"/>
              </a:ext>
            </a:extLst>
          </p:cNvPr>
          <p:cNvPicPr>
            <a:picLocks noChangeAspect="1"/>
          </p:cNvPicPr>
          <p:nvPr/>
        </p:nvPicPr>
        <p:blipFill>
          <a:blip r:embed="rId18"/>
          <a:stretch>
            <a:fillRect/>
          </a:stretch>
        </p:blipFill>
        <p:spPr>
          <a:xfrm>
            <a:off x="3512704" y="2735115"/>
            <a:ext cx="431800" cy="800100"/>
          </a:xfrm>
          <a:prstGeom prst="rect">
            <a:avLst/>
          </a:prstGeom>
        </p:spPr>
      </p:pic>
      <p:pic>
        <p:nvPicPr>
          <p:cNvPr id="37" name="Picture 36" descr="A black and white logo&#10;&#10;Description automatically generated">
            <a:extLst>
              <a:ext uri="{FF2B5EF4-FFF2-40B4-BE49-F238E27FC236}">
                <a16:creationId xmlns:a16="http://schemas.microsoft.com/office/drawing/2014/main" id="{DB229373-158D-5A9C-1A00-C380A298DC9D}"/>
              </a:ext>
            </a:extLst>
          </p:cNvPr>
          <p:cNvPicPr>
            <a:picLocks noChangeAspect="1"/>
          </p:cNvPicPr>
          <p:nvPr/>
        </p:nvPicPr>
        <p:blipFill>
          <a:blip r:embed="rId19"/>
          <a:stretch>
            <a:fillRect/>
          </a:stretch>
        </p:blipFill>
        <p:spPr>
          <a:xfrm>
            <a:off x="5540086" y="2789813"/>
            <a:ext cx="939800" cy="533400"/>
          </a:xfrm>
          <a:prstGeom prst="rect">
            <a:avLst/>
          </a:prstGeom>
        </p:spPr>
      </p:pic>
      <p:pic>
        <p:nvPicPr>
          <p:cNvPr id="39" name="Picture 38" descr="A white text on a black background&#10;&#10;Description automatically generated">
            <a:extLst>
              <a:ext uri="{FF2B5EF4-FFF2-40B4-BE49-F238E27FC236}">
                <a16:creationId xmlns:a16="http://schemas.microsoft.com/office/drawing/2014/main" id="{3588072D-9D55-5ACD-DF45-2DF21177DD47}"/>
              </a:ext>
            </a:extLst>
          </p:cNvPr>
          <p:cNvPicPr>
            <a:picLocks noChangeAspect="1"/>
          </p:cNvPicPr>
          <p:nvPr/>
        </p:nvPicPr>
        <p:blipFill>
          <a:blip r:embed="rId20"/>
          <a:stretch>
            <a:fillRect/>
          </a:stretch>
        </p:blipFill>
        <p:spPr>
          <a:xfrm>
            <a:off x="8727788" y="3847521"/>
            <a:ext cx="749300" cy="1079500"/>
          </a:xfrm>
          <a:prstGeom prst="rect">
            <a:avLst/>
          </a:prstGeom>
        </p:spPr>
      </p:pic>
      <p:pic>
        <p:nvPicPr>
          <p:cNvPr id="41" name="Picture 40" descr="A white letter on a black background&#10;&#10;Description automatically generated">
            <a:extLst>
              <a:ext uri="{FF2B5EF4-FFF2-40B4-BE49-F238E27FC236}">
                <a16:creationId xmlns:a16="http://schemas.microsoft.com/office/drawing/2014/main" id="{49A48B8F-D13D-8E0F-8A16-F31DE8474C55}"/>
              </a:ext>
            </a:extLst>
          </p:cNvPr>
          <p:cNvPicPr>
            <a:picLocks noChangeAspect="1"/>
          </p:cNvPicPr>
          <p:nvPr/>
        </p:nvPicPr>
        <p:blipFill>
          <a:blip r:embed="rId21"/>
          <a:stretch>
            <a:fillRect/>
          </a:stretch>
        </p:blipFill>
        <p:spPr>
          <a:xfrm>
            <a:off x="9418784" y="3913331"/>
            <a:ext cx="406400" cy="965200"/>
          </a:xfrm>
          <a:prstGeom prst="rect">
            <a:avLst/>
          </a:prstGeom>
        </p:spPr>
      </p:pic>
      <p:pic>
        <p:nvPicPr>
          <p:cNvPr id="43" name="Picture 42" descr="A black background with white text&#10;&#10;Description automatically generated">
            <a:extLst>
              <a:ext uri="{FF2B5EF4-FFF2-40B4-BE49-F238E27FC236}">
                <a16:creationId xmlns:a16="http://schemas.microsoft.com/office/drawing/2014/main" id="{EBF0CD2E-D527-06DA-E6CB-DAAF57C5675C}"/>
              </a:ext>
            </a:extLst>
          </p:cNvPr>
          <p:cNvPicPr>
            <a:picLocks noChangeAspect="1"/>
          </p:cNvPicPr>
          <p:nvPr/>
        </p:nvPicPr>
        <p:blipFill>
          <a:blip r:embed="rId22"/>
          <a:stretch>
            <a:fillRect/>
          </a:stretch>
        </p:blipFill>
        <p:spPr>
          <a:xfrm>
            <a:off x="8786092" y="4819649"/>
            <a:ext cx="660400" cy="381000"/>
          </a:xfrm>
          <a:prstGeom prst="rect">
            <a:avLst/>
          </a:prstGeom>
        </p:spPr>
      </p:pic>
      <p:pic>
        <p:nvPicPr>
          <p:cNvPr id="45" name="Picture 44" descr="A white text on a gray background&#10;&#10;Description automatically generated">
            <a:extLst>
              <a:ext uri="{FF2B5EF4-FFF2-40B4-BE49-F238E27FC236}">
                <a16:creationId xmlns:a16="http://schemas.microsoft.com/office/drawing/2014/main" id="{9C1BD8F5-1266-7AC2-4797-7D01522B733A}"/>
              </a:ext>
            </a:extLst>
          </p:cNvPr>
          <p:cNvPicPr>
            <a:picLocks noChangeAspect="1"/>
          </p:cNvPicPr>
          <p:nvPr/>
        </p:nvPicPr>
        <p:blipFill>
          <a:blip r:embed="rId23"/>
          <a:stretch>
            <a:fillRect/>
          </a:stretch>
        </p:blipFill>
        <p:spPr>
          <a:xfrm>
            <a:off x="900545" y="897657"/>
            <a:ext cx="2895600" cy="469900"/>
          </a:xfrm>
          <a:prstGeom prst="rect">
            <a:avLst/>
          </a:prstGeom>
        </p:spPr>
      </p:pic>
      <p:pic>
        <p:nvPicPr>
          <p:cNvPr id="47" name="Picture 46" descr="A white text on a gray background&#10;&#10;Description automatically generated">
            <a:extLst>
              <a:ext uri="{FF2B5EF4-FFF2-40B4-BE49-F238E27FC236}">
                <a16:creationId xmlns:a16="http://schemas.microsoft.com/office/drawing/2014/main" id="{944206D4-7D79-CABB-7C6B-DA93262C1403}"/>
              </a:ext>
            </a:extLst>
          </p:cNvPr>
          <p:cNvPicPr>
            <a:picLocks noChangeAspect="1"/>
          </p:cNvPicPr>
          <p:nvPr/>
        </p:nvPicPr>
        <p:blipFill>
          <a:blip r:embed="rId24"/>
          <a:stretch>
            <a:fillRect/>
          </a:stretch>
        </p:blipFill>
        <p:spPr>
          <a:xfrm>
            <a:off x="6776605" y="897657"/>
            <a:ext cx="2895600" cy="469900"/>
          </a:xfrm>
          <a:prstGeom prst="rect">
            <a:avLst/>
          </a:prstGeom>
        </p:spPr>
      </p:pic>
      <p:pic>
        <p:nvPicPr>
          <p:cNvPr id="49" name="Picture 48" descr="A white arrows pointing to a black background&#10;&#10;Description automatically generated">
            <a:extLst>
              <a:ext uri="{FF2B5EF4-FFF2-40B4-BE49-F238E27FC236}">
                <a16:creationId xmlns:a16="http://schemas.microsoft.com/office/drawing/2014/main" id="{89BA44DD-B4ED-36A6-3B2D-FB86A57B28EF}"/>
              </a:ext>
            </a:extLst>
          </p:cNvPr>
          <p:cNvPicPr>
            <a:picLocks noChangeAspect="1"/>
          </p:cNvPicPr>
          <p:nvPr/>
        </p:nvPicPr>
        <p:blipFill>
          <a:blip r:embed="rId25"/>
          <a:stretch>
            <a:fillRect/>
          </a:stretch>
        </p:blipFill>
        <p:spPr>
          <a:xfrm>
            <a:off x="7868805" y="1132607"/>
            <a:ext cx="1206500" cy="1270000"/>
          </a:xfrm>
          <a:prstGeom prst="rect">
            <a:avLst/>
          </a:prstGeom>
        </p:spPr>
      </p:pic>
      <p:pic>
        <p:nvPicPr>
          <p:cNvPr id="51" name="Picture 50">
            <a:extLst>
              <a:ext uri="{FF2B5EF4-FFF2-40B4-BE49-F238E27FC236}">
                <a16:creationId xmlns:a16="http://schemas.microsoft.com/office/drawing/2014/main" id="{D5720285-F8BC-0FE7-5C93-E77FAC452100}"/>
              </a:ext>
            </a:extLst>
          </p:cNvPr>
          <p:cNvPicPr>
            <a:picLocks noChangeAspect="1"/>
          </p:cNvPicPr>
          <p:nvPr/>
        </p:nvPicPr>
        <p:blipFill>
          <a:blip r:embed="rId26"/>
          <a:stretch>
            <a:fillRect/>
          </a:stretch>
        </p:blipFill>
        <p:spPr>
          <a:xfrm>
            <a:off x="2265795" y="1407391"/>
            <a:ext cx="165100" cy="939800"/>
          </a:xfrm>
          <a:prstGeom prst="rect">
            <a:avLst/>
          </a:prstGeom>
        </p:spPr>
      </p:pic>
      <p:pic>
        <p:nvPicPr>
          <p:cNvPr id="53" name="Picture 52">
            <a:extLst>
              <a:ext uri="{FF2B5EF4-FFF2-40B4-BE49-F238E27FC236}">
                <a16:creationId xmlns:a16="http://schemas.microsoft.com/office/drawing/2014/main" id="{0A4778EF-DF22-8092-59E7-812E2AD27489}"/>
              </a:ext>
            </a:extLst>
          </p:cNvPr>
          <p:cNvPicPr>
            <a:picLocks noChangeAspect="1"/>
          </p:cNvPicPr>
          <p:nvPr/>
        </p:nvPicPr>
        <p:blipFill>
          <a:blip r:embed="rId27"/>
          <a:stretch>
            <a:fillRect/>
          </a:stretch>
        </p:blipFill>
        <p:spPr>
          <a:xfrm>
            <a:off x="4578350" y="884383"/>
            <a:ext cx="50800" cy="5130800"/>
          </a:xfrm>
          <a:prstGeom prst="rect">
            <a:avLst/>
          </a:prstGeom>
        </p:spPr>
      </p:pic>
    </p:spTree>
    <p:extLst>
      <p:ext uri="{BB962C8B-B14F-4D97-AF65-F5344CB8AC3E}">
        <p14:creationId xmlns:p14="http://schemas.microsoft.com/office/powerpoint/2010/main" val="259706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FB6672-6DEA-17F0-B2FA-072EAF9C314B}"/>
              </a:ext>
            </a:extLst>
          </p:cNvPr>
          <p:cNvPicPr>
            <a:picLocks noChangeAspect="1"/>
          </p:cNvPicPr>
          <p:nvPr/>
        </p:nvPicPr>
        <p:blipFill>
          <a:blip r:embed="rId3"/>
          <a:stretch>
            <a:fillRect/>
          </a:stretch>
        </p:blipFill>
        <p:spPr>
          <a:xfrm>
            <a:off x="0" y="-1"/>
            <a:ext cx="12192000" cy="6858000"/>
          </a:xfrm>
          <a:prstGeom prst="rect">
            <a:avLst/>
          </a:prstGeom>
        </p:spPr>
      </p:pic>
      <p:pic>
        <p:nvPicPr>
          <p:cNvPr id="7" name="Picture 6">
            <a:extLst>
              <a:ext uri="{FF2B5EF4-FFF2-40B4-BE49-F238E27FC236}">
                <a16:creationId xmlns:a16="http://schemas.microsoft.com/office/drawing/2014/main" id="{318C775A-C93D-27D6-FF90-457081759DC8}"/>
              </a:ext>
            </a:extLst>
          </p:cNvPr>
          <p:cNvPicPr>
            <a:picLocks noChangeAspect="1"/>
          </p:cNvPicPr>
          <p:nvPr/>
        </p:nvPicPr>
        <p:blipFill>
          <a:blip r:embed="rId4"/>
          <a:stretch>
            <a:fillRect/>
          </a:stretch>
        </p:blipFill>
        <p:spPr>
          <a:xfrm>
            <a:off x="3644900" y="2598"/>
            <a:ext cx="4902200" cy="571500"/>
          </a:xfrm>
          <a:prstGeom prst="rect">
            <a:avLst/>
          </a:prstGeom>
        </p:spPr>
      </p:pic>
      <p:pic>
        <p:nvPicPr>
          <p:cNvPr id="9" name="Picture 8" descr="A grey rectangular sign with white text&#10;&#10;Description automatically generated">
            <a:extLst>
              <a:ext uri="{FF2B5EF4-FFF2-40B4-BE49-F238E27FC236}">
                <a16:creationId xmlns:a16="http://schemas.microsoft.com/office/drawing/2014/main" id="{EA08F713-070B-80BF-DC3E-4FB1B87E40C6}"/>
              </a:ext>
            </a:extLst>
          </p:cNvPr>
          <p:cNvPicPr>
            <a:picLocks noChangeAspect="1"/>
          </p:cNvPicPr>
          <p:nvPr/>
        </p:nvPicPr>
        <p:blipFill>
          <a:blip r:embed="rId5"/>
          <a:stretch>
            <a:fillRect/>
          </a:stretch>
        </p:blipFill>
        <p:spPr>
          <a:xfrm>
            <a:off x="8804849" y="6036542"/>
            <a:ext cx="3086100" cy="558800"/>
          </a:xfrm>
          <a:prstGeom prst="rect">
            <a:avLst/>
          </a:prstGeom>
        </p:spPr>
      </p:pic>
      <p:pic>
        <p:nvPicPr>
          <p:cNvPr id="11" name="Picture 10" descr="A grey rectangular sign with white letters&#10;&#10;Description automatically generated">
            <a:extLst>
              <a:ext uri="{FF2B5EF4-FFF2-40B4-BE49-F238E27FC236}">
                <a16:creationId xmlns:a16="http://schemas.microsoft.com/office/drawing/2014/main" id="{22C62991-E48E-DFA0-715A-B38C9EE46C5F}"/>
              </a:ext>
            </a:extLst>
          </p:cNvPr>
          <p:cNvPicPr>
            <a:picLocks noChangeAspect="1"/>
          </p:cNvPicPr>
          <p:nvPr/>
        </p:nvPicPr>
        <p:blipFill>
          <a:blip r:embed="rId6"/>
          <a:stretch>
            <a:fillRect/>
          </a:stretch>
        </p:blipFill>
        <p:spPr>
          <a:xfrm>
            <a:off x="8803696" y="5269492"/>
            <a:ext cx="2870200" cy="711200"/>
          </a:xfrm>
          <a:prstGeom prst="rect">
            <a:avLst/>
          </a:prstGeom>
        </p:spPr>
      </p:pic>
      <p:pic>
        <p:nvPicPr>
          <p:cNvPr id="13" name="Picture 12" descr="A grey rectangular sign with white symbols&#10;&#10;Description automatically generated">
            <a:extLst>
              <a:ext uri="{FF2B5EF4-FFF2-40B4-BE49-F238E27FC236}">
                <a16:creationId xmlns:a16="http://schemas.microsoft.com/office/drawing/2014/main" id="{79F8FFD7-7540-AFA2-038B-E9B12B9D9CFB}"/>
              </a:ext>
            </a:extLst>
          </p:cNvPr>
          <p:cNvPicPr>
            <a:picLocks noChangeAspect="1"/>
          </p:cNvPicPr>
          <p:nvPr/>
        </p:nvPicPr>
        <p:blipFill>
          <a:blip r:embed="rId7"/>
          <a:stretch>
            <a:fillRect/>
          </a:stretch>
        </p:blipFill>
        <p:spPr>
          <a:xfrm>
            <a:off x="8798791" y="4243966"/>
            <a:ext cx="1384300" cy="838200"/>
          </a:xfrm>
          <a:prstGeom prst="rect">
            <a:avLst/>
          </a:prstGeom>
        </p:spPr>
      </p:pic>
      <p:pic>
        <p:nvPicPr>
          <p:cNvPr id="15" name="Picture 14" descr="A grey rectangular with white symbols&#10;&#10;Description automatically generated with medium confidence">
            <a:extLst>
              <a:ext uri="{FF2B5EF4-FFF2-40B4-BE49-F238E27FC236}">
                <a16:creationId xmlns:a16="http://schemas.microsoft.com/office/drawing/2014/main" id="{EB745D9B-3790-D26F-E487-054F9326E235}"/>
              </a:ext>
            </a:extLst>
          </p:cNvPr>
          <p:cNvPicPr>
            <a:picLocks noChangeAspect="1"/>
          </p:cNvPicPr>
          <p:nvPr/>
        </p:nvPicPr>
        <p:blipFill>
          <a:blip r:embed="rId8"/>
          <a:stretch>
            <a:fillRect/>
          </a:stretch>
        </p:blipFill>
        <p:spPr>
          <a:xfrm>
            <a:off x="8798791" y="3225220"/>
            <a:ext cx="1295400" cy="838200"/>
          </a:xfrm>
          <a:prstGeom prst="rect">
            <a:avLst/>
          </a:prstGeom>
        </p:spPr>
      </p:pic>
      <p:pic>
        <p:nvPicPr>
          <p:cNvPr id="17" name="Picture 16" descr="A grey rectangular sign with white text&#10;&#10;Description automatically generated">
            <a:extLst>
              <a:ext uri="{FF2B5EF4-FFF2-40B4-BE49-F238E27FC236}">
                <a16:creationId xmlns:a16="http://schemas.microsoft.com/office/drawing/2014/main" id="{8CB09EF9-358A-5FCB-9104-7F727EDE3E47}"/>
              </a:ext>
            </a:extLst>
          </p:cNvPr>
          <p:cNvPicPr>
            <a:picLocks noChangeAspect="1"/>
          </p:cNvPicPr>
          <p:nvPr/>
        </p:nvPicPr>
        <p:blipFill>
          <a:blip r:embed="rId9"/>
          <a:stretch>
            <a:fillRect/>
          </a:stretch>
        </p:blipFill>
        <p:spPr>
          <a:xfrm>
            <a:off x="8798791" y="2488909"/>
            <a:ext cx="1854200" cy="558800"/>
          </a:xfrm>
          <a:prstGeom prst="rect">
            <a:avLst/>
          </a:prstGeom>
        </p:spPr>
      </p:pic>
      <p:pic>
        <p:nvPicPr>
          <p:cNvPr id="19" name="Picture 18" descr="A grey rectangular sign with white text&#10;&#10;Description automatically generated">
            <a:extLst>
              <a:ext uri="{FF2B5EF4-FFF2-40B4-BE49-F238E27FC236}">
                <a16:creationId xmlns:a16="http://schemas.microsoft.com/office/drawing/2014/main" id="{2C87FD15-CA42-1235-A773-C5292A6CC8D1}"/>
              </a:ext>
            </a:extLst>
          </p:cNvPr>
          <p:cNvPicPr>
            <a:picLocks noChangeAspect="1"/>
          </p:cNvPicPr>
          <p:nvPr/>
        </p:nvPicPr>
        <p:blipFill>
          <a:blip r:embed="rId10"/>
          <a:stretch>
            <a:fillRect/>
          </a:stretch>
        </p:blipFill>
        <p:spPr>
          <a:xfrm>
            <a:off x="5615420" y="6037262"/>
            <a:ext cx="3073400" cy="558800"/>
          </a:xfrm>
          <a:prstGeom prst="rect">
            <a:avLst/>
          </a:prstGeom>
        </p:spPr>
      </p:pic>
      <p:pic>
        <p:nvPicPr>
          <p:cNvPr id="21" name="Picture 20" descr="A grey rectangular sign with white text&#10;&#10;Description automatically generated">
            <a:extLst>
              <a:ext uri="{FF2B5EF4-FFF2-40B4-BE49-F238E27FC236}">
                <a16:creationId xmlns:a16="http://schemas.microsoft.com/office/drawing/2014/main" id="{F7B464B8-2A1D-5EBA-FED1-D669FBED5915}"/>
              </a:ext>
            </a:extLst>
          </p:cNvPr>
          <p:cNvPicPr>
            <a:picLocks noChangeAspect="1"/>
          </p:cNvPicPr>
          <p:nvPr/>
        </p:nvPicPr>
        <p:blipFill>
          <a:blip r:embed="rId11"/>
          <a:stretch>
            <a:fillRect/>
          </a:stretch>
        </p:blipFill>
        <p:spPr>
          <a:xfrm>
            <a:off x="5621193" y="5262565"/>
            <a:ext cx="2844800" cy="711200"/>
          </a:xfrm>
          <a:prstGeom prst="rect">
            <a:avLst/>
          </a:prstGeom>
        </p:spPr>
      </p:pic>
      <p:pic>
        <p:nvPicPr>
          <p:cNvPr id="23" name="Picture 22" descr="A grey rectangular sign with white text&#10;&#10;Description automatically generated">
            <a:extLst>
              <a:ext uri="{FF2B5EF4-FFF2-40B4-BE49-F238E27FC236}">
                <a16:creationId xmlns:a16="http://schemas.microsoft.com/office/drawing/2014/main" id="{D6BE0C32-E927-D2EF-FE03-15A3362A6223}"/>
              </a:ext>
            </a:extLst>
          </p:cNvPr>
          <p:cNvPicPr>
            <a:picLocks noChangeAspect="1"/>
          </p:cNvPicPr>
          <p:nvPr/>
        </p:nvPicPr>
        <p:blipFill>
          <a:blip r:embed="rId12"/>
          <a:stretch>
            <a:fillRect/>
          </a:stretch>
        </p:blipFill>
        <p:spPr>
          <a:xfrm>
            <a:off x="5614266" y="4236027"/>
            <a:ext cx="1384300" cy="838200"/>
          </a:xfrm>
          <a:prstGeom prst="rect">
            <a:avLst/>
          </a:prstGeom>
        </p:spPr>
      </p:pic>
      <p:pic>
        <p:nvPicPr>
          <p:cNvPr id="25" name="Picture 24" descr="A grey rectangular sign with white text&#10;&#10;Description automatically generated">
            <a:extLst>
              <a:ext uri="{FF2B5EF4-FFF2-40B4-BE49-F238E27FC236}">
                <a16:creationId xmlns:a16="http://schemas.microsoft.com/office/drawing/2014/main" id="{6D84DCB8-180B-5340-7C62-A6F9FFCC77AE}"/>
              </a:ext>
            </a:extLst>
          </p:cNvPr>
          <p:cNvPicPr>
            <a:picLocks noChangeAspect="1"/>
          </p:cNvPicPr>
          <p:nvPr/>
        </p:nvPicPr>
        <p:blipFill>
          <a:blip r:embed="rId13"/>
          <a:stretch>
            <a:fillRect/>
          </a:stretch>
        </p:blipFill>
        <p:spPr>
          <a:xfrm>
            <a:off x="5621193" y="2490064"/>
            <a:ext cx="1828800" cy="558800"/>
          </a:xfrm>
          <a:prstGeom prst="rect">
            <a:avLst/>
          </a:prstGeom>
        </p:spPr>
      </p:pic>
      <p:pic>
        <p:nvPicPr>
          <p:cNvPr id="27" name="Picture 26" descr="A grey rectangular with white text&#10;&#10;Description automatically generated">
            <a:extLst>
              <a:ext uri="{FF2B5EF4-FFF2-40B4-BE49-F238E27FC236}">
                <a16:creationId xmlns:a16="http://schemas.microsoft.com/office/drawing/2014/main" id="{F12A8C74-963E-4C3F-C1ED-309B223864EA}"/>
              </a:ext>
            </a:extLst>
          </p:cNvPr>
          <p:cNvPicPr>
            <a:picLocks noChangeAspect="1"/>
          </p:cNvPicPr>
          <p:nvPr/>
        </p:nvPicPr>
        <p:blipFill>
          <a:blip r:embed="rId14"/>
          <a:stretch>
            <a:fillRect/>
          </a:stretch>
        </p:blipFill>
        <p:spPr>
          <a:xfrm>
            <a:off x="5615132" y="3237202"/>
            <a:ext cx="1282700" cy="838200"/>
          </a:xfrm>
          <a:prstGeom prst="rect">
            <a:avLst/>
          </a:prstGeom>
        </p:spPr>
      </p:pic>
      <p:pic>
        <p:nvPicPr>
          <p:cNvPr id="29" name="Picture 28" descr="A grey rectangular sign with white text&#10;&#10;Description automatically generated">
            <a:extLst>
              <a:ext uri="{FF2B5EF4-FFF2-40B4-BE49-F238E27FC236}">
                <a16:creationId xmlns:a16="http://schemas.microsoft.com/office/drawing/2014/main" id="{1282E289-E4FA-5FBD-3F36-D56A0708A1E3}"/>
              </a:ext>
            </a:extLst>
          </p:cNvPr>
          <p:cNvPicPr>
            <a:picLocks noChangeAspect="1"/>
          </p:cNvPicPr>
          <p:nvPr/>
        </p:nvPicPr>
        <p:blipFill>
          <a:blip r:embed="rId15"/>
          <a:stretch>
            <a:fillRect/>
          </a:stretch>
        </p:blipFill>
        <p:spPr>
          <a:xfrm>
            <a:off x="2050760" y="6029180"/>
            <a:ext cx="3073400" cy="558800"/>
          </a:xfrm>
          <a:prstGeom prst="rect">
            <a:avLst/>
          </a:prstGeom>
        </p:spPr>
      </p:pic>
      <p:pic>
        <p:nvPicPr>
          <p:cNvPr id="31" name="Picture 30" descr="A grey rectangular sign with white text&#10;&#10;Description automatically generated">
            <a:extLst>
              <a:ext uri="{FF2B5EF4-FFF2-40B4-BE49-F238E27FC236}">
                <a16:creationId xmlns:a16="http://schemas.microsoft.com/office/drawing/2014/main" id="{F5A4ACF7-2137-DAD4-F9DD-AE189C57907A}"/>
              </a:ext>
            </a:extLst>
          </p:cNvPr>
          <p:cNvPicPr>
            <a:picLocks noChangeAspect="1"/>
          </p:cNvPicPr>
          <p:nvPr/>
        </p:nvPicPr>
        <p:blipFill>
          <a:blip r:embed="rId16"/>
          <a:stretch>
            <a:fillRect/>
          </a:stretch>
        </p:blipFill>
        <p:spPr>
          <a:xfrm>
            <a:off x="2050760" y="5262565"/>
            <a:ext cx="2844800" cy="711200"/>
          </a:xfrm>
          <a:prstGeom prst="rect">
            <a:avLst/>
          </a:prstGeom>
        </p:spPr>
      </p:pic>
      <p:pic>
        <p:nvPicPr>
          <p:cNvPr id="33" name="Picture 32" descr="A grey rectangular sign with white text&#10;&#10;Description automatically generated">
            <a:extLst>
              <a:ext uri="{FF2B5EF4-FFF2-40B4-BE49-F238E27FC236}">
                <a16:creationId xmlns:a16="http://schemas.microsoft.com/office/drawing/2014/main" id="{A1735619-0348-FF5D-9362-2F265E6E7053}"/>
              </a:ext>
            </a:extLst>
          </p:cNvPr>
          <p:cNvPicPr>
            <a:picLocks noChangeAspect="1"/>
          </p:cNvPicPr>
          <p:nvPr/>
        </p:nvPicPr>
        <p:blipFill>
          <a:blip r:embed="rId17"/>
          <a:stretch>
            <a:fillRect/>
          </a:stretch>
        </p:blipFill>
        <p:spPr>
          <a:xfrm>
            <a:off x="2050760" y="4241368"/>
            <a:ext cx="1384300" cy="838200"/>
          </a:xfrm>
          <a:prstGeom prst="rect">
            <a:avLst/>
          </a:prstGeom>
        </p:spPr>
      </p:pic>
      <p:pic>
        <p:nvPicPr>
          <p:cNvPr id="35" name="Picture 34" descr="A grey rectangular sign with white text&#10;&#10;Description automatically generated">
            <a:extLst>
              <a:ext uri="{FF2B5EF4-FFF2-40B4-BE49-F238E27FC236}">
                <a16:creationId xmlns:a16="http://schemas.microsoft.com/office/drawing/2014/main" id="{40962C1B-B9DC-BE12-6855-4F95D9A8DAF2}"/>
              </a:ext>
            </a:extLst>
          </p:cNvPr>
          <p:cNvPicPr>
            <a:picLocks noChangeAspect="1"/>
          </p:cNvPicPr>
          <p:nvPr/>
        </p:nvPicPr>
        <p:blipFill>
          <a:blip r:embed="rId18"/>
          <a:stretch>
            <a:fillRect/>
          </a:stretch>
        </p:blipFill>
        <p:spPr>
          <a:xfrm>
            <a:off x="2050760" y="2488909"/>
            <a:ext cx="1828800" cy="558800"/>
          </a:xfrm>
          <a:prstGeom prst="rect">
            <a:avLst/>
          </a:prstGeom>
        </p:spPr>
      </p:pic>
      <p:pic>
        <p:nvPicPr>
          <p:cNvPr id="37" name="Picture 36" descr="A grey rectangular with white text&#10;&#10;Description automatically generated">
            <a:extLst>
              <a:ext uri="{FF2B5EF4-FFF2-40B4-BE49-F238E27FC236}">
                <a16:creationId xmlns:a16="http://schemas.microsoft.com/office/drawing/2014/main" id="{90FBD662-6A66-EEA5-13E2-4DE19F02026C}"/>
              </a:ext>
            </a:extLst>
          </p:cNvPr>
          <p:cNvPicPr>
            <a:picLocks noChangeAspect="1"/>
          </p:cNvPicPr>
          <p:nvPr/>
        </p:nvPicPr>
        <p:blipFill>
          <a:blip r:embed="rId19"/>
          <a:stretch>
            <a:fillRect/>
          </a:stretch>
        </p:blipFill>
        <p:spPr>
          <a:xfrm>
            <a:off x="2082945" y="3220171"/>
            <a:ext cx="1282700" cy="838200"/>
          </a:xfrm>
          <a:prstGeom prst="rect">
            <a:avLst/>
          </a:prstGeom>
        </p:spPr>
      </p:pic>
      <p:pic>
        <p:nvPicPr>
          <p:cNvPr id="39" name="Picture 38">
            <a:extLst>
              <a:ext uri="{FF2B5EF4-FFF2-40B4-BE49-F238E27FC236}">
                <a16:creationId xmlns:a16="http://schemas.microsoft.com/office/drawing/2014/main" id="{E17B5E77-0BEA-BBE2-3ADF-D7FC874E6F26}"/>
              </a:ext>
            </a:extLst>
          </p:cNvPr>
          <p:cNvPicPr>
            <a:picLocks noChangeAspect="1"/>
          </p:cNvPicPr>
          <p:nvPr/>
        </p:nvPicPr>
        <p:blipFill>
          <a:blip r:embed="rId20"/>
          <a:stretch>
            <a:fillRect/>
          </a:stretch>
        </p:blipFill>
        <p:spPr>
          <a:xfrm>
            <a:off x="269297" y="2669309"/>
            <a:ext cx="1485900" cy="228600"/>
          </a:xfrm>
          <a:prstGeom prst="rect">
            <a:avLst/>
          </a:prstGeom>
        </p:spPr>
      </p:pic>
      <p:pic>
        <p:nvPicPr>
          <p:cNvPr id="41" name="Picture 40" descr="A black background with white text&#10;&#10;Description automatically generated">
            <a:extLst>
              <a:ext uri="{FF2B5EF4-FFF2-40B4-BE49-F238E27FC236}">
                <a16:creationId xmlns:a16="http://schemas.microsoft.com/office/drawing/2014/main" id="{D636DB5E-AE74-B765-EF65-0B687B46CCCF}"/>
              </a:ext>
            </a:extLst>
          </p:cNvPr>
          <p:cNvPicPr>
            <a:picLocks noChangeAspect="1"/>
          </p:cNvPicPr>
          <p:nvPr/>
        </p:nvPicPr>
        <p:blipFill>
          <a:blip r:embed="rId21"/>
          <a:stretch>
            <a:fillRect/>
          </a:stretch>
        </p:blipFill>
        <p:spPr>
          <a:xfrm>
            <a:off x="255443" y="3401291"/>
            <a:ext cx="889000" cy="533400"/>
          </a:xfrm>
          <a:prstGeom prst="rect">
            <a:avLst/>
          </a:prstGeom>
        </p:spPr>
      </p:pic>
      <p:pic>
        <p:nvPicPr>
          <p:cNvPr id="43" name="Picture 42">
            <a:extLst>
              <a:ext uri="{FF2B5EF4-FFF2-40B4-BE49-F238E27FC236}">
                <a16:creationId xmlns:a16="http://schemas.microsoft.com/office/drawing/2014/main" id="{D717B0BD-00E1-7C79-D505-27251B8285D9}"/>
              </a:ext>
            </a:extLst>
          </p:cNvPr>
          <p:cNvPicPr>
            <a:picLocks noChangeAspect="1"/>
          </p:cNvPicPr>
          <p:nvPr/>
        </p:nvPicPr>
        <p:blipFill>
          <a:blip r:embed="rId22"/>
          <a:stretch>
            <a:fillRect/>
          </a:stretch>
        </p:blipFill>
        <p:spPr>
          <a:xfrm>
            <a:off x="258618" y="4566227"/>
            <a:ext cx="1384300" cy="177800"/>
          </a:xfrm>
          <a:prstGeom prst="rect">
            <a:avLst/>
          </a:prstGeom>
        </p:spPr>
      </p:pic>
      <p:pic>
        <p:nvPicPr>
          <p:cNvPr id="45" name="Picture 44" descr="A black background with white text&#10;&#10;Description automatically generated">
            <a:extLst>
              <a:ext uri="{FF2B5EF4-FFF2-40B4-BE49-F238E27FC236}">
                <a16:creationId xmlns:a16="http://schemas.microsoft.com/office/drawing/2014/main" id="{8A146EFB-0575-325F-8D6D-B843EA64180A}"/>
              </a:ext>
            </a:extLst>
          </p:cNvPr>
          <p:cNvPicPr>
            <a:picLocks noChangeAspect="1"/>
          </p:cNvPicPr>
          <p:nvPr/>
        </p:nvPicPr>
        <p:blipFill>
          <a:blip r:embed="rId23"/>
          <a:stretch>
            <a:fillRect/>
          </a:stretch>
        </p:blipFill>
        <p:spPr>
          <a:xfrm>
            <a:off x="258618" y="5567796"/>
            <a:ext cx="1270000" cy="762000"/>
          </a:xfrm>
          <a:prstGeom prst="rect">
            <a:avLst/>
          </a:prstGeom>
        </p:spPr>
      </p:pic>
      <p:pic>
        <p:nvPicPr>
          <p:cNvPr id="47" name="Picture 46">
            <a:extLst>
              <a:ext uri="{FF2B5EF4-FFF2-40B4-BE49-F238E27FC236}">
                <a16:creationId xmlns:a16="http://schemas.microsoft.com/office/drawing/2014/main" id="{2D2413D2-62B3-E27B-11F8-B6A25F2CE97F}"/>
              </a:ext>
            </a:extLst>
          </p:cNvPr>
          <p:cNvPicPr>
            <a:picLocks noChangeAspect="1"/>
          </p:cNvPicPr>
          <p:nvPr/>
        </p:nvPicPr>
        <p:blipFill>
          <a:blip r:embed="rId24"/>
          <a:stretch>
            <a:fillRect/>
          </a:stretch>
        </p:blipFill>
        <p:spPr>
          <a:xfrm>
            <a:off x="2111664" y="788843"/>
            <a:ext cx="2895600" cy="469900"/>
          </a:xfrm>
          <a:prstGeom prst="rect">
            <a:avLst/>
          </a:prstGeom>
        </p:spPr>
      </p:pic>
      <p:pic>
        <p:nvPicPr>
          <p:cNvPr id="49" name="Picture 48" descr="A grey rectangular sign with white letters&#10;&#10;Description automatically generated">
            <a:extLst>
              <a:ext uri="{FF2B5EF4-FFF2-40B4-BE49-F238E27FC236}">
                <a16:creationId xmlns:a16="http://schemas.microsoft.com/office/drawing/2014/main" id="{78BDD357-CEEE-48C5-ACAD-9E4DAA7C2EC5}"/>
              </a:ext>
            </a:extLst>
          </p:cNvPr>
          <p:cNvPicPr>
            <a:picLocks noChangeAspect="1"/>
          </p:cNvPicPr>
          <p:nvPr/>
        </p:nvPicPr>
        <p:blipFill>
          <a:blip r:embed="rId25"/>
          <a:stretch>
            <a:fillRect/>
          </a:stretch>
        </p:blipFill>
        <p:spPr>
          <a:xfrm>
            <a:off x="6691744" y="805873"/>
            <a:ext cx="2895600" cy="469900"/>
          </a:xfrm>
          <a:prstGeom prst="rect">
            <a:avLst/>
          </a:prstGeom>
        </p:spPr>
      </p:pic>
      <p:pic>
        <p:nvPicPr>
          <p:cNvPr id="51" name="Picture 50">
            <a:extLst>
              <a:ext uri="{FF2B5EF4-FFF2-40B4-BE49-F238E27FC236}">
                <a16:creationId xmlns:a16="http://schemas.microsoft.com/office/drawing/2014/main" id="{9E5F83DF-A5D6-6E39-5406-25CF3826E5DB}"/>
              </a:ext>
            </a:extLst>
          </p:cNvPr>
          <p:cNvPicPr>
            <a:picLocks noChangeAspect="1"/>
          </p:cNvPicPr>
          <p:nvPr/>
        </p:nvPicPr>
        <p:blipFill>
          <a:blip r:embed="rId26"/>
          <a:stretch>
            <a:fillRect/>
          </a:stretch>
        </p:blipFill>
        <p:spPr>
          <a:xfrm>
            <a:off x="5350163" y="788843"/>
            <a:ext cx="38100" cy="5829300"/>
          </a:xfrm>
          <a:prstGeom prst="rect">
            <a:avLst/>
          </a:prstGeom>
        </p:spPr>
      </p:pic>
      <p:pic>
        <p:nvPicPr>
          <p:cNvPr id="53" name="Picture 52" descr="A white sign with a circle in the middle&#10;&#10;Description automatically generated">
            <a:extLst>
              <a:ext uri="{FF2B5EF4-FFF2-40B4-BE49-F238E27FC236}">
                <a16:creationId xmlns:a16="http://schemas.microsoft.com/office/drawing/2014/main" id="{6BE813A6-9563-BC83-5594-9B3EF86E09E9}"/>
              </a:ext>
            </a:extLst>
          </p:cNvPr>
          <p:cNvPicPr>
            <a:picLocks noChangeAspect="1"/>
          </p:cNvPicPr>
          <p:nvPr/>
        </p:nvPicPr>
        <p:blipFill>
          <a:blip r:embed="rId27"/>
          <a:stretch>
            <a:fillRect/>
          </a:stretch>
        </p:blipFill>
        <p:spPr>
          <a:xfrm>
            <a:off x="7722177" y="1437120"/>
            <a:ext cx="2336800" cy="381000"/>
          </a:xfrm>
          <a:prstGeom prst="rect">
            <a:avLst/>
          </a:prstGeom>
        </p:spPr>
      </p:pic>
      <p:pic>
        <p:nvPicPr>
          <p:cNvPr id="55" name="Picture 54" descr="A white arrow pointing up&#10;&#10;Description automatically generated">
            <a:extLst>
              <a:ext uri="{FF2B5EF4-FFF2-40B4-BE49-F238E27FC236}">
                <a16:creationId xmlns:a16="http://schemas.microsoft.com/office/drawing/2014/main" id="{0D983A43-A27D-B017-0AB1-9228A1B28897}"/>
              </a:ext>
            </a:extLst>
          </p:cNvPr>
          <p:cNvPicPr>
            <a:picLocks noChangeAspect="1"/>
          </p:cNvPicPr>
          <p:nvPr/>
        </p:nvPicPr>
        <p:blipFill>
          <a:blip r:embed="rId28"/>
          <a:stretch>
            <a:fillRect/>
          </a:stretch>
        </p:blipFill>
        <p:spPr>
          <a:xfrm>
            <a:off x="2033155" y="1319645"/>
            <a:ext cx="317500" cy="914400"/>
          </a:xfrm>
          <a:prstGeom prst="rect">
            <a:avLst/>
          </a:prstGeom>
        </p:spPr>
      </p:pic>
      <p:pic>
        <p:nvPicPr>
          <p:cNvPr id="57" name="Picture 56" descr="A white sign with a circle in the middle&#10;&#10;Description automatically generated">
            <a:extLst>
              <a:ext uri="{FF2B5EF4-FFF2-40B4-BE49-F238E27FC236}">
                <a16:creationId xmlns:a16="http://schemas.microsoft.com/office/drawing/2014/main" id="{27ADD998-CCCA-17DA-7274-F873D55AD8D5}"/>
              </a:ext>
            </a:extLst>
          </p:cNvPr>
          <p:cNvPicPr>
            <a:picLocks noChangeAspect="1"/>
          </p:cNvPicPr>
          <p:nvPr/>
        </p:nvPicPr>
        <p:blipFill>
          <a:blip r:embed="rId29"/>
          <a:stretch>
            <a:fillRect/>
          </a:stretch>
        </p:blipFill>
        <p:spPr>
          <a:xfrm>
            <a:off x="2715203" y="1683326"/>
            <a:ext cx="2336800" cy="381000"/>
          </a:xfrm>
          <a:prstGeom prst="rect">
            <a:avLst/>
          </a:prstGeom>
        </p:spPr>
      </p:pic>
      <p:pic>
        <p:nvPicPr>
          <p:cNvPr id="59" name="Picture 58" descr="A black background with white letters&#10;&#10;Description automatically generated">
            <a:extLst>
              <a:ext uri="{FF2B5EF4-FFF2-40B4-BE49-F238E27FC236}">
                <a16:creationId xmlns:a16="http://schemas.microsoft.com/office/drawing/2014/main" id="{D2489681-BF9E-7B9C-435F-47E7730C9711}"/>
              </a:ext>
            </a:extLst>
          </p:cNvPr>
          <p:cNvPicPr>
            <a:picLocks noChangeAspect="1"/>
          </p:cNvPicPr>
          <p:nvPr/>
        </p:nvPicPr>
        <p:blipFill>
          <a:blip r:embed="rId30"/>
          <a:stretch>
            <a:fillRect/>
          </a:stretch>
        </p:blipFill>
        <p:spPr>
          <a:xfrm>
            <a:off x="7722177" y="1853045"/>
            <a:ext cx="2705100" cy="381000"/>
          </a:xfrm>
          <a:prstGeom prst="rect">
            <a:avLst/>
          </a:prstGeom>
        </p:spPr>
      </p:pic>
      <p:pic>
        <p:nvPicPr>
          <p:cNvPr id="61" name="Picture 60" descr="A white arrows pointing to a black background&#10;&#10;Description automatically generated">
            <a:extLst>
              <a:ext uri="{FF2B5EF4-FFF2-40B4-BE49-F238E27FC236}">
                <a16:creationId xmlns:a16="http://schemas.microsoft.com/office/drawing/2014/main" id="{26B0F9B6-4F6F-1E08-75C9-B2E425A91F05}"/>
              </a:ext>
            </a:extLst>
          </p:cNvPr>
          <p:cNvPicPr>
            <a:picLocks noChangeAspect="1"/>
          </p:cNvPicPr>
          <p:nvPr/>
        </p:nvPicPr>
        <p:blipFill>
          <a:blip r:embed="rId31"/>
          <a:stretch>
            <a:fillRect/>
          </a:stretch>
        </p:blipFill>
        <p:spPr>
          <a:xfrm>
            <a:off x="6277263" y="1235363"/>
            <a:ext cx="1206500" cy="1117600"/>
          </a:xfrm>
          <a:prstGeom prst="rect">
            <a:avLst/>
          </a:prstGeom>
        </p:spPr>
      </p:pic>
    </p:spTree>
    <p:extLst>
      <p:ext uri="{BB962C8B-B14F-4D97-AF65-F5344CB8AC3E}">
        <p14:creationId xmlns:p14="http://schemas.microsoft.com/office/powerpoint/2010/main" val="365952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TotalTime>
  <Words>1402</Words>
  <Application>Microsoft Macintosh PowerPoint</Application>
  <PresentationFormat>Widescreen</PresentationFormat>
  <Paragraphs>60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Avenir Next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Pomerleau</dc:creator>
  <cp:lastModifiedBy>Chris Pomerleau</cp:lastModifiedBy>
  <cp:revision>6</cp:revision>
  <dcterms:created xsi:type="dcterms:W3CDTF">2024-08-15T18:09:16Z</dcterms:created>
  <dcterms:modified xsi:type="dcterms:W3CDTF">2024-08-19T23:33:58Z</dcterms:modified>
</cp:coreProperties>
</file>