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76" r:id="rId2"/>
  </p:sldMasterIdLst>
  <p:handoutMasterIdLst>
    <p:handoutMasterId r:id="rId9"/>
  </p:handoutMasterIdLst>
  <p:sldIdLst>
    <p:sldId id="365" r:id="rId3"/>
    <p:sldId id="362" r:id="rId4"/>
    <p:sldId id="364" r:id="rId5"/>
    <p:sldId id="366" r:id="rId6"/>
    <p:sldId id="331" r:id="rId7"/>
    <p:sldId id="367" r:id="rId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99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3A1B40AA-7C74-4A76-AD3F-F3F4D9E28B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87458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38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144387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44388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89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4390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391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392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4393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44394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95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96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97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98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99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440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14440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144402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44403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44404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B618FCB-E533-4F91-918D-A8811D2D49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88FA0-BC41-436F-9149-8032512023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08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1B0C3-79E7-44D4-A8EF-41B0B2BD13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411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315C1-3B4A-4B34-93D3-1B231D7F5A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42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1BAC0-5856-4EAB-8083-3C4EC55595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4605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173FD-2609-43A8-BE9A-F90CB0D657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12393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2FC907-CD89-4A03-B796-848D057DA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35B51-E00D-4B7B-B533-85DD80ABF4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8282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E91150-1F57-43F0-B3D0-C61E82055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25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F34FCF-918A-4B29-8D2D-209F5AAD57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03557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B6C26B-3DEF-4214-8795-66672DC111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1923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ED226-DF36-4671-A721-4B4C1CF726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45597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17230-1B23-46D2-AD89-272D11EE50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75479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A1408-6AD7-4621-8C30-8273AC5B7B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79973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81092-86B8-4F99-B954-5DAF4E1B1E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030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EC671-39A8-4437-8A03-7BC4C00652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2377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30D42-ED1C-4185-A493-74CA412E8C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4601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BD3E95-844B-471B-90DE-92A565A986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8552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479E4-5C09-45D8-B1D1-C882DA99E3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950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C22E8-4854-4A32-9F8F-0B5F233749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671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C7349-CB41-4418-9E89-B798F0DB10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3612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1B770-AEBD-4213-86DB-03C217F7A8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4375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6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4336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36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365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4336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6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6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6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37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37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4337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4337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4337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en-US"/>
          </a:p>
        </p:txBody>
      </p:sp>
      <p:sp>
        <p:nvSpPr>
          <p:cNvPr id="14337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A3F2C61-7BC2-4357-96AA-6BFE0C3610A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9297B3C8-86D9-4ABE-90F6-27F689A684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Text Box 2"/>
          <p:cNvSpPr txBox="1">
            <a:spLocks noChangeArrowheads="1"/>
          </p:cNvSpPr>
          <p:nvPr/>
        </p:nvSpPr>
        <p:spPr bwMode="auto">
          <a:xfrm>
            <a:off x="1219200" y="1143000"/>
            <a:ext cx="7696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CC00"/>
                </a:solidFill>
                <a:latin typeface="Arial" charset="0"/>
              </a:rPr>
              <a:t>A Man with Unity on His Mind</a:t>
            </a:r>
          </a:p>
        </p:txBody>
      </p:sp>
      <p:sp>
        <p:nvSpPr>
          <p:cNvPr id="159747" name="Text Box 3"/>
          <p:cNvSpPr txBox="1">
            <a:spLocks noChangeArrowheads="1"/>
          </p:cNvSpPr>
          <p:nvPr/>
        </p:nvSpPr>
        <p:spPr bwMode="auto">
          <a:xfrm>
            <a:off x="1828800" y="1905000"/>
            <a:ext cx="64008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4800" b="1">
                <a:solidFill>
                  <a:srgbClr val="FFFF99"/>
                </a:solidFill>
                <a:latin typeface="Arial" charset="0"/>
              </a:rPr>
              <a:t>Thomas Campbell  </a:t>
            </a:r>
            <a:r>
              <a:rPr lang="en-US" altLang="en-US" sz="3200" b="1">
                <a:solidFill>
                  <a:srgbClr val="FFFF99"/>
                </a:solidFill>
                <a:latin typeface="Arial" charset="0"/>
              </a:rPr>
              <a:t>1809</a:t>
            </a:r>
            <a:r>
              <a:rPr lang="en-US" altLang="en-US" sz="4000" b="1">
                <a:solidFill>
                  <a:srgbClr val="FFCC00"/>
                </a:solidFill>
                <a:latin typeface="Arial" charset="0"/>
              </a:rPr>
              <a:t> </a:t>
            </a:r>
          </a:p>
        </p:txBody>
      </p:sp>
      <p:sp>
        <p:nvSpPr>
          <p:cNvPr id="159748" name="Text Box 4"/>
          <p:cNvSpPr txBox="1">
            <a:spLocks noChangeArrowheads="1"/>
          </p:cNvSpPr>
          <p:nvPr/>
        </p:nvSpPr>
        <p:spPr bwMode="auto">
          <a:xfrm>
            <a:off x="1600200" y="3810000"/>
            <a:ext cx="4267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4400" b="1">
                <a:latin typeface="Arial" charset="0"/>
              </a:rPr>
              <a:t>His Life</a:t>
            </a:r>
            <a:endParaRPr lang="en-US" altLang="en-US" sz="3600" b="1">
              <a:latin typeface="Arial" charset="0"/>
            </a:endParaRPr>
          </a:p>
        </p:txBody>
      </p:sp>
      <p:sp>
        <p:nvSpPr>
          <p:cNvPr id="159749" name="Text Box 5"/>
          <p:cNvSpPr txBox="1">
            <a:spLocks noChangeArrowheads="1"/>
          </p:cNvSpPr>
          <p:nvPr/>
        </p:nvSpPr>
        <p:spPr bwMode="auto">
          <a:xfrm>
            <a:off x="1676400" y="4495800"/>
            <a:ext cx="42672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4400" b="1">
                <a:latin typeface="Arial" charset="0"/>
              </a:rPr>
              <a:t>His Plan</a:t>
            </a:r>
            <a:endParaRPr lang="en-US" altLang="en-US" sz="3600" b="1">
              <a:latin typeface="Arial" charset="0"/>
            </a:endParaRPr>
          </a:p>
        </p:txBody>
      </p:sp>
      <p:pic>
        <p:nvPicPr>
          <p:cNvPr id="159753" name="Picture 9" descr="http://upload.wikimedia.org/wikipedia/commons/c/c2/CampbellThoma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743200"/>
            <a:ext cx="268605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15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7" grpId="0"/>
      <p:bldP spid="159748" grpId="0"/>
      <p:bldP spid="1597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45" name="Picture 5" descr="http://upload.wikimedia.org/wikipedia/commons/thumb/e/e5/Declaration_and_Address_Christian_Assoc_of_Washington_%28Cover%29_1809.jpg/250px-Declaration_and_Address_Christian_Assoc_of_Washington_%28Cover%29_18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478948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TextBox 1"/>
          <p:cNvSpPr txBox="1">
            <a:spLocks noChangeArrowheads="1"/>
          </p:cNvSpPr>
          <p:nvPr/>
        </p:nvSpPr>
        <p:spPr bwMode="auto">
          <a:xfrm>
            <a:off x="3429000" y="838200"/>
            <a:ext cx="5257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4400" b="1">
                <a:solidFill>
                  <a:srgbClr val="FFFF99"/>
                </a:solidFill>
              </a:rPr>
              <a:t>Today</a:t>
            </a:r>
            <a:endParaRPr lang="en-US" altLang="en-US" sz="3600" b="1">
              <a:solidFill>
                <a:srgbClr val="FFFF99"/>
              </a:solidFill>
            </a:endParaRPr>
          </a:p>
        </p:txBody>
      </p:sp>
      <p:sp>
        <p:nvSpPr>
          <p:cNvPr id="90116" name="TextBox 1"/>
          <p:cNvSpPr txBox="1">
            <a:spLocks noChangeArrowheads="1"/>
          </p:cNvSpPr>
          <p:nvPr/>
        </p:nvSpPr>
        <p:spPr bwMode="auto">
          <a:xfrm>
            <a:off x="2819400" y="2362200"/>
            <a:ext cx="571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FFFF99"/>
                </a:solidFill>
              </a:rPr>
              <a:t>The culture</a:t>
            </a:r>
            <a:endParaRPr lang="en-US" altLang="en-US" sz="2800" b="1">
              <a:solidFill>
                <a:srgbClr val="FFFF99"/>
              </a:solidFill>
            </a:endParaRPr>
          </a:p>
        </p:txBody>
      </p:sp>
      <p:sp>
        <p:nvSpPr>
          <p:cNvPr id="90117" name="TextBox 1"/>
          <p:cNvSpPr txBox="1">
            <a:spLocks noChangeArrowheads="1"/>
          </p:cNvSpPr>
          <p:nvPr/>
        </p:nvSpPr>
        <p:spPr bwMode="auto">
          <a:xfrm>
            <a:off x="2819400" y="3048000"/>
            <a:ext cx="571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FFFF99"/>
                </a:solidFill>
              </a:rPr>
              <a:t>The style</a:t>
            </a:r>
            <a:endParaRPr lang="en-US" altLang="en-US" sz="2800" b="1">
              <a:solidFill>
                <a:srgbClr val="FFFF99"/>
              </a:solidFill>
            </a:endParaRPr>
          </a:p>
        </p:txBody>
      </p:sp>
      <p:sp>
        <p:nvSpPr>
          <p:cNvPr id="90118" name="TextBox 1"/>
          <p:cNvSpPr txBox="1">
            <a:spLocks noChangeArrowheads="1"/>
          </p:cNvSpPr>
          <p:nvPr/>
        </p:nvSpPr>
        <p:spPr bwMode="auto">
          <a:xfrm>
            <a:off x="2895600" y="3733800"/>
            <a:ext cx="5715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b="1">
                <a:solidFill>
                  <a:srgbClr val="FFFF99"/>
                </a:solidFill>
              </a:rPr>
              <a:t>The content</a:t>
            </a:r>
            <a:endParaRPr lang="en-US" altLang="en-US" sz="2800" b="1">
              <a:solidFill>
                <a:srgbClr val="FFFF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0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/>
      <p:bldP spid="90117" grpId="0"/>
      <p:bldP spid="901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Text Box 2"/>
          <p:cNvSpPr txBox="1">
            <a:spLocks noChangeArrowheads="1"/>
          </p:cNvSpPr>
          <p:nvPr/>
        </p:nvSpPr>
        <p:spPr bwMode="auto">
          <a:xfrm>
            <a:off x="7848600" y="6172200"/>
            <a:ext cx="1066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bg2"/>
                </a:solidFill>
              </a:rPr>
              <a:t>**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3D90B433DA3047A5405DA8F41FBFEE" ma:contentTypeVersion="11" ma:contentTypeDescription="Create a new document." ma:contentTypeScope="" ma:versionID="a62c0b6bf5b93c5bbe6f7322d7194c01">
  <xsd:schema xmlns:xsd="http://www.w3.org/2001/XMLSchema" xmlns:xs="http://www.w3.org/2001/XMLSchema" xmlns:p="http://schemas.microsoft.com/office/2006/metadata/properties" xmlns:ns2="6de66f82-646e-450c-b0a2-293eedb1e06f" xmlns:ns3="4f6449e8-e03b-4219-8ca6-47bbb81b1077" targetNamespace="http://schemas.microsoft.com/office/2006/metadata/properties" ma:root="true" ma:fieldsID="3aa597e9831fb2abbbb8a7f0ad8b38d2" ns2:_="" ns3:_="">
    <xsd:import namespace="6de66f82-646e-450c-b0a2-293eedb1e06f"/>
    <xsd:import namespace="4f6449e8-e03b-4219-8ca6-47bbb81b107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e66f82-646e-450c-b0a2-293eedb1e06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6449e8-e03b-4219-8ca6-47bbb81b10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de66f82-646e-450c-b0a2-293eedb1e06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73901800-9A7C-4630-81E1-82D315FECE09}"/>
</file>

<file path=customXml/itemProps2.xml><?xml version="1.0" encoding="utf-8"?>
<ds:datastoreItem xmlns:ds="http://schemas.openxmlformats.org/officeDocument/2006/customXml" ds:itemID="{F02025B0-7C21-473D-9587-715BF93E1820}"/>
</file>

<file path=customXml/itemProps3.xml><?xml version="1.0" encoding="utf-8"?>
<ds:datastoreItem xmlns:ds="http://schemas.openxmlformats.org/officeDocument/2006/customXml" ds:itemID="{4927A883-B320-4567-9AB8-685A7F1A20E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1105</TotalTime>
  <Words>22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Shimmer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Stillwater 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Dean Bryce</dc:creator>
  <cp:lastModifiedBy>Dean Bryce</cp:lastModifiedBy>
  <cp:revision>212</cp:revision>
  <dcterms:created xsi:type="dcterms:W3CDTF">2012-05-24T19:26:27Z</dcterms:created>
  <dcterms:modified xsi:type="dcterms:W3CDTF">2016-10-05T00:40:19Z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0x010100583D90B433DA3047A5405DA8F41FBFEE</vt:lpwstr>
  </property>
  <property fmtid="{D5CDD505-2E9C-101B-9397-08002B2CF9AE}" pid="3" name="Order">
    <vt:r8>2108600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</Properties>
</file>