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2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16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0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4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5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22D3-C0CF-428F-93FD-86FE551EDBA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EB2B-3D0C-4024-A882-437C76D3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3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97D2-6184-4CA4-B622-A66663919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5626" y="2463961"/>
            <a:ext cx="8144134" cy="1373070"/>
          </a:xfrm>
        </p:spPr>
        <p:txBody>
          <a:bodyPr/>
          <a:lstStyle/>
          <a:p>
            <a:r>
              <a:rPr lang="en-US" dirty="0"/>
              <a:t>Brownies in a Mug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FCC56-EC5D-4CF0-BFAA-9F2B4CA4A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106" y="1826013"/>
            <a:ext cx="2684708" cy="40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Eat and enjoy!!!!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877F2D-2A11-4060-A543-2FAA3CB6B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294" y="2381886"/>
            <a:ext cx="6056293" cy="40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4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How did you make it? Did you like it?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ABE665-37AE-4DBE-A160-F572BE1CA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071" y="2236030"/>
            <a:ext cx="6453858" cy="4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D8273-C3FA-452A-97DF-1EE95A19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978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Ceramic mugs</a:t>
            </a:r>
          </a:p>
          <a:p>
            <a:r>
              <a:rPr lang="en-US" dirty="0">
                <a:solidFill>
                  <a:schemeClr val="bg1"/>
                </a:solidFill>
              </a:rPr>
              <a:t>3 tablespoons granulated sugar</a:t>
            </a:r>
          </a:p>
          <a:p>
            <a:r>
              <a:rPr lang="en-US" dirty="0">
                <a:solidFill>
                  <a:schemeClr val="bg1"/>
                </a:solidFill>
              </a:rPr>
              <a:t>3 tablespoons all purpose flour</a:t>
            </a:r>
          </a:p>
          <a:p>
            <a:r>
              <a:rPr lang="en-US" dirty="0">
                <a:solidFill>
                  <a:schemeClr val="bg1"/>
                </a:solidFill>
              </a:rPr>
              <a:t>1 ½ tablespoons cocoa powder</a:t>
            </a:r>
          </a:p>
          <a:p>
            <a:r>
              <a:rPr lang="en-US" dirty="0">
                <a:solidFill>
                  <a:schemeClr val="bg1"/>
                </a:solidFill>
              </a:rPr>
              <a:t>Pinch of salt</a:t>
            </a:r>
          </a:p>
          <a:p>
            <a:r>
              <a:rPr lang="en-US" dirty="0">
                <a:solidFill>
                  <a:schemeClr val="bg1"/>
                </a:solidFill>
              </a:rPr>
              <a:t>2 tablespoons chocolate chips</a:t>
            </a:r>
          </a:p>
          <a:p>
            <a:r>
              <a:rPr lang="en-US" dirty="0">
                <a:solidFill>
                  <a:schemeClr val="bg1"/>
                </a:solidFill>
              </a:rPr>
              <a:t>1 ½ tablespoons vegetable oil or melted butter</a:t>
            </a:r>
          </a:p>
          <a:p>
            <a:r>
              <a:rPr lang="en-US" dirty="0">
                <a:solidFill>
                  <a:schemeClr val="bg1"/>
                </a:solidFill>
              </a:rPr>
              <a:t>3 tablespoons milk</a:t>
            </a:r>
          </a:p>
          <a:p>
            <a:r>
              <a:rPr lang="en-US" dirty="0">
                <a:solidFill>
                  <a:schemeClr val="bg1"/>
                </a:solidFill>
              </a:rPr>
              <a:t>¼ teaspoon vanilla extract</a:t>
            </a:r>
          </a:p>
          <a:p>
            <a:r>
              <a:rPr lang="en-US" dirty="0">
                <a:solidFill>
                  <a:schemeClr val="bg1"/>
                </a:solidFill>
              </a:rPr>
              <a:t>Powdered sugar, whipped cream, OR ice cream, if you want.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05DAF-C7A6-4E6C-86BC-5065E87FA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029" y="2309481"/>
            <a:ext cx="3657650" cy="24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Put sugar, flour, cocoa powder, and salt in a mug.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82687-6B5E-4414-B3C0-966FB59B1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06" y="2305878"/>
            <a:ext cx="3845242" cy="2564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498DCA-9E62-45D2-99CE-D40A5FF4A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845" y="2136912"/>
            <a:ext cx="3368312" cy="2246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D3784-BD58-49CB-B2B7-3AB975F30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054" y="2382078"/>
            <a:ext cx="1939841" cy="2908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502C87-780D-4978-BEC7-070696370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434" y="2515881"/>
            <a:ext cx="1648860" cy="2488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5DAC1-C12F-495A-B5AF-6FA777C9A1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10" y="4685901"/>
            <a:ext cx="1532982" cy="208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Use fork to stir ingredients so it is smooth.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852E77-E3E7-46D1-9066-23FC5E73C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35" y="2438399"/>
            <a:ext cx="2853930" cy="38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0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Stir in chocolate chips.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E0408-8D89-475A-82BC-AA46CED1B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21" y="2448364"/>
            <a:ext cx="5832445" cy="3889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C89F5-6A2A-4C2F-A5A6-97A1EB5BD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0862" y="2462876"/>
            <a:ext cx="2853930" cy="388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Add oil, milk and vanilla extract. Stir with a spoon until combined (do not over stir).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697E3-2CDC-4110-A6D6-8D36A18FB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3410" y="2875722"/>
            <a:ext cx="1978789" cy="26968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C29C09-B387-45A1-B3C9-9C5E918B1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34" y="2875722"/>
            <a:ext cx="3613078" cy="2411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7558A-E434-48D8-96F3-899C8E12B8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043" y="2262726"/>
            <a:ext cx="2416812" cy="3637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74944-B0B2-4EE1-9138-EDEB24B69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209" y="3257607"/>
            <a:ext cx="3129847" cy="20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Put in the microwave for 90 seconds.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4E911-01E5-44B3-BFE4-6971986B9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07" y="2599932"/>
            <a:ext cx="5141893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F246BF-473A-49B8-B8A4-100539555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660" y="2851802"/>
            <a:ext cx="4386519" cy="29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1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Take out of microwave. Be careful, it’s hot!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BB6127-09D2-4F3B-AF3E-95D68949CF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983" y="2296231"/>
            <a:ext cx="2909566" cy="43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5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376D5-87A8-4139-9B3C-9F90487F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Add extras, if you want.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FAC4D-CE3A-4A5B-885F-1B8C31523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677" y="2443328"/>
            <a:ext cx="5539458" cy="3694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9F1A49-7C12-449D-878D-575513FBD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615" y="2319130"/>
            <a:ext cx="2629170" cy="394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926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166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Brownies in a Mug</vt:lpstr>
      <vt:lpstr>Ingredients:</vt:lpstr>
      <vt:lpstr>1. Put sugar, flour, cocoa powder, and salt in a mug. </vt:lpstr>
      <vt:lpstr>2. Use fork to stir ingredients so it is smooth.</vt:lpstr>
      <vt:lpstr>3. Stir in chocolate chips.</vt:lpstr>
      <vt:lpstr>4. Add oil, milk and vanilla extract. Stir with a spoon until combined (do not over stir).</vt:lpstr>
      <vt:lpstr>5. Put in the microwave for 90 seconds. </vt:lpstr>
      <vt:lpstr>6. Take out of microwave. Be careful, it’s hot! </vt:lpstr>
      <vt:lpstr>7. Add extras, if you want. </vt:lpstr>
      <vt:lpstr>8. Eat and enjoy!!!!</vt:lpstr>
      <vt:lpstr>Review: How did you make it? Did you like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Brownies in a Mug</dc:title>
  <dc:creator>quynhnguyen4@gmail.com</dc:creator>
  <cp:lastModifiedBy>Chanh Le</cp:lastModifiedBy>
  <cp:revision>7</cp:revision>
  <dcterms:created xsi:type="dcterms:W3CDTF">2019-07-22T13:51:52Z</dcterms:created>
  <dcterms:modified xsi:type="dcterms:W3CDTF">2020-11-18T02:08:20Z</dcterms:modified>
</cp:coreProperties>
</file>