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7DBC"/>
    <a:srgbClr val="329FD9"/>
    <a:srgbClr val="195399"/>
    <a:srgbClr val="226EAF"/>
    <a:srgbClr val="329ED8"/>
    <a:srgbClr val="184E94"/>
    <a:srgbClr val="2983C1"/>
    <a:srgbClr val="BDCEE5"/>
    <a:srgbClr val="019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8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9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210BC-0998-41B7-A683-FFF5E8CC7D90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7286-0ECC-4FAD-AF02-FD403FFC50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00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67286-0ECC-4FAD-AF02-FD403FFC500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814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EB3F-BD5C-428E-8C56-A98FFDB61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7D808-039D-4593-B3C3-8E4B186D5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6C889-76A5-40B3-BD5B-33ADF491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5DE62-8A06-4698-89C6-0ED4753D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45234-2D03-447D-AD12-C7CD1B2D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77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1B7A3-4961-4BDD-9DD9-70220BF8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BD673-604F-4E4A-9B1C-4109AE075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250F6-D65A-412B-9459-4E395229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750C0-8955-4C99-BAF3-C2025EFE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88258-4654-4680-8CF8-9E6CFC14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967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7AF100-DFE1-4421-BA25-7EAE9B424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7DECE-54E0-419B-A3BB-FEFB0E5E7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71A7C-A1E0-4CDA-B21B-CD913BDC4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61041-80B5-445F-BAE0-F1C3C4A4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74FD8-C218-4E08-B11C-8BD1549E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32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715D-F81B-4E9E-8E31-9F02EF3D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0097C-0E91-4574-B3FC-5C6F70082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2F674-EFB1-4DC1-84BC-BB544851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0F0A3-3E2D-4B75-BC63-6DAB8145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F6769-57C7-4A7B-9C58-1CF9FB99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9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BA9C1-9C80-45AC-AEE3-12A9C1ADB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147B9-4036-4893-8A26-94BE954FC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7E3C2-0921-4ABC-977D-E1602823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52E92-97AC-445E-A355-F7D7C11F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D45AA-2E07-424D-BD01-68F32FE0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13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A7BC6-C8AD-47A7-864F-92AD6F4D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6DC8F-4626-42BE-8134-9386142B0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B96D6-D8D3-43B4-BAB9-84C479AA0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50104-3302-44A7-AFFE-79E4F49F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AA3A1-2933-4F33-878D-CCE7CB15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A41C7-2A08-47AA-A44E-0FB4066B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5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9BD95-A2F4-42B5-B01C-5F799326F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FD5B5-65CA-4701-BF42-65E531B51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2092E-D4F9-4B8E-8D7F-6862F9E5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0F789-C488-485B-8900-E9C2C6878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2C7D41-7B04-4C62-8C02-6F2128188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D59A06-448C-4444-942C-9AE3DCE0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50EE35-B3F1-42E0-BC35-7D28F67C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8AEFF4-DE11-4311-9E4A-CFA6AD1CC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541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F16B-E95A-4781-BEA4-A1A7B73FF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3BF38D-7CC8-465D-B65B-6B3E81A8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FDAB9-8FEB-4BD6-BE11-3F3CDF36B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EFD6AD-688C-42E4-8142-47DD9124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8A780-D3F6-4171-8A7F-89ECC5BE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E2F420-1F2A-417F-B517-F9FA01570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FB927-AF07-4B2B-968A-379449EF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59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A5B8-F699-4630-8CBF-089CC9C5A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77711-4A54-49CE-BBD0-01464260C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0F0AC-A352-402B-988C-3BB376837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C68D5-3C4D-4D5A-9916-5FA34568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C3997-00D9-4462-B2A0-C7F2ED61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D167D-ACF4-4B50-9780-BD7795AC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595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1C18-214B-4213-B4B7-652132438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566CEC-AD78-468E-9F89-97D065046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E557D-4C13-4B63-86D8-7200376FA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1AC2F-09E7-4357-89EF-0D19A3F3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8620F-DDD7-401B-B665-DAD871EB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D1D2-7CFD-415F-9E17-466A0EA3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592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C5EA3-DF05-4488-B6E2-8DAE10CD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65E9C-F957-4CA0-B812-6327185D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E939D-8A1C-4161-8AD0-4F68772E8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A79A-C6F2-47A7-BAAC-AED20FB16D72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05D6A-06DD-4E50-BB38-185760AEF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32999-561F-4DFF-9959-FAF14A631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9BB8-5576-42E3-9FE4-713C6C7DAA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946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027719C8-4DCE-4348-9A0D-69F1079D3963}"/>
              </a:ext>
            </a:extLst>
          </p:cNvPr>
          <p:cNvGrpSpPr/>
          <p:nvPr/>
        </p:nvGrpSpPr>
        <p:grpSpPr>
          <a:xfrm>
            <a:off x="1769399" y="1661054"/>
            <a:ext cx="3339049" cy="3352798"/>
            <a:chOff x="1830359" y="1185566"/>
            <a:chExt cx="4065199" cy="408193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8CA0793-5033-4188-87DB-4742AD9D3A6F}"/>
                </a:ext>
              </a:extLst>
            </p:cNvPr>
            <p:cNvSpPr/>
            <p:nvPr/>
          </p:nvSpPr>
          <p:spPr>
            <a:xfrm>
              <a:off x="5127914" y="1632029"/>
              <a:ext cx="767644" cy="790222"/>
            </a:xfrm>
            <a:custGeom>
              <a:avLst/>
              <a:gdLst>
                <a:gd name="connsiteX0" fmla="*/ 211666 w 767644"/>
                <a:gd name="connsiteY0" fmla="*/ 0 h 790222"/>
                <a:gd name="connsiteX1" fmla="*/ 767644 w 767644"/>
                <a:gd name="connsiteY1" fmla="*/ 790222 h 790222"/>
                <a:gd name="connsiteX2" fmla="*/ 0 w 767644"/>
                <a:gd name="connsiteY2" fmla="*/ 685800 h 790222"/>
                <a:gd name="connsiteX3" fmla="*/ 211666 w 767644"/>
                <a:gd name="connsiteY3" fmla="*/ 0 h 790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644" h="790222">
                  <a:moveTo>
                    <a:pt x="211666" y="0"/>
                  </a:moveTo>
                  <a:lnTo>
                    <a:pt x="767644" y="790222"/>
                  </a:lnTo>
                  <a:lnTo>
                    <a:pt x="0" y="685800"/>
                  </a:lnTo>
                  <a:lnTo>
                    <a:pt x="211666" y="0"/>
                  </a:lnTo>
                  <a:close/>
                </a:path>
              </a:pathLst>
            </a:custGeom>
            <a:gradFill>
              <a:gsLst>
                <a:gs pos="0">
                  <a:srgbClr val="195399"/>
                </a:gs>
                <a:gs pos="74000">
                  <a:srgbClr val="277DBC"/>
                </a:gs>
                <a:gs pos="100000">
                  <a:srgbClr val="329FD9"/>
                </a:gs>
              </a:gsLst>
              <a:lin ang="5400000" scaled="1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D335688-08DC-4761-BCF8-6F5E68F58DD3}"/>
                </a:ext>
              </a:extLst>
            </p:cNvPr>
            <p:cNvSpPr/>
            <p:nvPr/>
          </p:nvSpPr>
          <p:spPr>
            <a:xfrm>
              <a:off x="4379605" y="1637674"/>
              <a:ext cx="965200" cy="1377244"/>
            </a:xfrm>
            <a:custGeom>
              <a:avLst/>
              <a:gdLst>
                <a:gd name="connsiteX0" fmla="*/ 0 w 965200"/>
                <a:gd name="connsiteY0" fmla="*/ 587022 h 1377244"/>
                <a:gd name="connsiteX1" fmla="*/ 555978 w 965200"/>
                <a:gd name="connsiteY1" fmla="*/ 1377244 h 1377244"/>
                <a:gd name="connsiteX2" fmla="*/ 965200 w 965200"/>
                <a:gd name="connsiteY2" fmla="*/ 0 h 1377244"/>
                <a:gd name="connsiteX3" fmla="*/ 0 w 965200"/>
                <a:gd name="connsiteY3" fmla="*/ 587022 h 1377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5200" h="1377244">
                  <a:moveTo>
                    <a:pt x="0" y="587022"/>
                  </a:moveTo>
                  <a:lnTo>
                    <a:pt x="555978" y="1377244"/>
                  </a:lnTo>
                  <a:lnTo>
                    <a:pt x="965200" y="0"/>
                  </a:lnTo>
                  <a:lnTo>
                    <a:pt x="0" y="5870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95399"/>
                </a:gs>
                <a:gs pos="23000">
                  <a:srgbClr val="277DBC"/>
                </a:gs>
                <a:gs pos="100000">
                  <a:srgbClr val="329FD9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E219CD0-FB37-491B-8D0C-DD13D160F67B}"/>
                </a:ext>
              </a:extLst>
            </p:cNvPr>
            <p:cNvSpPr/>
            <p:nvPr/>
          </p:nvSpPr>
          <p:spPr>
            <a:xfrm>
              <a:off x="3098831" y="1185566"/>
              <a:ext cx="1845988" cy="1832238"/>
            </a:xfrm>
            <a:custGeom>
              <a:avLst/>
              <a:gdLst>
                <a:gd name="connsiteX0" fmla="*/ 563765 w 1845988"/>
                <a:gd name="connsiteY0" fmla="*/ 0 h 1832238"/>
                <a:gd name="connsiteX1" fmla="*/ 563765 w 1845988"/>
                <a:gd name="connsiteY1" fmla="*/ 0 h 1832238"/>
                <a:gd name="connsiteX2" fmla="*/ 577516 w 1845988"/>
                <a:gd name="connsiteY2" fmla="*/ 34376 h 1832238"/>
                <a:gd name="connsiteX3" fmla="*/ 584391 w 1845988"/>
                <a:gd name="connsiteY3" fmla="*/ 44689 h 1832238"/>
                <a:gd name="connsiteX4" fmla="*/ 587829 w 1845988"/>
                <a:gd name="connsiteY4" fmla="*/ 51564 h 1832238"/>
                <a:gd name="connsiteX5" fmla="*/ 1845988 w 1845988"/>
                <a:gd name="connsiteY5" fmla="*/ 1832238 h 1832238"/>
                <a:gd name="connsiteX6" fmla="*/ 0 w 1845988"/>
                <a:gd name="connsiteY6" fmla="*/ 1832238 h 1832238"/>
                <a:gd name="connsiteX7" fmla="*/ 563765 w 1845988"/>
                <a:gd name="connsiteY7" fmla="*/ 0 h 1832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45988" h="1832238">
                  <a:moveTo>
                    <a:pt x="563765" y="0"/>
                  </a:moveTo>
                  <a:lnTo>
                    <a:pt x="563765" y="0"/>
                  </a:lnTo>
                  <a:cubicBezTo>
                    <a:pt x="568349" y="11459"/>
                    <a:pt x="572344" y="23171"/>
                    <a:pt x="577516" y="34376"/>
                  </a:cubicBezTo>
                  <a:cubicBezTo>
                    <a:pt x="579247" y="38127"/>
                    <a:pt x="582265" y="41146"/>
                    <a:pt x="584391" y="44689"/>
                  </a:cubicBezTo>
                  <a:cubicBezTo>
                    <a:pt x="585709" y="46886"/>
                    <a:pt x="586683" y="49272"/>
                    <a:pt x="587829" y="51564"/>
                  </a:cubicBezTo>
                  <a:lnTo>
                    <a:pt x="1845988" y="1832238"/>
                  </a:lnTo>
                  <a:lnTo>
                    <a:pt x="0" y="1832238"/>
                  </a:lnTo>
                  <a:lnTo>
                    <a:pt x="56376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95399"/>
                </a:gs>
                <a:gs pos="74000">
                  <a:srgbClr val="277DBC"/>
                </a:gs>
                <a:gs pos="100000">
                  <a:srgbClr val="329FD9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4A43671-B67A-43F0-A1F1-6AB675D80A7C}"/>
                </a:ext>
              </a:extLst>
            </p:cNvPr>
            <p:cNvSpPr/>
            <p:nvPr/>
          </p:nvSpPr>
          <p:spPr>
            <a:xfrm>
              <a:off x="1830359" y="1185566"/>
              <a:ext cx="1842551" cy="1828800"/>
            </a:xfrm>
            <a:custGeom>
              <a:avLst/>
              <a:gdLst>
                <a:gd name="connsiteX0" fmla="*/ 0 w 1842551"/>
                <a:gd name="connsiteY0" fmla="*/ 0 h 1828800"/>
                <a:gd name="connsiteX1" fmla="*/ 1842551 w 1842551"/>
                <a:gd name="connsiteY1" fmla="*/ 3438 h 1828800"/>
                <a:gd name="connsiteX2" fmla="*/ 1271910 w 1842551"/>
                <a:gd name="connsiteY2" fmla="*/ 1828800 h 1828800"/>
                <a:gd name="connsiteX3" fmla="*/ 0 w 1842551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42551" h="1828800">
                  <a:moveTo>
                    <a:pt x="0" y="0"/>
                  </a:moveTo>
                  <a:lnTo>
                    <a:pt x="1842551" y="3438"/>
                  </a:lnTo>
                  <a:lnTo>
                    <a:pt x="1271910" y="182880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95399"/>
                </a:gs>
                <a:gs pos="40000">
                  <a:srgbClr val="277DBC"/>
                </a:gs>
                <a:gs pos="100000">
                  <a:srgbClr val="329FD9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A1DBD7A-9507-462C-882C-AB1C3206CE73}"/>
                </a:ext>
              </a:extLst>
            </p:cNvPr>
            <p:cNvSpPr/>
            <p:nvPr/>
          </p:nvSpPr>
          <p:spPr>
            <a:xfrm>
              <a:off x="3112581" y="3005703"/>
              <a:ext cx="1815050" cy="1210033"/>
            </a:xfrm>
            <a:custGeom>
              <a:avLst/>
              <a:gdLst>
                <a:gd name="connsiteX0" fmla="*/ 0 w 1815050"/>
                <a:gd name="connsiteY0" fmla="*/ 0 h 1210033"/>
                <a:gd name="connsiteX1" fmla="*/ 278445 w 1815050"/>
                <a:gd name="connsiteY1" fmla="*/ 1210033 h 1210033"/>
                <a:gd name="connsiteX2" fmla="*/ 1815050 w 1815050"/>
                <a:gd name="connsiteY2" fmla="*/ 6875 h 1210033"/>
                <a:gd name="connsiteX3" fmla="*/ 0 w 1815050"/>
                <a:gd name="connsiteY3" fmla="*/ 0 h 1210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15050" h="1210033">
                  <a:moveTo>
                    <a:pt x="0" y="0"/>
                  </a:moveTo>
                  <a:lnTo>
                    <a:pt x="278445" y="1210033"/>
                  </a:lnTo>
                  <a:lnTo>
                    <a:pt x="1815050" y="687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195399"/>
                </a:gs>
                <a:gs pos="74000">
                  <a:srgbClr val="277DBC"/>
                </a:gs>
                <a:gs pos="100000">
                  <a:srgbClr val="329FD9"/>
                </a:gs>
              </a:gsLst>
              <a:lin ang="5400000" scaled="1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E68E100-FD9D-4B27-A6ED-D2606EE01E4B}"/>
                </a:ext>
              </a:extLst>
            </p:cNvPr>
            <p:cNvSpPr/>
            <p:nvPr/>
          </p:nvSpPr>
          <p:spPr>
            <a:xfrm>
              <a:off x="2506327" y="3005017"/>
              <a:ext cx="971876" cy="2262487"/>
            </a:xfrm>
            <a:custGeom>
              <a:avLst/>
              <a:gdLst>
                <a:gd name="connsiteX0" fmla="*/ 606116 w 971876"/>
                <a:gd name="connsiteY0" fmla="*/ 0 h 2262487"/>
                <a:gd name="connsiteX1" fmla="*/ 971876 w 971876"/>
                <a:gd name="connsiteY1" fmla="*/ 1530967 h 2262487"/>
                <a:gd name="connsiteX2" fmla="*/ 0 w 971876"/>
                <a:gd name="connsiteY2" fmla="*/ 2262487 h 2262487"/>
                <a:gd name="connsiteX3" fmla="*/ 0 w 971876"/>
                <a:gd name="connsiteY3" fmla="*/ 2205010 h 2262487"/>
                <a:gd name="connsiteX4" fmla="*/ 606116 w 971876"/>
                <a:gd name="connsiteY4" fmla="*/ 0 h 226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1876" h="2262487">
                  <a:moveTo>
                    <a:pt x="606116" y="0"/>
                  </a:moveTo>
                  <a:lnTo>
                    <a:pt x="971876" y="1530967"/>
                  </a:lnTo>
                  <a:lnTo>
                    <a:pt x="0" y="2262487"/>
                  </a:lnTo>
                  <a:lnTo>
                    <a:pt x="0" y="2205010"/>
                  </a:lnTo>
                  <a:lnTo>
                    <a:pt x="606116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95399"/>
                </a:gs>
                <a:gs pos="41000">
                  <a:srgbClr val="277DBC"/>
                </a:gs>
                <a:gs pos="100000">
                  <a:srgbClr val="329FD9"/>
                </a:gs>
              </a:gsLst>
              <a:lin ang="18900000" scaled="1"/>
              <a:tileRect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D410FCE-9219-420B-870D-25A09949FCD8}"/>
              </a:ext>
            </a:extLst>
          </p:cNvPr>
          <p:cNvSpPr txBox="1"/>
          <p:nvPr/>
        </p:nvSpPr>
        <p:spPr>
          <a:xfrm>
            <a:off x="4477925" y="2503103"/>
            <a:ext cx="5528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oolvetica Rg" panose="020B0603030602020004" pitchFamily="34" charset="0"/>
              </a:rPr>
              <a:t>Origami </a:t>
            </a:r>
            <a:r>
              <a:rPr lang="en-US" sz="8000" dirty="0">
                <a:solidFill>
                  <a:srgbClr val="277DBC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oolvetica Rg" panose="020B0603030602020004" pitchFamily="34" charset="0"/>
              </a:rPr>
              <a:t>Bird</a:t>
            </a:r>
            <a:endParaRPr lang="en-IN" sz="8000" dirty="0">
              <a:solidFill>
                <a:srgbClr val="277DBC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oolvetica Rg" panose="020B06030306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4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7000">
        <p14:vortex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Coolvetica Rg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inboxtokavitha@gmail.com</dc:creator>
  <cp:lastModifiedBy>inboxtokavitha@gmail.com</cp:lastModifiedBy>
  <cp:revision>33</cp:revision>
  <dcterms:created xsi:type="dcterms:W3CDTF">2021-03-05T23:23:12Z</dcterms:created>
  <dcterms:modified xsi:type="dcterms:W3CDTF">2021-03-31T10:21:01Z</dcterms:modified>
</cp:coreProperties>
</file>