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</p:sldIdLst>
  <p:sldSz cy="5143500" cx="9144000"/>
  <p:notesSz cx="6858000" cy="9144000"/>
  <p:embeddedFontLst>
    <p:embeddedFont>
      <p:font typeface="Lato"/>
      <p:regular r:id="rId7"/>
      <p:bold r:id="rId8"/>
      <p:italic r:id="rId9"/>
      <p:boldItalic r:id="rId10"/>
    </p:embeddedFont>
    <p:embeddedFont>
      <p:font typeface="Great Vibes"/>
      <p:regular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font" Target="fonts/GreatVibes-regular.fntdata"/><Relationship Id="rId10" Type="http://schemas.openxmlformats.org/officeDocument/2006/relationships/font" Target="fonts/Lato-boldItalic.fntdata"/><Relationship Id="rId9" Type="http://schemas.openxmlformats.org/officeDocument/2006/relationships/font" Target="fonts/Lato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font" Target="fonts/Lato-regular.fntdata"/><Relationship Id="rId8" Type="http://schemas.openxmlformats.org/officeDocument/2006/relationships/font" Target="fonts/La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de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de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de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de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de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de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de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de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de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de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de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Lato"/>
              <a:buNone/>
              <a:defRPr sz="28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Lato"/>
              <a:buNone/>
              <a:defRPr sz="28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Lato"/>
              <a:buNone/>
              <a:defRPr sz="28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Lato"/>
              <a:buNone/>
              <a:defRPr sz="28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Lato"/>
              <a:buNone/>
              <a:defRPr sz="28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Lato"/>
              <a:buNone/>
              <a:defRPr sz="28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Lato"/>
              <a:buNone/>
              <a:defRPr sz="28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Lato"/>
              <a:buNone/>
              <a:defRPr sz="28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Lato"/>
              <a:buNone/>
              <a:defRPr sz="28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Lato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de"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de"/>
              <a:t>5 Arten von </a:t>
            </a:r>
            <a:br>
              <a:rPr lang="de"/>
            </a:br>
            <a:r>
              <a:rPr lang="de"/>
              <a:t>Facebook Inhalten</a:t>
            </a: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de">
                <a:latin typeface="Great Vibes"/>
                <a:ea typeface="Great Vibes"/>
                <a:cs typeface="Great Vibes"/>
                <a:sym typeface="Great Vibes"/>
              </a:rPr>
              <a:t>die Du nutzen solltest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de" sz="6000">
                <a:latin typeface="Great Vibes"/>
                <a:ea typeface="Great Vibes"/>
                <a:cs typeface="Great Vibes"/>
                <a:sym typeface="Great Vibes"/>
              </a:rPr>
              <a:t>5 Arten von Facebook Inhalten</a:t>
            </a:r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311700" y="1522725"/>
            <a:ext cx="4267200" cy="3046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b="1" lang="de" sz="2400">
                <a:solidFill>
                  <a:schemeClr val="dk1"/>
                </a:solidFill>
              </a:rPr>
              <a:t>Text</a:t>
            </a:r>
          </a:p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b="1" lang="de" sz="2400">
                <a:solidFill>
                  <a:schemeClr val="dk1"/>
                </a:solidFill>
              </a:rPr>
              <a:t>Notiz</a:t>
            </a:r>
          </a:p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b="1" lang="de" sz="2400">
                <a:solidFill>
                  <a:schemeClr val="dk1"/>
                </a:solidFill>
              </a:rPr>
              <a:t>Link</a:t>
            </a:r>
          </a:p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b="1" lang="de" sz="2400">
                <a:solidFill>
                  <a:schemeClr val="dk1"/>
                </a:solidFill>
              </a:rPr>
              <a:t>Bild</a:t>
            </a:r>
          </a:p>
          <a:p>
            <a:pPr indent="-381000" lvl="0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➔"/>
            </a:pPr>
            <a:r>
              <a:rPr lang="de" sz="2400">
                <a:solidFill>
                  <a:schemeClr val="dk1"/>
                </a:solidFill>
              </a:rPr>
              <a:t>Foto</a:t>
            </a:r>
          </a:p>
          <a:p>
            <a:pPr indent="-381000" lvl="0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➔"/>
            </a:pPr>
            <a:r>
              <a:rPr lang="de" sz="2400">
                <a:solidFill>
                  <a:schemeClr val="dk1"/>
                </a:solidFill>
              </a:rPr>
              <a:t>Gestaltet</a:t>
            </a:r>
          </a:p>
          <a:p>
            <a:pPr indent="-381000" lvl="0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➔"/>
            </a:pPr>
            <a:r>
              <a:rPr lang="de" sz="2400">
                <a:solidFill>
                  <a:schemeClr val="dk1"/>
                </a:solidFill>
              </a:rPr>
              <a:t>360° Foto</a:t>
            </a:r>
          </a:p>
        </p:txBody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4727175" y="1675125"/>
            <a:ext cx="4267200" cy="3417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de" sz="2400">
                <a:solidFill>
                  <a:schemeClr val="dk1"/>
                </a:solidFill>
              </a:rPr>
              <a:t>5. Video</a:t>
            </a:r>
          </a:p>
          <a:p>
            <a:pPr indent="-381000" lvl="0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➔"/>
            </a:pPr>
            <a:r>
              <a:rPr lang="de" sz="2400">
                <a:solidFill>
                  <a:schemeClr val="dk1"/>
                </a:solidFill>
              </a:rPr>
              <a:t>Gestaltet</a:t>
            </a:r>
          </a:p>
          <a:p>
            <a:pPr indent="-381000" lvl="0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➔"/>
            </a:pPr>
            <a:r>
              <a:rPr lang="de" sz="2400">
                <a:solidFill>
                  <a:schemeClr val="dk1"/>
                </a:solidFill>
              </a:rPr>
              <a:t>Aufgezeichnet</a:t>
            </a:r>
          </a:p>
          <a:p>
            <a:pPr indent="-381000" lvl="0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➔"/>
            </a:pPr>
            <a:r>
              <a:rPr lang="de" sz="2400">
                <a:solidFill>
                  <a:schemeClr val="dk1"/>
                </a:solidFill>
              </a:rPr>
              <a:t>Live (auch 360°)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