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Great Vibes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GreatVibes-regular.fntdata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None/>
              <a:defRPr sz="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None/>
              <a:defRPr sz="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None/>
              <a:defRPr sz="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None/>
              <a:defRPr sz="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None/>
              <a:defRPr sz="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None/>
              <a:defRPr sz="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None/>
              <a:defRPr sz="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None/>
              <a:defRPr sz="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None/>
              <a:defRPr sz="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de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5 Arten von </a:t>
            </a:r>
            <a:br>
              <a:rPr lang="de"/>
            </a:br>
            <a:r>
              <a:rPr lang="de"/>
              <a:t>Facebook Inhalten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>
                <a:latin typeface="Great Vibes"/>
                <a:ea typeface="Great Vibes"/>
                <a:cs typeface="Great Vibes"/>
                <a:sym typeface="Great Vibes"/>
              </a:rPr>
              <a:t>die Du nutzen solltest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 sz="6000">
                <a:latin typeface="Great Vibes"/>
                <a:ea typeface="Great Vibes"/>
                <a:cs typeface="Great Vibes"/>
                <a:sym typeface="Great Vibes"/>
              </a:rPr>
              <a:t>5 Arten von Facebook Inhalten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522725"/>
            <a:ext cx="4267200" cy="3046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b="1" lang="de" sz="2400">
                <a:solidFill>
                  <a:schemeClr val="dk1"/>
                </a:solidFill>
              </a:rPr>
              <a:t>Text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b="1" lang="de" sz="2400">
                <a:solidFill>
                  <a:schemeClr val="dk1"/>
                </a:solidFill>
              </a:rPr>
              <a:t>Notiz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b="1" lang="de" sz="2400">
                <a:solidFill>
                  <a:schemeClr val="dk1"/>
                </a:solidFill>
              </a:rPr>
              <a:t>Link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b="1" lang="de" sz="2400">
                <a:solidFill>
                  <a:schemeClr val="dk1"/>
                </a:solidFill>
              </a:rPr>
              <a:t>Bild</a:t>
            </a:r>
          </a:p>
          <a:p>
            <a:pPr indent="-381000" lvl="0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➔"/>
            </a:pPr>
            <a:r>
              <a:rPr lang="de" sz="2400">
                <a:solidFill>
                  <a:schemeClr val="dk1"/>
                </a:solidFill>
              </a:rPr>
              <a:t>Foto</a:t>
            </a:r>
          </a:p>
          <a:p>
            <a:pPr indent="-381000" lvl="0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➔"/>
            </a:pPr>
            <a:r>
              <a:rPr lang="de" sz="2400">
                <a:solidFill>
                  <a:schemeClr val="dk1"/>
                </a:solidFill>
              </a:rPr>
              <a:t>Gestaltet</a:t>
            </a:r>
          </a:p>
          <a:p>
            <a:pPr indent="-381000" lvl="0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➔"/>
            </a:pPr>
            <a:r>
              <a:rPr lang="de" sz="2400">
                <a:solidFill>
                  <a:schemeClr val="dk1"/>
                </a:solidFill>
              </a:rPr>
              <a:t>360° Foto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727175" y="1675125"/>
            <a:ext cx="4267200" cy="341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2400">
                <a:solidFill>
                  <a:schemeClr val="dk1"/>
                </a:solidFill>
              </a:rPr>
              <a:t>5. Video</a:t>
            </a:r>
          </a:p>
          <a:p>
            <a:pPr indent="-381000" lvl="0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➔"/>
            </a:pPr>
            <a:r>
              <a:rPr lang="de" sz="2400">
                <a:solidFill>
                  <a:schemeClr val="dk1"/>
                </a:solidFill>
              </a:rPr>
              <a:t>Gestaltet</a:t>
            </a:r>
          </a:p>
          <a:p>
            <a:pPr indent="-381000" lvl="0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➔"/>
            </a:pPr>
            <a:r>
              <a:rPr lang="de" sz="2400">
                <a:solidFill>
                  <a:schemeClr val="dk1"/>
                </a:solidFill>
              </a:rPr>
              <a:t>Aufgezeichnet</a:t>
            </a:r>
          </a:p>
          <a:p>
            <a:pPr indent="-381000" lvl="0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➔"/>
            </a:pPr>
            <a:r>
              <a:rPr lang="de" sz="2400">
                <a:solidFill>
                  <a:schemeClr val="dk1"/>
                </a:solidFill>
              </a:rPr>
              <a:t>Live (auch 360°)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