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essence of Plan B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Candace Brathwaite MBA</a:t>
            </a:r>
          </a:p>
          <a:p>
            <a:r>
              <a:rPr lang="en-US" dirty="0" smtClean="0"/>
              <a:t>cba7000@yahoo.com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714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plan for the future?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59" y="2701637"/>
            <a:ext cx="4585681" cy="3366654"/>
          </a:xfrm>
        </p:spPr>
      </p:pic>
    </p:spTree>
    <p:extLst>
      <p:ext uri="{BB962C8B-B14F-4D97-AF65-F5344CB8AC3E}">
        <p14:creationId xmlns:p14="http://schemas.microsoft.com/office/powerpoint/2010/main" val="427943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would you like to be 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year from now:</a:t>
            </a:r>
          </a:p>
          <a:p>
            <a:pPr marL="0" indent="0">
              <a:buNone/>
            </a:pPr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 years from now:</a:t>
            </a:r>
          </a:p>
          <a:p>
            <a:pPr marL="0" indent="0">
              <a:buNone/>
            </a:pPr>
            <a:r>
              <a:rPr lang="en-US" dirty="0"/>
              <a:t>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42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imagine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perfect day, when everything is going your way. What would it look like? Who would you meet? What would you do?</a:t>
            </a:r>
          </a:p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26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hobbies and interests?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Hobbies: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Interests: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17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Brainstorming with Candace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any of </a:t>
            </a:r>
            <a:r>
              <a:rPr lang="en-US" dirty="0" smtClean="0"/>
              <a:t>your hobbies or interests </a:t>
            </a:r>
            <a:r>
              <a:rPr lang="en-US" dirty="0"/>
              <a:t>have commercial value</a:t>
            </a:r>
            <a:r>
              <a:rPr lang="en-US" dirty="0" smtClean="0"/>
              <a:t>?</a:t>
            </a:r>
          </a:p>
          <a:p>
            <a:r>
              <a:rPr lang="en-US" dirty="0" smtClean="0"/>
              <a:t>How much would it cost for you to go pro?</a:t>
            </a:r>
          </a:p>
          <a:p>
            <a:r>
              <a:rPr lang="en-US" dirty="0" smtClean="0"/>
              <a:t>What courses or certificate programs would you have to complete?</a:t>
            </a:r>
          </a:p>
          <a:p>
            <a:r>
              <a:rPr lang="en-US" dirty="0" smtClean="0"/>
              <a:t>Do you have any contacts who are making money in these areas?</a:t>
            </a:r>
          </a:p>
          <a:p>
            <a:r>
              <a:rPr lang="en-US" dirty="0" smtClean="0"/>
              <a:t>Do you have any family members involved in similar ventures?</a:t>
            </a:r>
          </a:p>
          <a:p>
            <a:r>
              <a:rPr lang="en-US" dirty="0" smtClean="0"/>
              <a:t>What about a friend of a friend?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1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your next steps?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141174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646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 are some facts: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24% of new businesses fail within 2 years</a:t>
            </a:r>
          </a:p>
          <a:p>
            <a:r>
              <a:rPr lang="en-US" dirty="0" smtClean="0"/>
              <a:t>Women-owned businesses are the fastest growing segment of the small business sector</a:t>
            </a:r>
          </a:p>
          <a:p>
            <a:r>
              <a:rPr lang="en-US" dirty="0" smtClean="0"/>
              <a:t>There are: Part-time Entrepreneurs, Home-Based Business Owners, Family Business Owners, </a:t>
            </a:r>
            <a:r>
              <a:rPr lang="en-US" dirty="0" err="1" smtClean="0"/>
              <a:t>Copreneurs</a:t>
            </a:r>
            <a:r>
              <a:rPr lang="en-US" dirty="0" smtClean="0"/>
              <a:t> (husband and wife teams), Corporate Castoffs &amp; Corporate Dropouts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9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in business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a space for your thoughts and ideas. This could be on paper but it needs to be backed up in the cloud. </a:t>
            </a:r>
          </a:p>
          <a:p>
            <a:r>
              <a:rPr lang="en-US" dirty="0" smtClean="0"/>
              <a:t>Complete steps 1 &amp;2 in the online course Foundation for Business Planning on the Teachable website</a:t>
            </a:r>
          </a:p>
          <a:p>
            <a:r>
              <a:rPr lang="en-US" dirty="0" smtClean="0"/>
              <a:t>Watch the </a:t>
            </a:r>
            <a:r>
              <a:rPr lang="en-US" smtClean="0"/>
              <a:t>John Maxwell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362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1278</TotalTime>
  <Words>260</Words>
  <Application>Microsoft Office PowerPoint</Application>
  <PresentationFormat>Widescreen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Organic</vt:lpstr>
      <vt:lpstr>The essence of Plan B</vt:lpstr>
      <vt:lpstr>What is your plan for the future?</vt:lpstr>
      <vt:lpstr>Where would you like to be in:</vt:lpstr>
      <vt:lpstr>Let’s imagine</vt:lpstr>
      <vt:lpstr>What are your hobbies and interests?</vt:lpstr>
      <vt:lpstr>Brainstorming with Candace</vt:lpstr>
      <vt:lpstr>What are your next steps?</vt:lpstr>
      <vt:lpstr>Here are some facts:</vt:lpstr>
      <vt:lpstr>Next steps in business planning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essence of Plan B</dc:title>
  <dc:creator>Toshiba</dc:creator>
  <cp:lastModifiedBy>Toshiba</cp:lastModifiedBy>
  <cp:revision>5</cp:revision>
  <dcterms:created xsi:type="dcterms:W3CDTF">2020-04-22T21:27:26Z</dcterms:created>
  <dcterms:modified xsi:type="dcterms:W3CDTF">2020-04-23T18:46:09Z</dcterms:modified>
</cp:coreProperties>
</file>