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elisha Bates" initials="FB" lastIdx="1" clrIdx="0">
    <p:extLst>
      <p:ext uri="{19B8F6BF-5375-455C-9EA6-DF929625EA0E}">
        <p15:presenceInfo xmlns:p15="http://schemas.microsoft.com/office/powerpoint/2012/main" userId="ce060d831efcbbab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152C492-5E65-4A59-A38A-D739864DF2FE}" v="19" dt="2020-06-30T01:01:35.30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1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10" Type="http://schemas.openxmlformats.org/officeDocument/2006/relationships/image" Target="../media/image10.svg"/><Relationship Id="rId4" Type="http://schemas.openxmlformats.org/officeDocument/2006/relationships/image" Target="../media/image4.svg"/><Relationship Id="rId9" Type="http://schemas.openxmlformats.org/officeDocument/2006/relationships/image" Target="../media/image9.pn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10" Type="http://schemas.openxmlformats.org/officeDocument/2006/relationships/image" Target="../media/image10.svg"/><Relationship Id="rId4" Type="http://schemas.openxmlformats.org/officeDocument/2006/relationships/image" Target="../media/image4.svg"/><Relationship Id="rId9" Type="http://schemas.openxmlformats.org/officeDocument/2006/relationships/image" Target="../media/image9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10C2084-71A7-478E-B940-50FB814170CF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5842436D-49C0-403F-923A-5CC7B2F93F5D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7. Introduction To Words</a:t>
          </a:r>
        </a:p>
      </dgm:t>
    </dgm:pt>
    <dgm:pt modelId="{D383C4A8-025D-44DD-83C1-816DA1725D5F}" type="parTrans" cxnId="{EAACF2A5-FEDD-47DF-9723-AE3344892A54}">
      <dgm:prSet/>
      <dgm:spPr/>
      <dgm:t>
        <a:bodyPr/>
        <a:lstStyle/>
        <a:p>
          <a:endParaRPr lang="en-US"/>
        </a:p>
      </dgm:t>
    </dgm:pt>
    <dgm:pt modelId="{4CD37228-BC1E-4CA7-A8E6-05DF8F11A30D}" type="sibTrans" cxnId="{EAACF2A5-FEDD-47DF-9723-AE3344892A54}">
      <dgm:prSet/>
      <dgm:spPr/>
      <dgm:t>
        <a:bodyPr/>
        <a:lstStyle/>
        <a:p>
          <a:endParaRPr lang="en-US"/>
        </a:p>
      </dgm:t>
    </dgm:pt>
    <dgm:pt modelId="{9AD54FA9-DC1F-459C-9D27-0E2A6706C13D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8. How To Use Affirmations Effectively</a:t>
          </a:r>
        </a:p>
      </dgm:t>
    </dgm:pt>
    <dgm:pt modelId="{A6195059-2984-4306-91F0-F789975A52A8}" type="parTrans" cxnId="{94E116E3-4226-4857-828C-DABFB5AB2B10}">
      <dgm:prSet/>
      <dgm:spPr/>
      <dgm:t>
        <a:bodyPr/>
        <a:lstStyle/>
        <a:p>
          <a:endParaRPr lang="en-US"/>
        </a:p>
      </dgm:t>
    </dgm:pt>
    <dgm:pt modelId="{953BA555-47D5-47DB-A2ED-37EC1A623022}" type="sibTrans" cxnId="{94E116E3-4226-4857-828C-DABFB5AB2B10}">
      <dgm:prSet/>
      <dgm:spPr/>
      <dgm:t>
        <a:bodyPr/>
        <a:lstStyle/>
        <a:p>
          <a:endParaRPr lang="en-US"/>
        </a:p>
      </dgm:t>
    </dgm:pt>
    <dgm:pt modelId="{89BDFC36-990A-4C7B-AE9E-B13C5DE287DD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9. How To Recognize The Value of Chatting To Yourself</a:t>
          </a:r>
        </a:p>
      </dgm:t>
    </dgm:pt>
    <dgm:pt modelId="{2D8B9F89-DE08-4E51-9F1C-1BAC731C38DD}" type="parTrans" cxnId="{BF989B1F-D372-48B7-84F7-55D9DE4489D8}">
      <dgm:prSet/>
      <dgm:spPr/>
      <dgm:t>
        <a:bodyPr/>
        <a:lstStyle/>
        <a:p>
          <a:endParaRPr lang="en-US"/>
        </a:p>
      </dgm:t>
    </dgm:pt>
    <dgm:pt modelId="{A5CBA00E-7657-40DD-B19F-1CBB7BB349B0}" type="sibTrans" cxnId="{BF989B1F-D372-48B7-84F7-55D9DE4489D8}">
      <dgm:prSet/>
      <dgm:spPr/>
      <dgm:t>
        <a:bodyPr/>
        <a:lstStyle/>
        <a:p>
          <a:endParaRPr lang="en-US"/>
        </a:p>
      </dgm:t>
    </dgm:pt>
    <dgm:pt modelId="{47F77197-95C9-498B-8576-52A3742F7CE7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10.</a:t>
          </a:r>
          <a:r>
            <a:rPr lang="en-US" b="1"/>
            <a:t> </a:t>
          </a:r>
          <a:r>
            <a:rPr lang="en-US"/>
            <a:t>How To Wave The Magic Wand To Instantly Change Your Thoughts</a:t>
          </a:r>
        </a:p>
      </dgm:t>
    </dgm:pt>
    <dgm:pt modelId="{B76AF6EB-35FE-46DE-A196-B100E9C2A4CA}" type="parTrans" cxnId="{A7352350-2BE4-4DC9-902E-CAD9CD307D7A}">
      <dgm:prSet/>
      <dgm:spPr/>
      <dgm:t>
        <a:bodyPr/>
        <a:lstStyle/>
        <a:p>
          <a:endParaRPr lang="en-US"/>
        </a:p>
      </dgm:t>
    </dgm:pt>
    <dgm:pt modelId="{4C4227DE-CAA1-4894-B0C6-1FFFFE7FADAA}" type="sibTrans" cxnId="{A7352350-2BE4-4DC9-902E-CAD9CD307D7A}">
      <dgm:prSet/>
      <dgm:spPr/>
      <dgm:t>
        <a:bodyPr/>
        <a:lstStyle/>
        <a:p>
          <a:endParaRPr lang="en-US"/>
        </a:p>
      </dgm:t>
    </dgm:pt>
    <dgm:pt modelId="{344DD8A4-1B63-44F8-AEFC-32DAC5721ABE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11. Personal Habit Quiz</a:t>
          </a:r>
        </a:p>
      </dgm:t>
    </dgm:pt>
    <dgm:pt modelId="{29DCA781-10C4-4655-98C0-A9FAC638CB68}" type="parTrans" cxnId="{5116A372-812D-4353-B123-AF6A52EE1BA1}">
      <dgm:prSet/>
      <dgm:spPr/>
      <dgm:t>
        <a:bodyPr/>
        <a:lstStyle/>
        <a:p>
          <a:endParaRPr lang="en-US"/>
        </a:p>
      </dgm:t>
    </dgm:pt>
    <dgm:pt modelId="{46C40956-343A-4350-8A4F-45623A1019E7}" type="sibTrans" cxnId="{5116A372-812D-4353-B123-AF6A52EE1BA1}">
      <dgm:prSet/>
      <dgm:spPr/>
      <dgm:t>
        <a:bodyPr/>
        <a:lstStyle/>
        <a:p>
          <a:endParaRPr lang="en-US"/>
        </a:p>
      </dgm:t>
    </dgm:pt>
    <dgm:pt modelId="{7976EB44-095E-4179-B9C7-29445DF061E8}" type="pres">
      <dgm:prSet presAssocID="{B10C2084-71A7-478E-B940-50FB814170CF}" presName="root" presStyleCnt="0">
        <dgm:presLayoutVars>
          <dgm:dir/>
          <dgm:resizeHandles val="exact"/>
        </dgm:presLayoutVars>
      </dgm:prSet>
      <dgm:spPr/>
    </dgm:pt>
    <dgm:pt modelId="{CAFF7EAC-E703-4BE5-8DCB-95F1D6CD3909}" type="pres">
      <dgm:prSet presAssocID="{5842436D-49C0-403F-923A-5CC7B2F93F5D}" presName="compNode" presStyleCnt="0"/>
      <dgm:spPr/>
    </dgm:pt>
    <dgm:pt modelId="{9DEFFA5F-391D-4F9D-9CAF-A450447C7134}" type="pres">
      <dgm:prSet presAssocID="{5842436D-49C0-403F-923A-5CC7B2F93F5D}" presName="bgRect" presStyleLbl="bgShp" presStyleIdx="0" presStyleCnt="5"/>
      <dgm:spPr/>
    </dgm:pt>
    <dgm:pt modelId="{02023657-8787-429B-BD3E-42E8F7FCCA68}" type="pres">
      <dgm:prSet presAssocID="{5842436D-49C0-403F-923A-5CC7B2F93F5D}" presName="iconRect" presStyleLbl="nod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adge7"/>
        </a:ext>
      </dgm:extLst>
    </dgm:pt>
    <dgm:pt modelId="{BC2C47F1-957F-432F-A179-6BFDFFE7F6DC}" type="pres">
      <dgm:prSet presAssocID="{5842436D-49C0-403F-923A-5CC7B2F93F5D}" presName="spaceRect" presStyleCnt="0"/>
      <dgm:spPr/>
    </dgm:pt>
    <dgm:pt modelId="{EB658696-9CB9-4B52-AF55-E830AB775BAD}" type="pres">
      <dgm:prSet presAssocID="{5842436D-49C0-403F-923A-5CC7B2F93F5D}" presName="parTx" presStyleLbl="revTx" presStyleIdx="0" presStyleCnt="5">
        <dgm:presLayoutVars>
          <dgm:chMax val="0"/>
          <dgm:chPref val="0"/>
        </dgm:presLayoutVars>
      </dgm:prSet>
      <dgm:spPr/>
    </dgm:pt>
    <dgm:pt modelId="{C2BC6646-EDB8-4052-8252-57F9FD5C3AA1}" type="pres">
      <dgm:prSet presAssocID="{4CD37228-BC1E-4CA7-A8E6-05DF8F11A30D}" presName="sibTrans" presStyleCnt="0"/>
      <dgm:spPr/>
    </dgm:pt>
    <dgm:pt modelId="{8B2D5D4D-96D2-49DE-BBB8-6F74DF2F080E}" type="pres">
      <dgm:prSet presAssocID="{9AD54FA9-DC1F-459C-9D27-0E2A6706C13D}" presName="compNode" presStyleCnt="0"/>
      <dgm:spPr/>
    </dgm:pt>
    <dgm:pt modelId="{7BDE192B-AC9B-4E27-9F5F-40E21471B0BA}" type="pres">
      <dgm:prSet presAssocID="{9AD54FA9-DC1F-459C-9D27-0E2A6706C13D}" presName="bgRect" presStyleLbl="bgShp" presStyleIdx="1" presStyleCnt="5"/>
      <dgm:spPr/>
    </dgm:pt>
    <dgm:pt modelId="{2B5E6C43-502C-4407-943B-0E0CD22A7CB3}" type="pres">
      <dgm:prSet presAssocID="{9AD54FA9-DC1F-459C-9D27-0E2A6706C13D}" presName="iconRect" presStyleLbl="node1" presStyleIdx="1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7EED5917-8C3B-4C80-99A7-B73019C97C9F}" type="pres">
      <dgm:prSet presAssocID="{9AD54FA9-DC1F-459C-9D27-0E2A6706C13D}" presName="spaceRect" presStyleCnt="0"/>
      <dgm:spPr/>
    </dgm:pt>
    <dgm:pt modelId="{2BBF7A7B-051C-4FC3-A94E-E8C1A6BE8D31}" type="pres">
      <dgm:prSet presAssocID="{9AD54FA9-DC1F-459C-9D27-0E2A6706C13D}" presName="parTx" presStyleLbl="revTx" presStyleIdx="1" presStyleCnt="5">
        <dgm:presLayoutVars>
          <dgm:chMax val="0"/>
          <dgm:chPref val="0"/>
        </dgm:presLayoutVars>
      </dgm:prSet>
      <dgm:spPr/>
    </dgm:pt>
    <dgm:pt modelId="{B2C9B0D1-8CE1-4D58-BF1D-19E623937EFA}" type="pres">
      <dgm:prSet presAssocID="{953BA555-47D5-47DB-A2ED-37EC1A623022}" presName="sibTrans" presStyleCnt="0"/>
      <dgm:spPr/>
    </dgm:pt>
    <dgm:pt modelId="{C2E09CDD-5B61-4828-89CD-7176D2E30337}" type="pres">
      <dgm:prSet presAssocID="{89BDFC36-990A-4C7B-AE9E-B13C5DE287DD}" presName="compNode" presStyleCnt="0"/>
      <dgm:spPr/>
    </dgm:pt>
    <dgm:pt modelId="{9FFCDB93-2669-4BD7-992D-45CFF1771974}" type="pres">
      <dgm:prSet presAssocID="{89BDFC36-990A-4C7B-AE9E-B13C5DE287DD}" presName="bgRect" presStyleLbl="bgShp" presStyleIdx="2" presStyleCnt="5"/>
      <dgm:spPr/>
    </dgm:pt>
    <dgm:pt modelId="{982D4B2A-068D-4E3E-B32F-065212BBB0BD}" type="pres">
      <dgm:prSet presAssocID="{89BDFC36-990A-4C7B-AE9E-B13C5DE287DD}" presName="iconRect" presStyleLbl="node1" presStyleIdx="2" presStyleCnt="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itcoin"/>
        </a:ext>
      </dgm:extLst>
    </dgm:pt>
    <dgm:pt modelId="{8EA51079-5B4A-4B7F-8E0B-094F14E2F40F}" type="pres">
      <dgm:prSet presAssocID="{89BDFC36-990A-4C7B-AE9E-B13C5DE287DD}" presName="spaceRect" presStyleCnt="0"/>
      <dgm:spPr/>
    </dgm:pt>
    <dgm:pt modelId="{9A0293D6-88A6-4468-810A-8BD35F220E24}" type="pres">
      <dgm:prSet presAssocID="{89BDFC36-990A-4C7B-AE9E-B13C5DE287DD}" presName="parTx" presStyleLbl="revTx" presStyleIdx="2" presStyleCnt="5">
        <dgm:presLayoutVars>
          <dgm:chMax val="0"/>
          <dgm:chPref val="0"/>
        </dgm:presLayoutVars>
      </dgm:prSet>
      <dgm:spPr/>
    </dgm:pt>
    <dgm:pt modelId="{EF4A6EA3-F505-4F0D-8B42-C7A5B8A0B48B}" type="pres">
      <dgm:prSet presAssocID="{A5CBA00E-7657-40DD-B19F-1CBB7BB349B0}" presName="sibTrans" presStyleCnt="0"/>
      <dgm:spPr/>
    </dgm:pt>
    <dgm:pt modelId="{72865E37-9350-4223-944D-5E0538A17776}" type="pres">
      <dgm:prSet presAssocID="{47F77197-95C9-498B-8576-52A3742F7CE7}" presName="compNode" presStyleCnt="0"/>
      <dgm:spPr/>
    </dgm:pt>
    <dgm:pt modelId="{C6D8124D-F514-4703-B636-18D0504DF3B0}" type="pres">
      <dgm:prSet presAssocID="{47F77197-95C9-498B-8576-52A3742F7CE7}" presName="bgRect" presStyleLbl="bgShp" presStyleIdx="3" presStyleCnt="5"/>
      <dgm:spPr/>
    </dgm:pt>
    <dgm:pt modelId="{9DCFBBE9-207E-4FD8-9B24-7536F2F5F8CC}" type="pres">
      <dgm:prSet presAssocID="{47F77197-95C9-498B-8576-52A3742F7CE7}" presName="iconRect" presStyleLbl="node1" presStyleIdx="3" presStyleCnt="5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Lightning"/>
        </a:ext>
      </dgm:extLst>
    </dgm:pt>
    <dgm:pt modelId="{176F6043-EAC9-48D9-A9A8-3FF2704EAB33}" type="pres">
      <dgm:prSet presAssocID="{47F77197-95C9-498B-8576-52A3742F7CE7}" presName="spaceRect" presStyleCnt="0"/>
      <dgm:spPr/>
    </dgm:pt>
    <dgm:pt modelId="{3F7C7244-F27B-40B8-AE49-C92D0EDC7FDE}" type="pres">
      <dgm:prSet presAssocID="{47F77197-95C9-498B-8576-52A3742F7CE7}" presName="parTx" presStyleLbl="revTx" presStyleIdx="3" presStyleCnt="5">
        <dgm:presLayoutVars>
          <dgm:chMax val="0"/>
          <dgm:chPref val="0"/>
        </dgm:presLayoutVars>
      </dgm:prSet>
      <dgm:spPr/>
    </dgm:pt>
    <dgm:pt modelId="{819D5DD2-F8B9-42D6-B851-CBA57CDCD20D}" type="pres">
      <dgm:prSet presAssocID="{4C4227DE-CAA1-4894-B0C6-1FFFFE7FADAA}" presName="sibTrans" presStyleCnt="0"/>
      <dgm:spPr/>
    </dgm:pt>
    <dgm:pt modelId="{5E8D1E2C-D98A-4C34-93BF-0764979F2DFC}" type="pres">
      <dgm:prSet presAssocID="{344DD8A4-1B63-44F8-AEFC-32DAC5721ABE}" presName="compNode" presStyleCnt="0"/>
      <dgm:spPr/>
    </dgm:pt>
    <dgm:pt modelId="{3F8EED24-2655-4FD5-A8F7-ED63B7F46CC4}" type="pres">
      <dgm:prSet presAssocID="{344DD8A4-1B63-44F8-AEFC-32DAC5721ABE}" presName="bgRect" presStyleLbl="bgShp" presStyleIdx="4" presStyleCnt="5"/>
      <dgm:spPr/>
    </dgm:pt>
    <dgm:pt modelId="{28790B87-C0C6-4D11-B1FB-45055DF26E54}" type="pres">
      <dgm:prSet presAssocID="{344DD8A4-1B63-44F8-AEFC-32DAC5721ABE}" presName="iconRect" presStyleLbl="node1" presStyleIdx="4" presStyleCnt="5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ead with Gears"/>
        </a:ext>
      </dgm:extLst>
    </dgm:pt>
    <dgm:pt modelId="{AB177575-80B1-4624-B9AA-AD5D50484552}" type="pres">
      <dgm:prSet presAssocID="{344DD8A4-1B63-44F8-AEFC-32DAC5721ABE}" presName="spaceRect" presStyleCnt="0"/>
      <dgm:spPr/>
    </dgm:pt>
    <dgm:pt modelId="{50575914-06B3-41CC-B0BA-F465CD77E21C}" type="pres">
      <dgm:prSet presAssocID="{344DD8A4-1B63-44F8-AEFC-32DAC5721ABE}" presName="parTx" presStyleLbl="revTx" presStyleIdx="4" presStyleCnt="5">
        <dgm:presLayoutVars>
          <dgm:chMax val="0"/>
          <dgm:chPref val="0"/>
        </dgm:presLayoutVars>
      </dgm:prSet>
      <dgm:spPr/>
    </dgm:pt>
  </dgm:ptLst>
  <dgm:cxnLst>
    <dgm:cxn modelId="{BF989B1F-D372-48B7-84F7-55D9DE4489D8}" srcId="{B10C2084-71A7-478E-B940-50FB814170CF}" destId="{89BDFC36-990A-4C7B-AE9E-B13C5DE287DD}" srcOrd="2" destOrd="0" parTransId="{2D8B9F89-DE08-4E51-9F1C-1BAC731C38DD}" sibTransId="{A5CBA00E-7657-40DD-B19F-1CBB7BB349B0}"/>
    <dgm:cxn modelId="{E4CC8F3B-338F-4D44-ADEF-4CDC60FBF19D}" type="presOf" srcId="{5842436D-49C0-403F-923A-5CC7B2F93F5D}" destId="{EB658696-9CB9-4B52-AF55-E830AB775BAD}" srcOrd="0" destOrd="0" presId="urn:microsoft.com/office/officeart/2018/2/layout/IconVerticalSolidList"/>
    <dgm:cxn modelId="{A7352350-2BE4-4DC9-902E-CAD9CD307D7A}" srcId="{B10C2084-71A7-478E-B940-50FB814170CF}" destId="{47F77197-95C9-498B-8576-52A3742F7CE7}" srcOrd="3" destOrd="0" parTransId="{B76AF6EB-35FE-46DE-A196-B100E9C2A4CA}" sibTransId="{4C4227DE-CAA1-4894-B0C6-1FFFFE7FADAA}"/>
    <dgm:cxn modelId="{5116A372-812D-4353-B123-AF6A52EE1BA1}" srcId="{B10C2084-71A7-478E-B940-50FB814170CF}" destId="{344DD8A4-1B63-44F8-AEFC-32DAC5721ABE}" srcOrd="4" destOrd="0" parTransId="{29DCA781-10C4-4655-98C0-A9FAC638CB68}" sibTransId="{46C40956-343A-4350-8A4F-45623A1019E7}"/>
    <dgm:cxn modelId="{68113282-2F0F-4A3D-A0CF-73CCD0B5C95A}" type="presOf" srcId="{9AD54FA9-DC1F-459C-9D27-0E2A6706C13D}" destId="{2BBF7A7B-051C-4FC3-A94E-E8C1A6BE8D31}" srcOrd="0" destOrd="0" presId="urn:microsoft.com/office/officeart/2018/2/layout/IconVerticalSolidList"/>
    <dgm:cxn modelId="{EAACF2A5-FEDD-47DF-9723-AE3344892A54}" srcId="{B10C2084-71A7-478E-B940-50FB814170CF}" destId="{5842436D-49C0-403F-923A-5CC7B2F93F5D}" srcOrd="0" destOrd="0" parTransId="{D383C4A8-025D-44DD-83C1-816DA1725D5F}" sibTransId="{4CD37228-BC1E-4CA7-A8E6-05DF8F11A30D}"/>
    <dgm:cxn modelId="{B24704AE-BD48-470C-B79C-26D0D2653119}" type="presOf" srcId="{89BDFC36-990A-4C7B-AE9E-B13C5DE287DD}" destId="{9A0293D6-88A6-4468-810A-8BD35F220E24}" srcOrd="0" destOrd="0" presId="urn:microsoft.com/office/officeart/2018/2/layout/IconVerticalSolidList"/>
    <dgm:cxn modelId="{A1FBB4C1-D10D-454D-80B3-21DE121CDC1E}" type="presOf" srcId="{344DD8A4-1B63-44F8-AEFC-32DAC5721ABE}" destId="{50575914-06B3-41CC-B0BA-F465CD77E21C}" srcOrd="0" destOrd="0" presId="urn:microsoft.com/office/officeart/2018/2/layout/IconVerticalSolidList"/>
    <dgm:cxn modelId="{89BD6DCD-367D-4021-A0A0-45D0E5246524}" type="presOf" srcId="{B10C2084-71A7-478E-B940-50FB814170CF}" destId="{7976EB44-095E-4179-B9C7-29445DF061E8}" srcOrd="0" destOrd="0" presId="urn:microsoft.com/office/officeart/2018/2/layout/IconVerticalSolidList"/>
    <dgm:cxn modelId="{94E116E3-4226-4857-828C-DABFB5AB2B10}" srcId="{B10C2084-71A7-478E-B940-50FB814170CF}" destId="{9AD54FA9-DC1F-459C-9D27-0E2A6706C13D}" srcOrd="1" destOrd="0" parTransId="{A6195059-2984-4306-91F0-F789975A52A8}" sibTransId="{953BA555-47D5-47DB-A2ED-37EC1A623022}"/>
    <dgm:cxn modelId="{0C4E31FC-2C30-4F00-876B-73CA3C345B37}" type="presOf" srcId="{47F77197-95C9-498B-8576-52A3742F7CE7}" destId="{3F7C7244-F27B-40B8-AE49-C92D0EDC7FDE}" srcOrd="0" destOrd="0" presId="urn:microsoft.com/office/officeart/2018/2/layout/IconVerticalSolidList"/>
    <dgm:cxn modelId="{AE837B92-8B7B-4360-A947-639AD33D0BB4}" type="presParOf" srcId="{7976EB44-095E-4179-B9C7-29445DF061E8}" destId="{CAFF7EAC-E703-4BE5-8DCB-95F1D6CD3909}" srcOrd="0" destOrd="0" presId="urn:microsoft.com/office/officeart/2018/2/layout/IconVerticalSolidList"/>
    <dgm:cxn modelId="{47623970-7BB3-49B6-8F6D-6D065B4B25C0}" type="presParOf" srcId="{CAFF7EAC-E703-4BE5-8DCB-95F1D6CD3909}" destId="{9DEFFA5F-391D-4F9D-9CAF-A450447C7134}" srcOrd="0" destOrd="0" presId="urn:microsoft.com/office/officeart/2018/2/layout/IconVerticalSolidList"/>
    <dgm:cxn modelId="{651AABF8-5E2A-41F1-B8F3-35EDDF7C5EBD}" type="presParOf" srcId="{CAFF7EAC-E703-4BE5-8DCB-95F1D6CD3909}" destId="{02023657-8787-429B-BD3E-42E8F7FCCA68}" srcOrd="1" destOrd="0" presId="urn:microsoft.com/office/officeart/2018/2/layout/IconVerticalSolidList"/>
    <dgm:cxn modelId="{FBFF22D8-9AB5-4B3E-884D-32C12B914F5A}" type="presParOf" srcId="{CAFF7EAC-E703-4BE5-8DCB-95F1D6CD3909}" destId="{BC2C47F1-957F-432F-A179-6BFDFFE7F6DC}" srcOrd="2" destOrd="0" presId="urn:microsoft.com/office/officeart/2018/2/layout/IconVerticalSolidList"/>
    <dgm:cxn modelId="{A95ED896-187C-4686-B98E-866976B80A5D}" type="presParOf" srcId="{CAFF7EAC-E703-4BE5-8DCB-95F1D6CD3909}" destId="{EB658696-9CB9-4B52-AF55-E830AB775BAD}" srcOrd="3" destOrd="0" presId="urn:microsoft.com/office/officeart/2018/2/layout/IconVerticalSolidList"/>
    <dgm:cxn modelId="{E0EEB409-893A-4640-A9DB-A37CAA523C6D}" type="presParOf" srcId="{7976EB44-095E-4179-B9C7-29445DF061E8}" destId="{C2BC6646-EDB8-4052-8252-57F9FD5C3AA1}" srcOrd="1" destOrd="0" presId="urn:microsoft.com/office/officeart/2018/2/layout/IconVerticalSolidList"/>
    <dgm:cxn modelId="{5FDFE7EB-9E69-4028-A09A-E98BEEBE602C}" type="presParOf" srcId="{7976EB44-095E-4179-B9C7-29445DF061E8}" destId="{8B2D5D4D-96D2-49DE-BBB8-6F74DF2F080E}" srcOrd="2" destOrd="0" presId="urn:microsoft.com/office/officeart/2018/2/layout/IconVerticalSolidList"/>
    <dgm:cxn modelId="{29785AAE-C397-41C4-B675-41A11EA95FD8}" type="presParOf" srcId="{8B2D5D4D-96D2-49DE-BBB8-6F74DF2F080E}" destId="{7BDE192B-AC9B-4E27-9F5F-40E21471B0BA}" srcOrd="0" destOrd="0" presId="urn:microsoft.com/office/officeart/2018/2/layout/IconVerticalSolidList"/>
    <dgm:cxn modelId="{320C391E-4680-4DA2-9047-D223649A8591}" type="presParOf" srcId="{8B2D5D4D-96D2-49DE-BBB8-6F74DF2F080E}" destId="{2B5E6C43-502C-4407-943B-0E0CD22A7CB3}" srcOrd="1" destOrd="0" presId="urn:microsoft.com/office/officeart/2018/2/layout/IconVerticalSolidList"/>
    <dgm:cxn modelId="{28C57E1C-FC30-4BF3-8BAC-BC1DA5893ADE}" type="presParOf" srcId="{8B2D5D4D-96D2-49DE-BBB8-6F74DF2F080E}" destId="{7EED5917-8C3B-4C80-99A7-B73019C97C9F}" srcOrd="2" destOrd="0" presId="urn:microsoft.com/office/officeart/2018/2/layout/IconVerticalSolidList"/>
    <dgm:cxn modelId="{B5B8B3C3-6CF4-48B7-8D6C-FC564FE097C1}" type="presParOf" srcId="{8B2D5D4D-96D2-49DE-BBB8-6F74DF2F080E}" destId="{2BBF7A7B-051C-4FC3-A94E-E8C1A6BE8D31}" srcOrd="3" destOrd="0" presId="urn:microsoft.com/office/officeart/2018/2/layout/IconVerticalSolidList"/>
    <dgm:cxn modelId="{0C89EC1D-4F45-481D-98A4-FF1601532E36}" type="presParOf" srcId="{7976EB44-095E-4179-B9C7-29445DF061E8}" destId="{B2C9B0D1-8CE1-4D58-BF1D-19E623937EFA}" srcOrd="3" destOrd="0" presId="urn:microsoft.com/office/officeart/2018/2/layout/IconVerticalSolidList"/>
    <dgm:cxn modelId="{8D67C4B4-C60A-48D2-81EF-E49E741020C5}" type="presParOf" srcId="{7976EB44-095E-4179-B9C7-29445DF061E8}" destId="{C2E09CDD-5B61-4828-89CD-7176D2E30337}" srcOrd="4" destOrd="0" presId="urn:microsoft.com/office/officeart/2018/2/layout/IconVerticalSolidList"/>
    <dgm:cxn modelId="{E7C6097A-7A2A-452E-994A-66BC87B09880}" type="presParOf" srcId="{C2E09CDD-5B61-4828-89CD-7176D2E30337}" destId="{9FFCDB93-2669-4BD7-992D-45CFF1771974}" srcOrd="0" destOrd="0" presId="urn:microsoft.com/office/officeart/2018/2/layout/IconVerticalSolidList"/>
    <dgm:cxn modelId="{F711C12B-5A4A-4E51-B410-AA0C58E30554}" type="presParOf" srcId="{C2E09CDD-5B61-4828-89CD-7176D2E30337}" destId="{982D4B2A-068D-4E3E-B32F-065212BBB0BD}" srcOrd="1" destOrd="0" presId="urn:microsoft.com/office/officeart/2018/2/layout/IconVerticalSolidList"/>
    <dgm:cxn modelId="{F633C545-F388-4D82-B2F0-0D360FB07F75}" type="presParOf" srcId="{C2E09CDD-5B61-4828-89CD-7176D2E30337}" destId="{8EA51079-5B4A-4B7F-8E0B-094F14E2F40F}" srcOrd="2" destOrd="0" presId="urn:microsoft.com/office/officeart/2018/2/layout/IconVerticalSolidList"/>
    <dgm:cxn modelId="{55E8E8B2-E3EE-4825-B202-E3956CC2E461}" type="presParOf" srcId="{C2E09CDD-5B61-4828-89CD-7176D2E30337}" destId="{9A0293D6-88A6-4468-810A-8BD35F220E24}" srcOrd="3" destOrd="0" presId="urn:microsoft.com/office/officeart/2018/2/layout/IconVerticalSolidList"/>
    <dgm:cxn modelId="{2C4C7B49-EAFE-49E5-BB1D-779C6123A041}" type="presParOf" srcId="{7976EB44-095E-4179-B9C7-29445DF061E8}" destId="{EF4A6EA3-F505-4F0D-8B42-C7A5B8A0B48B}" srcOrd="5" destOrd="0" presId="urn:microsoft.com/office/officeart/2018/2/layout/IconVerticalSolidList"/>
    <dgm:cxn modelId="{7C42057E-DEEA-445C-92BC-B87A75FD9637}" type="presParOf" srcId="{7976EB44-095E-4179-B9C7-29445DF061E8}" destId="{72865E37-9350-4223-944D-5E0538A17776}" srcOrd="6" destOrd="0" presId="urn:microsoft.com/office/officeart/2018/2/layout/IconVerticalSolidList"/>
    <dgm:cxn modelId="{851CC5B0-3337-4BA1-9309-103003332B83}" type="presParOf" srcId="{72865E37-9350-4223-944D-5E0538A17776}" destId="{C6D8124D-F514-4703-B636-18D0504DF3B0}" srcOrd="0" destOrd="0" presId="urn:microsoft.com/office/officeart/2018/2/layout/IconVerticalSolidList"/>
    <dgm:cxn modelId="{74CBC343-A4EC-4812-A424-526853D4FDCA}" type="presParOf" srcId="{72865E37-9350-4223-944D-5E0538A17776}" destId="{9DCFBBE9-207E-4FD8-9B24-7536F2F5F8CC}" srcOrd="1" destOrd="0" presId="urn:microsoft.com/office/officeart/2018/2/layout/IconVerticalSolidList"/>
    <dgm:cxn modelId="{22729C17-743F-46BC-AC09-7064E7C8B303}" type="presParOf" srcId="{72865E37-9350-4223-944D-5E0538A17776}" destId="{176F6043-EAC9-48D9-A9A8-3FF2704EAB33}" srcOrd="2" destOrd="0" presId="urn:microsoft.com/office/officeart/2018/2/layout/IconVerticalSolidList"/>
    <dgm:cxn modelId="{63E8EBF1-A94C-4856-84DC-EFC216220650}" type="presParOf" srcId="{72865E37-9350-4223-944D-5E0538A17776}" destId="{3F7C7244-F27B-40B8-AE49-C92D0EDC7FDE}" srcOrd="3" destOrd="0" presId="urn:microsoft.com/office/officeart/2018/2/layout/IconVerticalSolidList"/>
    <dgm:cxn modelId="{4071F29D-45E7-47D4-AC87-401EFF8B227B}" type="presParOf" srcId="{7976EB44-095E-4179-B9C7-29445DF061E8}" destId="{819D5DD2-F8B9-42D6-B851-CBA57CDCD20D}" srcOrd="7" destOrd="0" presId="urn:microsoft.com/office/officeart/2018/2/layout/IconVerticalSolidList"/>
    <dgm:cxn modelId="{D2D2DF2C-7F85-4A9B-B268-46E6EEE03352}" type="presParOf" srcId="{7976EB44-095E-4179-B9C7-29445DF061E8}" destId="{5E8D1E2C-D98A-4C34-93BF-0764979F2DFC}" srcOrd="8" destOrd="0" presId="urn:microsoft.com/office/officeart/2018/2/layout/IconVerticalSolidList"/>
    <dgm:cxn modelId="{DD2E58B9-C001-4614-8874-0C2863604B05}" type="presParOf" srcId="{5E8D1E2C-D98A-4C34-93BF-0764979F2DFC}" destId="{3F8EED24-2655-4FD5-A8F7-ED63B7F46CC4}" srcOrd="0" destOrd="0" presId="urn:microsoft.com/office/officeart/2018/2/layout/IconVerticalSolidList"/>
    <dgm:cxn modelId="{2B1FF498-16B2-4EF3-B74C-31ACEEB14A31}" type="presParOf" srcId="{5E8D1E2C-D98A-4C34-93BF-0764979F2DFC}" destId="{28790B87-C0C6-4D11-B1FB-45055DF26E54}" srcOrd="1" destOrd="0" presId="urn:microsoft.com/office/officeart/2018/2/layout/IconVerticalSolidList"/>
    <dgm:cxn modelId="{EC9D3136-C2E8-41B8-B1AE-F6975F0E5760}" type="presParOf" srcId="{5E8D1E2C-D98A-4C34-93BF-0764979F2DFC}" destId="{AB177575-80B1-4624-B9AA-AD5D50484552}" srcOrd="2" destOrd="0" presId="urn:microsoft.com/office/officeart/2018/2/layout/IconVerticalSolidList"/>
    <dgm:cxn modelId="{A5CDEB3E-DCE1-4752-B0E1-92A9AFF0B346}" type="presParOf" srcId="{5E8D1E2C-D98A-4C34-93BF-0764979F2DFC}" destId="{50575914-06B3-41CC-B0BA-F465CD77E21C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DEFFA5F-391D-4F9D-9CAF-A450447C7134}">
      <dsp:nvSpPr>
        <dsp:cNvPr id="0" name=""/>
        <dsp:cNvSpPr/>
      </dsp:nvSpPr>
      <dsp:spPr>
        <a:xfrm>
          <a:off x="0" y="4597"/>
          <a:ext cx="6513603" cy="979371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2023657-8787-429B-BD3E-42E8F7FCCA68}">
      <dsp:nvSpPr>
        <dsp:cNvPr id="0" name=""/>
        <dsp:cNvSpPr/>
      </dsp:nvSpPr>
      <dsp:spPr>
        <a:xfrm>
          <a:off x="296259" y="224956"/>
          <a:ext cx="538654" cy="538654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B658696-9CB9-4B52-AF55-E830AB775BAD}">
      <dsp:nvSpPr>
        <dsp:cNvPr id="0" name=""/>
        <dsp:cNvSpPr/>
      </dsp:nvSpPr>
      <dsp:spPr>
        <a:xfrm>
          <a:off x="1131174" y="4597"/>
          <a:ext cx="5382429" cy="9793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3650" tIns="103650" rIns="103650" bIns="103650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7. Introduction To Words</a:t>
          </a:r>
        </a:p>
      </dsp:txBody>
      <dsp:txXfrm>
        <a:off x="1131174" y="4597"/>
        <a:ext cx="5382429" cy="979371"/>
      </dsp:txXfrm>
    </dsp:sp>
    <dsp:sp modelId="{7BDE192B-AC9B-4E27-9F5F-40E21471B0BA}">
      <dsp:nvSpPr>
        <dsp:cNvPr id="0" name=""/>
        <dsp:cNvSpPr/>
      </dsp:nvSpPr>
      <dsp:spPr>
        <a:xfrm>
          <a:off x="0" y="1228812"/>
          <a:ext cx="6513603" cy="979371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B5E6C43-502C-4407-943B-0E0CD22A7CB3}">
      <dsp:nvSpPr>
        <dsp:cNvPr id="0" name=""/>
        <dsp:cNvSpPr/>
      </dsp:nvSpPr>
      <dsp:spPr>
        <a:xfrm>
          <a:off x="296259" y="1449171"/>
          <a:ext cx="538654" cy="538654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BBF7A7B-051C-4FC3-A94E-E8C1A6BE8D31}">
      <dsp:nvSpPr>
        <dsp:cNvPr id="0" name=""/>
        <dsp:cNvSpPr/>
      </dsp:nvSpPr>
      <dsp:spPr>
        <a:xfrm>
          <a:off x="1131174" y="1228812"/>
          <a:ext cx="5382429" cy="9793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3650" tIns="103650" rIns="103650" bIns="103650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8. How To Use Affirmations Effectively</a:t>
          </a:r>
        </a:p>
      </dsp:txBody>
      <dsp:txXfrm>
        <a:off x="1131174" y="1228812"/>
        <a:ext cx="5382429" cy="979371"/>
      </dsp:txXfrm>
    </dsp:sp>
    <dsp:sp modelId="{9FFCDB93-2669-4BD7-992D-45CFF1771974}">
      <dsp:nvSpPr>
        <dsp:cNvPr id="0" name=""/>
        <dsp:cNvSpPr/>
      </dsp:nvSpPr>
      <dsp:spPr>
        <a:xfrm>
          <a:off x="0" y="2453027"/>
          <a:ext cx="6513603" cy="979371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82D4B2A-068D-4E3E-B32F-065212BBB0BD}">
      <dsp:nvSpPr>
        <dsp:cNvPr id="0" name=""/>
        <dsp:cNvSpPr/>
      </dsp:nvSpPr>
      <dsp:spPr>
        <a:xfrm>
          <a:off x="296259" y="2673385"/>
          <a:ext cx="538654" cy="538654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A0293D6-88A6-4468-810A-8BD35F220E24}">
      <dsp:nvSpPr>
        <dsp:cNvPr id="0" name=""/>
        <dsp:cNvSpPr/>
      </dsp:nvSpPr>
      <dsp:spPr>
        <a:xfrm>
          <a:off x="1131174" y="2453027"/>
          <a:ext cx="5382429" cy="9793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3650" tIns="103650" rIns="103650" bIns="103650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9. How To Recognize The Value of Chatting To Yourself</a:t>
          </a:r>
        </a:p>
      </dsp:txBody>
      <dsp:txXfrm>
        <a:off x="1131174" y="2453027"/>
        <a:ext cx="5382429" cy="979371"/>
      </dsp:txXfrm>
    </dsp:sp>
    <dsp:sp modelId="{C6D8124D-F514-4703-B636-18D0504DF3B0}">
      <dsp:nvSpPr>
        <dsp:cNvPr id="0" name=""/>
        <dsp:cNvSpPr/>
      </dsp:nvSpPr>
      <dsp:spPr>
        <a:xfrm>
          <a:off x="0" y="3677241"/>
          <a:ext cx="6513603" cy="979371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DCFBBE9-207E-4FD8-9B24-7536F2F5F8CC}">
      <dsp:nvSpPr>
        <dsp:cNvPr id="0" name=""/>
        <dsp:cNvSpPr/>
      </dsp:nvSpPr>
      <dsp:spPr>
        <a:xfrm>
          <a:off x="296259" y="3897600"/>
          <a:ext cx="538654" cy="538654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F7C7244-F27B-40B8-AE49-C92D0EDC7FDE}">
      <dsp:nvSpPr>
        <dsp:cNvPr id="0" name=""/>
        <dsp:cNvSpPr/>
      </dsp:nvSpPr>
      <dsp:spPr>
        <a:xfrm>
          <a:off x="1131174" y="3677241"/>
          <a:ext cx="5382429" cy="9793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3650" tIns="103650" rIns="103650" bIns="103650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10.</a:t>
          </a:r>
          <a:r>
            <a:rPr lang="en-US" sz="1900" b="1" kern="1200"/>
            <a:t> </a:t>
          </a:r>
          <a:r>
            <a:rPr lang="en-US" sz="1900" kern="1200"/>
            <a:t>How To Wave The Magic Wand To Instantly Change Your Thoughts</a:t>
          </a:r>
        </a:p>
      </dsp:txBody>
      <dsp:txXfrm>
        <a:off x="1131174" y="3677241"/>
        <a:ext cx="5382429" cy="979371"/>
      </dsp:txXfrm>
    </dsp:sp>
    <dsp:sp modelId="{3F8EED24-2655-4FD5-A8F7-ED63B7F46CC4}">
      <dsp:nvSpPr>
        <dsp:cNvPr id="0" name=""/>
        <dsp:cNvSpPr/>
      </dsp:nvSpPr>
      <dsp:spPr>
        <a:xfrm>
          <a:off x="0" y="4901456"/>
          <a:ext cx="6513603" cy="979371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8790B87-C0C6-4D11-B1FB-45055DF26E54}">
      <dsp:nvSpPr>
        <dsp:cNvPr id="0" name=""/>
        <dsp:cNvSpPr/>
      </dsp:nvSpPr>
      <dsp:spPr>
        <a:xfrm>
          <a:off x="296259" y="5121814"/>
          <a:ext cx="538654" cy="538654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0575914-06B3-41CC-B0BA-F465CD77E21C}">
      <dsp:nvSpPr>
        <dsp:cNvPr id="0" name=""/>
        <dsp:cNvSpPr/>
      </dsp:nvSpPr>
      <dsp:spPr>
        <a:xfrm>
          <a:off x="1131174" y="4901456"/>
          <a:ext cx="5382429" cy="9793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3650" tIns="103650" rIns="103650" bIns="103650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11. Personal Habit Quiz</a:t>
          </a:r>
        </a:p>
      </dsp:txBody>
      <dsp:txXfrm>
        <a:off x="1131174" y="4901456"/>
        <a:ext cx="5382429" cy="97937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810831-AA1A-4B29-A38F-F015B99855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B31E85C-576D-4703-88FA-FDD6DAA262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D0E977-E74D-4E29-B2E1-A2C5EE17EF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42E42-51F3-4337-80FA-D27B2B554DEE}" type="datetimeFigureOut">
              <a:rPr lang="en-US" smtClean="0"/>
              <a:t>6/29/2020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3BD24D-46E8-4B6C-9A10-57AF0FD7D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665C87-2A3F-4C0E-B304-B4E749245C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E72C7-15DC-4C4F-8798-C9EA9C920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532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565C69-CF3D-4780-9091-4E115B28BA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3E19F0-46B6-43E6-BA9C-CD426F3C43E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ED89A6-ACAE-41C5-B1CC-BB625E1051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42E42-51F3-4337-80FA-D27B2B554DEE}" type="datetimeFigureOut">
              <a:rPr lang="en-US" smtClean="0"/>
              <a:t>6/29/2020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4E85B5-6826-441A-BB21-E4C935648A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9CD842-3B8A-4593-8570-6BB39A5CAC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E72C7-15DC-4C4F-8798-C9EA9C920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4852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C79A610-AAE6-48F5-93DA-89627EDA5A1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969FD9A-A982-4537-A169-D0982CC099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7C4FEA-DC94-4619-A10D-1C70405427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42E42-51F3-4337-80FA-D27B2B554DEE}" type="datetimeFigureOut">
              <a:rPr lang="en-US" smtClean="0"/>
              <a:t>6/29/2020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C05A2F-BD2E-4B58-93CE-967A335BF2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95474C-6814-4C95-8520-47529B6A4C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E72C7-15DC-4C4F-8798-C9EA9C920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07783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073D5E-BCDC-4A92-817F-ACCFF75D86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64FD97-136E-469C-8EA0-F3C884E061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995414-7BB0-4553-A8B5-1D9DB441F5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42E42-51F3-4337-80FA-D27B2B554DEE}" type="datetimeFigureOut">
              <a:rPr lang="en-US" smtClean="0"/>
              <a:t>6/29/2020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8820B6-26D3-4200-9B53-1A871B2E6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C1AE12-A1BD-418E-9FAD-31193ADFD1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E72C7-15DC-4C4F-8798-C9EA9C920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5698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BC8F0-40CE-4C9C-AAC7-E79F5591C3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EEA9C0-FB5A-4718-9CC7-B93432E14B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E0BCE4-AC2D-4019-B009-D21B1C302A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42E42-51F3-4337-80FA-D27B2B554DEE}" type="datetimeFigureOut">
              <a:rPr lang="en-US" smtClean="0"/>
              <a:t>6/29/2020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322410-9143-4A3F-9ED4-54D135E5CA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D58742-A191-4D9F-82B4-544DBE4C8F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E72C7-15DC-4C4F-8798-C9EA9C920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36410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2C8AD6-A3EE-426D-B61A-F49F8A5CDD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22FA1B-6CE4-4B11-9A61-10C02676DDB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46FA85E-6CC8-4D5A-9663-146F0541A0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AE1257-B5FC-4FE3-88A6-4022B63ACF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42E42-51F3-4337-80FA-D27B2B554DEE}" type="datetimeFigureOut">
              <a:rPr lang="en-US" smtClean="0"/>
              <a:t>6/29/2020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17A2923-1AB5-4D1F-9D4D-7E046AA6A4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EF0B873-A2F0-4F0B-A61F-DD5E1A18E6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E72C7-15DC-4C4F-8798-C9EA9C920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23855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EC2854-050B-4F4E-B8F5-C9BAC9B920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D8D999-A8CE-4774-9CD3-DA50ECC13D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1AA7F6B-823E-4477-B286-B57E655D3C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8EAAFF9-2521-40A0-B0AF-DC940F820B9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040D18B-2B3E-4789-9518-C596E9E0D60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69233C6-6C03-4687-9E43-D15071D91A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42E42-51F3-4337-80FA-D27B2B554DEE}" type="datetimeFigureOut">
              <a:rPr lang="en-US" smtClean="0"/>
              <a:t>6/29/2020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D3BD46-A73E-4896-9A0A-1C3B44FAAC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97C0760-A537-4C91-BE46-2971E1400F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E72C7-15DC-4C4F-8798-C9EA9C920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7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4A3F53-4F4E-4FE3-A04F-91173D5A9F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F6A1601-2026-4197-9E6A-9553EDCE84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42E42-51F3-4337-80FA-D27B2B554DEE}" type="datetimeFigureOut">
              <a:rPr lang="en-US" smtClean="0"/>
              <a:t>6/29/2020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8031925-C7B2-49BF-94CE-D667A4BDEB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3CEC97D-FCE3-4A21-8BC3-923590AD8D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E72C7-15DC-4C4F-8798-C9EA9C920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6064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D3C8412-F778-42F8-9E3F-659E4C563C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42E42-51F3-4337-80FA-D27B2B554DEE}" type="datetimeFigureOut">
              <a:rPr lang="en-US" smtClean="0"/>
              <a:t>6/29/2020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38CA352-F8C2-40E8-A1AC-41DB056F7A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20BA142-F401-4F3A-847A-4FD363BFC5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E72C7-15DC-4C4F-8798-C9EA9C920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3249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1567B0-C11C-42CF-B69B-71A42AA1DE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181DFB-787F-47F9-8996-6DF3779E53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C9E87BE-1776-4134-AFC4-751E0042D5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9BC2BFB-4082-4BEF-94AA-C281506F3B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42E42-51F3-4337-80FA-D27B2B554DEE}" type="datetimeFigureOut">
              <a:rPr lang="en-US" smtClean="0"/>
              <a:t>6/29/2020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361492-1550-45D9-9F0E-9DE7874656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17EC4F9-A0B8-4732-95EE-AAD34E76E8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E72C7-15DC-4C4F-8798-C9EA9C920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18726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E21957-8838-4C2D-A652-6852632A6A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0B2B6E7-155C-4C5B-BCF9-B4307144295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9CCC49B-AB72-4930-973A-C965FEE4F1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D2E5875-7AF0-4A86-8B81-71247F8DD3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42E42-51F3-4337-80FA-D27B2B554DEE}" type="datetimeFigureOut">
              <a:rPr lang="en-US" smtClean="0"/>
              <a:t>6/29/2020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A68192C-202F-4BB6-BC6B-23058AA436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07FBE5-C3EE-41A2-A767-94A4B1FC3A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E72C7-15DC-4C4F-8798-C9EA9C920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5445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D60B57D-A29C-45AF-A28C-854ADC8244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E6611C-1CC7-486F-8816-50B13386F0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A88383-C4D7-4F60-B593-A76ED3B6F9D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942E42-51F3-4337-80FA-D27B2B554DEE}" type="datetimeFigureOut">
              <a:rPr lang="en-US" smtClean="0"/>
              <a:t>6/29/2020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E3725B-007C-4623-BB95-A88B8744EA3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F6A7CD-6F58-4BA8-9AD1-48726FC3A8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1E72C7-15DC-4C4F-8798-C9EA9C920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1731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Group 29">
            <a:extLst>
              <a:ext uri="{FF2B5EF4-FFF2-40B4-BE49-F238E27FC236}">
                <a16:creationId xmlns:a16="http://schemas.microsoft.com/office/drawing/2014/main" id="{D2C4BFA1-2075-4901-9E24-E41D1FDD51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55481" y="498348"/>
            <a:ext cx="9902663" cy="5861304"/>
            <a:chOff x="1155481" y="498348"/>
            <a:chExt cx="9902663" cy="5861304"/>
          </a:xfrm>
        </p:grpSpPr>
        <p:sp>
          <p:nvSpPr>
            <p:cNvPr id="31" name="Oval 5">
              <a:extLst>
                <a:ext uri="{FF2B5EF4-FFF2-40B4-BE49-F238E27FC236}">
                  <a16:creationId xmlns:a16="http://schemas.microsoft.com/office/drawing/2014/main" id="{985A7375-E3AF-4F5C-85AE-17E8832952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5481" y="498348"/>
              <a:ext cx="5861304" cy="5861304"/>
            </a:xfrm>
            <a:prstGeom prst="ellipse">
              <a:avLst/>
            </a:prstGeom>
            <a:solidFill>
              <a:schemeClr val="accent1">
                <a:alpha val="55000"/>
              </a:schemeClr>
            </a:solidFill>
            <a:ln>
              <a:noFill/>
            </a:ln>
          </p:spPr>
        </p:sp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F0307F65-8304-4FA8-A841-D4D7625411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196840" y="498348"/>
              <a:ext cx="5861304" cy="5861304"/>
            </a:xfrm>
            <a:prstGeom prst="ellipse">
              <a:avLst/>
            </a:prstGeom>
            <a:solidFill>
              <a:schemeClr val="accent1">
                <a:alpha val="55000"/>
              </a:schemeClr>
            </a:solidFill>
            <a:ln>
              <a:noFill/>
            </a:ln>
          </p:spPr>
        </p:sp>
        <p:sp>
          <p:nvSpPr>
            <p:cNvPr id="33" name="Oval 5">
              <a:extLst>
                <a:ext uri="{FF2B5EF4-FFF2-40B4-BE49-F238E27FC236}">
                  <a16:creationId xmlns:a16="http://schemas.microsoft.com/office/drawing/2014/main" id="{C8B8394C-136F-4E05-A002-D93A5E79CD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65348" y="498348"/>
              <a:ext cx="5861304" cy="5861304"/>
            </a:xfrm>
            <a:prstGeom prst="ellipse">
              <a:avLst/>
            </a:prstGeom>
            <a:solidFill>
              <a:schemeClr val="accent1">
                <a:alpha val="70000"/>
              </a:schemeClr>
            </a:solidFill>
            <a:ln>
              <a:noFill/>
            </a:ln>
          </p:spPr>
        </p:sp>
      </p:grpSp>
      <p:sp>
        <p:nvSpPr>
          <p:cNvPr id="35" name="Rectangle 34">
            <a:extLst>
              <a:ext uri="{FF2B5EF4-FFF2-40B4-BE49-F238E27FC236}">
                <a16:creationId xmlns:a16="http://schemas.microsoft.com/office/drawing/2014/main" id="{053FB2EE-284F-4C87-AB3D-BBF87A9FAB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514600"/>
            <a:ext cx="12192000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6B57068-1360-475F-821B-16513C3150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776538"/>
            <a:ext cx="9144000" cy="1381188"/>
          </a:xfrm>
        </p:spPr>
        <p:txBody>
          <a:bodyPr anchor="ctr">
            <a:normAutofit/>
          </a:bodyPr>
          <a:lstStyle/>
          <a:p>
            <a:r>
              <a:rPr lang="en-US" sz="4000">
                <a:solidFill>
                  <a:schemeClr val="bg2"/>
                </a:solidFill>
              </a:rPr>
              <a:t>All Things Are Possible Secret Academy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87CF3B-0ED8-4AFF-8111-0F23B22C87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495800"/>
            <a:ext cx="9144000" cy="762000"/>
          </a:xfrm>
        </p:spPr>
        <p:txBody>
          <a:bodyPr>
            <a:normAutofit/>
          </a:bodyPr>
          <a:lstStyle/>
          <a:p>
            <a:r>
              <a:rPr lang="en-US" sz="4400" b="1" dirty="0"/>
              <a:t>Curriculum</a:t>
            </a:r>
          </a:p>
        </p:txBody>
      </p:sp>
    </p:spTree>
    <p:extLst>
      <p:ext uri="{BB962C8B-B14F-4D97-AF65-F5344CB8AC3E}">
        <p14:creationId xmlns:p14="http://schemas.microsoft.com/office/powerpoint/2010/main" val="9242814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 advTm="17790"/>
    </mc:Choice>
    <mc:Fallback xmlns="">
      <p:transition spd="slow" advTm="1779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33">
            <a:extLst>
              <a:ext uri="{FF2B5EF4-FFF2-40B4-BE49-F238E27FC236}">
                <a16:creationId xmlns:a16="http://schemas.microsoft.com/office/drawing/2014/main" id="{2A6B319F-86FE-4754-878E-06F0804D88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832385" cy="6858000"/>
          </a:xfrm>
          <a:prstGeom prst="rect">
            <a:avLst/>
          </a:prstGeom>
          <a:solidFill>
            <a:schemeClr val="accent5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2"/>
              </a:solidFill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DCF7D1B5-3477-499F-ACC5-2C8B07F4ED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2385" y="0"/>
            <a:ext cx="3218914" cy="6858000"/>
          </a:xfrm>
          <a:prstGeom prst="rect">
            <a:avLst/>
          </a:prstGeom>
          <a:solidFill>
            <a:schemeClr val="accent5">
              <a:lumMod val="75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232E875-6BDF-46C6-80B0-F5C563EE6E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2206" y="1608667"/>
            <a:ext cx="2823275" cy="4501127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r"/>
            <a:r>
              <a:rPr lang="en-US" sz="3200" b="1" dirty="0">
                <a:solidFill>
                  <a:srgbClr val="FFFFFF"/>
                </a:solidFill>
              </a:rPr>
              <a:t>First Section</a:t>
            </a:r>
            <a:br>
              <a:rPr lang="en-US" sz="32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br>
              <a:rPr lang="en-US" sz="32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br>
              <a:rPr lang="en-US" sz="32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endParaRPr lang="en-US" sz="32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4DE4AE-73E5-422D-A7AD-E29A1583CD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47698" y="1608667"/>
            <a:ext cx="3421958" cy="4501127"/>
          </a:xfrm>
        </p:spPr>
        <p:txBody>
          <a:bodyPr vert="horz" lIns="91440" tIns="45720" rIns="91440" bIns="45720" rtlCol="0">
            <a:normAutofit/>
          </a:bodyPr>
          <a:lstStyle/>
          <a:p>
            <a:pPr marL="0"/>
            <a:endParaRPr lang="en-US" sz="2000"/>
          </a:p>
          <a:p>
            <a:pPr marL="514350"/>
            <a:r>
              <a:rPr lang="en-US" sz="2000"/>
              <a:t>Share My Success With Personal Development</a:t>
            </a:r>
          </a:p>
          <a:p>
            <a:pPr marL="514350"/>
            <a:r>
              <a:rPr lang="en-US" sz="2000"/>
              <a:t>The Truth About Personal Development</a:t>
            </a:r>
          </a:p>
          <a:p>
            <a:pPr marL="514350"/>
            <a:r>
              <a:rPr lang="en-US" sz="2000"/>
              <a:t>How To Develop Positive Habits</a:t>
            </a:r>
          </a:p>
          <a:p>
            <a:pPr marL="514350"/>
            <a:r>
              <a:rPr lang="en-US" sz="2000"/>
              <a:t>Fixed Mindset vs Growth Mindset</a:t>
            </a:r>
          </a:p>
          <a:p>
            <a:pPr marL="514350"/>
            <a:r>
              <a:rPr lang="en-US" sz="2000"/>
              <a:t>Quiz Mindset</a:t>
            </a:r>
          </a:p>
          <a:p>
            <a:pPr marL="514350"/>
            <a:r>
              <a:rPr lang="en-US" sz="2000"/>
              <a:t>Case Study Mindset</a:t>
            </a:r>
          </a:p>
          <a:p>
            <a:pPr marL="514350"/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99607598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 advTm="172854"/>
    </mc:Choice>
    <mc:Fallback xmlns="">
      <p:transition spd="slow" advTm="172854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Freeform: Shape 60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4096" y="470925"/>
            <a:ext cx="4381009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8915AE3-4E48-486B-A161-1609B63360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029" y="1012004"/>
            <a:ext cx="3416158" cy="4795408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FFFFFF"/>
                </a:solidFill>
              </a:rPr>
              <a:t>Second Section</a:t>
            </a:r>
            <a:endParaRPr lang="en-US" dirty="0">
              <a:solidFill>
                <a:srgbClr val="FFFFFF"/>
              </a:solidFill>
            </a:endParaRPr>
          </a:p>
        </p:txBody>
      </p:sp>
      <p:graphicFrame>
        <p:nvGraphicFramePr>
          <p:cNvPr id="32" name="Content Placeholder 2">
            <a:extLst>
              <a:ext uri="{FF2B5EF4-FFF2-40B4-BE49-F238E27FC236}">
                <a16:creationId xmlns:a16="http://schemas.microsoft.com/office/drawing/2014/main" id="{CA3A8358-CFBD-4627-AC9B-E35803A3BF2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45288949"/>
              </p:ext>
            </p:extLst>
          </p:nvPr>
        </p:nvGraphicFramePr>
        <p:xfrm>
          <a:off x="5194300" y="470924"/>
          <a:ext cx="6513604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276804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81106"/>
    </mc:Choice>
    <mc:Fallback xmlns="">
      <p:transition spd="slow" advTm="181106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81</Words>
  <Application>Microsoft Office PowerPoint</Application>
  <PresentationFormat>Widescreen</PresentationFormat>
  <Paragraphs>16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All Things Are Possible Secret Academy</vt:lpstr>
      <vt:lpstr>First Section   </vt:lpstr>
      <vt:lpstr>Second Section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All Things Are Possible Secret Academy</dc:title>
  <dc:creator>Felisha Bates</dc:creator>
  <cp:lastModifiedBy>Bates, Felisha</cp:lastModifiedBy>
  <cp:revision>3</cp:revision>
  <dcterms:created xsi:type="dcterms:W3CDTF">2020-01-17T07:08:54Z</dcterms:created>
  <dcterms:modified xsi:type="dcterms:W3CDTF">2020-06-30T01:03:38Z</dcterms:modified>
</cp:coreProperties>
</file>