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4" r:id="rId8"/>
    <p:sldId id="273" r:id="rId9"/>
    <p:sldId id="262" r:id="rId10"/>
    <p:sldId id="263" r:id="rId11"/>
    <p:sldId id="266" r:id="rId12"/>
    <p:sldId id="264" r:id="rId13"/>
    <p:sldId id="267" r:id="rId14"/>
    <p:sldId id="265" r:id="rId15"/>
    <p:sldId id="268" r:id="rId16"/>
    <p:sldId id="269" r:id="rId17"/>
    <p:sldId id="270" r:id="rId18"/>
    <p:sldId id="271" r:id="rId19"/>
    <p:sldId id="272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1" d="100"/>
          <a:sy n="51" d="100"/>
        </p:scale>
        <p:origin x="72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5299E-942B-48F3-B5B7-3C0302B858A8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97577E38-E699-4ED9-9027-723813FFE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083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5299E-942B-48F3-B5B7-3C0302B858A8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97577E38-E699-4ED9-9027-723813FFE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015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5299E-942B-48F3-B5B7-3C0302B858A8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97577E38-E699-4ED9-9027-723813FFE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2328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5299E-942B-48F3-B5B7-3C0302B858A8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97577E38-E699-4ED9-9027-723813FFE224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496429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5299E-942B-48F3-B5B7-3C0302B858A8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97577E38-E699-4ED9-9027-723813FFE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3386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5299E-942B-48F3-B5B7-3C0302B858A8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77E38-E699-4ED9-9027-723813FFE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8171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5299E-942B-48F3-B5B7-3C0302B858A8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77E38-E699-4ED9-9027-723813FFE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7673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5299E-942B-48F3-B5B7-3C0302B858A8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77E38-E699-4ED9-9027-723813FFE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5026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B385299E-942B-48F3-B5B7-3C0302B858A8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97577E38-E699-4ED9-9027-723813FFE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572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5299E-942B-48F3-B5B7-3C0302B858A8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77E38-E699-4ED9-9027-723813FFE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546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5299E-942B-48F3-B5B7-3C0302B858A8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97577E38-E699-4ED9-9027-723813FFE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45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5299E-942B-48F3-B5B7-3C0302B858A8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77E38-E699-4ED9-9027-723813FFE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734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5299E-942B-48F3-B5B7-3C0302B858A8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77E38-E699-4ED9-9027-723813FFE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61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5299E-942B-48F3-B5B7-3C0302B858A8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77E38-E699-4ED9-9027-723813FFE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187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5299E-942B-48F3-B5B7-3C0302B858A8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77E38-E699-4ED9-9027-723813FFE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092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5299E-942B-48F3-B5B7-3C0302B858A8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77E38-E699-4ED9-9027-723813FFE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462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5299E-942B-48F3-B5B7-3C0302B858A8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77E38-E699-4ED9-9027-723813FFE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898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85299E-942B-48F3-B5B7-3C0302B858A8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577E38-E699-4ED9-9027-723813FFE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4792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443141-21F5-43DE-AAC8-F06C5B3EA2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9786" y="2742465"/>
            <a:ext cx="8144134" cy="1373070"/>
          </a:xfrm>
        </p:spPr>
        <p:txBody>
          <a:bodyPr/>
          <a:lstStyle/>
          <a:p>
            <a:pPr algn="ctr"/>
            <a:r>
              <a:rPr lang="en-US" dirty="0"/>
              <a:t>How to Take Care of Your Tablet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BA3CE7-BA28-4DDF-9D19-12DBCDCBE3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9212" y="1866900"/>
            <a:ext cx="3252788" cy="2973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580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396F0CE-7483-46FA-B943-E0AE90B38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Protect your display screen. Get a screen cover or regularly wipe it with a soft, lint free cloth to protect it and keep it clean.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5FD807-4CC7-43FC-A6E1-967C619EB1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1" y="2386854"/>
            <a:ext cx="5376862" cy="37179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34CC303-4A1A-4F4E-BFD0-D557EE0ECA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0" y="2914650"/>
            <a:ext cx="371475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235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396F0CE-7483-46FA-B943-E0AE90B38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If your screen is very dirty and needs to be sprayed, you should use a specific, special cleaning agent for tablets. Follow those directions closely.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558B5A-8B4C-4E71-A670-E97214A63C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3848" y="2347912"/>
            <a:ext cx="4984303" cy="4014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0395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396F0CE-7483-46FA-B943-E0AE90B38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should keep your tablet in a case. This protects it in case it’s dropped.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CBE356-1388-4D56-A335-B1207503C6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321" y="2911214"/>
            <a:ext cx="5117841" cy="27295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0FAA18A-9013-48DB-85B3-259140687D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0974" y="2358907"/>
            <a:ext cx="3305175" cy="3745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3654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A4CC5-C593-4F05-86BD-62AF71691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Keep your tablet away from water. </a:t>
            </a:r>
          </a:p>
        </p:txBody>
      </p:sp>
      <p:pic>
        <p:nvPicPr>
          <p:cNvPr id="4" name="Picture 2" descr="No Water Stock Illustrations – 6,275 No Water Stock Illustrations, Vectors  &amp; Clipart - Dreamstime">
            <a:extLst>
              <a:ext uri="{FF2B5EF4-FFF2-40B4-BE49-F238E27FC236}">
                <a16:creationId xmlns:a16="http://schemas.microsoft.com/office/drawing/2014/main" id="{621232AD-6CF0-4010-BCFA-9DA440E785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504322"/>
            <a:ext cx="3600450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750,718 Digital Tablet Stock Photos, Pictures &amp; Royalty-Free Images - iStock">
            <a:extLst>
              <a:ext uri="{FF2B5EF4-FFF2-40B4-BE49-F238E27FC236}">
                <a16:creationId xmlns:a16="http://schemas.microsoft.com/office/drawing/2014/main" id="{25898F9B-CBBF-43C1-B320-132DA9AC3E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850" y="2504322"/>
            <a:ext cx="5829300" cy="375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16067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396F0CE-7483-46FA-B943-E0AE90B38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Be sure to pay attention to the battery life in case it needs to get charged. It’s a good idea to charge your tablet at night so it is ready to use in the morning.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232F1E-BCD8-4D7E-BBF9-815953A2FF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4" y="2652710"/>
            <a:ext cx="4781609" cy="358064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B46E6F9-D41C-44A9-AEAB-2EFF14180C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5979" y="3185732"/>
            <a:ext cx="1905000" cy="2514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115BA35-635C-40CE-9185-C34654C3E7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1976" y="3057145"/>
            <a:ext cx="3676650" cy="277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0138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B34DE-B84A-4B07-AD1D-6E9B06DE3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Update your tablet when necessary. Updates make sure your tablet is up to date by fixing bugs and making software improvements.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619453-653B-4A83-A11A-11DF156F5B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8062" y="2257424"/>
            <a:ext cx="5464395" cy="431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7293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8C94F9-6A72-4590-B2BC-E4044F4E8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Don’t put anything on your tablet or use it as a table. Don’t’ throw your tablet.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2C94AF-7623-4AA0-A91C-E0A3B87A48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021" y="2695573"/>
            <a:ext cx="2522108" cy="30194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42482FA-C557-4F61-AD28-AE1D73E08A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3032802"/>
            <a:ext cx="4171656" cy="23449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9171D40-3B6E-46E0-93CA-2C62C78BC1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5327" y="3032802"/>
            <a:ext cx="3981450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3061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B8639-6974-4527-82A6-0DB23900F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If you’re tablet breaks or the screen cracks, be sure to take it to a store to see if it can be repaired. </a:t>
            </a:r>
          </a:p>
        </p:txBody>
      </p:sp>
      <p:pic>
        <p:nvPicPr>
          <p:cNvPr id="2050" name="Picture 2" descr="Modern tablet on a classic blue background with cracks. broken screen of a  tablet, smartphone or laptop. repair concept. copyspace | Premium Photo">
            <a:extLst>
              <a:ext uri="{FF2B5EF4-FFF2-40B4-BE49-F238E27FC236}">
                <a16:creationId xmlns:a16="http://schemas.microsoft.com/office/drawing/2014/main" id="{0FED314F-05CB-472F-B67B-F22ED4AFE6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2395538"/>
            <a:ext cx="5962650" cy="397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9CDB955-CFD5-4D1F-9562-435FEBA398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4712" y="2847975"/>
            <a:ext cx="4181475" cy="30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7809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45280-5F08-4DB7-9E7E-42F790036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 good care of your tablet! The better care you take of it, the longer it will last.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895E7EF-96D8-42E5-8DFD-9CC7BE8DBD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162" y="2624137"/>
            <a:ext cx="5001405" cy="348063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1E1C1CD-7316-4A65-B30F-1D1CE4FB5D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0877" y="2442409"/>
            <a:ext cx="5327065" cy="3756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8329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8120F-29BD-4308-8D9C-F95EF295A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How do </a:t>
            </a:r>
            <a:r>
              <a:rPr lang="en-US"/>
              <a:t>you take care of your tablet?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D9E4C9-20AB-44EC-AE9A-F5A93DBD17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5961" y="2395537"/>
            <a:ext cx="6160077" cy="3929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180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396F0CE-7483-46FA-B943-E0AE90B38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tablet is a small, flat computer that is operated by touching the screen. They are bigger than cell phones but smaller than a regular laptop.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461465-78F9-4719-820A-A49F52791F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8737" y="2314574"/>
            <a:ext cx="3539293" cy="405689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1E550F8-594A-47D6-A041-F3D57212A3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8531" y="2485271"/>
            <a:ext cx="4104799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640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396F0CE-7483-46FA-B943-E0AE90B38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tablet allows people to access the internet, check email, watch videos, take pictures, listen to music, and more!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BC2043-A9AD-4D93-8E1C-16DBC3A715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460857"/>
            <a:ext cx="4298496" cy="37147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AD2B92F-330D-4D64-AEAB-B97E66FBA5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2123" y="2390022"/>
            <a:ext cx="5221677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194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396F0CE-7483-46FA-B943-E0AE90B38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Tablets also allow us to use programs called apps (or applications). What kind of apps do you know?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5E26E6-C1A5-466D-9519-869AFDCB4E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49" y="2151294"/>
            <a:ext cx="3857169" cy="40243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F95C340-F023-4E53-9D15-30BD72515A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0748" y="2409825"/>
            <a:ext cx="4339703" cy="3694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4638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396F0CE-7483-46FA-B943-E0AE90B38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Tablets can also be used with a keyboard or stylus (similar to a pen but has no ink). Most tablets are touch screen and are controlled by finger tips.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D08CF4-78E1-41DE-B7BF-2BD90E2A1A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37" y="2271712"/>
            <a:ext cx="5458740" cy="41378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68B879C-824B-474E-AB34-0EA9E0AE19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3225" y="2581275"/>
            <a:ext cx="5403484" cy="352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0407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396F0CE-7483-46FA-B943-E0AE90B38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 is important to take care of your tablet to prolong it’s use.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2D5F87-4DC7-4057-85AF-CF857E0429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321" y="2571750"/>
            <a:ext cx="4985641" cy="32575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7D94CBF-B836-4691-91AA-0A5905E4C6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2047" y="2862639"/>
            <a:ext cx="4789632" cy="267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4439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3C81E-D47C-47E9-9C08-49699F550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It is your tablet and your responsibility. You need to keep track of where it is and take care of it.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29F506-0B7C-40CA-8ED4-06103E95E1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0" y="2514600"/>
            <a:ext cx="1714500" cy="3276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E4434D3-417A-40AE-9D75-65291735DF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1330" y="2514600"/>
            <a:ext cx="5665906" cy="3590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5423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0D517-A0EC-423D-9809-65D510FBF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Always make sure your hands are clean when using your tablet, to prevent making the screen dirty.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0E07C8-C235-4600-B1B9-3F9CBC13EE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9587" y="2266197"/>
            <a:ext cx="3090863" cy="4163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7123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396F0CE-7483-46FA-B943-E0AE90B38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Do not leave your tablet in direct sunlight or in excessive heat for long periods of time. You should also keep it out of extreme cold </a:t>
            </a:r>
            <a:r>
              <a:rPr lang="en-US"/>
              <a:t>as well.</a:t>
            </a:r>
            <a:endParaRPr lang="en-US" dirty="0"/>
          </a:p>
        </p:txBody>
      </p:sp>
      <p:pic>
        <p:nvPicPr>
          <p:cNvPr id="1026" name="Picture 2" descr="10,515,261 Sun Stock Photos, Pictures &amp; Royalty-Free Images - iStock">
            <a:extLst>
              <a:ext uri="{FF2B5EF4-FFF2-40B4-BE49-F238E27FC236}">
                <a16:creationId xmlns:a16="http://schemas.microsoft.com/office/drawing/2014/main" id="{B4AFDF66-26E9-4374-97DC-362DA44DDC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950" y="2400300"/>
            <a:ext cx="58293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5956405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8D4585"/>
      </a:dk2>
      <a:lt2>
        <a:srgbClr val="E7E6E6"/>
      </a:lt2>
      <a:accent1>
        <a:srgbClr val="F35AE6"/>
      </a:accent1>
      <a:accent2>
        <a:srgbClr val="FC5283"/>
      </a:accent2>
      <a:accent3>
        <a:srgbClr val="F67C64"/>
      </a:accent3>
      <a:accent4>
        <a:srgbClr val="F89F65"/>
      </a:accent4>
      <a:accent5>
        <a:srgbClr val="55C6BA"/>
      </a:accent5>
      <a:accent6>
        <a:srgbClr val="84A3FD"/>
      </a:accent6>
      <a:hlink>
        <a:srgbClr val="6ED4F6"/>
      </a:hlink>
      <a:folHlink>
        <a:srgbClr val="9FECFC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106000"/>
                <a:satMod val="220000"/>
                <a:lumMod val="140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69000"/>
                <a:hueMod val="88000"/>
                <a:satMod val="16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7D30EEFE-7128-4DE5-8A0D-8D4EF32CB0A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0</TotalTime>
  <Words>417</Words>
  <Application>Microsoft Office PowerPoint</Application>
  <PresentationFormat>Widescreen</PresentationFormat>
  <Paragraphs>19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Trebuchet MS</vt:lpstr>
      <vt:lpstr>Berlin</vt:lpstr>
      <vt:lpstr>How to Take Care of Your Tablet</vt:lpstr>
      <vt:lpstr>A tablet is a small, flat computer that is operated by touching the screen. They are bigger than cell phones but smaller than a regular laptop. </vt:lpstr>
      <vt:lpstr>A tablet allows people to access the internet, check email, watch videos, take pictures, listen to music, and more! </vt:lpstr>
      <vt:lpstr>Tablets also allow us to use programs called apps (or applications). What kind of apps do you know? </vt:lpstr>
      <vt:lpstr>Tablets can also be used with a keyboard or stylus (similar to a pen but has no ink). Most tablets are touch screen and are controlled by finger tips.</vt:lpstr>
      <vt:lpstr>It is important to take care of your tablet to prolong it’s use. </vt:lpstr>
      <vt:lpstr>It is your tablet and your responsibility. You need to keep track of where it is and take care of it.</vt:lpstr>
      <vt:lpstr>Always make sure your hands are clean when using your tablet, to prevent making the screen dirty.</vt:lpstr>
      <vt:lpstr>Do not leave your tablet in direct sunlight or in excessive heat for long periods of time. You should also keep it out of extreme cold as well.</vt:lpstr>
      <vt:lpstr>Protect your display screen. Get a screen cover or regularly wipe it with a soft, lint free cloth to protect it and keep it clean. </vt:lpstr>
      <vt:lpstr>If your screen is very dirty and needs to be sprayed, you should use a specific, special cleaning agent for tablets. Follow those directions closely.</vt:lpstr>
      <vt:lpstr>You should keep your tablet in a case. This protects it in case it’s dropped. </vt:lpstr>
      <vt:lpstr>Keep your tablet away from water. </vt:lpstr>
      <vt:lpstr>Be sure to pay attention to the battery life in case it needs to get charged. It’s a good idea to charge your tablet at night so it is ready to use in the morning.</vt:lpstr>
      <vt:lpstr>Update your tablet when necessary. Updates make sure your tablet is up to date by fixing bugs and making software improvements.</vt:lpstr>
      <vt:lpstr>Don’t put anything on your tablet or use it as a table. Don’t’ throw your tablet. </vt:lpstr>
      <vt:lpstr>If you’re tablet breaks or the screen cracks, be sure to take it to a store to see if it can be repaired. </vt:lpstr>
      <vt:lpstr>Take good care of your tablet! The better care you take of it, the longer it will last.</vt:lpstr>
      <vt:lpstr>Review: How do you take care of your tablet?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Taking Care of Your Tablet</dc:title>
  <dc:creator>quynhnguyen4@gmail.com</dc:creator>
  <cp:lastModifiedBy>quynhnguyen4@gmail.com</cp:lastModifiedBy>
  <cp:revision>19</cp:revision>
  <dcterms:created xsi:type="dcterms:W3CDTF">2020-09-23T15:25:07Z</dcterms:created>
  <dcterms:modified xsi:type="dcterms:W3CDTF">2020-10-01T14:54:36Z</dcterms:modified>
</cp:coreProperties>
</file>