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0" r:id="rId5"/>
    <p:sldId id="259" r:id="rId6"/>
    <p:sldId id="266" r:id="rId7"/>
    <p:sldId id="273" r:id="rId8"/>
    <p:sldId id="260" r:id="rId9"/>
    <p:sldId id="261" r:id="rId10"/>
    <p:sldId id="268" r:id="rId11"/>
    <p:sldId id="262" r:id="rId12"/>
    <p:sldId id="263" r:id="rId13"/>
    <p:sldId id="264" r:id="rId14"/>
    <p:sldId id="265" r:id="rId15"/>
    <p:sldId id="274" r:id="rId16"/>
    <p:sldId id="267" r:id="rId17"/>
    <p:sldId id="269" r:id="rId18"/>
    <p:sldId id="276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7"/>
    <p:restoredTop sz="94694"/>
  </p:normalViewPr>
  <p:slideViewPr>
    <p:cSldViewPr snapToGrid="0" snapToObjects="1">
      <p:cViewPr varScale="1">
        <p:scale>
          <a:sx n="137" d="100"/>
          <a:sy n="137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89CA-B952-0C4F-9C4E-CDB512159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8B519-B94E-CA4A-8F7A-EBE38E0AA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BFC42-BD09-1640-BB7B-70C828DC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AC5B8-45AA-6841-9E16-E2B84CB1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C0342-6561-3644-852E-1FE600CE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7519-113F-484D-BB8F-1A0EA52B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58AE5-74C4-F84A-ADF3-76E75BF6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CDDF2-E6E6-B345-B86E-74CFDC4F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4FF77-0AD5-CC4F-B9A5-E80DA236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1199-8140-AD42-B254-1CADBD75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62544-E0A0-964C-A190-F1EF63514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FBE55-34C8-314F-8FB5-72876D77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7FC6D-DB96-2B43-AA4C-EE66EEBA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96D3C-F7C6-F547-9841-A9204023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B635-F4FD-634E-B95F-721B3F71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CEDA-6FE7-0A48-B77A-6B3C529D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6368-9E3E-284E-9CB1-F2C81077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F7CDE-B98E-A941-AA15-64B6ECE6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C184A-095F-BF4C-B941-4C419653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35A1-6999-7043-888A-FC642151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B99F-A9E8-7747-BE4E-F087A546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B8975-0D50-9248-9F65-5C8531A8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7C12-C87A-6B4A-9B31-3EAF6960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F0889-2568-5B4A-AB7F-701BD072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D474-2F83-8140-A9A7-486F0F11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7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D4A9-99B5-6B46-988A-50DF3C10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E2954-568A-254F-90F3-FF4DB678F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CFFE4-0088-E442-B486-0EF8B4733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C6987-2CB8-8145-B718-B49343A9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A1CBE-7D1F-7548-A88A-174B689F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00FD7-EF45-6248-B352-329C0F6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319A-6723-EE40-9545-7EF7F58D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8253-089D-B848-8D15-1BEA0D6B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5E678-E1DE-5D4D-A214-4A17D0372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C239A-E597-3641-899C-1AF3B9A4F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3AD82-4E40-8947-B13F-36E577DEE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F00D5-8C92-254A-A049-522EF625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284C01-7FAB-464E-BCBF-E98AF653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86A6D-7368-AB42-8DF5-4D0F7154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2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5D51-D68C-A84A-ABED-DA1F63CF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22702-B469-E440-B6D3-D361C377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01E3E-CA1E-274B-89B2-102E0414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E8962-D018-EA4E-BE03-099E5210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BB361-D6C7-314A-AD8D-6C81903F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FBCEC-CDDF-E54B-97B8-707EFEE5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713B6-43AE-4E4A-AFE5-B0FFD90C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3DFA-85CF-0C43-A104-A7E45EF9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CDE2-D117-7042-BDDE-D15C52561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F2050-F5BE-E94D-AB85-5752DA0C2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FE5C6-5CDD-5948-A9BB-BFFB3E43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6FA8-CEF2-774E-A146-1A075BF4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7CEAE-4CDE-2C42-BC6C-778A2EB3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4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F1D-ABDE-EC43-8360-592C7DBF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B1A7E-2CD4-6947-9CE4-71F0AEB49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B948B-3432-EC4B-8386-782DC3D55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3046E-F879-E44B-9AA5-3D80E44B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A0826-ABF2-2045-8C1B-C6D9A681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951DE-6E6C-6F48-85EE-F22D0479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B76F1-BCCD-B64E-8C6E-9F1E6E23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A4A1D-D617-DF43-B72D-1D841F43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F73C-14CC-F64D-ADD4-185B32547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E69-23CC-0045-928B-8D4925177011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0D462-8055-1840-8A9F-2A3D3E446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4A298-6E2C-C443-A3DC-738D3C26B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2714-F4F8-FE4A-A65E-B2419E132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bo.intuit.com/redir/testdrive_us_advanc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QuickBookkeepingLLC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ctor@garciacpa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vancedwebinar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dvancedwebinar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ckbooks.teachable.com/p/quickbooks-online-advanced-webinars-premium-archiv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QBPowerHou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E98D-BD58-3C45-A784-7541ABD6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93" y="738131"/>
            <a:ext cx="9298236" cy="2485394"/>
          </a:xfrm>
        </p:spPr>
        <p:txBody>
          <a:bodyPr>
            <a:normAutofit/>
          </a:bodyPr>
          <a:lstStyle/>
          <a:p>
            <a:r>
              <a:rPr lang="en-US" sz="4800" b="1" dirty="0"/>
              <a:t>Job Costing and Construction Accounting in QuickBooks Online</a:t>
            </a:r>
            <a:br>
              <a:rPr lang="en-US" b="1" dirty="0"/>
            </a:br>
            <a:r>
              <a:rPr lang="en-US" sz="3600" b="1" i="1" dirty="0"/>
              <a:t>(Plus/Advanced)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4C501-DE17-F544-8ABD-9BA43477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67" y="4470689"/>
            <a:ext cx="10825907" cy="1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Polling Question #1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5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Intuit/QuickBooks Updates (Q1 2019)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 fontScale="92500"/>
          </a:bodyPr>
          <a:lstStyle/>
          <a:p>
            <a:r>
              <a:rPr lang="en-US" sz="2400" b="1" i="1" dirty="0"/>
              <a:t>QBO SS/Essentials/Plus -</a:t>
            </a:r>
            <a:r>
              <a:rPr lang="en-US" sz="2400" i="1" dirty="0"/>
              <a:t> Usage limits: 250+ Accounts, 40+ Class/Locations, and/or 6+ Users will Require </a:t>
            </a:r>
            <a:r>
              <a:rPr lang="en-US" sz="2400" b="1" i="1" dirty="0"/>
              <a:t>QuickBooks Online Advanced </a:t>
            </a:r>
            <a:r>
              <a:rPr lang="en-US" sz="2400" i="1" dirty="0"/>
              <a:t>(to be implemented through 2019)</a:t>
            </a:r>
          </a:p>
          <a:p>
            <a:r>
              <a:rPr lang="en-US" sz="2400" b="1" i="1" dirty="0"/>
              <a:t>QBO Plus/Advanced: </a:t>
            </a:r>
            <a:r>
              <a:rPr lang="en-US" sz="2400" i="1" dirty="0"/>
              <a:t>Late Fee Charges for overdue invoices (BETA)</a:t>
            </a:r>
          </a:p>
          <a:p>
            <a:r>
              <a:rPr lang="en-US" sz="2400" b="1" i="1" dirty="0"/>
              <a:t>QBO Plus/Advanced - </a:t>
            </a:r>
            <a:r>
              <a:rPr lang="en-US" sz="2400" i="1" dirty="0"/>
              <a:t>Customer, Sub-customer, and Project Profitability with Payroll</a:t>
            </a:r>
          </a:p>
          <a:p>
            <a:r>
              <a:rPr lang="en-US" sz="2400" b="1" i="1" dirty="0"/>
              <a:t>QBO Plus/Advanced - </a:t>
            </a:r>
            <a:r>
              <a:rPr lang="en-US" sz="2400" i="1" dirty="0"/>
              <a:t>Project Profitability with Timesheets (when using outside Payroll)</a:t>
            </a:r>
          </a:p>
          <a:p>
            <a:r>
              <a:rPr lang="en-US" sz="2400" b="1" i="1" dirty="0"/>
              <a:t>QBO Advanced -</a:t>
            </a:r>
            <a:r>
              <a:rPr lang="en-US" sz="2400" i="1" dirty="0"/>
              <a:t> Custom Fields with in header and transaction lines (with dropdown menu options)</a:t>
            </a:r>
          </a:p>
          <a:p>
            <a:r>
              <a:rPr lang="en-US" sz="2400" b="1" i="1" dirty="0"/>
              <a:t>QBO Advanced -</a:t>
            </a:r>
            <a:r>
              <a:rPr lang="en-US" sz="2400" i="1" dirty="0"/>
              <a:t> Custom User Permissions (limiting some access to specific users)</a:t>
            </a:r>
          </a:p>
          <a:p>
            <a:r>
              <a:rPr lang="en-US" sz="2400" b="1" i="1" dirty="0"/>
              <a:t>QBO Advanced -</a:t>
            </a:r>
            <a:r>
              <a:rPr lang="en-US" sz="2400" i="1" dirty="0"/>
              <a:t> Importing Invoices from CSV</a:t>
            </a:r>
          </a:p>
          <a:p>
            <a:r>
              <a:rPr lang="en-US" sz="2400" b="1" i="1" dirty="0"/>
              <a:t>QBO Advanced -</a:t>
            </a:r>
            <a:r>
              <a:rPr lang="en-US" sz="2400" i="1" dirty="0"/>
              <a:t> Batch Invoicing “Multiple Invoicing”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Intuit/QuickBooks Updates (Q1 2019)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r>
              <a:rPr lang="en-US" sz="2400" i="1" dirty="0"/>
              <a:t>Usage Limits 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591F4-BDE3-7047-BA8D-358E3D550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49" y="1451348"/>
            <a:ext cx="5336142" cy="46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Intuit/QuickBooks Updates (Q1 2019)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For Accountants Only</a:t>
            </a:r>
          </a:p>
          <a:p>
            <a:r>
              <a:rPr lang="en-US" sz="2400" i="1" dirty="0"/>
              <a:t>Usage Overview 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34D26-3529-CB48-AAD0-37949627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239" y="1495928"/>
            <a:ext cx="7443566" cy="44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Intuit/QuickBooks Updates (Q1 2019)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For </a:t>
            </a:r>
            <a:r>
              <a:rPr lang="en-US" sz="2400" b="1" i="1" dirty="0" err="1"/>
              <a:t>ProAdvisors</a:t>
            </a:r>
            <a:r>
              <a:rPr lang="en-US" sz="2400" b="1" i="1" dirty="0"/>
              <a:t>:</a:t>
            </a:r>
          </a:p>
          <a:p>
            <a:r>
              <a:rPr lang="en-US" sz="2400" i="1" dirty="0"/>
              <a:t>Get Re-certified by July 31</a:t>
            </a:r>
            <a:r>
              <a:rPr lang="en-US" sz="2400" i="1" baseline="30000" dirty="0"/>
              <a:t>th</a:t>
            </a:r>
            <a:r>
              <a:rPr lang="en-US" sz="2400" i="1" dirty="0"/>
              <a:t> , 2019, to avoid being de-listed or lose the Advanced Certification</a:t>
            </a:r>
          </a:p>
          <a:p>
            <a:r>
              <a:rPr lang="en-US" sz="2400" i="1" dirty="0"/>
              <a:t>Moving to annual recertification 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5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Intuit/QuickBooks Updates (Q1 2019)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New QuickBooks Online Test Drive (Demo Company):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https://qbo.intuit.com/redir/testdrive_us_advanced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Webinar Date / Features Disclaimer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r>
              <a:rPr lang="en-US" sz="2400" i="1" dirty="0"/>
              <a:t>This webinar was recorded LIVE on 04/18/2019.  All comments about features available and/or not available in QuickBooks Online is within the context of the webinar date.  </a:t>
            </a:r>
            <a:br>
              <a:rPr lang="en-US" sz="2400" i="1" dirty="0"/>
            </a:br>
            <a:br>
              <a:rPr lang="en-US" sz="2400" i="1" dirty="0"/>
            </a:br>
            <a:r>
              <a:rPr lang="en-US" sz="2400" i="1" dirty="0"/>
              <a:t>Intuit adds new features almost monthly, so stay tuned for monthly announcements!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Creating Customers and Sub-Customers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r>
              <a:rPr lang="en-US" sz="2400" i="1" dirty="0"/>
              <a:t>When converting from QB Desktop, Jobs come in as “Sub-customers” NOT projects</a:t>
            </a:r>
          </a:p>
          <a:p>
            <a:r>
              <a:rPr lang="en-US" sz="2400" i="1" dirty="0"/>
              <a:t>Projects must be created one by one, there is no importing feature for projects</a:t>
            </a:r>
          </a:p>
          <a:p>
            <a:r>
              <a:rPr lang="en-US" sz="2400" i="1" dirty="0"/>
              <a:t>Sub-customers can be used for different billing address, but avoid using Sub-customers as Projects/Jobs, once Projects feature is turned on</a:t>
            </a:r>
          </a:p>
          <a:p>
            <a:r>
              <a:rPr lang="en-US" sz="2400" i="1" dirty="0"/>
              <a:t>A Sub-customer can have the same name as Project, so it could lend itself to confusion!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Polling Question #1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1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In-Product Demo</a:t>
            </a:r>
            <a:endParaRPr lang="en-US" b="1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47FB6-83B9-FA4A-9062-3D10C227B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8549"/>
            <a:ext cx="10515600" cy="1325563"/>
          </a:xfrm>
        </p:spPr>
        <p:txBody>
          <a:bodyPr/>
          <a:lstStyle/>
          <a:p>
            <a:r>
              <a:rPr lang="en-US" b="1" dirty="0"/>
              <a:t>About 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Hector Garcia, CPA</a:t>
            </a:r>
          </a:p>
          <a:p>
            <a:pPr marL="0" indent="0">
              <a:buNone/>
            </a:pPr>
            <a:r>
              <a:rPr lang="en-US" sz="1800" i="1" dirty="0"/>
              <a:t>Advanced QuickBooks ProAdvisor &amp; QuickBooks Solution Provider</a:t>
            </a:r>
          </a:p>
          <a:p>
            <a:pPr marL="0" indent="0">
              <a:buNone/>
            </a:pPr>
            <a:r>
              <a:rPr lang="en-US" sz="1800" i="1" dirty="0"/>
              <a:t>Principal @ Quick Bookkeeping LLC in Miami, FL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YouTube Channel:</a:t>
            </a:r>
            <a:br>
              <a:rPr lang="en-US" i="1" dirty="0"/>
            </a:br>
            <a:r>
              <a:rPr lang="en-US" dirty="0">
                <a:hlinkClick r:id="rId3"/>
              </a:rPr>
              <a:t>https://www.youtube.com/user/QuickBookkeepingLLC/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Consulting Inquiries &amp; QuickBooks Software Sales</a:t>
            </a:r>
            <a:br>
              <a:rPr lang="en-US" i="1" dirty="0"/>
            </a:br>
            <a:r>
              <a:rPr lang="en-US" i="1" dirty="0"/>
              <a:t>954-414-1524</a:t>
            </a:r>
          </a:p>
          <a:p>
            <a:pPr marL="0" indent="0">
              <a:buNone/>
            </a:pPr>
            <a:r>
              <a:rPr lang="en-US" i="1" dirty="0">
                <a:hlinkClick r:id="rId4"/>
              </a:rPr>
              <a:t>hector@garciacpa.com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0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Questions/Comments?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err="1"/>
              <a:t>hector@garciacpa.com</a:t>
            </a:r>
            <a:endParaRPr lang="en-US" sz="4400" b="1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28549"/>
            <a:ext cx="10515600" cy="1325563"/>
          </a:xfrm>
        </p:spPr>
        <p:txBody>
          <a:bodyPr/>
          <a:lstStyle/>
          <a:p>
            <a:r>
              <a:rPr lang="en-US" b="1" dirty="0"/>
              <a:t>Upcoming Episodes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04/18/2019 – Job Costing and Construction Accounting in QuickBooks Online (Plus/Advanced)</a:t>
            </a:r>
          </a:p>
          <a:p>
            <a:r>
              <a:rPr lang="en-US" b="1" dirty="0"/>
              <a:t>05/16/2019 – Inventory Management in QuickBooks Online (Plus/Advanced)</a:t>
            </a:r>
          </a:p>
          <a:p>
            <a:r>
              <a:rPr lang="en-US" b="1" dirty="0"/>
              <a:t>06/20/2019 – Real Estate Accounting in QuickBooks Online (Plus/Advanced)</a:t>
            </a:r>
          </a:p>
          <a:p>
            <a:r>
              <a:rPr lang="en-US" b="1" dirty="0"/>
              <a:t>07/18/2019 – QuickBooks Online Payroll Deep Dive (Essentials/Plus/Advanced)</a:t>
            </a:r>
          </a:p>
          <a:p>
            <a:r>
              <a:rPr lang="en-US" b="1" dirty="0"/>
              <a:t>08/15/2019 – QuickBooks Online for Legal Professionals / Law Firms (Plus/Advanced)</a:t>
            </a:r>
          </a:p>
          <a:p>
            <a:r>
              <a:rPr lang="en-US" b="1" dirty="0"/>
              <a:t>09/19/2019 – QuickBooks Online Advanced User Permissions (Advanced)</a:t>
            </a:r>
          </a:p>
          <a:p>
            <a:r>
              <a:rPr lang="en-US" b="1" dirty="0"/>
              <a:t>10/17/2019 – Class, Locations, and </a:t>
            </a:r>
            <a:r>
              <a:rPr lang="en-US" b="1" dirty="0" err="1"/>
              <a:t>Customer:Project</a:t>
            </a:r>
            <a:r>
              <a:rPr lang="en-US" b="1" dirty="0"/>
              <a:t> Reporting Deep Dive in QuickBooks Online (Plus/Advanced)</a:t>
            </a:r>
          </a:p>
          <a:p>
            <a:r>
              <a:rPr lang="en-US" b="1" dirty="0"/>
              <a:t>11/21/2019 – Importing Transactions into QuickBooks Online (Plus/Advanced + Apps)</a:t>
            </a:r>
          </a:p>
          <a:p>
            <a:r>
              <a:rPr lang="en-US" b="1" dirty="0"/>
              <a:t>12/19/2019 – QuickBooks Online Bank Feeds all Editions (Advanced Tips/Tricks)</a:t>
            </a:r>
          </a:p>
          <a:p>
            <a:r>
              <a:rPr lang="en-US" b="1" dirty="0"/>
              <a:t>01/16/2020 – QuickBooks Online Advanced/Custom Reporting (Plus/Advanced)</a:t>
            </a:r>
          </a:p>
          <a:p>
            <a:r>
              <a:rPr lang="en-US" b="1" dirty="0"/>
              <a:t>02/20/2020 – QuickBooks Online for E-Commerce Business (Essentials/Plus/Advanced)</a:t>
            </a:r>
          </a:p>
          <a:p>
            <a:r>
              <a:rPr lang="en-US" b="1" dirty="0"/>
              <a:t>03/19/2020 – QuickBooks Online for Retail/Restaurant Businesses (Plus/Advanced)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0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568" y="346837"/>
            <a:ext cx="10515600" cy="1325563"/>
          </a:xfrm>
        </p:spPr>
        <p:txBody>
          <a:bodyPr/>
          <a:lstStyle/>
          <a:p>
            <a:r>
              <a:rPr lang="en-US" b="1" dirty="0"/>
              <a:t>About ADVANCEDWEBINARS</a:t>
            </a:r>
            <a:r>
              <a:rPr lang="en-US" b="1" baseline="30000" dirty="0"/>
              <a:t>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ADVANCED</a:t>
            </a:r>
            <a:r>
              <a:rPr lang="en-US" dirty="0"/>
              <a:t>WEBINARS</a:t>
            </a:r>
            <a:r>
              <a:rPr lang="en-US" b="1" dirty="0"/>
              <a:t> </a:t>
            </a:r>
            <a:r>
              <a:rPr lang="en-US" dirty="0"/>
              <a:t>is a brand by Hector Garcia, CPA as a platform to deliver multiple educational webinar and webinar series</a:t>
            </a:r>
          </a:p>
          <a:p>
            <a:r>
              <a:rPr lang="en-US" dirty="0"/>
              <a:t>The first webinar series is on “QuickBooks Online Advanced Training” which will be 2-hours long 1pm to 3pm, every 3</a:t>
            </a:r>
            <a:r>
              <a:rPr lang="en-US" baseline="30000" dirty="0"/>
              <a:t>rd</a:t>
            </a:r>
            <a:r>
              <a:rPr lang="en-US" dirty="0"/>
              <a:t> Thursday, starting 4/18/2019, episodes scheduled through 03/19/2020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4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7693"/>
            <a:ext cx="10515600" cy="1325563"/>
          </a:xfrm>
        </p:spPr>
        <p:txBody>
          <a:bodyPr/>
          <a:lstStyle/>
          <a:p>
            <a:r>
              <a:rPr lang="en-US" b="1" dirty="0"/>
              <a:t>About ADVANCEDWEBINARS</a:t>
            </a:r>
            <a:r>
              <a:rPr lang="en-US" b="1" baseline="30000" dirty="0"/>
              <a:t>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webinar will be FREE to attend live (limited to 500 attendees – so login early!) via Zoom</a:t>
            </a:r>
          </a:p>
          <a:p>
            <a:r>
              <a:rPr lang="en-US" dirty="0"/>
              <a:t>There will </a:t>
            </a:r>
            <a:r>
              <a:rPr lang="en-US" b="1" u="sng" dirty="0"/>
              <a:t>not</a:t>
            </a:r>
            <a:r>
              <a:rPr lang="en-US" dirty="0"/>
              <a:t> be a recording link or a YouTube version of this</a:t>
            </a:r>
          </a:p>
          <a:p>
            <a:r>
              <a:rPr lang="en-US" dirty="0"/>
              <a:t>Optional Subscription for $500 per year to access recording, presentation slides, and/or other materials via the portal.  Subscribers will also be able to request a CPE certificate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More info, go to </a:t>
            </a:r>
            <a:r>
              <a:rPr lang="en-US" dirty="0">
                <a:hlinkClick r:id="rId3"/>
              </a:rPr>
              <a:t>http://advancedwebinars.com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8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7693"/>
            <a:ext cx="10515600" cy="1325563"/>
          </a:xfrm>
        </p:spPr>
        <p:txBody>
          <a:bodyPr/>
          <a:lstStyle/>
          <a:p>
            <a:r>
              <a:rPr lang="en-US" b="1" dirty="0"/>
              <a:t>About ADVANCEDWEBINARS</a:t>
            </a:r>
            <a:r>
              <a:rPr lang="en-US" b="1" baseline="30000" dirty="0"/>
              <a:t>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Subscribe and become a premium member, go to </a:t>
            </a:r>
            <a:r>
              <a:rPr lang="en-US" dirty="0">
                <a:hlinkClick r:id="rId3"/>
              </a:rPr>
              <a:t>http://advancedwebinars.com</a:t>
            </a:r>
            <a:br>
              <a:rPr lang="en-US" dirty="0"/>
            </a:br>
            <a:r>
              <a:rPr lang="en-US" dirty="0"/>
              <a:t>Use Coupon: </a:t>
            </a:r>
            <a:r>
              <a:rPr lang="en-US" b="1" i="1" dirty="0"/>
              <a:t>ADV053119 </a:t>
            </a:r>
            <a:r>
              <a:rPr lang="en-US" dirty="0"/>
              <a:t>for $200 off, coupon expires 05/31/2019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use direct link:</a:t>
            </a:r>
            <a:br>
              <a:rPr lang="en-US" dirty="0"/>
            </a:br>
            <a:r>
              <a:rPr lang="en-US" b="1" i="1" dirty="0">
                <a:hlinkClick r:id="rId4"/>
              </a:rPr>
              <a:t>https://quickbooks.teachable.com/p/quickbooks-online-advanced-webinars-premium-archive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7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7693"/>
            <a:ext cx="10515600" cy="1325563"/>
          </a:xfrm>
        </p:spPr>
        <p:txBody>
          <a:bodyPr/>
          <a:lstStyle/>
          <a:p>
            <a:r>
              <a:rPr lang="en-US" b="1" dirty="0"/>
              <a:t>About ADVANCEDWEBINARS</a:t>
            </a:r>
            <a:r>
              <a:rPr lang="en-US" b="1" baseline="30000" dirty="0"/>
              <a:t>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954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Benefits of becoming a paid member:</a:t>
            </a:r>
          </a:p>
          <a:p>
            <a:r>
              <a:rPr lang="en-US" i="1" dirty="0"/>
              <a:t>You are supporting Hector Garcia to continue to create ADVANCED/PREMIUM content</a:t>
            </a:r>
          </a:p>
          <a:p>
            <a:r>
              <a:rPr lang="en-US" i="1" dirty="0"/>
              <a:t>Unlimited access to recordings (will not be posted to YouTube or available to non-members)</a:t>
            </a:r>
          </a:p>
          <a:p>
            <a:r>
              <a:rPr lang="en-US" i="1" dirty="0"/>
              <a:t>Access slides and/or other resources mentioned in the webinar (if applicable) </a:t>
            </a:r>
          </a:p>
          <a:p>
            <a:r>
              <a:rPr lang="en-US" i="1" dirty="0"/>
              <a:t>Access to ALL of Hector’s premium/paid content available on the Teachable portal</a:t>
            </a:r>
          </a:p>
          <a:p>
            <a:r>
              <a:rPr lang="en-US" i="1" dirty="0"/>
              <a:t>2-hour CPE Certificates per episode available on-demand for paid members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7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About ADVANCEDWEBINARS</a:t>
            </a:r>
            <a:r>
              <a:rPr lang="en-US" b="1" baseline="30000" dirty="0"/>
              <a:t>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series on QuickBooks Desktop/Enterprise, 3</a:t>
            </a:r>
            <a:r>
              <a:rPr lang="en-US" baseline="30000" dirty="0"/>
              <a:t>rd</a:t>
            </a:r>
            <a:r>
              <a:rPr lang="en-US" dirty="0"/>
              <a:t> Party Apps, Excel, Practice Management, </a:t>
            </a:r>
            <a:r>
              <a:rPr lang="en-US" dirty="0" err="1"/>
              <a:t>etc</a:t>
            </a:r>
            <a:r>
              <a:rPr lang="en-US" dirty="0"/>
              <a:t>… will be developed over time.  Actively looking for sponsors and/or monetization options…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Stay Tuned,  Join our Facebook Group called “QuickBooks Power User community” (Formerly “QB Power Hour”):</a:t>
            </a:r>
            <a:br>
              <a:rPr lang="en-US" dirty="0"/>
            </a:br>
            <a:r>
              <a:rPr lang="en-US" dirty="0">
                <a:hlinkClick r:id="rId3"/>
              </a:rPr>
              <a:t>https://www.facebook.com/groups/QBPowerHour/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8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6AC6-4839-E349-A7FA-F64C5128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0" y="346837"/>
            <a:ext cx="10515600" cy="1325563"/>
          </a:xfrm>
        </p:spPr>
        <p:txBody>
          <a:bodyPr/>
          <a:lstStyle/>
          <a:p>
            <a:r>
              <a:rPr lang="en-US" b="1" dirty="0"/>
              <a:t>Table of Contents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5D80-1D99-B64C-BE8A-E264C6BB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553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Some notable Intuit/QuickBooks News and Updates (10 mins)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FEATURE:</a:t>
            </a:r>
          </a:p>
          <a:p>
            <a:r>
              <a:rPr lang="en-US" dirty="0"/>
              <a:t>Creating Customer and Sub-customers in QuickBooks Online </a:t>
            </a:r>
            <a:r>
              <a:rPr lang="en-US" i="1" dirty="0"/>
              <a:t>(10 mins)</a:t>
            </a:r>
            <a:endParaRPr lang="en-US" dirty="0"/>
          </a:p>
          <a:p>
            <a:r>
              <a:rPr lang="en-US" dirty="0"/>
              <a:t>Creating Projects in QBO </a:t>
            </a:r>
            <a:r>
              <a:rPr lang="en-US" i="1" dirty="0"/>
              <a:t>(5 mins)</a:t>
            </a:r>
            <a:endParaRPr lang="en-US" dirty="0"/>
          </a:p>
          <a:p>
            <a:r>
              <a:rPr lang="en-US" dirty="0"/>
              <a:t>Projects vs. Sub-customers </a:t>
            </a:r>
            <a:r>
              <a:rPr lang="en-US" i="1" dirty="0"/>
              <a:t>(10 mins)</a:t>
            </a:r>
            <a:endParaRPr lang="en-US" dirty="0"/>
          </a:p>
          <a:p>
            <a:r>
              <a:rPr lang="en-US" dirty="0"/>
              <a:t>Creating Estimates and Progress Invoices </a:t>
            </a:r>
            <a:r>
              <a:rPr lang="en-US" i="1" dirty="0"/>
              <a:t>(15 mins)</a:t>
            </a:r>
            <a:endParaRPr lang="en-US" dirty="0"/>
          </a:p>
          <a:p>
            <a:r>
              <a:rPr lang="en-US" dirty="0"/>
              <a:t>Creating Purchase Orders from Estimates </a:t>
            </a:r>
            <a:r>
              <a:rPr lang="en-US" i="1" dirty="0"/>
              <a:t>(10 mins)</a:t>
            </a:r>
            <a:endParaRPr lang="en-US" dirty="0"/>
          </a:p>
          <a:p>
            <a:r>
              <a:rPr lang="en-US" dirty="0"/>
              <a:t>Creating Bills, Check, and Expenses with Job Costing </a:t>
            </a:r>
            <a:r>
              <a:rPr lang="en-US" i="1" dirty="0"/>
              <a:t>(15 mins)</a:t>
            </a:r>
            <a:endParaRPr lang="en-US" dirty="0"/>
          </a:p>
          <a:p>
            <a:r>
              <a:rPr lang="en-US" dirty="0"/>
              <a:t>Using Timesheets for Job/Project Costing when using outside Payroll </a:t>
            </a:r>
            <a:r>
              <a:rPr lang="en-US" i="1" dirty="0"/>
              <a:t>(20 mins)</a:t>
            </a:r>
            <a:endParaRPr lang="en-US" dirty="0"/>
          </a:p>
          <a:p>
            <a:r>
              <a:rPr lang="en-US" dirty="0"/>
              <a:t>Using Built-in payroll for Job/Project costing </a:t>
            </a:r>
            <a:r>
              <a:rPr lang="en-US" i="1" dirty="0"/>
              <a:t>(20 mins)</a:t>
            </a:r>
            <a:endParaRPr lang="en-US" dirty="0"/>
          </a:p>
          <a:p>
            <a:r>
              <a:rPr lang="en-US" dirty="0"/>
              <a:t>Project/Job Related Reports </a:t>
            </a:r>
            <a:r>
              <a:rPr lang="en-US" i="1" dirty="0"/>
              <a:t>(15 mins)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7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667</Words>
  <Application>Microsoft Macintosh PowerPoint</Application>
  <PresentationFormat>Widescreen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Job Costing and Construction Accounting in QuickBooks Online (Plus/Advanced)</vt:lpstr>
      <vt:lpstr>About Presenter</vt:lpstr>
      <vt:lpstr>Upcoming Episodes</vt:lpstr>
      <vt:lpstr>About ADVANCEDWEBINARSTM</vt:lpstr>
      <vt:lpstr>About ADVANCEDWEBINARSTM</vt:lpstr>
      <vt:lpstr>About ADVANCEDWEBINARSTM</vt:lpstr>
      <vt:lpstr>About ADVANCEDWEBINARSTM</vt:lpstr>
      <vt:lpstr>About ADVANCEDWEBINARSTM</vt:lpstr>
      <vt:lpstr>Table of Contents</vt:lpstr>
      <vt:lpstr>PowerPoint Presentation</vt:lpstr>
      <vt:lpstr>Intuit/QuickBooks Updates (Q1 2019)</vt:lpstr>
      <vt:lpstr>Intuit/QuickBooks Updates (Q1 2019)</vt:lpstr>
      <vt:lpstr>Intuit/QuickBooks Updates (Q1 2019)</vt:lpstr>
      <vt:lpstr>Intuit/QuickBooks Updates (Q1 2019)</vt:lpstr>
      <vt:lpstr>Intuit/QuickBooks Updates (Q1 2019)</vt:lpstr>
      <vt:lpstr>Webinar Date / Features Disclaimer</vt:lpstr>
      <vt:lpstr>Creating Customers and Sub-Customers</vt:lpstr>
      <vt:lpstr>PowerPoint Presentation</vt:lpstr>
      <vt:lpstr>In-Product Demo</vt:lpstr>
      <vt:lpstr>Questions/Comments?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hex garcia</dc:creator>
  <cp:lastModifiedBy>hex garcia</cp:lastModifiedBy>
  <cp:revision>17</cp:revision>
  <cp:lastPrinted>2019-04-18T16:38:21Z</cp:lastPrinted>
  <dcterms:created xsi:type="dcterms:W3CDTF">2019-04-17T19:53:19Z</dcterms:created>
  <dcterms:modified xsi:type="dcterms:W3CDTF">2019-04-18T18:46:04Z</dcterms:modified>
</cp:coreProperties>
</file>