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9753600" cy="7315200"/>
  <p:notesSz cx="6858000" cy="9144000"/>
  <p:embeddedFontLst>
    <p:embeddedFont>
      <p:font typeface="Montserrat Light" panose="020B0604020202020204" charset="0"/>
      <p:regular r:id="rId3"/>
    </p:embeddedFont>
    <p:embeddedFont>
      <p:font typeface="League Gothic" panose="020B0604020202020204" charset="0"/>
      <p:regular r:id="rId4"/>
      <p:italic r:id="rId5"/>
    </p:embeddedFont>
    <p:embeddedFont>
      <p:font typeface="Lora" panose="020B06040202020202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15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492" t="42985" r="36492" b="42985"/>
          <a:stretch>
            <a:fillRect/>
          </a:stretch>
        </p:blipFill>
        <p:spPr>
          <a:xfrm>
            <a:off x="-15725" y="2265677"/>
            <a:ext cx="4800073" cy="24926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70126" y="3255739"/>
            <a:ext cx="310515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3219" i="1" spc="193" dirty="0">
                <a:solidFill>
                  <a:srgbClr val="232323"/>
                </a:solidFill>
                <a:latin typeface="Lora"/>
              </a:rPr>
              <a:t>Introduction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35986" t="42949" r="35986" b="42949"/>
          <a:stretch>
            <a:fillRect/>
          </a:stretch>
        </p:blipFill>
        <p:spPr>
          <a:xfrm>
            <a:off x="4781177" y="2265677"/>
            <a:ext cx="4993664" cy="2512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36562" t="42673" r="36562" b="42673"/>
          <a:stretch>
            <a:fillRect/>
          </a:stretch>
        </p:blipFill>
        <p:spPr>
          <a:xfrm>
            <a:off x="-49262" y="4813675"/>
            <a:ext cx="4830811" cy="26339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5989" t="42673" r="35989" b="42673"/>
          <a:stretch>
            <a:fillRect/>
          </a:stretch>
        </p:blipFill>
        <p:spPr>
          <a:xfrm>
            <a:off x="4781550" y="4833346"/>
            <a:ext cx="5035588" cy="263333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42360" y="3255739"/>
            <a:ext cx="3977839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3219" i="1" spc="193" dirty="0">
                <a:solidFill>
                  <a:srgbClr val="FFF000"/>
                </a:solidFill>
                <a:latin typeface="Lora"/>
              </a:rPr>
              <a:t>Chapter 1</a:t>
            </a:r>
          </a:p>
          <a:p>
            <a:pPr algn="ctr">
              <a:lnSpc>
                <a:spcPts val="3799"/>
              </a:lnSpc>
            </a:pPr>
            <a:r>
              <a:rPr lang="en-US" sz="2000" i="1" spc="193" dirty="0">
                <a:solidFill>
                  <a:srgbClr val="FFF000"/>
                </a:solidFill>
                <a:latin typeface="Lora"/>
              </a:rPr>
              <a:t>College, What’s The Point?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0126" y="5366549"/>
            <a:ext cx="3105150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3219" i="1" spc="193" dirty="0">
                <a:solidFill>
                  <a:srgbClr val="FFF000"/>
                </a:solidFill>
                <a:latin typeface="Lora"/>
              </a:rPr>
              <a:t>Question</a:t>
            </a:r>
          </a:p>
          <a:p>
            <a:pPr algn="ctr">
              <a:lnSpc>
                <a:spcPts val="3799"/>
              </a:lnSpc>
            </a:pPr>
            <a:r>
              <a:rPr lang="en-US" sz="2000" i="1" spc="193" dirty="0">
                <a:solidFill>
                  <a:srgbClr val="FFF000"/>
                </a:solidFill>
                <a:latin typeface="Lora"/>
              </a:rPr>
              <a:t>Why is Finishing Tasks So Important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43600" y="4912372"/>
            <a:ext cx="2971800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000" i="1" spc="193" dirty="0">
                <a:solidFill>
                  <a:srgbClr val="232323"/>
                </a:solidFill>
                <a:latin typeface="Lora"/>
              </a:rPr>
              <a:t>Activity:</a:t>
            </a:r>
          </a:p>
          <a:p>
            <a:pPr algn="ctr">
              <a:lnSpc>
                <a:spcPts val="3799"/>
              </a:lnSpc>
            </a:pPr>
            <a:r>
              <a:rPr lang="en-US" sz="2000" i="1" spc="193" dirty="0">
                <a:solidFill>
                  <a:srgbClr val="232323"/>
                </a:solidFill>
                <a:latin typeface="Lora"/>
              </a:rPr>
              <a:t>Create a list of tasks that you started but did not finish. How can you finish them? 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71879" y="523438"/>
            <a:ext cx="7585106" cy="1207076"/>
            <a:chOff x="0" y="47625"/>
            <a:chExt cx="10113474" cy="160943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47625"/>
              <a:ext cx="10110476" cy="926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0"/>
                </a:lnSpc>
              </a:pPr>
              <a:r>
                <a:rPr lang="en-US" sz="4812" spc="481" dirty="0">
                  <a:solidFill>
                    <a:srgbClr val="232323"/>
                  </a:solidFill>
                  <a:latin typeface="League Gothic"/>
                </a:rPr>
                <a:t>IAIN'T GOING TO COLLEGE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839" y="1297987"/>
              <a:ext cx="10109635" cy="359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5"/>
                </a:lnSpc>
              </a:pPr>
              <a:r>
                <a:rPr lang="en-US" sz="1403" spc="84" dirty="0">
                  <a:solidFill>
                    <a:srgbClr val="000000"/>
                  </a:solidFill>
                  <a:latin typeface="Montserrat Light"/>
                </a:rPr>
                <a:t>Book Study </a:t>
              </a:r>
            </a:p>
          </p:txBody>
        </p:sp>
      </p:grpSp>
      <p:sp>
        <p:nvSpPr>
          <p:cNvPr id="13" name="TextBox 3"/>
          <p:cNvSpPr txBox="1"/>
          <p:nvPr/>
        </p:nvSpPr>
        <p:spPr>
          <a:xfrm>
            <a:off x="304800" y="3837500"/>
            <a:ext cx="38862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000" i="1" spc="193" dirty="0">
                <a:solidFill>
                  <a:srgbClr val="232323"/>
                </a:solidFill>
                <a:latin typeface="Lora"/>
              </a:rPr>
              <a:t>Why Did Marlo Write The Book?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13699</TotalTime>
  <Words>50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 Light</vt:lpstr>
      <vt:lpstr>Arial</vt:lpstr>
      <vt:lpstr>League Gothic</vt:lpstr>
      <vt:lpstr>Lora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Philosophy 1</dc:title>
  <dc:creator>Prioleau, Marlo</dc:creator>
  <cp:lastModifiedBy>Prioleau, Marlo</cp:lastModifiedBy>
  <cp:revision>61</cp:revision>
  <dcterms:created xsi:type="dcterms:W3CDTF">2006-08-16T00:00:00Z</dcterms:created>
  <dcterms:modified xsi:type="dcterms:W3CDTF">2020-04-16T22:08:15Z</dcterms:modified>
  <dc:identifier>DADYGW2KypU</dc:identifier>
</cp:coreProperties>
</file>