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ACC96-3727-4CEC-B3C2-0D8711991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CA1EBA-DA0D-49DE-BC07-962230257D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BD48B-7BFD-46CF-8427-2DF75F328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81D3-A23D-495A-B4AC-4AA6336732A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60C49-8616-4B97-8D32-27264DD8B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3E756-D91C-4773-A60F-38893FA5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484B-CFE4-48A7-8FF3-6DFA0F7E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7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57AAC-E119-4FFF-88C8-E8A707659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47967-E4AA-44C2-97CF-8F13440552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59D19-7F47-4DAE-A3FF-F98A152DD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81D3-A23D-495A-B4AC-4AA6336732A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8300E-6A75-4EB5-A0AF-2975343B4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7ACF9-D4B7-4089-A439-FABF08CEC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484B-CFE4-48A7-8FF3-6DFA0F7E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F3EB68-3210-4EAB-9DFF-4685FA3CFF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80D0A3-4C98-4FEC-972A-40B77EBE8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53AFB-AC93-478D-AA15-F2CBB3E1E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81D3-A23D-495A-B4AC-4AA6336732A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510E9-CC0A-4852-A76E-DAD1D4B53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11596-5304-4525-A2EA-CA3A91BCE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484B-CFE4-48A7-8FF3-6DFA0F7E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97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76D68-25FC-4894-8F46-647EC9E26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E7A64-97B2-437A-92CF-1585E4D95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91874-64CB-4B12-B7A3-1710038A7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81D3-A23D-495A-B4AC-4AA6336732A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9978C-CCEC-42A0-89D7-5949FCEFB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BAC3F-C268-401D-B1AC-A235A7D27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484B-CFE4-48A7-8FF3-6DFA0F7E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08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C1230-B556-4CA1-9245-FE265020F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AD691-16DB-4D8A-891D-2689AB560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98800-5194-4EE1-870C-D839F1DFA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81D3-A23D-495A-B4AC-4AA6336732A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C7700-2B69-4ECA-893A-C5786FED7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7818B-9297-48AA-BFB9-F380C578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484B-CFE4-48A7-8FF3-6DFA0F7E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7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31DC9-9675-4CC0-93D1-7997C142C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6AB22-7D22-49FD-BD9B-990A995A73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7943A-BEFB-447B-AC7F-13FDE022E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2B9B2-69C6-4282-AFF9-52F740467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81D3-A23D-495A-B4AC-4AA6336732A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D848D2-ADE5-4AA1-AD80-424F761B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786D3-1FEE-4975-9062-DD1B002DA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484B-CFE4-48A7-8FF3-6DFA0F7E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C3EF5-D4D0-4225-9236-673A24F83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BDAC1-C270-4A3C-AD80-4EE6F8B37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062C6-1A71-41E6-83E4-3B68054A3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88DF55-A30E-4F33-90A4-367E901738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FC6FD4-C124-4D1B-AA81-1D093712BF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DA7B7D-CE81-4505-8A0C-1649AD7F7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81D3-A23D-495A-B4AC-4AA6336732A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272A13-1723-441A-8E4E-91B083F1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884CD6-199A-4753-B619-E5C7DD24B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484B-CFE4-48A7-8FF3-6DFA0F7E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28847-CF70-4E46-8ACD-E8502E1BF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DBC02E-8D65-43CD-93B9-042798694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81D3-A23D-495A-B4AC-4AA6336732A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0E39E8-486F-4904-8F1D-634E45D34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8C087-A27F-4CE6-9170-AA1A657A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484B-CFE4-48A7-8FF3-6DFA0F7E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4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21EC6C-1843-49F6-891D-1FC1324D2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81D3-A23D-495A-B4AC-4AA6336732A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57F2E9-DBEC-4C88-8792-F04CD6EE7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E4901-B51D-409E-9DCE-2F4FF183A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484B-CFE4-48A7-8FF3-6DFA0F7E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8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0FEAE-509F-41EB-A1B2-B69653B67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A631F-AC7E-418E-A183-D0132C843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302D60-FEBB-487D-ADBB-AEDFE9709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0DF25-171D-41C8-A16E-B7F08A0C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81D3-A23D-495A-B4AC-4AA6336732A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03398-5A0E-4E3E-A0B2-3869AD1CD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9DB4C-D7F7-4357-A9C1-A53AEA57D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484B-CFE4-48A7-8FF3-6DFA0F7E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1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9B2B3-5919-452A-8169-7A59CF39B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BF50ED-DE62-4926-A51E-CCED0DC653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6226E6-D535-4B9F-98D0-7433C768D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6750D2-2ABF-49A5-B3F5-14F77B3BA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81D3-A23D-495A-B4AC-4AA6336732A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FF13D-3A78-4ACE-ABA9-BEAC1245A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32BEE-0F6F-42C3-8A96-A97D449BA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6484B-CFE4-48A7-8FF3-6DFA0F7E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06D095-834F-4417-AFB6-DFBF1F800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6B056-15F8-41A7-B053-D66F3077D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9CEBE-C689-4911-9E32-532C65EDBD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E81D3-A23D-495A-B4AC-4AA6336732A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180C6-AE9C-43FF-927E-18CF09EFC7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62A61-7630-469F-AF5D-F364E95AF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6484B-CFE4-48A7-8FF3-6DFA0F7E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1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22931-7280-4649-BFB1-5E0A64B8C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Antenna Types</a:t>
            </a:r>
          </a:p>
        </p:txBody>
      </p:sp>
    </p:spTree>
    <p:extLst>
      <p:ext uri="{BB962C8B-B14F-4D97-AF65-F5344CB8AC3E}">
        <p14:creationId xmlns:p14="http://schemas.microsoft.com/office/powerpoint/2010/main" val="122198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B9F40-8312-43FF-A98C-B622715DB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Types of Antennas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B4255BCC-C8E3-49A5-AC11-B820CBE49E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68" y="1311381"/>
            <a:ext cx="10844463" cy="5304023"/>
          </a:xfrm>
        </p:spPr>
      </p:pic>
    </p:spTree>
    <p:extLst>
      <p:ext uri="{BB962C8B-B14F-4D97-AF65-F5344CB8AC3E}">
        <p14:creationId xmlns:p14="http://schemas.microsoft.com/office/powerpoint/2010/main" val="117351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A44D3-22F5-40D8-943E-D70316F92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Main Types of Antennas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D02B5-94E5-4E25-AD75-E8A0EEFD1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your certification and even for the most part in real world scenarios, depending on your job, you will encounter the following:</a:t>
            </a:r>
          </a:p>
          <a:p>
            <a:pPr lvl="1"/>
            <a:r>
              <a:rPr lang="en-US" dirty="0"/>
              <a:t>Omnidirectional</a:t>
            </a:r>
          </a:p>
          <a:p>
            <a:pPr lvl="1"/>
            <a:r>
              <a:rPr lang="en-US" dirty="0"/>
              <a:t>Directional</a:t>
            </a:r>
          </a:p>
          <a:p>
            <a:r>
              <a:rPr lang="en-US" dirty="0"/>
              <a:t>Always keep in mind the radiation pattern of your antenna, will determine the outcome of your wireless network.</a:t>
            </a:r>
          </a:p>
          <a:p>
            <a:pPr lvl="1"/>
            <a:r>
              <a:rPr lang="en-US" dirty="0"/>
              <a:t>Meaning, will all my devices be reachable</a:t>
            </a:r>
          </a:p>
        </p:txBody>
      </p:sp>
    </p:spTree>
    <p:extLst>
      <p:ext uri="{BB962C8B-B14F-4D97-AF65-F5344CB8AC3E}">
        <p14:creationId xmlns:p14="http://schemas.microsoft.com/office/powerpoint/2010/main" val="184456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2E487-9A4F-442F-B1DA-4F1E28832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Omni-Directional Antennas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D46433-6252-4F4F-B98B-EB5DB04154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4826000" cy="4826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7542160-7474-4BF5-97D6-1031426215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1541208"/>
            <a:ext cx="4844844" cy="484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698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2E487-9A4F-442F-B1DA-4F1E28832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Directional Antennas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4E4BFE-49C4-4E98-A063-721FB7DE1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8" y="1690688"/>
            <a:ext cx="5791200" cy="4953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F59E45A-4555-4A90-8DF8-13ED082646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716" y="2109788"/>
            <a:ext cx="41148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593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70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Antenna Types</vt:lpstr>
      <vt:lpstr>Different Types of Antennas</vt:lpstr>
      <vt:lpstr>Two Main Types of Antennas</vt:lpstr>
      <vt:lpstr>Omni-Directional Antennas</vt:lpstr>
      <vt:lpstr>Directional Antennas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Antenna Types</dc:title>
  <dc:creator>Digna Diaz</dc:creator>
  <cp:lastModifiedBy>Digna Diaz</cp:lastModifiedBy>
  <cp:revision>2</cp:revision>
  <dcterms:created xsi:type="dcterms:W3CDTF">2017-10-16T18:14:52Z</dcterms:created>
  <dcterms:modified xsi:type="dcterms:W3CDTF">2017-10-16T18:22:49Z</dcterms:modified>
</cp:coreProperties>
</file>