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0AC11F-603F-43DE-8E75-74AF12F7C34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5B4FE3-E47E-44F9-AC0A-590CC3653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40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C11F-603F-43DE-8E75-74AF12F7C34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FE3-E47E-44F9-AC0A-590CC3653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7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C11F-603F-43DE-8E75-74AF12F7C34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FE3-E47E-44F9-AC0A-590CC3653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46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C11F-603F-43DE-8E75-74AF12F7C34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FE3-E47E-44F9-AC0A-590CC365316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803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C11F-603F-43DE-8E75-74AF12F7C34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FE3-E47E-44F9-AC0A-590CC3653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89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C11F-603F-43DE-8E75-74AF12F7C34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FE3-E47E-44F9-AC0A-590CC365316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012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C11F-603F-43DE-8E75-74AF12F7C34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FE3-E47E-44F9-AC0A-590CC3653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344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C11F-603F-43DE-8E75-74AF12F7C34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FE3-E47E-44F9-AC0A-590CC3653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68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C11F-603F-43DE-8E75-74AF12F7C34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FE3-E47E-44F9-AC0A-590CC3653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02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C11F-603F-43DE-8E75-74AF12F7C34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FE3-E47E-44F9-AC0A-590CC3653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6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C11F-603F-43DE-8E75-74AF12F7C34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FE3-E47E-44F9-AC0A-590CC3653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69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C11F-603F-43DE-8E75-74AF12F7C34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FE3-E47E-44F9-AC0A-590CC3653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9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C11F-603F-43DE-8E75-74AF12F7C34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FE3-E47E-44F9-AC0A-590CC3653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82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C11F-603F-43DE-8E75-74AF12F7C34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FE3-E47E-44F9-AC0A-590CC3653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06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C11F-603F-43DE-8E75-74AF12F7C34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FE3-E47E-44F9-AC0A-590CC3653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0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C11F-603F-43DE-8E75-74AF12F7C34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FE3-E47E-44F9-AC0A-590CC3653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69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C11F-603F-43DE-8E75-74AF12F7C34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4FE3-E47E-44F9-AC0A-590CC3653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1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0AC11F-603F-43DE-8E75-74AF12F7C34D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5B4FE3-E47E-44F9-AC0A-590CC3653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7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Section</a:t>
            </a:r>
          </a:p>
        </p:txBody>
      </p:sp>
    </p:spTree>
    <p:extLst>
      <p:ext uri="{BB962C8B-B14F-4D97-AF65-F5344CB8AC3E}">
        <p14:creationId xmlns:p14="http://schemas.microsoft.com/office/powerpoint/2010/main" val="160946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Discussed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EIGRP Concepts</a:t>
            </a:r>
          </a:p>
          <a:p>
            <a:r>
              <a:rPr lang="en-US" dirty="0"/>
              <a:t>Basic Configurations</a:t>
            </a:r>
          </a:p>
          <a:p>
            <a:r>
              <a:rPr lang="en-US" dirty="0"/>
              <a:t>Topology Table</a:t>
            </a:r>
          </a:p>
          <a:p>
            <a:r>
              <a:rPr lang="en-US" dirty="0"/>
              <a:t>Successor and Feasible Routes</a:t>
            </a:r>
          </a:p>
          <a:p>
            <a:r>
              <a:rPr lang="en-US" dirty="0"/>
              <a:t>Neighbor Table</a:t>
            </a:r>
          </a:p>
          <a:p>
            <a:r>
              <a:rPr lang="en-US" dirty="0"/>
              <a:t>Wildcard masking CAREFUL!!!!!!!!!</a:t>
            </a:r>
          </a:p>
        </p:txBody>
      </p:sp>
    </p:spTree>
    <p:extLst>
      <p:ext uri="{BB962C8B-B14F-4D97-AF65-F5344CB8AC3E}">
        <p14:creationId xmlns:p14="http://schemas.microsoft.com/office/powerpoint/2010/main" val="395199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Discussed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Tweaking Bandwidth</a:t>
            </a:r>
          </a:p>
          <a:p>
            <a:r>
              <a:rPr lang="en-US" dirty="0"/>
              <a:t>Load Balancing</a:t>
            </a:r>
          </a:p>
        </p:txBody>
      </p:sp>
    </p:spTree>
    <p:extLst>
      <p:ext uri="{BB962C8B-B14F-4D97-AF65-F5344CB8AC3E}">
        <p14:creationId xmlns:p14="http://schemas.microsoft.com/office/powerpoint/2010/main" val="1849367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</TotalTime>
  <Words>27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Summary of Section</vt:lpstr>
      <vt:lpstr>Topics Discussed</vt:lpstr>
      <vt:lpstr>Topics Discussed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Digna Diaz</dc:creator>
  <cp:lastModifiedBy>Digna Diaz</cp:lastModifiedBy>
  <cp:revision>10</cp:revision>
  <dcterms:created xsi:type="dcterms:W3CDTF">2016-09-17T15:22:50Z</dcterms:created>
  <dcterms:modified xsi:type="dcterms:W3CDTF">2016-09-17T20:00:51Z</dcterms:modified>
</cp:coreProperties>
</file>