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4" r:id="rId1"/>
  </p:sldMasterIdLst>
  <p:notesMasterIdLst>
    <p:notesMasterId r:id="rId50"/>
  </p:notesMasterIdLst>
  <p:handoutMasterIdLst>
    <p:handoutMasterId r:id="rId51"/>
  </p:handoutMasterIdLst>
  <p:sldIdLst>
    <p:sldId id="258" r:id="rId2"/>
    <p:sldId id="310" r:id="rId3"/>
    <p:sldId id="341" r:id="rId4"/>
    <p:sldId id="318" r:id="rId5"/>
    <p:sldId id="317" r:id="rId6"/>
    <p:sldId id="345" r:id="rId7"/>
    <p:sldId id="279" r:id="rId8"/>
    <p:sldId id="274" r:id="rId9"/>
    <p:sldId id="300" r:id="rId10"/>
    <p:sldId id="301" r:id="rId11"/>
    <p:sldId id="283" r:id="rId12"/>
    <p:sldId id="273" r:id="rId13"/>
    <p:sldId id="287" r:id="rId14"/>
    <p:sldId id="343" r:id="rId15"/>
    <p:sldId id="344" r:id="rId16"/>
    <p:sldId id="342" r:id="rId17"/>
    <p:sldId id="302" r:id="rId18"/>
    <p:sldId id="281" r:id="rId19"/>
    <p:sldId id="328" r:id="rId20"/>
    <p:sldId id="312" r:id="rId21"/>
    <p:sldId id="314" r:id="rId22"/>
    <p:sldId id="313" r:id="rId23"/>
    <p:sldId id="304" r:id="rId24"/>
    <p:sldId id="307" r:id="rId25"/>
    <p:sldId id="305" r:id="rId26"/>
    <p:sldId id="329" r:id="rId27"/>
    <p:sldId id="315" r:id="rId28"/>
    <p:sldId id="340" r:id="rId29"/>
    <p:sldId id="290" r:id="rId30"/>
    <p:sldId id="316" r:id="rId31"/>
    <p:sldId id="280" r:id="rId32"/>
    <p:sldId id="277" r:id="rId33"/>
    <p:sldId id="278" r:id="rId34"/>
    <p:sldId id="292" r:id="rId35"/>
    <p:sldId id="295" r:id="rId36"/>
    <p:sldId id="297" r:id="rId37"/>
    <p:sldId id="339" r:id="rId38"/>
    <p:sldId id="309" r:id="rId39"/>
    <p:sldId id="291" r:id="rId40"/>
    <p:sldId id="331" r:id="rId41"/>
    <p:sldId id="330" r:id="rId42"/>
    <p:sldId id="332" r:id="rId43"/>
    <p:sldId id="333" r:id="rId44"/>
    <p:sldId id="334" r:id="rId45"/>
    <p:sldId id="335" r:id="rId46"/>
    <p:sldId id="323" r:id="rId47"/>
    <p:sldId id="326" r:id="rId48"/>
    <p:sldId id="268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4740BD3F-9A9C-4AF0-8DB2-7BCD8DCD05A4}">
          <p14:sldIdLst>
            <p14:sldId id="258"/>
            <p14:sldId id="310"/>
            <p14:sldId id="341"/>
            <p14:sldId id="318"/>
          </p14:sldIdLst>
        </p14:section>
        <p14:section name="Risk" id="{D9CB5E5F-3147-464A-BECF-975EFF296BC7}">
          <p14:sldIdLst>
            <p14:sldId id="317"/>
            <p14:sldId id="345"/>
            <p14:sldId id="279"/>
            <p14:sldId id="274"/>
            <p14:sldId id="300"/>
            <p14:sldId id="301"/>
            <p14:sldId id="283"/>
            <p14:sldId id="273"/>
            <p14:sldId id="287"/>
            <p14:sldId id="343"/>
            <p14:sldId id="344"/>
            <p14:sldId id="342"/>
          </p14:sldIdLst>
        </p14:section>
        <p14:section name="Individual" id="{D58DC201-F582-4BBD-843B-31B006124066}">
          <p14:sldIdLst>
            <p14:sldId id="302"/>
            <p14:sldId id="281"/>
            <p14:sldId id="328"/>
            <p14:sldId id="312"/>
            <p14:sldId id="314"/>
          </p14:sldIdLst>
        </p14:section>
        <p14:section name="Business" id="{D9DA3627-29B9-4FFD-B873-D128BB47CEBD}">
          <p14:sldIdLst>
            <p14:sldId id="313"/>
            <p14:sldId id="304"/>
            <p14:sldId id="307"/>
            <p14:sldId id="305"/>
            <p14:sldId id="329"/>
            <p14:sldId id="315"/>
            <p14:sldId id="340"/>
            <p14:sldId id="290"/>
          </p14:sldIdLst>
        </p14:section>
        <p14:section name="Risk Management" id="{5CF652F4-A3FC-4116-B0A4-914828EAAFD6}">
          <p14:sldIdLst>
            <p14:sldId id="316"/>
            <p14:sldId id="280"/>
            <p14:sldId id="277"/>
            <p14:sldId id="278"/>
            <p14:sldId id="292"/>
            <p14:sldId id="295"/>
            <p14:sldId id="297"/>
            <p14:sldId id="339"/>
            <p14:sldId id="309"/>
            <p14:sldId id="291"/>
          </p14:sldIdLst>
        </p14:section>
        <p14:section name="Concept Check" id="{41BCB128-6513-49D3-9656-265A4D358CDE}">
          <p14:sldIdLst>
            <p14:sldId id="331"/>
            <p14:sldId id="330"/>
            <p14:sldId id="332"/>
            <p14:sldId id="333"/>
            <p14:sldId id="334"/>
            <p14:sldId id="335"/>
            <p14:sldId id="323"/>
            <p14:sldId id="326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gakata" initials="r" lastIdx="1" clrIdx="0">
    <p:extLst>
      <p:ext uri="{19B8F6BF-5375-455C-9EA6-DF929625EA0E}">
        <p15:presenceInfo xmlns:p15="http://schemas.microsoft.com/office/powerpoint/2012/main" userId="ragakat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2E62"/>
    <a:srgbClr val="F0F4FA"/>
    <a:srgbClr val="1A2A46"/>
    <a:srgbClr val="B8B8B8"/>
    <a:srgbClr val="EF4C31"/>
    <a:srgbClr val="7A855D"/>
    <a:srgbClr val="F2ECEE"/>
    <a:srgbClr val="EE462A"/>
    <a:srgbClr val="EF5339"/>
    <a:srgbClr val="F05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750" autoAdjust="0"/>
    <p:restoredTop sz="94660"/>
  </p:normalViewPr>
  <p:slideViewPr>
    <p:cSldViewPr snapToGrid="0">
      <p:cViewPr varScale="1">
        <p:scale>
          <a:sx n="74" d="100"/>
          <a:sy n="74" d="100"/>
        </p:scale>
        <p:origin x="22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0B1DD5-581E-4605-B14C-B41ACFB147A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2E9B681-1004-438F-ABB2-2A555CD2919B}">
      <dgm:prSet phldrT="[Text]"/>
      <dgm:spPr/>
      <dgm:t>
        <a:bodyPr/>
        <a:lstStyle/>
        <a:p>
          <a:r>
            <a:rPr lang="th-TH" dirty="0"/>
            <a:t>ความรู้ทั่วไปเกี่ยวกับการประกันภัย</a:t>
          </a:r>
          <a:endParaRPr lang="en-US" dirty="0"/>
        </a:p>
      </dgm:t>
    </dgm:pt>
    <dgm:pt modelId="{BA3D1DC1-B77D-4A53-A4A9-A7B992AB64D6}" type="parTrans" cxnId="{3F491F79-0444-448E-BD80-2EDA78BC8DE2}">
      <dgm:prSet/>
      <dgm:spPr/>
      <dgm:t>
        <a:bodyPr/>
        <a:lstStyle/>
        <a:p>
          <a:endParaRPr lang="en-US"/>
        </a:p>
      </dgm:t>
    </dgm:pt>
    <dgm:pt modelId="{1C573EB4-8678-46B9-99B1-AAF82D78BA97}" type="sibTrans" cxnId="{3F491F79-0444-448E-BD80-2EDA78BC8DE2}">
      <dgm:prSet/>
      <dgm:spPr/>
      <dgm:t>
        <a:bodyPr/>
        <a:lstStyle/>
        <a:p>
          <a:endParaRPr lang="en-US"/>
        </a:p>
      </dgm:t>
    </dgm:pt>
    <dgm:pt modelId="{20BFACFD-6445-430B-8C1C-D5BA92904E71}">
      <dgm:prSet phldrT="[Text]"/>
      <dgm:spPr/>
      <dgm:t>
        <a:bodyPr/>
        <a:lstStyle/>
        <a:p>
          <a:r>
            <a:rPr lang="th-TH" dirty="0"/>
            <a:t>การอ่านออกเขียนได้เรื่องความเสี่ยง</a:t>
          </a:r>
          <a:endParaRPr lang="en-US" dirty="0"/>
        </a:p>
      </dgm:t>
    </dgm:pt>
    <dgm:pt modelId="{508ACB58-B3B6-47FA-A410-8E0D40817CCA}" type="parTrans" cxnId="{F8880F56-83D2-460A-9CB1-7F7EDFE8D541}">
      <dgm:prSet/>
      <dgm:spPr/>
      <dgm:t>
        <a:bodyPr/>
        <a:lstStyle/>
        <a:p>
          <a:endParaRPr lang="en-US"/>
        </a:p>
      </dgm:t>
    </dgm:pt>
    <dgm:pt modelId="{BF6A48DB-48DE-4D6E-B8E2-555EFF939E60}" type="sibTrans" cxnId="{F8880F56-83D2-460A-9CB1-7F7EDFE8D541}">
      <dgm:prSet/>
      <dgm:spPr/>
      <dgm:t>
        <a:bodyPr/>
        <a:lstStyle/>
        <a:p>
          <a:endParaRPr lang="en-US"/>
        </a:p>
      </dgm:t>
    </dgm:pt>
    <dgm:pt modelId="{533C3A3B-F891-4B1B-A026-D6B996910D90}">
      <dgm:prSet phldrT="[Text]"/>
      <dgm:spPr/>
      <dgm:t>
        <a:bodyPr/>
        <a:lstStyle/>
        <a:p>
          <a:r>
            <a:rPr lang="th-TH" dirty="0"/>
            <a:t>การจัดการความเสี่ยงส่วนบุคคล</a:t>
          </a:r>
          <a:endParaRPr lang="en-US" dirty="0"/>
        </a:p>
      </dgm:t>
    </dgm:pt>
    <dgm:pt modelId="{8A670C60-7A0B-4363-A753-F6E6E0F321EA}" type="parTrans" cxnId="{1DCBA394-4A72-4571-A822-D2B74567AE03}">
      <dgm:prSet/>
      <dgm:spPr/>
      <dgm:t>
        <a:bodyPr/>
        <a:lstStyle/>
        <a:p>
          <a:endParaRPr lang="en-US"/>
        </a:p>
      </dgm:t>
    </dgm:pt>
    <dgm:pt modelId="{FCEC0E79-5B57-4704-B47C-E82165A9EA19}" type="sibTrans" cxnId="{1DCBA394-4A72-4571-A822-D2B74567AE03}">
      <dgm:prSet/>
      <dgm:spPr/>
      <dgm:t>
        <a:bodyPr/>
        <a:lstStyle/>
        <a:p>
          <a:endParaRPr lang="en-US"/>
        </a:p>
      </dgm:t>
    </dgm:pt>
    <dgm:pt modelId="{9E1F8D01-1C50-423D-9ED7-655BDAF17816}">
      <dgm:prSet phldrT="[Text]"/>
      <dgm:spPr/>
      <dgm:t>
        <a:bodyPr/>
        <a:lstStyle/>
        <a:p>
          <a:r>
            <a:rPr lang="th-TH" dirty="0"/>
            <a:t>การจัดการความเสี่ยงบริษัท</a:t>
          </a:r>
          <a:endParaRPr lang="en-US" dirty="0"/>
        </a:p>
      </dgm:t>
    </dgm:pt>
    <dgm:pt modelId="{874D46DB-2971-4B4C-AF20-EED9FF7767E7}" type="parTrans" cxnId="{CF435345-60FD-4AEE-B84C-DD8A6D3079A8}">
      <dgm:prSet/>
      <dgm:spPr/>
      <dgm:t>
        <a:bodyPr/>
        <a:lstStyle/>
        <a:p>
          <a:endParaRPr lang="en-US"/>
        </a:p>
      </dgm:t>
    </dgm:pt>
    <dgm:pt modelId="{16C220C2-E65E-4D6A-91C0-170A2E35476A}" type="sibTrans" cxnId="{CF435345-60FD-4AEE-B84C-DD8A6D3079A8}">
      <dgm:prSet/>
      <dgm:spPr/>
      <dgm:t>
        <a:bodyPr/>
        <a:lstStyle/>
        <a:p>
          <a:endParaRPr lang="en-US"/>
        </a:p>
      </dgm:t>
    </dgm:pt>
    <dgm:pt modelId="{FB15ADB2-3F4B-46DE-BE31-1DBA4578F566}">
      <dgm:prSet phldrT="[Text]"/>
      <dgm:spPr/>
      <dgm:t>
        <a:bodyPr/>
        <a:lstStyle/>
        <a:p>
          <a:r>
            <a:rPr lang="th-TH" dirty="0"/>
            <a:t>แนวโน้มเรื่องการจัดการความเสี่ยงและประกันภัย</a:t>
          </a:r>
          <a:endParaRPr lang="en-US" dirty="0"/>
        </a:p>
      </dgm:t>
    </dgm:pt>
    <dgm:pt modelId="{544389E9-A377-4DD2-9A1D-E3BFE9583262}" type="parTrans" cxnId="{6A486D22-79E0-412D-9C79-534B25CB2291}">
      <dgm:prSet/>
      <dgm:spPr/>
      <dgm:t>
        <a:bodyPr/>
        <a:lstStyle/>
        <a:p>
          <a:endParaRPr lang="en-US"/>
        </a:p>
      </dgm:t>
    </dgm:pt>
    <dgm:pt modelId="{30F5C4F9-6964-4519-A45A-7854C550EC24}" type="sibTrans" cxnId="{6A486D22-79E0-412D-9C79-534B25CB2291}">
      <dgm:prSet/>
      <dgm:spPr/>
      <dgm:t>
        <a:bodyPr/>
        <a:lstStyle/>
        <a:p>
          <a:endParaRPr lang="en-US"/>
        </a:p>
      </dgm:t>
    </dgm:pt>
    <dgm:pt modelId="{ADD30F27-A5CB-47F0-BFCE-AE3C9A12F31C}">
      <dgm:prSet phldrT="[Text]"/>
      <dgm:spPr>
        <a:solidFill>
          <a:schemeClr val="accent4"/>
        </a:solidFill>
      </dgm:spPr>
      <dgm:t>
        <a:bodyPr/>
        <a:lstStyle/>
        <a:p>
          <a:r>
            <a:rPr lang="th-TH" dirty="0"/>
            <a:t>พื้นฐาน</a:t>
          </a:r>
          <a:endParaRPr lang="en-US" dirty="0"/>
        </a:p>
      </dgm:t>
    </dgm:pt>
    <dgm:pt modelId="{6930D795-2F87-42A4-BEDF-D58800155ED5}" type="parTrans" cxnId="{943777AB-C8DF-4916-B866-20BA1C2E217F}">
      <dgm:prSet/>
      <dgm:spPr/>
      <dgm:t>
        <a:bodyPr/>
        <a:lstStyle/>
        <a:p>
          <a:endParaRPr lang="en-US"/>
        </a:p>
      </dgm:t>
    </dgm:pt>
    <dgm:pt modelId="{C4AA68ED-D3E7-4E1C-BDF3-3EA426FDD8D5}" type="sibTrans" cxnId="{943777AB-C8DF-4916-B866-20BA1C2E217F}">
      <dgm:prSet/>
      <dgm:spPr/>
      <dgm:t>
        <a:bodyPr/>
        <a:lstStyle/>
        <a:p>
          <a:endParaRPr lang="en-US"/>
        </a:p>
      </dgm:t>
    </dgm:pt>
    <dgm:pt modelId="{47D88C01-8284-4FEF-B7EE-1E18147DF935}">
      <dgm:prSet phldrT="[Text]"/>
      <dgm:spPr/>
      <dgm:t>
        <a:bodyPr/>
        <a:lstStyle/>
        <a:p>
          <a:r>
            <a:rPr lang="th-TH" dirty="0"/>
            <a:t>ความน่าจะเป็นและสถิติ</a:t>
          </a:r>
          <a:endParaRPr lang="en-US" dirty="0"/>
        </a:p>
      </dgm:t>
    </dgm:pt>
    <dgm:pt modelId="{4F8F6596-7AB8-4679-ACC9-03B378636B92}" type="parTrans" cxnId="{1C63201F-042B-445E-AB78-4AA3941BD9D0}">
      <dgm:prSet/>
      <dgm:spPr/>
      <dgm:t>
        <a:bodyPr/>
        <a:lstStyle/>
        <a:p>
          <a:endParaRPr lang="en-US"/>
        </a:p>
      </dgm:t>
    </dgm:pt>
    <dgm:pt modelId="{744BDCF2-2299-4892-BC53-720CDD9BF53A}" type="sibTrans" cxnId="{1C63201F-042B-445E-AB78-4AA3941BD9D0}">
      <dgm:prSet/>
      <dgm:spPr/>
      <dgm:t>
        <a:bodyPr/>
        <a:lstStyle/>
        <a:p>
          <a:endParaRPr lang="en-US"/>
        </a:p>
      </dgm:t>
    </dgm:pt>
    <dgm:pt modelId="{B161AA62-6611-4C05-9A50-A48FF764B22F}">
      <dgm:prSet phldrT="[Text]"/>
      <dgm:spPr/>
      <dgm:t>
        <a:bodyPr/>
        <a:lstStyle/>
        <a:p>
          <a:r>
            <a:rPr lang="en-US" dirty="0"/>
            <a:t>Excel</a:t>
          </a:r>
        </a:p>
      </dgm:t>
    </dgm:pt>
    <dgm:pt modelId="{10EF5938-AE40-4D88-8E55-42C5B8515A9B}" type="parTrans" cxnId="{6007669D-BF1C-4BF0-8401-51337BA76E1F}">
      <dgm:prSet/>
      <dgm:spPr/>
      <dgm:t>
        <a:bodyPr/>
        <a:lstStyle/>
        <a:p>
          <a:endParaRPr lang="en-US"/>
        </a:p>
      </dgm:t>
    </dgm:pt>
    <dgm:pt modelId="{64165A89-60ED-4DCF-BAD9-0D5A27AF89B1}" type="sibTrans" cxnId="{6007669D-BF1C-4BF0-8401-51337BA76E1F}">
      <dgm:prSet/>
      <dgm:spPr/>
      <dgm:t>
        <a:bodyPr/>
        <a:lstStyle/>
        <a:p>
          <a:endParaRPr lang="en-US"/>
        </a:p>
      </dgm:t>
    </dgm:pt>
    <dgm:pt modelId="{FF273A3D-8942-455F-9971-10D4AAE69C8B}">
      <dgm:prSet phldrT="[Text]"/>
      <dgm:spPr/>
      <dgm:t>
        <a:bodyPr/>
        <a:lstStyle/>
        <a:p>
          <a:r>
            <a:rPr lang="th-TH" dirty="0"/>
            <a:t>พื้นฐาน</a:t>
          </a:r>
          <a:endParaRPr lang="en-US" dirty="0"/>
        </a:p>
      </dgm:t>
    </dgm:pt>
    <dgm:pt modelId="{A20FA63D-30B8-48AC-9B2B-283FDDDE4F2B}" type="parTrans" cxnId="{D42D0CE2-4004-4BE5-8C71-92C86D4DEBBE}">
      <dgm:prSet/>
      <dgm:spPr/>
      <dgm:t>
        <a:bodyPr/>
        <a:lstStyle/>
        <a:p>
          <a:endParaRPr lang="en-US"/>
        </a:p>
      </dgm:t>
    </dgm:pt>
    <dgm:pt modelId="{593A341C-6492-4B3F-9061-FDB7000FD531}" type="sibTrans" cxnId="{D42D0CE2-4004-4BE5-8C71-92C86D4DEBBE}">
      <dgm:prSet/>
      <dgm:spPr/>
      <dgm:t>
        <a:bodyPr/>
        <a:lstStyle/>
        <a:p>
          <a:endParaRPr lang="en-US"/>
        </a:p>
      </dgm:t>
    </dgm:pt>
    <dgm:pt modelId="{4AFDE727-92BB-4459-AF8C-51238944BD41}">
      <dgm:prSet phldrT="[Text]"/>
      <dgm:spPr/>
      <dgm:t>
        <a:bodyPr/>
        <a:lstStyle/>
        <a:p>
          <a:r>
            <a:rPr lang="th-TH" dirty="0"/>
            <a:t>เครื่องมือ</a:t>
          </a:r>
          <a:endParaRPr lang="en-US" dirty="0"/>
        </a:p>
      </dgm:t>
    </dgm:pt>
    <dgm:pt modelId="{5DB5BEEA-37D1-452B-ABC8-CCBE4A8D1402}" type="parTrans" cxnId="{5F38E141-F5ED-4BCD-A995-E70D5AEBA7F4}">
      <dgm:prSet/>
      <dgm:spPr/>
      <dgm:t>
        <a:bodyPr/>
        <a:lstStyle/>
        <a:p>
          <a:endParaRPr lang="en-US"/>
        </a:p>
      </dgm:t>
    </dgm:pt>
    <dgm:pt modelId="{0D0FE1DB-013A-47A2-8056-9402F9002094}" type="sibTrans" cxnId="{5F38E141-F5ED-4BCD-A995-E70D5AEBA7F4}">
      <dgm:prSet/>
      <dgm:spPr/>
      <dgm:t>
        <a:bodyPr/>
        <a:lstStyle/>
        <a:p>
          <a:endParaRPr lang="en-US"/>
        </a:p>
      </dgm:t>
    </dgm:pt>
    <dgm:pt modelId="{54D63F28-2929-4699-A1D2-283318242C12}">
      <dgm:prSet phldrT="[Text]"/>
      <dgm:spPr/>
      <dgm:t>
        <a:bodyPr/>
        <a:lstStyle/>
        <a:p>
          <a:r>
            <a:rPr lang="th-TH" dirty="0"/>
            <a:t>เครื่องมือ</a:t>
          </a:r>
          <a:endParaRPr lang="en-US" dirty="0"/>
        </a:p>
      </dgm:t>
    </dgm:pt>
    <dgm:pt modelId="{98076FE2-891B-41A9-B84B-BB0B56CCE33F}" type="parTrans" cxnId="{56AC5707-7406-481C-A78E-877271D4350C}">
      <dgm:prSet/>
      <dgm:spPr/>
      <dgm:t>
        <a:bodyPr/>
        <a:lstStyle/>
        <a:p>
          <a:endParaRPr lang="en-US"/>
        </a:p>
      </dgm:t>
    </dgm:pt>
    <dgm:pt modelId="{A8690D8B-392D-49DA-AA85-EB69F0DA0B49}" type="sibTrans" cxnId="{56AC5707-7406-481C-A78E-877271D4350C}">
      <dgm:prSet/>
      <dgm:spPr/>
      <dgm:t>
        <a:bodyPr/>
        <a:lstStyle/>
        <a:p>
          <a:endParaRPr lang="en-US"/>
        </a:p>
      </dgm:t>
    </dgm:pt>
    <dgm:pt modelId="{38389228-066B-453F-B157-720801069644}">
      <dgm:prSet phldrT="[Text]"/>
      <dgm:spPr/>
      <dgm:t>
        <a:bodyPr/>
        <a:lstStyle/>
        <a:p>
          <a:r>
            <a:rPr lang="th-TH" dirty="0"/>
            <a:t>การเอาไปใช้</a:t>
          </a:r>
          <a:endParaRPr lang="en-US" dirty="0"/>
        </a:p>
      </dgm:t>
    </dgm:pt>
    <dgm:pt modelId="{FA15113A-EE38-4B07-83A8-4CC61C3F6D23}" type="parTrans" cxnId="{B9B99351-A68C-453E-9452-F47DB2FB8CA0}">
      <dgm:prSet/>
      <dgm:spPr/>
      <dgm:t>
        <a:bodyPr/>
        <a:lstStyle/>
        <a:p>
          <a:endParaRPr lang="en-US"/>
        </a:p>
      </dgm:t>
    </dgm:pt>
    <dgm:pt modelId="{87ABE059-8E41-406E-85B2-E49BD8D60FE2}" type="sibTrans" cxnId="{B9B99351-A68C-453E-9452-F47DB2FB8CA0}">
      <dgm:prSet/>
      <dgm:spPr/>
      <dgm:t>
        <a:bodyPr/>
        <a:lstStyle/>
        <a:p>
          <a:endParaRPr lang="en-US"/>
        </a:p>
      </dgm:t>
    </dgm:pt>
    <dgm:pt modelId="{7F245E15-9210-496A-BB56-A28CAA013F66}">
      <dgm:prSet phldrT="[Text]"/>
      <dgm:spPr/>
      <dgm:t>
        <a:bodyPr/>
        <a:lstStyle/>
        <a:p>
          <a:r>
            <a:rPr lang="th-TH" dirty="0"/>
            <a:t>พื้นฐาน</a:t>
          </a:r>
          <a:endParaRPr lang="en-US" dirty="0"/>
        </a:p>
      </dgm:t>
    </dgm:pt>
    <dgm:pt modelId="{71F0234F-4CCC-4061-8EC0-CD5E31518756}" type="parTrans" cxnId="{9EB1141C-D4EC-4DF9-95A7-D8E723D9610C}">
      <dgm:prSet/>
      <dgm:spPr/>
      <dgm:t>
        <a:bodyPr/>
        <a:lstStyle/>
        <a:p>
          <a:endParaRPr lang="en-US"/>
        </a:p>
      </dgm:t>
    </dgm:pt>
    <dgm:pt modelId="{65F8067C-9077-4B57-9795-FD30FEED36A1}" type="sibTrans" cxnId="{9EB1141C-D4EC-4DF9-95A7-D8E723D9610C}">
      <dgm:prSet/>
      <dgm:spPr/>
      <dgm:t>
        <a:bodyPr/>
        <a:lstStyle/>
        <a:p>
          <a:endParaRPr lang="en-US"/>
        </a:p>
      </dgm:t>
    </dgm:pt>
    <dgm:pt modelId="{D192B706-CE4A-4237-8630-FF7FEC5010BB}">
      <dgm:prSet phldrT="[Text]"/>
      <dgm:spPr/>
      <dgm:t>
        <a:bodyPr/>
        <a:lstStyle/>
        <a:p>
          <a:r>
            <a:rPr lang="th-TH" dirty="0"/>
            <a:t>การเอาไปใช้</a:t>
          </a:r>
          <a:endParaRPr lang="en-US" dirty="0"/>
        </a:p>
      </dgm:t>
    </dgm:pt>
    <dgm:pt modelId="{122F00E1-9F83-4000-A4B3-8684E6F739A8}" type="parTrans" cxnId="{864A9BEF-281E-4BA9-836C-5AB00090447C}">
      <dgm:prSet/>
      <dgm:spPr/>
      <dgm:t>
        <a:bodyPr/>
        <a:lstStyle/>
        <a:p>
          <a:endParaRPr lang="en-US"/>
        </a:p>
      </dgm:t>
    </dgm:pt>
    <dgm:pt modelId="{836CCAF3-0C5E-48D2-9942-7A52E3F96F1B}" type="sibTrans" cxnId="{864A9BEF-281E-4BA9-836C-5AB00090447C}">
      <dgm:prSet/>
      <dgm:spPr/>
      <dgm:t>
        <a:bodyPr/>
        <a:lstStyle/>
        <a:p>
          <a:endParaRPr lang="en-US"/>
        </a:p>
      </dgm:t>
    </dgm:pt>
    <dgm:pt modelId="{AEB415F5-003F-4F8D-B2A2-C48D5E1A5160}">
      <dgm:prSet phldrT="[Text]"/>
      <dgm:spPr/>
      <dgm:t>
        <a:bodyPr/>
        <a:lstStyle/>
        <a:p>
          <a:r>
            <a:rPr lang="th-TH" dirty="0"/>
            <a:t>กฎหมาย</a:t>
          </a:r>
          <a:endParaRPr lang="en-US" dirty="0"/>
        </a:p>
      </dgm:t>
    </dgm:pt>
    <dgm:pt modelId="{753F5A60-0847-4895-928E-B6F1999C485A}" type="parTrans" cxnId="{57E80CA4-1936-49F5-98B3-11E1F9DD2C16}">
      <dgm:prSet/>
      <dgm:spPr/>
      <dgm:t>
        <a:bodyPr/>
        <a:lstStyle/>
        <a:p>
          <a:endParaRPr lang="en-US"/>
        </a:p>
      </dgm:t>
    </dgm:pt>
    <dgm:pt modelId="{6F0F2BD9-4928-4019-9F69-2910DEE6FA78}" type="sibTrans" cxnId="{57E80CA4-1936-49F5-98B3-11E1F9DD2C16}">
      <dgm:prSet/>
      <dgm:spPr/>
      <dgm:t>
        <a:bodyPr/>
        <a:lstStyle/>
        <a:p>
          <a:endParaRPr lang="en-US"/>
        </a:p>
      </dgm:t>
    </dgm:pt>
    <dgm:pt modelId="{037AA5A2-AE49-405F-9590-00023A00E36D}">
      <dgm:prSet phldrT="[Text]"/>
      <dgm:spPr/>
      <dgm:t>
        <a:bodyPr/>
        <a:lstStyle/>
        <a:p>
          <a:r>
            <a:rPr lang="th-TH" dirty="0"/>
            <a:t>แนวโน้มใหม่ ๆ</a:t>
          </a:r>
          <a:endParaRPr lang="en-US" dirty="0"/>
        </a:p>
      </dgm:t>
    </dgm:pt>
    <dgm:pt modelId="{30007721-CF61-4297-917C-62EF0AFBEE7D}" type="parTrans" cxnId="{49B0FA84-E97C-4539-BAE9-1E3A2EC304DA}">
      <dgm:prSet/>
      <dgm:spPr/>
      <dgm:t>
        <a:bodyPr/>
        <a:lstStyle/>
        <a:p>
          <a:endParaRPr lang="en-US"/>
        </a:p>
      </dgm:t>
    </dgm:pt>
    <dgm:pt modelId="{2961AF3B-9816-48EE-A508-A09A80B16FE0}" type="sibTrans" cxnId="{49B0FA84-E97C-4539-BAE9-1E3A2EC304DA}">
      <dgm:prSet/>
      <dgm:spPr/>
      <dgm:t>
        <a:bodyPr/>
        <a:lstStyle/>
        <a:p>
          <a:endParaRPr lang="en-US"/>
        </a:p>
      </dgm:t>
    </dgm:pt>
    <dgm:pt modelId="{2C7607C3-EED0-4ED9-9B89-8E8264CE2438}" type="pres">
      <dgm:prSet presAssocID="{740B1DD5-581E-4605-B14C-B41ACFB147A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E1BE2A3-A01A-42A6-A5DC-ECD279F802C9}" type="pres">
      <dgm:prSet presAssocID="{42E9B681-1004-438F-ABB2-2A555CD2919B}" presName="hierRoot1" presStyleCnt="0">
        <dgm:presLayoutVars>
          <dgm:hierBranch val="init"/>
        </dgm:presLayoutVars>
      </dgm:prSet>
      <dgm:spPr/>
    </dgm:pt>
    <dgm:pt modelId="{C8B0A3B0-1567-4350-938D-57599F9A55AE}" type="pres">
      <dgm:prSet presAssocID="{42E9B681-1004-438F-ABB2-2A555CD2919B}" presName="rootComposite1" presStyleCnt="0"/>
      <dgm:spPr/>
    </dgm:pt>
    <dgm:pt modelId="{EF6274DC-5381-4B4F-B989-8EBD4ABA356A}" type="pres">
      <dgm:prSet presAssocID="{42E9B681-1004-438F-ABB2-2A555CD2919B}" presName="rootText1" presStyleLbl="node0" presStyleIdx="0" presStyleCnt="1">
        <dgm:presLayoutVars>
          <dgm:chPref val="3"/>
        </dgm:presLayoutVars>
      </dgm:prSet>
      <dgm:spPr/>
    </dgm:pt>
    <dgm:pt modelId="{560FC9AA-49C6-4866-B1AE-CAC3408F342A}" type="pres">
      <dgm:prSet presAssocID="{42E9B681-1004-438F-ABB2-2A555CD2919B}" presName="rootConnector1" presStyleLbl="node1" presStyleIdx="0" presStyleCnt="0"/>
      <dgm:spPr/>
    </dgm:pt>
    <dgm:pt modelId="{B7D1F84D-9119-4641-AB08-C7BABABA847C}" type="pres">
      <dgm:prSet presAssocID="{42E9B681-1004-438F-ABB2-2A555CD2919B}" presName="hierChild2" presStyleCnt="0"/>
      <dgm:spPr/>
    </dgm:pt>
    <dgm:pt modelId="{9777128A-C801-410A-A6AC-913C5EBF97F6}" type="pres">
      <dgm:prSet presAssocID="{508ACB58-B3B6-47FA-A410-8E0D40817CCA}" presName="Name37" presStyleLbl="parChTrans1D2" presStyleIdx="0" presStyleCnt="4"/>
      <dgm:spPr/>
    </dgm:pt>
    <dgm:pt modelId="{81EECF25-DA4D-4B80-806E-88DA1BEA6D33}" type="pres">
      <dgm:prSet presAssocID="{20BFACFD-6445-430B-8C1C-D5BA92904E71}" presName="hierRoot2" presStyleCnt="0">
        <dgm:presLayoutVars>
          <dgm:hierBranch val="init"/>
        </dgm:presLayoutVars>
      </dgm:prSet>
      <dgm:spPr/>
    </dgm:pt>
    <dgm:pt modelId="{7562B438-5017-4A7E-891D-B0CBBDB5095C}" type="pres">
      <dgm:prSet presAssocID="{20BFACFD-6445-430B-8C1C-D5BA92904E71}" presName="rootComposite" presStyleCnt="0"/>
      <dgm:spPr/>
    </dgm:pt>
    <dgm:pt modelId="{9E377D51-7AAC-4B9F-AB85-61A586B164D9}" type="pres">
      <dgm:prSet presAssocID="{20BFACFD-6445-430B-8C1C-D5BA92904E71}" presName="rootText" presStyleLbl="node2" presStyleIdx="0" presStyleCnt="4">
        <dgm:presLayoutVars>
          <dgm:chPref val="3"/>
        </dgm:presLayoutVars>
      </dgm:prSet>
      <dgm:spPr/>
    </dgm:pt>
    <dgm:pt modelId="{56EA7639-FB15-44BF-9C84-A8DB367B8AF0}" type="pres">
      <dgm:prSet presAssocID="{20BFACFD-6445-430B-8C1C-D5BA92904E71}" presName="rootConnector" presStyleLbl="node2" presStyleIdx="0" presStyleCnt="4"/>
      <dgm:spPr/>
    </dgm:pt>
    <dgm:pt modelId="{09661DB4-E811-4048-867F-BB3EE1A97AE0}" type="pres">
      <dgm:prSet presAssocID="{20BFACFD-6445-430B-8C1C-D5BA92904E71}" presName="hierChild4" presStyleCnt="0"/>
      <dgm:spPr/>
    </dgm:pt>
    <dgm:pt modelId="{7605A53C-416A-439C-B57B-B1D358C702D2}" type="pres">
      <dgm:prSet presAssocID="{6930D795-2F87-42A4-BEDF-D58800155ED5}" presName="Name37" presStyleLbl="parChTrans1D3" presStyleIdx="0" presStyleCnt="11"/>
      <dgm:spPr/>
    </dgm:pt>
    <dgm:pt modelId="{9F47D8C6-0188-4414-9267-8287B160D0D5}" type="pres">
      <dgm:prSet presAssocID="{ADD30F27-A5CB-47F0-BFCE-AE3C9A12F31C}" presName="hierRoot2" presStyleCnt="0">
        <dgm:presLayoutVars>
          <dgm:hierBranch val="init"/>
        </dgm:presLayoutVars>
      </dgm:prSet>
      <dgm:spPr/>
    </dgm:pt>
    <dgm:pt modelId="{200F3DFA-B115-46A6-AC57-F9137AADFBF0}" type="pres">
      <dgm:prSet presAssocID="{ADD30F27-A5CB-47F0-BFCE-AE3C9A12F31C}" presName="rootComposite" presStyleCnt="0"/>
      <dgm:spPr/>
    </dgm:pt>
    <dgm:pt modelId="{B0397FCF-C709-411F-9432-13971003A313}" type="pres">
      <dgm:prSet presAssocID="{ADD30F27-A5CB-47F0-BFCE-AE3C9A12F31C}" presName="rootText" presStyleLbl="node3" presStyleIdx="0" presStyleCnt="11">
        <dgm:presLayoutVars>
          <dgm:chPref val="3"/>
        </dgm:presLayoutVars>
      </dgm:prSet>
      <dgm:spPr/>
    </dgm:pt>
    <dgm:pt modelId="{5FE6D7B4-57C1-4698-93D9-3A29F4D8C7A1}" type="pres">
      <dgm:prSet presAssocID="{ADD30F27-A5CB-47F0-BFCE-AE3C9A12F31C}" presName="rootConnector" presStyleLbl="node3" presStyleIdx="0" presStyleCnt="11"/>
      <dgm:spPr/>
    </dgm:pt>
    <dgm:pt modelId="{E483D009-EFB4-470A-985F-117F9EEE2FE6}" type="pres">
      <dgm:prSet presAssocID="{ADD30F27-A5CB-47F0-BFCE-AE3C9A12F31C}" presName="hierChild4" presStyleCnt="0"/>
      <dgm:spPr/>
    </dgm:pt>
    <dgm:pt modelId="{40174380-5F34-4707-922B-9708083CD80C}" type="pres">
      <dgm:prSet presAssocID="{ADD30F27-A5CB-47F0-BFCE-AE3C9A12F31C}" presName="hierChild5" presStyleCnt="0"/>
      <dgm:spPr/>
    </dgm:pt>
    <dgm:pt modelId="{8B4969CD-4796-4E67-911B-314AFC1EF2C2}" type="pres">
      <dgm:prSet presAssocID="{4F8F6596-7AB8-4679-ACC9-03B378636B92}" presName="Name37" presStyleLbl="parChTrans1D3" presStyleIdx="1" presStyleCnt="11"/>
      <dgm:spPr/>
    </dgm:pt>
    <dgm:pt modelId="{16539799-99EC-4427-8FC8-4A13BE3FFDFF}" type="pres">
      <dgm:prSet presAssocID="{47D88C01-8284-4FEF-B7EE-1E18147DF935}" presName="hierRoot2" presStyleCnt="0">
        <dgm:presLayoutVars>
          <dgm:hierBranch val="init"/>
        </dgm:presLayoutVars>
      </dgm:prSet>
      <dgm:spPr/>
    </dgm:pt>
    <dgm:pt modelId="{9AD389BA-42CD-47D3-931D-4B99F792027C}" type="pres">
      <dgm:prSet presAssocID="{47D88C01-8284-4FEF-B7EE-1E18147DF935}" presName="rootComposite" presStyleCnt="0"/>
      <dgm:spPr/>
    </dgm:pt>
    <dgm:pt modelId="{3E3576C7-711A-4909-88ED-B4410070F0CC}" type="pres">
      <dgm:prSet presAssocID="{47D88C01-8284-4FEF-B7EE-1E18147DF935}" presName="rootText" presStyleLbl="node3" presStyleIdx="1" presStyleCnt="11">
        <dgm:presLayoutVars>
          <dgm:chPref val="3"/>
        </dgm:presLayoutVars>
      </dgm:prSet>
      <dgm:spPr/>
    </dgm:pt>
    <dgm:pt modelId="{40E4380A-7853-4B36-BC68-3DBB8D1AFAA1}" type="pres">
      <dgm:prSet presAssocID="{47D88C01-8284-4FEF-B7EE-1E18147DF935}" presName="rootConnector" presStyleLbl="node3" presStyleIdx="1" presStyleCnt="11"/>
      <dgm:spPr/>
    </dgm:pt>
    <dgm:pt modelId="{EAE6D361-2956-4754-9300-B75100B5DCAB}" type="pres">
      <dgm:prSet presAssocID="{47D88C01-8284-4FEF-B7EE-1E18147DF935}" presName="hierChild4" presStyleCnt="0"/>
      <dgm:spPr/>
    </dgm:pt>
    <dgm:pt modelId="{18D8368E-9853-4A89-9384-26FC05287A94}" type="pres">
      <dgm:prSet presAssocID="{47D88C01-8284-4FEF-B7EE-1E18147DF935}" presName="hierChild5" presStyleCnt="0"/>
      <dgm:spPr/>
    </dgm:pt>
    <dgm:pt modelId="{709331FD-7959-46AE-849C-DE2971C1CDFB}" type="pres">
      <dgm:prSet presAssocID="{10EF5938-AE40-4D88-8E55-42C5B8515A9B}" presName="Name37" presStyleLbl="parChTrans1D3" presStyleIdx="2" presStyleCnt="11"/>
      <dgm:spPr/>
    </dgm:pt>
    <dgm:pt modelId="{119F4EEF-6D6E-4DDA-8985-A7B85AB2B948}" type="pres">
      <dgm:prSet presAssocID="{B161AA62-6611-4C05-9A50-A48FF764B22F}" presName="hierRoot2" presStyleCnt="0">
        <dgm:presLayoutVars>
          <dgm:hierBranch val="init"/>
        </dgm:presLayoutVars>
      </dgm:prSet>
      <dgm:spPr/>
    </dgm:pt>
    <dgm:pt modelId="{B674A046-3B65-4E85-84CB-24BD6487EB6A}" type="pres">
      <dgm:prSet presAssocID="{B161AA62-6611-4C05-9A50-A48FF764B22F}" presName="rootComposite" presStyleCnt="0"/>
      <dgm:spPr/>
    </dgm:pt>
    <dgm:pt modelId="{459C0037-5E10-4678-9030-9639FB429E0C}" type="pres">
      <dgm:prSet presAssocID="{B161AA62-6611-4C05-9A50-A48FF764B22F}" presName="rootText" presStyleLbl="node3" presStyleIdx="2" presStyleCnt="11">
        <dgm:presLayoutVars>
          <dgm:chPref val="3"/>
        </dgm:presLayoutVars>
      </dgm:prSet>
      <dgm:spPr/>
    </dgm:pt>
    <dgm:pt modelId="{D33CEFEC-7A98-47AA-9EB4-2A8CC6414526}" type="pres">
      <dgm:prSet presAssocID="{B161AA62-6611-4C05-9A50-A48FF764B22F}" presName="rootConnector" presStyleLbl="node3" presStyleIdx="2" presStyleCnt="11"/>
      <dgm:spPr/>
    </dgm:pt>
    <dgm:pt modelId="{8C9585A1-9DF6-4F0E-AAAB-D74E6A6CA2F2}" type="pres">
      <dgm:prSet presAssocID="{B161AA62-6611-4C05-9A50-A48FF764B22F}" presName="hierChild4" presStyleCnt="0"/>
      <dgm:spPr/>
    </dgm:pt>
    <dgm:pt modelId="{B4C463E5-6E94-44FD-B130-22C48E586EBF}" type="pres">
      <dgm:prSet presAssocID="{B161AA62-6611-4C05-9A50-A48FF764B22F}" presName="hierChild5" presStyleCnt="0"/>
      <dgm:spPr/>
    </dgm:pt>
    <dgm:pt modelId="{89FDF431-F503-4C3A-BC54-3CF0134540AE}" type="pres">
      <dgm:prSet presAssocID="{20BFACFD-6445-430B-8C1C-D5BA92904E71}" presName="hierChild5" presStyleCnt="0"/>
      <dgm:spPr/>
    </dgm:pt>
    <dgm:pt modelId="{6BF85606-AED3-424C-AF02-8F6CF16C9E3E}" type="pres">
      <dgm:prSet presAssocID="{8A670C60-7A0B-4363-A753-F6E6E0F321EA}" presName="Name37" presStyleLbl="parChTrans1D2" presStyleIdx="1" presStyleCnt="4"/>
      <dgm:spPr/>
    </dgm:pt>
    <dgm:pt modelId="{95AAA96D-9DC2-43A4-96FC-31B9CDBA6BF0}" type="pres">
      <dgm:prSet presAssocID="{533C3A3B-F891-4B1B-A026-D6B996910D90}" presName="hierRoot2" presStyleCnt="0">
        <dgm:presLayoutVars>
          <dgm:hierBranch val="init"/>
        </dgm:presLayoutVars>
      </dgm:prSet>
      <dgm:spPr/>
    </dgm:pt>
    <dgm:pt modelId="{1399C218-89D1-4509-B66D-53A68F5B505A}" type="pres">
      <dgm:prSet presAssocID="{533C3A3B-F891-4B1B-A026-D6B996910D90}" presName="rootComposite" presStyleCnt="0"/>
      <dgm:spPr/>
    </dgm:pt>
    <dgm:pt modelId="{8B597F39-6DB3-4B3E-AC7A-11A9C671AA5A}" type="pres">
      <dgm:prSet presAssocID="{533C3A3B-F891-4B1B-A026-D6B996910D90}" presName="rootText" presStyleLbl="node2" presStyleIdx="1" presStyleCnt="4">
        <dgm:presLayoutVars>
          <dgm:chPref val="3"/>
        </dgm:presLayoutVars>
      </dgm:prSet>
      <dgm:spPr/>
    </dgm:pt>
    <dgm:pt modelId="{B43ACFD5-556B-47FC-9334-CF0A474B3879}" type="pres">
      <dgm:prSet presAssocID="{533C3A3B-F891-4B1B-A026-D6B996910D90}" presName="rootConnector" presStyleLbl="node2" presStyleIdx="1" presStyleCnt="4"/>
      <dgm:spPr/>
    </dgm:pt>
    <dgm:pt modelId="{E11DB87E-20C5-4C64-BF5C-6B20AA8B2EFB}" type="pres">
      <dgm:prSet presAssocID="{533C3A3B-F891-4B1B-A026-D6B996910D90}" presName="hierChild4" presStyleCnt="0"/>
      <dgm:spPr/>
    </dgm:pt>
    <dgm:pt modelId="{E83E0C6C-A837-4252-A9C0-C1420342FB3A}" type="pres">
      <dgm:prSet presAssocID="{A20FA63D-30B8-48AC-9B2B-283FDDDE4F2B}" presName="Name37" presStyleLbl="parChTrans1D3" presStyleIdx="3" presStyleCnt="11"/>
      <dgm:spPr/>
    </dgm:pt>
    <dgm:pt modelId="{1ECC5496-2E10-43EE-B0EA-860F04D5A9F1}" type="pres">
      <dgm:prSet presAssocID="{FF273A3D-8942-455F-9971-10D4AAE69C8B}" presName="hierRoot2" presStyleCnt="0">
        <dgm:presLayoutVars>
          <dgm:hierBranch val="init"/>
        </dgm:presLayoutVars>
      </dgm:prSet>
      <dgm:spPr/>
    </dgm:pt>
    <dgm:pt modelId="{845B6D5F-27F3-49A1-83DF-E6D30EE833C4}" type="pres">
      <dgm:prSet presAssocID="{FF273A3D-8942-455F-9971-10D4AAE69C8B}" presName="rootComposite" presStyleCnt="0"/>
      <dgm:spPr/>
    </dgm:pt>
    <dgm:pt modelId="{134CE04F-D85E-4EE2-BC37-8424D660E35D}" type="pres">
      <dgm:prSet presAssocID="{FF273A3D-8942-455F-9971-10D4AAE69C8B}" presName="rootText" presStyleLbl="node3" presStyleIdx="3" presStyleCnt="11">
        <dgm:presLayoutVars>
          <dgm:chPref val="3"/>
        </dgm:presLayoutVars>
      </dgm:prSet>
      <dgm:spPr/>
    </dgm:pt>
    <dgm:pt modelId="{383880BD-DBBA-4401-9046-0838BCC8041C}" type="pres">
      <dgm:prSet presAssocID="{FF273A3D-8942-455F-9971-10D4AAE69C8B}" presName="rootConnector" presStyleLbl="node3" presStyleIdx="3" presStyleCnt="11"/>
      <dgm:spPr/>
    </dgm:pt>
    <dgm:pt modelId="{A41A2C07-BC43-4986-8832-302D82A22C7B}" type="pres">
      <dgm:prSet presAssocID="{FF273A3D-8942-455F-9971-10D4AAE69C8B}" presName="hierChild4" presStyleCnt="0"/>
      <dgm:spPr/>
    </dgm:pt>
    <dgm:pt modelId="{3DA324A5-8CE2-49D9-AAA3-039F124705B5}" type="pres">
      <dgm:prSet presAssocID="{FF273A3D-8942-455F-9971-10D4AAE69C8B}" presName="hierChild5" presStyleCnt="0"/>
      <dgm:spPr/>
    </dgm:pt>
    <dgm:pt modelId="{DD9F22B3-EA87-4374-9760-F2489FEF5775}" type="pres">
      <dgm:prSet presAssocID="{5DB5BEEA-37D1-452B-ABC8-CCBE4A8D1402}" presName="Name37" presStyleLbl="parChTrans1D3" presStyleIdx="4" presStyleCnt="11"/>
      <dgm:spPr/>
    </dgm:pt>
    <dgm:pt modelId="{4F12E041-A908-4706-8A09-45FABBDB2DA6}" type="pres">
      <dgm:prSet presAssocID="{4AFDE727-92BB-4459-AF8C-51238944BD41}" presName="hierRoot2" presStyleCnt="0">
        <dgm:presLayoutVars>
          <dgm:hierBranch val="init"/>
        </dgm:presLayoutVars>
      </dgm:prSet>
      <dgm:spPr/>
    </dgm:pt>
    <dgm:pt modelId="{C759E724-2F8A-4378-9775-A4858BCF2639}" type="pres">
      <dgm:prSet presAssocID="{4AFDE727-92BB-4459-AF8C-51238944BD41}" presName="rootComposite" presStyleCnt="0"/>
      <dgm:spPr/>
    </dgm:pt>
    <dgm:pt modelId="{7C858CCB-EAA9-4D6E-94C2-D71E709DF6E7}" type="pres">
      <dgm:prSet presAssocID="{4AFDE727-92BB-4459-AF8C-51238944BD41}" presName="rootText" presStyleLbl="node3" presStyleIdx="4" presStyleCnt="11">
        <dgm:presLayoutVars>
          <dgm:chPref val="3"/>
        </dgm:presLayoutVars>
      </dgm:prSet>
      <dgm:spPr/>
    </dgm:pt>
    <dgm:pt modelId="{8FA7BB5E-0C26-440D-BE56-8F850B54DFAA}" type="pres">
      <dgm:prSet presAssocID="{4AFDE727-92BB-4459-AF8C-51238944BD41}" presName="rootConnector" presStyleLbl="node3" presStyleIdx="4" presStyleCnt="11"/>
      <dgm:spPr/>
    </dgm:pt>
    <dgm:pt modelId="{33DCC1E8-87FC-4C56-8C00-B82C9FE81574}" type="pres">
      <dgm:prSet presAssocID="{4AFDE727-92BB-4459-AF8C-51238944BD41}" presName="hierChild4" presStyleCnt="0"/>
      <dgm:spPr/>
    </dgm:pt>
    <dgm:pt modelId="{06D5AEF4-B438-4797-9206-EFD61E7F36A4}" type="pres">
      <dgm:prSet presAssocID="{4AFDE727-92BB-4459-AF8C-51238944BD41}" presName="hierChild5" presStyleCnt="0"/>
      <dgm:spPr/>
    </dgm:pt>
    <dgm:pt modelId="{18A5BDF6-939B-4CE9-AE1E-863C73C0E8CF}" type="pres">
      <dgm:prSet presAssocID="{FA15113A-EE38-4B07-83A8-4CC61C3F6D23}" presName="Name37" presStyleLbl="parChTrans1D3" presStyleIdx="5" presStyleCnt="11"/>
      <dgm:spPr/>
    </dgm:pt>
    <dgm:pt modelId="{83A3F439-08DB-4CE4-8986-0E9A2E38FF2A}" type="pres">
      <dgm:prSet presAssocID="{38389228-066B-453F-B157-720801069644}" presName="hierRoot2" presStyleCnt="0">
        <dgm:presLayoutVars>
          <dgm:hierBranch val="init"/>
        </dgm:presLayoutVars>
      </dgm:prSet>
      <dgm:spPr/>
    </dgm:pt>
    <dgm:pt modelId="{47393012-6E2C-484C-9A48-05621548AA8C}" type="pres">
      <dgm:prSet presAssocID="{38389228-066B-453F-B157-720801069644}" presName="rootComposite" presStyleCnt="0"/>
      <dgm:spPr/>
    </dgm:pt>
    <dgm:pt modelId="{1E846C4C-F44B-4E76-8C6C-67372294C6D0}" type="pres">
      <dgm:prSet presAssocID="{38389228-066B-453F-B157-720801069644}" presName="rootText" presStyleLbl="node3" presStyleIdx="5" presStyleCnt="11">
        <dgm:presLayoutVars>
          <dgm:chPref val="3"/>
        </dgm:presLayoutVars>
      </dgm:prSet>
      <dgm:spPr/>
    </dgm:pt>
    <dgm:pt modelId="{7C6297CA-29CE-4B86-B33B-4C8A0E663B5B}" type="pres">
      <dgm:prSet presAssocID="{38389228-066B-453F-B157-720801069644}" presName="rootConnector" presStyleLbl="node3" presStyleIdx="5" presStyleCnt="11"/>
      <dgm:spPr/>
    </dgm:pt>
    <dgm:pt modelId="{3F4AA0E2-20BA-4F92-81C0-D7A2DCDF33ED}" type="pres">
      <dgm:prSet presAssocID="{38389228-066B-453F-B157-720801069644}" presName="hierChild4" presStyleCnt="0"/>
      <dgm:spPr/>
    </dgm:pt>
    <dgm:pt modelId="{4C6AE90E-34B0-41DA-8199-25FE2A0B4B46}" type="pres">
      <dgm:prSet presAssocID="{38389228-066B-453F-B157-720801069644}" presName="hierChild5" presStyleCnt="0"/>
      <dgm:spPr/>
    </dgm:pt>
    <dgm:pt modelId="{4B75F574-29A6-4392-A55B-E2C80D2C7AFB}" type="pres">
      <dgm:prSet presAssocID="{533C3A3B-F891-4B1B-A026-D6B996910D90}" presName="hierChild5" presStyleCnt="0"/>
      <dgm:spPr/>
    </dgm:pt>
    <dgm:pt modelId="{A05E6EF2-6601-4321-985C-63E7E2282B96}" type="pres">
      <dgm:prSet presAssocID="{874D46DB-2971-4B4C-AF20-EED9FF7767E7}" presName="Name37" presStyleLbl="parChTrans1D2" presStyleIdx="2" presStyleCnt="4"/>
      <dgm:spPr/>
    </dgm:pt>
    <dgm:pt modelId="{DE8AA802-22B4-469E-8D31-8FF7E0759911}" type="pres">
      <dgm:prSet presAssocID="{9E1F8D01-1C50-423D-9ED7-655BDAF17816}" presName="hierRoot2" presStyleCnt="0">
        <dgm:presLayoutVars>
          <dgm:hierBranch val="init"/>
        </dgm:presLayoutVars>
      </dgm:prSet>
      <dgm:spPr/>
    </dgm:pt>
    <dgm:pt modelId="{3A925392-3BED-457E-8C05-5F0871749F24}" type="pres">
      <dgm:prSet presAssocID="{9E1F8D01-1C50-423D-9ED7-655BDAF17816}" presName="rootComposite" presStyleCnt="0"/>
      <dgm:spPr/>
    </dgm:pt>
    <dgm:pt modelId="{D1F3D907-5FE8-4541-807F-800B9DE7974D}" type="pres">
      <dgm:prSet presAssocID="{9E1F8D01-1C50-423D-9ED7-655BDAF17816}" presName="rootText" presStyleLbl="node2" presStyleIdx="2" presStyleCnt="4">
        <dgm:presLayoutVars>
          <dgm:chPref val="3"/>
        </dgm:presLayoutVars>
      </dgm:prSet>
      <dgm:spPr/>
    </dgm:pt>
    <dgm:pt modelId="{DB33A53C-3D0A-495B-A8C4-6865EA8ABC56}" type="pres">
      <dgm:prSet presAssocID="{9E1F8D01-1C50-423D-9ED7-655BDAF17816}" presName="rootConnector" presStyleLbl="node2" presStyleIdx="2" presStyleCnt="4"/>
      <dgm:spPr/>
    </dgm:pt>
    <dgm:pt modelId="{9344900A-DEA4-4B3B-AFDD-0BC3406BDA4F}" type="pres">
      <dgm:prSet presAssocID="{9E1F8D01-1C50-423D-9ED7-655BDAF17816}" presName="hierChild4" presStyleCnt="0"/>
      <dgm:spPr/>
    </dgm:pt>
    <dgm:pt modelId="{9DAB598D-53D0-4449-B9C2-194FD50C1DAB}" type="pres">
      <dgm:prSet presAssocID="{71F0234F-4CCC-4061-8EC0-CD5E31518756}" presName="Name37" presStyleLbl="parChTrans1D3" presStyleIdx="6" presStyleCnt="11"/>
      <dgm:spPr/>
    </dgm:pt>
    <dgm:pt modelId="{59CC5541-C7ED-4052-B20B-34431A05D0BA}" type="pres">
      <dgm:prSet presAssocID="{7F245E15-9210-496A-BB56-A28CAA013F66}" presName="hierRoot2" presStyleCnt="0">
        <dgm:presLayoutVars>
          <dgm:hierBranch val="init"/>
        </dgm:presLayoutVars>
      </dgm:prSet>
      <dgm:spPr/>
    </dgm:pt>
    <dgm:pt modelId="{73970F6D-EA30-4498-957B-D057BE8E6FDF}" type="pres">
      <dgm:prSet presAssocID="{7F245E15-9210-496A-BB56-A28CAA013F66}" presName="rootComposite" presStyleCnt="0"/>
      <dgm:spPr/>
    </dgm:pt>
    <dgm:pt modelId="{BE79DCB5-F6E4-4D4C-85A7-7AA180EC6D55}" type="pres">
      <dgm:prSet presAssocID="{7F245E15-9210-496A-BB56-A28CAA013F66}" presName="rootText" presStyleLbl="node3" presStyleIdx="6" presStyleCnt="11">
        <dgm:presLayoutVars>
          <dgm:chPref val="3"/>
        </dgm:presLayoutVars>
      </dgm:prSet>
      <dgm:spPr/>
    </dgm:pt>
    <dgm:pt modelId="{1C161570-36D9-40AB-A280-35474DFC416C}" type="pres">
      <dgm:prSet presAssocID="{7F245E15-9210-496A-BB56-A28CAA013F66}" presName="rootConnector" presStyleLbl="node3" presStyleIdx="6" presStyleCnt="11"/>
      <dgm:spPr/>
    </dgm:pt>
    <dgm:pt modelId="{42DDBBF7-364E-4743-A3C0-C6E3E6ED2962}" type="pres">
      <dgm:prSet presAssocID="{7F245E15-9210-496A-BB56-A28CAA013F66}" presName="hierChild4" presStyleCnt="0"/>
      <dgm:spPr/>
    </dgm:pt>
    <dgm:pt modelId="{73780E04-21A1-4F0D-B6AF-6AF013A2B6A6}" type="pres">
      <dgm:prSet presAssocID="{7F245E15-9210-496A-BB56-A28CAA013F66}" presName="hierChild5" presStyleCnt="0"/>
      <dgm:spPr/>
    </dgm:pt>
    <dgm:pt modelId="{B60F47C5-DFF8-48E9-8A1D-4F4A4CFA16A5}" type="pres">
      <dgm:prSet presAssocID="{98076FE2-891B-41A9-B84B-BB0B56CCE33F}" presName="Name37" presStyleLbl="parChTrans1D3" presStyleIdx="7" presStyleCnt="11"/>
      <dgm:spPr/>
    </dgm:pt>
    <dgm:pt modelId="{09641BC9-D332-47EC-B8E3-1A6B3948BE22}" type="pres">
      <dgm:prSet presAssocID="{54D63F28-2929-4699-A1D2-283318242C12}" presName="hierRoot2" presStyleCnt="0">
        <dgm:presLayoutVars>
          <dgm:hierBranch val="init"/>
        </dgm:presLayoutVars>
      </dgm:prSet>
      <dgm:spPr/>
    </dgm:pt>
    <dgm:pt modelId="{59DE268B-FB76-467D-8D01-D971718B8D76}" type="pres">
      <dgm:prSet presAssocID="{54D63F28-2929-4699-A1D2-283318242C12}" presName="rootComposite" presStyleCnt="0"/>
      <dgm:spPr/>
    </dgm:pt>
    <dgm:pt modelId="{45866B5B-6ABF-4E4B-B77D-C1FC5B0A7C3E}" type="pres">
      <dgm:prSet presAssocID="{54D63F28-2929-4699-A1D2-283318242C12}" presName="rootText" presStyleLbl="node3" presStyleIdx="7" presStyleCnt="11">
        <dgm:presLayoutVars>
          <dgm:chPref val="3"/>
        </dgm:presLayoutVars>
      </dgm:prSet>
      <dgm:spPr/>
    </dgm:pt>
    <dgm:pt modelId="{11DDAA14-B33D-44F6-968A-4369EB1D570E}" type="pres">
      <dgm:prSet presAssocID="{54D63F28-2929-4699-A1D2-283318242C12}" presName="rootConnector" presStyleLbl="node3" presStyleIdx="7" presStyleCnt="11"/>
      <dgm:spPr/>
    </dgm:pt>
    <dgm:pt modelId="{A623C4EA-3B21-4B2C-A851-5EAA1487ACAD}" type="pres">
      <dgm:prSet presAssocID="{54D63F28-2929-4699-A1D2-283318242C12}" presName="hierChild4" presStyleCnt="0"/>
      <dgm:spPr/>
    </dgm:pt>
    <dgm:pt modelId="{1FE0258C-C1AB-45CA-ABFA-5B604A6E073E}" type="pres">
      <dgm:prSet presAssocID="{54D63F28-2929-4699-A1D2-283318242C12}" presName="hierChild5" presStyleCnt="0"/>
      <dgm:spPr/>
    </dgm:pt>
    <dgm:pt modelId="{73772D51-C45E-40C4-8EC5-86B2F9087BF4}" type="pres">
      <dgm:prSet presAssocID="{122F00E1-9F83-4000-A4B3-8684E6F739A8}" presName="Name37" presStyleLbl="parChTrans1D3" presStyleIdx="8" presStyleCnt="11"/>
      <dgm:spPr/>
    </dgm:pt>
    <dgm:pt modelId="{1AD9A2C1-59DC-403C-B015-9D2A53333ADC}" type="pres">
      <dgm:prSet presAssocID="{D192B706-CE4A-4237-8630-FF7FEC5010BB}" presName="hierRoot2" presStyleCnt="0">
        <dgm:presLayoutVars>
          <dgm:hierBranch val="init"/>
        </dgm:presLayoutVars>
      </dgm:prSet>
      <dgm:spPr/>
    </dgm:pt>
    <dgm:pt modelId="{1134781D-DB65-4206-AD93-AA2B1FED68F3}" type="pres">
      <dgm:prSet presAssocID="{D192B706-CE4A-4237-8630-FF7FEC5010BB}" presName="rootComposite" presStyleCnt="0"/>
      <dgm:spPr/>
    </dgm:pt>
    <dgm:pt modelId="{DE6BBE8B-FD79-44EB-B0EC-37803D8ED39F}" type="pres">
      <dgm:prSet presAssocID="{D192B706-CE4A-4237-8630-FF7FEC5010BB}" presName="rootText" presStyleLbl="node3" presStyleIdx="8" presStyleCnt="11">
        <dgm:presLayoutVars>
          <dgm:chPref val="3"/>
        </dgm:presLayoutVars>
      </dgm:prSet>
      <dgm:spPr/>
    </dgm:pt>
    <dgm:pt modelId="{62E2BB23-8E7E-4F4D-8F1E-5D0EDE59EF72}" type="pres">
      <dgm:prSet presAssocID="{D192B706-CE4A-4237-8630-FF7FEC5010BB}" presName="rootConnector" presStyleLbl="node3" presStyleIdx="8" presStyleCnt="11"/>
      <dgm:spPr/>
    </dgm:pt>
    <dgm:pt modelId="{97F03288-8E73-4E95-9E3C-553308026518}" type="pres">
      <dgm:prSet presAssocID="{D192B706-CE4A-4237-8630-FF7FEC5010BB}" presName="hierChild4" presStyleCnt="0"/>
      <dgm:spPr/>
    </dgm:pt>
    <dgm:pt modelId="{7933E6DA-A43C-4959-9CA0-4BB42079D347}" type="pres">
      <dgm:prSet presAssocID="{D192B706-CE4A-4237-8630-FF7FEC5010BB}" presName="hierChild5" presStyleCnt="0"/>
      <dgm:spPr/>
    </dgm:pt>
    <dgm:pt modelId="{15AD609D-A6E7-4AAD-A148-2B31B0DBA102}" type="pres">
      <dgm:prSet presAssocID="{9E1F8D01-1C50-423D-9ED7-655BDAF17816}" presName="hierChild5" presStyleCnt="0"/>
      <dgm:spPr/>
    </dgm:pt>
    <dgm:pt modelId="{E6048828-9B9F-4515-97F6-5B5814A00AD6}" type="pres">
      <dgm:prSet presAssocID="{544389E9-A377-4DD2-9A1D-E3BFE9583262}" presName="Name37" presStyleLbl="parChTrans1D2" presStyleIdx="3" presStyleCnt="4"/>
      <dgm:spPr/>
    </dgm:pt>
    <dgm:pt modelId="{5EC35FE3-B4EA-4A4E-A144-58A996791AF2}" type="pres">
      <dgm:prSet presAssocID="{FB15ADB2-3F4B-46DE-BE31-1DBA4578F566}" presName="hierRoot2" presStyleCnt="0">
        <dgm:presLayoutVars>
          <dgm:hierBranch val="init"/>
        </dgm:presLayoutVars>
      </dgm:prSet>
      <dgm:spPr/>
    </dgm:pt>
    <dgm:pt modelId="{A65CE601-2437-48ED-BD30-F105BABA2C7F}" type="pres">
      <dgm:prSet presAssocID="{FB15ADB2-3F4B-46DE-BE31-1DBA4578F566}" presName="rootComposite" presStyleCnt="0"/>
      <dgm:spPr/>
    </dgm:pt>
    <dgm:pt modelId="{03AE6F4E-45A1-4764-9BDA-ED75CD3C8BF8}" type="pres">
      <dgm:prSet presAssocID="{FB15ADB2-3F4B-46DE-BE31-1DBA4578F566}" presName="rootText" presStyleLbl="node2" presStyleIdx="3" presStyleCnt="4">
        <dgm:presLayoutVars>
          <dgm:chPref val="3"/>
        </dgm:presLayoutVars>
      </dgm:prSet>
      <dgm:spPr/>
    </dgm:pt>
    <dgm:pt modelId="{F1973A37-171A-4581-9A1F-E01CA41234AE}" type="pres">
      <dgm:prSet presAssocID="{FB15ADB2-3F4B-46DE-BE31-1DBA4578F566}" presName="rootConnector" presStyleLbl="node2" presStyleIdx="3" presStyleCnt="4"/>
      <dgm:spPr/>
    </dgm:pt>
    <dgm:pt modelId="{68CCDD1B-3223-442A-88FF-038A6BAD5A57}" type="pres">
      <dgm:prSet presAssocID="{FB15ADB2-3F4B-46DE-BE31-1DBA4578F566}" presName="hierChild4" presStyleCnt="0"/>
      <dgm:spPr/>
    </dgm:pt>
    <dgm:pt modelId="{BA878758-D642-43CE-8168-206B460CBAAD}" type="pres">
      <dgm:prSet presAssocID="{753F5A60-0847-4895-928E-B6F1999C485A}" presName="Name37" presStyleLbl="parChTrans1D3" presStyleIdx="9" presStyleCnt="11"/>
      <dgm:spPr/>
    </dgm:pt>
    <dgm:pt modelId="{1C028807-5FB8-4E6C-94A8-692FBE6C9A42}" type="pres">
      <dgm:prSet presAssocID="{AEB415F5-003F-4F8D-B2A2-C48D5E1A5160}" presName="hierRoot2" presStyleCnt="0">
        <dgm:presLayoutVars>
          <dgm:hierBranch val="init"/>
        </dgm:presLayoutVars>
      </dgm:prSet>
      <dgm:spPr/>
    </dgm:pt>
    <dgm:pt modelId="{10EC19A4-1676-4FFA-A239-1CFE57E1DB81}" type="pres">
      <dgm:prSet presAssocID="{AEB415F5-003F-4F8D-B2A2-C48D5E1A5160}" presName="rootComposite" presStyleCnt="0"/>
      <dgm:spPr/>
    </dgm:pt>
    <dgm:pt modelId="{D77CC423-4319-4783-9008-C58F480015E7}" type="pres">
      <dgm:prSet presAssocID="{AEB415F5-003F-4F8D-B2A2-C48D5E1A5160}" presName="rootText" presStyleLbl="node3" presStyleIdx="9" presStyleCnt="11">
        <dgm:presLayoutVars>
          <dgm:chPref val="3"/>
        </dgm:presLayoutVars>
      </dgm:prSet>
      <dgm:spPr/>
    </dgm:pt>
    <dgm:pt modelId="{179130D4-3E39-450F-B504-FB74B34622DA}" type="pres">
      <dgm:prSet presAssocID="{AEB415F5-003F-4F8D-B2A2-C48D5E1A5160}" presName="rootConnector" presStyleLbl="node3" presStyleIdx="9" presStyleCnt="11"/>
      <dgm:spPr/>
    </dgm:pt>
    <dgm:pt modelId="{375D1B86-758D-4D13-9562-8F3B65A37972}" type="pres">
      <dgm:prSet presAssocID="{AEB415F5-003F-4F8D-B2A2-C48D5E1A5160}" presName="hierChild4" presStyleCnt="0"/>
      <dgm:spPr/>
    </dgm:pt>
    <dgm:pt modelId="{C03BAAEE-5CA2-4034-B9B2-9E55DC89F855}" type="pres">
      <dgm:prSet presAssocID="{AEB415F5-003F-4F8D-B2A2-C48D5E1A5160}" presName="hierChild5" presStyleCnt="0"/>
      <dgm:spPr/>
    </dgm:pt>
    <dgm:pt modelId="{F824F149-9CB8-44F6-BD7F-DA6E732269A5}" type="pres">
      <dgm:prSet presAssocID="{30007721-CF61-4297-917C-62EF0AFBEE7D}" presName="Name37" presStyleLbl="parChTrans1D3" presStyleIdx="10" presStyleCnt="11"/>
      <dgm:spPr/>
    </dgm:pt>
    <dgm:pt modelId="{B6F063ED-83B8-423E-8703-3AFB91A64BF9}" type="pres">
      <dgm:prSet presAssocID="{037AA5A2-AE49-405F-9590-00023A00E36D}" presName="hierRoot2" presStyleCnt="0">
        <dgm:presLayoutVars>
          <dgm:hierBranch val="init"/>
        </dgm:presLayoutVars>
      </dgm:prSet>
      <dgm:spPr/>
    </dgm:pt>
    <dgm:pt modelId="{A891287B-604E-4F1A-8EB2-295BFA7FCAF4}" type="pres">
      <dgm:prSet presAssocID="{037AA5A2-AE49-405F-9590-00023A00E36D}" presName="rootComposite" presStyleCnt="0"/>
      <dgm:spPr/>
    </dgm:pt>
    <dgm:pt modelId="{9771DFEE-2F8E-489C-90AC-A6D3CEE0B689}" type="pres">
      <dgm:prSet presAssocID="{037AA5A2-AE49-405F-9590-00023A00E36D}" presName="rootText" presStyleLbl="node3" presStyleIdx="10" presStyleCnt="11">
        <dgm:presLayoutVars>
          <dgm:chPref val="3"/>
        </dgm:presLayoutVars>
      </dgm:prSet>
      <dgm:spPr/>
    </dgm:pt>
    <dgm:pt modelId="{FA73D982-6030-4C81-A44A-BE671623B0D1}" type="pres">
      <dgm:prSet presAssocID="{037AA5A2-AE49-405F-9590-00023A00E36D}" presName="rootConnector" presStyleLbl="node3" presStyleIdx="10" presStyleCnt="11"/>
      <dgm:spPr/>
    </dgm:pt>
    <dgm:pt modelId="{C6A2D5C1-6062-487B-889F-B25AFF81362D}" type="pres">
      <dgm:prSet presAssocID="{037AA5A2-AE49-405F-9590-00023A00E36D}" presName="hierChild4" presStyleCnt="0"/>
      <dgm:spPr/>
    </dgm:pt>
    <dgm:pt modelId="{1645FE4D-C11C-4C51-AF59-61C039321EEA}" type="pres">
      <dgm:prSet presAssocID="{037AA5A2-AE49-405F-9590-00023A00E36D}" presName="hierChild5" presStyleCnt="0"/>
      <dgm:spPr/>
    </dgm:pt>
    <dgm:pt modelId="{8A7D2D96-7FE8-4ED6-99BC-614B5727A895}" type="pres">
      <dgm:prSet presAssocID="{FB15ADB2-3F4B-46DE-BE31-1DBA4578F566}" presName="hierChild5" presStyleCnt="0"/>
      <dgm:spPr/>
    </dgm:pt>
    <dgm:pt modelId="{95ACDE4D-9A44-41F4-92B0-915AE97C4BD5}" type="pres">
      <dgm:prSet presAssocID="{42E9B681-1004-438F-ABB2-2A555CD2919B}" presName="hierChild3" presStyleCnt="0"/>
      <dgm:spPr/>
    </dgm:pt>
  </dgm:ptLst>
  <dgm:cxnLst>
    <dgm:cxn modelId="{F7CF0B01-9AA6-43BE-A680-BD9D147ED76E}" type="presOf" srcId="{30007721-CF61-4297-917C-62EF0AFBEE7D}" destId="{F824F149-9CB8-44F6-BD7F-DA6E732269A5}" srcOrd="0" destOrd="0" presId="urn:microsoft.com/office/officeart/2005/8/layout/orgChart1"/>
    <dgm:cxn modelId="{ECBAC902-EE24-43AB-8E72-FEE55962756B}" type="presOf" srcId="{38389228-066B-453F-B157-720801069644}" destId="{1E846C4C-F44B-4E76-8C6C-67372294C6D0}" srcOrd="0" destOrd="0" presId="urn:microsoft.com/office/officeart/2005/8/layout/orgChart1"/>
    <dgm:cxn modelId="{696C2F04-D0E8-4FB6-9BE1-5B2F1FE76BAA}" type="presOf" srcId="{740B1DD5-581E-4605-B14C-B41ACFB147AF}" destId="{2C7607C3-EED0-4ED9-9B89-8E8264CE2438}" srcOrd="0" destOrd="0" presId="urn:microsoft.com/office/officeart/2005/8/layout/orgChart1"/>
    <dgm:cxn modelId="{276E1A05-8EA9-4591-9333-6FE9DDF9D322}" type="presOf" srcId="{8A670C60-7A0B-4363-A753-F6E6E0F321EA}" destId="{6BF85606-AED3-424C-AF02-8F6CF16C9E3E}" srcOrd="0" destOrd="0" presId="urn:microsoft.com/office/officeart/2005/8/layout/orgChart1"/>
    <dgm:cxn modelId="{56AC5707-7406-481C-A78E-877271D4350C}" srcId="{9E1F8D01-1C50-423D-9ED7-655BDAF17816}" destId="{54D63F28-2929-4699-A1D2-283318242C12}" srcOrd="1" destOrd="0" parTransId="{98076FE2-891B-41A9-B84B-BB0B56CCE33F}" sibTransId="{A8690D8B-392D-49DA-AA85-EB69F0DA0B49}"/>
    <dgm:cxn modelId="{F4BD7915-27D1-4093-9F3E-7AF87395E7CA}" type="presOf" srcId="{7F245E15-9210-496A-BB56-A28CAA013F66}" destId="{BE79DCB5-F6E4-4D4C-85A7-7AA180EC6D55}" srcOrd="0" destOrd="0" presId="urn:microsoft.com/office/officeart/2005/8/layout/orgChart1"/>
    <dgm:cxn modelId="{9EB1141C-D4EC-4DF9-95A7-D8E723D9610C}" srcId="{9E1F8D01-1C50-423D-9ED7-655BDAF17816}" destId="{7F245E15-9210-496A-BB56-A28CAA013F66}" srcOrd="0" destOrd="0" parTransId="{71F0234F-4CCC-4061-8EC0-CD5E31518756}" sibTransId="{65F8067C-9077-4B57-9795-FD30FEED36A1}"/>
    <dgm:cxn modelId="{1C63201F-042B-445E-AB78-4AA3941BD9D0}" srcId="{20BFACFD-6445-430B-8C1C-D5BA92904E71}" destId="{47D88C01-8284-4FEF-B7EE-1E18147DF935}" srcOrd="1" destOrd="0" parTransId="{4F8F6596-7AB8-4679-ACC9-03B378636B92}" sibTransId="{744BDCF2-2299-4892-BC53-720CDD9BF53A}"/>
    <dgm:cxn modelId="{489EB120-87EC-4968-93F6-70A55CD41AC9}" type="presOf" srcId="{20BFACFD-6445-430B-8C1C-D5BA92904E71}" destId="{9E377D51-7AAC-4B9F-AB85-61A586B164D9}" srcOrd="0" destOrd="0" presId="urn:microsoft.com/office/officeart/2005/8/layout/orgChart1"/>
    <dgm:cxn modelId="{2065C621-8A9C-4E44-8CAD-8F20F7E9F045}" type="presOf" srcId="{D192B706-CE4A-4237-8630-FF7FEC5010BB}" destId="{62E2BB23-8E7E-4F4D-8F1E-5D0EDE59EF72}" srcOrd="1" destOrd="0" presId="urn:microsoft.com/office/officeart/2005/8/layout/orgChart1"/>
    <dgm:cxn modelId="{6A486D22-79E0-412D-9C79-534B25CB2291}" srcId="{42E9B681-1004-438F-ABB2-2A555CD2919B}" destId="{FB15ADB2-3F4B-46DE-BE31-1DBA4578F566}" srcOrd="3" destOrd="0" parTransId="{544389E9-A377-4DD2-9A1D-E3BFE9583262}" sibTransId="{30F5C4F9-6964-4519-A45A-7854C550EC24}"/>
    <dgm:cxn modelId="{305F4B25-7435-4231-980A-568D892A6466}" type="presOf" srcId="{533C3A3B-F891-4B1B-A026-D6B996910D90}" destId="{B43ACFD5-556B-47FC-9334-CF0A474B3879}" srcOrd="1" destOrd="0" presId="urn:microsoft.com/office/officeart/2005/8/layout/orgChart1"/>
    <dgm:cxn modelId="{DEA80D31-D53D-48A9-BD8F-900E85E418FE}" type="presOf" srcId="{FA15113A-EE38-4B07-83A8-4CC61C3F6D23}" destId="{18A5BDF6-939B-4CE9-AE1E-863C73C0E8CF}" srcOrd="0" destOrd="0" presId="urn:microsoft.com/office/officeart/2005/8/layout/orgChart1"/>
    <dgm:cxn modelId="{97C49F31-D46A-4F94-AD5E-FCEDE7F0668E}" type="presOf" srcId="{4F8F6596-7AB8-4679-ACC9-03B378636B92}" destId="{8B4969CD-4796-4E67-911B-314AFC1EF2C2}" srcOrd="0" destOrd="0" presId="urn:microsoft.com/office/officeart/2005/8/layout/orgChart1"/>
    <dgm:cxn modelId="{4A3B8F32-0CEA-4711-95AC-AB1056969665}" type="presOf" srcId="{6930D795-2F87-42A4-BEDF-D58800155ED5}" destId="{7605A53C-416A-439C-B57B-B1D358C702D2}" srcOrd="0" destOrd="0" presId="urn:microsoft.com/office/officeart/2005/8/layout/orgChart1"/>
    <dgm:cxn modelId="{21C2D333-CA6F-4EBF-B0FD-FC5E9B68C0F8}" type="presOf" srcId="{AEB415F5-003F-4F8D-B2A2-C48D5E1A5160}" destId="{D77CC423-4319-4783-9008-C58F480015E7}" srcOrd="0" destOrd="0" presId="urn:microsoft.com/office/officeart/2005/8/layout/orgChart1"/>
    <dgm:cxn modelId="{BE16F637-9B02-4DF9-9FE1-9F2BA00668C7}" type="presOf" srcId="{47D88C01-8284-4FEF-B7EE-1E18147DF935}" destId="{3E3576C7-711A-4909-88ED-B4410070F0CC}" srcOrd="0" destOrd="0" presId="urn:microsoft.com/office/officeart/2005/8/layout/orgChart1"/>
    <dgm:cxn modelId="{65F6F837-4C1C-4966-8DE1-C5EEB226DD11}" type="presOf" srcId="{47D88C01-8284-4FEF-B7EE-1E18147DF935}" destId="{40E4380A-7853-4B36-BC68-3DBB8D1AFAA1}" srcOrd="1" destOrd="0" presId="urn:microsoft.com/office/officeart/2005/8/layout/orgChart1"/>
    <dgm:cxn modelId="{3BE1743A-DA27-45F4-860B-4A588AD862C8}" type="presOf" srcId="{FF273A3D-8942-455F-9971-10D4AAE69C8B}" destId="{134CE04F-D85E-4EE2-BC37-8424D660E35D}" srcOrd="0" destOrd="0" presId="urn:microsoft.com/office/officeart/2005/8/layout/orgChart1"/>
    <dgm:cxn modelId="{F829135E-0636-48CC-A2DD-EFA5E730F12E}" type="presOf" srcId="{7F245E15-9210-496A-BB56-A28CAA013F66}" destId="{1C161570-36D9-40AB-A280-35474DFC416C}" srcOrd="1" destOrd="0" presId="urn:microsoft.com/office/officeart/2005/8/layout/orgChart1"/>
    <dgm:cxn modelId="{5F38E141-F5ED-4BCD-A995-E70D5AEBA7F4}" srcId="{533C3A3B-F891-4B1B-A026-D6B996910D90}" destId="{4AFDE727-92BB-4459-AF8C-51238944BD41}" srcOrd="1" destOrd="0" parTransId="{5DB5BEEA-37D1-452B-ABC8-CCBE4A8D1402}" sibTransId="{0D0FE1DB-013A-47A2-8056-9402F9002094}"/>
    <dgm:cxn modelId="{87631765-953E-4E62-8F42-E3094E6C3D21}" type="presOf" srcId="{98076FE2-891B-41A9-B84B-BB0B56CCE33F}" destId="{B60F47C5-DFF8-48E9-8A1D-4F4A4CFA16A5}" srcOrd="0" destOrd="0" presId="urn:microsoft.com/office/officeart/2005/8/layout/orgChart1"/>
    <dgm:cxn modelId="{CF435345-60FD-4AEE-B84C-DD8A6D3079A8}" srcId="{42E9B681-1004-438F-ABB2-2A555CD2919B}" destId="{9E1F8D01-1C50-423D-9ED7-655BDAF17816}" srcOrd="2" destOrd="0" parTransId="{874D46DB-2971-4B4C-AF20-EED9FF7767E7}" sibTransId="{16C220C2-E65E-4D6A-91C0-170A2E35476A}"/>
    <dgm:cxn modelId="{A8739766-7E17-476B-B52A-66BE068A60C3}" type="presOf" srcId="{54D63F28-2929-4699-A1D2-283318242C12}" destId="{11DDAA14-B33D-44F6-968A-4369EB1D570E}" srcOrd="1" destOrd="0" presId="urn:microsoft.com/office/officeart/2005/8/layout/orgChart1"/>
    <dgm:cxn modelId="{42AD1F68-AAA6-4C6C-B7E6-754ED0FA7047}" type="presOf" srcId="{20BFACFD-6445-430B-8C1C-D5BA92904E71}" destId="{56EA7639-FB15-44BF-9C84-A8DB367B8AF0}" srcOrd="1" destOrd="0" presId="urn:microsoft.com/office/officeart/2005/8/layout/orgChart1"/>
    <dgm:cxn modelId="{BA74F36C-CD8C-4798-BD4D-87E7389951C0}" type="presOf" srcId="{42E9B681-1004-438F-ABB2-2A555CD2919B}" destId="{EF6274DC-5381-4B4F-B989-8EBD4ABA356A}" srcOrd="0" destOrd="0" presId="urn:microsoft.com/office/officeart/2005/8/layout/orgChart1"/>
    <dgm:cxn modelId="{B9B99351-A68C-453E-9452-F47DB2FB8CA0}" srcId="{533C3A3B-F891-4B1B-A026-D6B996910D90}" destId="{38389228-066B-453F-B157-720801069644}" srcOrd="2" destOrd="0" parTransId="{FA15113A-EE38-4B07-83A8-4CC61C3F6D23}" sibTransId="{87ABE059-8E41-406E-85B2-E49BD8D60FE2}"/>
    <dgm:cxn modelId="{A4975B52-797C-4B5A-B819-F4F1CCC8045F}" type="presOf" srcId="{B161AA62-6611-4C05-9A50-A48FF764B22F}" destId="{459C0037-5E10-4678-9030-9639FB429E0C}" srcOrd="0" destOrd="0" presId="urn:microsoft.com/office/officeart/2005/8/layout/orgChart1"/>
    <dgm:cxn modelId="{AE8D0353-89F9-43E9-BF50-53E7EB3B20DB}" type="presOf" srcId="{FB15ADB2-3F4B-46DE-BE31-1DBA4578F566}" destId="{03AE6F4E-45A1-4764-9BDA-ED75CD3C8BF8}" srcOrd="0" destOrd="0" presId="urn:microsoft.com/office/officeart/2005/8/layout/orgChart1"/>
    <dgm:cxn modelId="{F8880F56-83D2-460A-9CB1-7F7EDFE8D541}" srcId="{42E9B681-1004-438F-ABB2-2A555CD2919B}" destId="{20BFACFD-6445-430B-8C1C-D5BA92904E71}" srcOrd="0" destOrd="0" parTransId="{508ACB58-B3B6-47FA-A410-8E0D40817CCA}" sibTransId="{BF6A48DB-48DE-4D6E-B8E2-555EFF939E60}"/>
    <dgm:cxn modelId="{579C6977-C914-42B6-A0B4-EFBAA4296EFA}" type="presOf" srcId="{ADD30F27-A5CB-47F0-BFCE-AE3C9A12F31C}" destId="{B0397FCF-C709-411F-9432-13971003A313}" srcOrd="0" destOrd="0" presId="urn:microsoft.com/office/officeart/2005/8/layout/orgChart1"/>
    <dgm:cxn modelId="{ABB23978-B914-4314-BB67-69D5478FDC1A}" type="presOf" srcId="{037AA5A2-AE49-405F-9590-00023A00E36D}" destId="{FA73D982-6030-4C81-A44A-BE671623B0D1}" srcOrd="1" destOrd="0" presId="urn:microsoft.com/office/officeart/2005/8/layout/orgChart1"/>
    <dgm:cxn modelId="{7C14B958-6A41-4C41-BBF8-F29D2DBE7DA6}" type="presOf" srcId="{9E1F8D01-1C50-423D-9ED7-655BDAF17816}" destId="{DB33A53C-3D0A-495B-A8C4-6865EA8ABC56}" srcOrd="1" destOrd="0" presId="urn:microsoft.com/office/officeart/2005/8/layout/orgChart1"/>
    <dgm:cxn modelId="{3F491F79-0444-448E-BD80-2EDA78BC8DE2}" srcId="{740B1DD5-581E-4605-B14C-B41ACFB147AF}" destId="{42E9B681-1004-438F-ABB2-2A555CD2919B}" srcOrd="0" destOrd="0" parTransId="{BA3D1DC1-B77D-4A53-A4A9-A7B992AB64D6}" sibTransId="{1C573EB4-8678-46B9-99B1-AAF82D78BA97}"/>
    <dgm:cxn modelId="{49B0FA84-E97C-4539-BAE9-1E3A2EC304DA}" srcId="{FB15ADB2-3F4B-46DE-BE31-1DBA4578F566}" destId="{037AA5A2-AE49-405F-9590-00023A00E36D}" srcOrd="1" destOrd="0" parTransId="{30007721-CF61-4297-917C-62EF0AFBEE7D}" sibTransId="{2961AF3B-9816-48EE-A508-A09A80B16FE0}"/>
    <dgm:cxn modelId="{2ECC3187-69DD-4F62-BDEB-3ED161F383E7}" type="presOf" srcId="{AEB415F5-003F-4F8D-B2A2-C48D5E1A5160}" destId="{179130D4-3E39-450F-B504-FB74B34622DA}" srcOrd="1" destOrd="0" presId="urn:microsoft.com/office/officeart/2005/8/layout/orgChart1"/>
    <dgm:cxn modelId="{7A39CB88-302E-4EE7-BFF7-31EC69CBB5B1}" type="presOf" srcId="{9E1F8D01-1C50-423D-9ED7-655BDAF17816}" destId="{D1F3D907-5FE8-4541-807F-800B9DE7974D}" srcOrd="0" destOrd="0" presId="urn:microsoft.com/office/officeart/2005/8/layout/orgChart1"/>
    <dgm:cxn modelId="{9BF9988E-A676-4386-8F2B-8C65793B4C86}" type="presOf" srcId="{10EF5938-AE40-4D88-8E55-42C5B8515A9B}" destId="{709331FD-7959-46AE-849C-DE2971C1CDFB}" srcOrd="0" destOrd="0" presId="urn:microsoft.com/office/officeart/2005/8/layout/orgChart1"/>
    <dgm:cxn modelId="{FC35E48E-BB62-4016-B06F-81DD34A66DB0}" type="presOf" srcId="{4AFDE727-92BB-4459-AF8C-51238944BD41}" destId="{8FA7BB5E-0C26-440D-BE56-8F850B54DFAA}" srcOrd="1" destOrd="0" presId="urn:microsoft.com/office/officeart/2005/8/layout/orgChart1"/>
    <dgm:cxn modelId="{D4530C8F-4870-4183-AC9E-F68D8C0281BB}" type="presOf" srcId="{71F0234F-4CCC-4061-8EC0-CD5E31518756}" destId="{9DAB598D-53D0-4449-B9C2-194FD50C1DAB}" srcOrd="0" destOrd="0" presId="urn:microsoft.com/office/officeart/2005/8/layout/orgChart1"/>
    <dgm:cxn modelId="{B284B68F-9932-4603-B4F6-F2004AEA504F}" type="presOf" srcId="{874D46DB-2971-4B4C-AF20-EED9FF7767E7}" destId="{A05E6EF2-6601-4321-985C-63E7E2282B96}" srcOrd="0" destOrd="0" presId="urn:microsoft.com/office/officeart/2005/8/layout/orgChart1"/>
    <dgm:cxn modelId="{3CED6991-B69D-42B4-B1CF-7BD6E2BD0D12}" type="presOf" srcId="{A20FA63D-30B8-48AC-9B2B-283FDDDE4F2B}" destId="{E83E0C6C-A837-4252-A9C0-C1420342FB3A}" srcOrd="0" destOrd="0" presId="urn:microsoft.com/office/officeart/2005/8/layout/orgChart1"/>
    <dgm:cxn modelId="{1DCBA394-4A72-4571-A822-D2B74567AE03}" srcId="{42E9B681-1004-438F-ABB2-2A555CD2919B}" destId="{533C3A3B-F891-4B1B-A026-D6B996910D90}" srcOrd="1" destOrd="0" parTransId="{8A670C60-7A0B-4363-A753-F6E6E0F321EA}" sibTransId="{FCEC0E79-5B57-4704-B47C-E82165A9EA19}"/>
    <dgm:cxn modelId="{7D20C897-80EC-4E1D-9C85-DC5645E87E2E}" type="presOf" srcId="{037AA5A2-AE49-405F-9590-00023A00E36D}" destId="{9771DFEE-2F8E-489C-90AC-A6D3CEE0B689}" srcOrd="0" destOrd="0" presId="urn:microsoft.com/office/officeart/2005/8/layout/orgChart1"/>
    <dgm:cxn modelId="{BEAB039B-7506-4C1D-907F-DED00167F619}" type="presOf" srcId="{753F5A60-0847-4895-928E-B6F1999C485A}" destId="{BA878758-D642-43CE-8168-206B460CBAAD}" srcOrd="0" destOrd="0" presId="urn:microsoft.com/office/officeart/2005/8/layout/orgChart1"/>
    <dgm:cxn modelId="{52A3B89C-8AE6-414D-8D77-1C9EBE96D9EB}" type="presOf" srcId="{533C3A3B-F891-4B1B-A026-D6B996910D90}" destId="{8B597F39-6DB3-4B3E-AC7A-11A9C671AA5A}" srcOrd="0" destOrd="0" presId="urn:microsoft.com/office/officeart/2005/8/layout/orgChart1"/>
    <dgm:cxn modelId="{6007669D-BF1C-4BF0-8401-51337BA76E1F}" srcId="{20BFACFD-6445-430B-8C1C-D5BA92904E71}" destId="{B161AA62-6611-4C05-9A50-A48FF764B22F}" srcOrd="2" destOrd="0" parTransId="{10EF5938-AE40-4D88-8E55-42C5B8515A9B}" sibTransId="{64165A89-60ED-4DCF-BAD9-0D5A27AF89B1}"/>
    <dgm:cxn modelId="{E593E49E-01F3-45FD-BEAF-8E3BC565894C}" type="presOf" srcId="{ADD30F27-A5CB-47F0-BFCE-AE3C9A12F31C}" destId="{5FE6D7B4-57C1-4698-93D9-3A29F4D8C7A1}" srcOrd="1" destOrd="0" presId="urn:microsoft.com/office/officeart/2005/8/layout/orgChart1"/>
    <dgm:cxn modelId="{95B92AA2-8713-430F-B443-1E7E24E91052}" type="presOf" srcId="{D192B706-CE4A-4237-8630-FF7FEC5010BB}" destId="{DE6BBE8B-FD79-44EB-B0EC-37803D8ED39F}" srcOrd="0" destOrd="0" presId="urn:microsoft.com/office/officeart/2005/8/layout/orgChart1"/>
    <dgm:cxn modelId="{57E80CA4-1936-49F5-98B3-11E1F9DD2C16}" srcId="{FB15ADB2-3F4B-46DE-BE31-1DBA4578F566}" destId="{AEB415F5-003F-4F8D-B2A2-C48D5E1A5160}" srcOrd="0" destOrd="0" parTransId="{753F5A60-0847-4895-928E-B6F1999C485A}" sibTransId="{6F0F2BD9-4928-4019-9F69-2910DEE6FA78}"/>
    <dgm:cxn modelId="{748B7BA9-3F63-4C0F-9DDC-CD3FA2CE54F3}" type="presOf" srcId="{4AFDE727-92BB-4459-AF8C-51238944BD41}" destId="{7C858CCB-EAA9-4D6E-94C2-D71E709DF6E7}" srcOrd="0" destOrd="0" presId="urn:microsoft.com/office/officeart/2005/8/layout/orgChart1"/>
    <dgm:cxn modelId="{D6192CAA-B0DA-4D9D-8D30-5110193DC0EE}" type="presOf" srcId="{FF273A3D-8942-455F-9971-10D4AAE69C8B}" destId="{383880BD-DBBA-4401-9046-0838BCC8041C}" srcOrd="1" destOrd="0" presId="urn:microsoft.com/office/officeart/2005/8/layout/orgChart1"/>
    <dgm:cxn modelId="{943777AB-C8DF-4916-B866-20BA1C2E217F}" srcId="{20BFACFD-6445-430B-8C1C-D5BA92904E71}" destId="{ADD30F27-A5CB-47F0-BFCE-AE3C9A12F31C}" srcOrd="0" destOrd="0" parTransId="{6930D795-2F87-42A4-BEDF-D58800155ED5}" sibTransId="{C4AA68ED-D3E7-4E1C-BDF3-3EA426FDD8D5}"/>
    <dgm:cxn modelId="{D5EBA8AE-BEE6-41C3-B954-165653609008}" type="presOf" srcId="{544389E9-A377-4DD2-9A1D-E3BFE9583262}" destId="{E6048828-9B9F-4515-97F6-5B5814A00AD6}" srcOrd="0" destOrd="0" presId="urn:microsoft.com/office/officeart/2005/8/layout/orgChart1"/>
    <dgm:cxn modelId="{FE505EC0-334E-4108-A10D-089B238966F3}" type="presOf" srcId="{42E9B681-1004-438F-ABB2-2A555CD2919B}" destId="{560FC9AA-49C6-4866-B1AE-CAC3408F342A}" srcOrd="1" destOrd="0" presId="urn:microsoft.com/office/officeart/2005/8/layout/orgChart1"/>
    <dgm:cxn modelId="{A7E8A6CA-77AA-4047-A8E0-013BD78F1642}" type="presOf" srcId="{54D63F28-2929-4699-A1D2-283318242C12}" destId="{45866B5B-6ABF-4E4B-B77D-C1FC5B0A7C3E}" srcOrd="0" destOrd="0" presId="urn:microsoft.com/office/officeart/2005/8/layout/orgChart1"/>
    <dgm:cxn modelId="{D42D0CE2-4004-4BE5-8C71-92C86D4DEBBE}" srcId="{533C3A3B-F891-4B1B-A026-D6B996910D90}" destId="{FF273A3D-8942-455F-9971-10D4AAE69C8B}" srcOrd="0" destOrd="0" parTransId="{A20FA63D-30B8-48AC-9B2B-283FDDDE4F2B}" sibTransId="{593A341C-6492-4B3F-9061-FDB7000FD531}"/>
    <dgm:cxn modelId="{B56FDEE2-28BC-456C-8FFC-7B01088E3F7F}" type="presOf" srcId="{5DB5BEEA-37D1-452B-ABC8-CCBE4A8D1402}" destId="{DD9F22B3-EA87-4374-9760-F2489FEF5775}" srcOrd="0" destOrd="0" presId="urn:microsoft.com/office/officeart/2005/8/layout/orgChart1"/>
    <dgm:cxn modelId="{27FA5AEC-43C1-4B49-8BE1-E31E110F865F}" type="presOf" srcId="{122F00E1-9F83-4000-A4B3-8684E6F739A8}" destId="{73772D51-C45E-40C4-8EC5-86B2F9087BF4}" srcOrd="0" destOrd="0" presId="urn:microsoft.com/office/officeart/2005/8/layout/orgChart1"/>
    <dgm:cxn modelId="{864A9BEF-281E-4BA9-836C-5AB00090447C}" srcId="{9E1F8D01-1C50-423D-9ED7-655BDAF17816}" destId="{D192B706-CE4A-4237-8630-FF7FEC5010BB}" srcOrd="2" destOrd="0" parTransId="{122F00E1-9F83-4000-A4B3-8684E6F739A8}" sibTransId="{836CCAF3-0C5E-48D2-9942-7A52E3F96F1B}"/>
    <dgm:cxn modelId="{48F871F0-5775-466C-B51D-921D7BD8F51C}" type="presOf" srcId="{38389228-066B-453F-B157-720801069644}" destId="{7C6297CA-29CE-4B86-B33B-4C8A0E663B5B}" srcOrd="1" destOrd="0" presId="urn:microsoft.com/office/officeart/2005/8/layout/orgChart1"/>
    <dgm:cxn modelId="{BF2699F1-A52F-4160-894A-5B81423D4245}" type="presOf" srcId="{508ACB58-B3B6-47FA-A410-8E0D40817CCA}" destId="{9777128A-C801-410A-A6AC-913C5EBF97F6}" srcOrd="0" destOrd="0" presId="urn:microsoft.com/office/officeart/2005/8/layout/orgChart1"/>
    <dgm:cxn modelId="{7AB458F2-38B0-48A0-A766-9D900B21D4D3}" type="presOf" srcId="{B161AA62-6611-4C05-9A50-A48FF764B22F}" destId="{D33CEFEC-7A98-47AA-9EB4-2A8CC6414526}" srcOrd="1" destOrd="0" presId="urn:microsoft.com/office/officeart/2005/8/layout/orgChart1"/>
    <dgm:cxn modelId="{F5B875F5-822E-4DE1-AE8F-0BF15100581A}" type="presOf" srcId="{FB15ADB2-3F4B-46DE-BE31-1DBA4578F566}" destId="{F1973A37-171A-4581-9A1F-E01CA41234AE}" srcOrd="1" destOrd="0" presId="urn:microsoft.com/office/officeart/2005/8/layout/orgChart1"/>
    <dgm:cxn modelId="{06776C93-8D38-4D04-9056-90A2C82782FB}" type="presParOf" srcId="{2C7607C3-EED0-4ED9-9B89-8E8264CE2438}" destId="{CE1BE2A3-A01A-42A6-A5DC-ECD279F802C9}" srcOrd="0" destOrd="0" presId="urn:microsoft.com/office/officeart/2005/8/layout/orgChart1"/>
    <dgm:cxn modelId="{3310D65B-105A-43E7-97F5-21B1826F986B}" type="presParOf" srcId="{CE1BE2A3-A01A-42A6-A5DC-ECD279F802C9}" destId="{C8B0A3B0-1567-4350-938D-57599F9A55AE}" srcOrd="0" destOrd="0" presId="urn:microsoft.com/office/officeart/2005/8/layout/orgChart1"/>
    <dgm:cxn modelId="{37F6D4BC-4933-4F76-BDF0-0F26AB9EFBBD}" type="presParOf" srcId="{C8B0A3B0-1567-4350-938D-57599F9A55AE}" destId="{EF6274DC-5381-4B4F-B989-8EBD4ABA356A}" srcOrd="0" destOrd="0" presId="urn:microsoft.com/office/officeart/2005/8/layout/orgChart1"/>
    <dgm:cxn modelId="{A0F570FE-749F-47B4-B980-2ECBD8852DC7}" type="presParOf" srcId="{C8B0A3B0-1567-4350-938D-57599F9A55AE}" destId="{560FC9AA-49C6-4866-B1AE-CAC3408F342A}" srcOrd="1" destOrd="0" presId="urn:microsoft.com/office/officeart/2005/8/layout/orgChart1"/>
    <dgm:cxn modelId="{711B6B6A-A7E6-49AA-9FAD-397813306EF3}" type="presParOf" srcId="{CE1BE2A3-A01A-42A6-A5DC-ECD279F802C9}" destId="{B7D1F84D-9119-4641-AB08-C7BABABA847C}" srcOrd="1" destOrd="0" presId="urn:microsoft.com/office/officeart/2005/8/layout/orgChart1"/>
    <dgm:cxn modelId="{BA11D38B-324D-4543-93E0-2472BCAEB711}" type="presParOf" srcId="{B7D1F84D-9119-4641-AB08-C7BABABA847C}" destId="{9777128A-C801-410A-A6AC-913C5EBF97F6}" srcOrd="0" destOrd="0" presId="urn:microsoft.com/office/officeart/2005/8/layout/orgChart1"/>
    <dgm:cxn modelId="{B0EE5A83-95CD-4051-9DF8-A5FC1E4C1250}" type="presParOf" srcId="{B7D1F84D-9119-4641-AB08-C7BABABA847C}" destId="{81EECF25-DA4D-4B80-806E-88DA1BEA6D33}" srcOrd="1" destOrd="0" presId="urn:microsoft.com/office/officeart/2005/8/layout/orgChart1"/>
    <dgm:cxn modelId="{31E52D49-FD0C-44B3-B83E-D49BC599A1C6}" type="presParOf" srcId="{81EECF25-DA4D-4B80-806E-88DA1BEA6D33}" destId="{7562B438-5017-4A7E-891D-B0CBBDB5095C}" srcOrd="0" destOrd="0" presId="urn:microsoft.com/office/officeart/2005/8/layout/orgChart1"/>
    <dgm:cxn modelId="{84C35891-1A64-4A5E-B5FA-29C2E8F47F81}" type="presParOf" srcId="{7562B438-5017-4A7E-891D-B0CBBDB5095C}" destId="{9E377D51-7AAC-4B9F-AB85-61A586B164D9}" srcOrd="0" destOrd="0" presId="urn:microsoft.com/office/officeart/2005/8/layout/orgChart1"/>
    <dgm:cxn modelId="{A79AC0E4-A042-41FF-813F-7F9959869FDA}" type="presParOf" srcId="{7562B438-5017-4A7E-891D-B0CBBDB5095C}" destId="{56EA7639-FB15-44BF-9C84-A8DB367B8AF0}" srcOrd="1" destOrd="0" presId="urn:microsoft.com/office/officeart/2005/8/layout/orgChart1"/>
    <dgm:cxn modelId="{4623787D-28C9-4174-8AC0-A27FAFEA7314}" type="presParOf" srcId="{81EECF25-DA4D-4B80-806E-88DA1BEA6D33}" destId="{09661DB4-E811-4048-867F-BB3EE1A97AE0}" srcOrd="1" destOrd="0" presId="urn:microsoft.com/office/officeart/2005/8/layout/orgChart1"/>
    <dgm:cxn modelId="{44878469-A90D-4064-94F4-F0ACF0193EC7}" type="presParOf" srcId="{09661DB4-E811-4048-867F-BB3EE1A97AE0}" destId="{7605A53C-416A-439C-B57B-B1D358C702D2}" srcOrd="0" destOrd="0" presId="urn:microsoft.com/office/officeart/2005/8/layout/orgChart1"/>
    <dgm:cxn modelId="{E2916C67-D3F2-46B3-AC7C-91A59E366D79}" type="presParOf" srcId="{09661DB4-E811-4048-867F-BB3EE1A97AE0}" destId="{9F47D8C6-0188-4414-9267-8287B160D0D5}" srcOrd="1" destOrd="0" presId="urn:microsoft.com/office/officeart/2005/8/layout/orgChart1"/>
    <dgm:cxn modelId="{A96C1D0E-F2CE-4943-BEC5-6AC55EC4979D}" type="presParOf" srcId="{9F47D8C6-0188-4414-9267-8287B160D0D5}" destId="{200F3DFA-B115-46A6-AC57-F9137AADFBF0}" srcOrd="0" destOrd="0" presId="urn:microsoft.com/office/officeart/2005/8/layout/orgChart1"/>
    <dgm:cxn modelId="{0120854F-1BBB-4E5A-A5A7-5D6E828672AA}" type="presParOf" srcId="{200F3DFA-B115-46A6-AC57-F9137AADFBF0}" destId="{B0397FCF-C709-411F-9432-13971003A313}" srcOrd="0" destOrd="0" presId="urn:microsoft.com/office/officeart/2005/8/layout/orgChart1"/>
    <dgm:cxn modelId="{4EB9430B-ED98-475F-89A2-8B67E061BC89}" type="presParOf" srcId="{200F3DFA-B115-46A6-AC57-F9137AADFBF0}" destId="{5FE6D7B4-57C1-4698-93D9-3A29F4D8C7A1}" srcOrd="1" destOrd="0" presId="urn:microsoft.com/office/officeart/2005/8/layout/orgChart1"/>
    <dgm:cxn modelId="{0906BB84-5778-4E30-993B-660959282DD1}" type="presParOf" srcId="{9F47D8C6-0188-4414-9267-8287B160D0D5}" destId="{E483D009-EFB4-470A-985F-117F9EEE2FE6}" srcOrd="1" destOrd="0" presId="urn:microsoft.com/office/officeart/2005/8/layout/orgChart1"/>
    <dgm:cxn modelId="{48284234-1841-4C7A-B731-8C9507FFDB70}" type="presParOf" srcId="{9F47D8C6-0188-4414-9267-8287B160D0D5}" destId="{40174380-5F34-4707-922B-9708083CD80C}" srcOrd="2" destOrd="0" presId="urn:microsoft.com/office/officeart/2005/8/layout/orgChart1"/>
    <dgm:cxn modelId="{E7273D0E-8055-4E5E-8980-F4C62B7A630A}" type="presParOf" srcId="{09661DB4-E811-4048-867F-BB3EE1A97AE0}" destId="{8B4969CD-4796-4E67-911B-314AFC1EF2C2}" srcOrd="2" destOrd="0" presId="urn:microsoft.com/office/officeart/2005/8/layout/orgChart1"/>
    <dgm:cxn modelId="{D4A7869F-63A4-4522-9731-CAA530C994EA}" type="presParOf" srcId="{09661DB4-E811-4048-867F-BB3EE1A97AE0}" destId="{16539799-99EC-4427-8FC8-4A13BE3FFDFF}" srcOrd="3" destOrd="0" presId="urn:microsoft.com/office/officeart/2005/8/layout/orgChart1"/>
    <dgm:cxn modelId="{D5F38D98-729B-4AC7-A88C-D49E33602223}" type="presParOf" srcId="{16539799-99EC-4427-8FC8-4A13BE3FFDFF}" destId="{9AD389BA-42CD-47D3-931D-4B99F792027C}" srcOrd="0" destOrd="0" presId="urn:microsoft.com/office/officeart/2005/8/layout/orgChart1"/>
    <dgm:cxn modelId="{2DC9BFBF-E80F-4896-8D39-8CA5DE0C843E}" type="presParOf" srcId="{9AD389BA-42CD-47D3-931D-4B99F792027C}" destId="{3E3576C7-711A-4909-88ED-B4410070F0CC}" srcOrd="0" destOrd="0" presId="urn:microsoft.com/office/officeart/2005/8/layout/orgChart1"/>
    <dgm:cxn modelId="{0E34047F-CE0C-442F-BC28-7F5ED5DE042B}" type="presParOf" srcId="{9AD389BA-42CD-47D3-931D-4B99F792027C}" destId="{40E4380A-7853-4B36-BC68-3DBB8D1AFAA1}" srcOrd="1" destOrd="0" presId="urn:microsoft.com/office/officeart/2005/8/layout/orgChart1"/>
    <dgm:cxn modelId="{F6C75D89-5EBE-407A-AC8C-510803AEEE2C}" type="presParOf" srcId="{16539799-99EC-4427-8FC8-4A13BE3FFDFF}" destId="{EAE6D361-2956-4754-9300-B75100B5DCAB}" srcOrd="1" destOrd="0" presId="urn:microsoft.com/office/officeart/2005/8/layout/orgChart1"/>
    <dgm:cxn modelId="{325672E4-30F6-4177-8E88-9EFD4F1E4860}" type="presParOf" srcId="{16539799-99EC-4427-8FC8-4A13BE3FFDFF}" destId="{18D8368E-9853-4A89-9384-26FC05287A94}" srcOrd="2" destOrd="0" presId="urn:microsoft.com/office/officeart/2005/8/layout/orgChart1"/>
    <dgm:cxn modelId="{39CC56F0-AB3E-498F-9F0D-820CDF38D928}" type="presParOf" srcId="{09661DB4-E811-4048-867F-BB3EE1A97AE0}" destId="{709331FD-7959-46AE-849C-DE2971C1CDFB}" srcOrd="4" destOrd="0" presId="urn:microsoft.com/office/officeart/2005/8/layout/orgChart1"/>
    <dgm:cxn modelId="{9D2C57B4-CAC3-49A3-8C7A-9F1F0A9D1658}" type="presParOf" srcId="{09661DB4-E811-4048-867F-BB3EE1A97AE0}" destId="{119F4EEF-6D6E-4DDA-8985-A7B85AB2B948}" srcOrd="5" destOrd="0" presId="urn:microsoft.com/office/officeart/2005/8/layout/orgChart1"/>
    <dgm:cxn modelId="{8EC8D7B7-69B9-4D54-857E-DE04BFF57648}" type="presParOf" srcId="{119F4EEF-6D6E-4DDA-8985-A7B85AB2B948}" destId="{B674A046-3B65-4E85-84CB-24BD6487EB6A}" srcOrd="0" destOrd="0" presId="urn:microsoft.com/office/officeart/2005/8/layout/orgChart1"/>
    <dgm:cxn modelId="{356104BD-A7E7-4B40-B8C7-E63C760AEF64}" type="presParOf" srcId="{B674A046-3B65-4E85-84CB-24BD6487EB6A}" destId="{459C0037-5E10-4678-9030-9639FB429E0C}" srcOrd="0" destOrd="0" presId="urn:microsoft.com/office/officeart/2005/8/layout/orgChart1"/>
    <dgm:cxn modelId="{CF4C214A-D45C-47B8-BE41-F015CF0FF2B8}" type="presParOf" srcId="{B674A046-3B65-4E85-84CB-24BD6487EB6A}" destId="{D33CEFEC-7A98-47AA-9EB4-2A8CC6414526}" srcOrd="1" destOrd="0" presId="urn:microsoft.com/office/officeart/2005/8/layout/orgChart1"/>
    <dgm:cxn modelId="{D93E36FD-380F-433E-817F-7F973D3011EC}" type="presParOf" srcId="{119F4EEF-6D6E-4DDA-8985-A7B85AB2B948}" destId="{8C9585A1-9DF6-4F0E-AAAB-D74E6A6CA2F2}" srcOrd="1" destOrd="0" presId="urn:microsoft.com/office/officeart/2005/8/layout/orgChart1"/>
    <dgm:cxn modelId="{913275C2-A988-465C-B033-9137D71EE9DE}" type="presParOf" srcId="{119F4EEF-6D6E-4DDA-8985-A7B85AB2B948}" destId="{B4C463E5-6E94-44FD-B130-22C48E586EBF}" srcOrd="2" destOrd="0" presId="urn:microsoft.com/office/officeart/2005/8/layout/orgChart1"/>
    <dgm:cxn modelId="{7D14AAFD-6DB2-456F-84C7-FB3121398546}" type="presParOf" srcId="{81EECF25-DA4D-4B80-806E-88DA1BEA6D33}" destId="{89FDF431-F503-4C3A-BC54-3CF0134540AE}" srcOrd="2" destOrd="0" presId="urn:microsoft.com/office/officeart/2005/8/layout/orgChart1"/>
    <dgm:cxn modelId="{6A0E0364-1159-4A1A-8C86-53BA3A5A1FC0}" type="presParOf" srcId="{B7D1F84D-9119-4641-AB08-C7BABABA847C}" destId="{6BF85606-AED3-424C-AF02-8F6CF16C9E3E}" srcOrd="2" destOrd="0" presId="urn:microsoft.com/office/officeart/2005/8/layout/orgChart1"/>
    <dgm:cxn modelId="{706C8382-CB52-4F9D-8316-75825EEA0629}" type="presParOf" srcId="{B7D1F84D-9119-4641-AB08-C7BABABA847C}" destId="{95AAA96D-9DC2-43A4-96FC-31B9CDBA6BF0}" srcOrd="3" destOrd="0" presId="urn:microsoft.com/office/officeart/2005/8/layout/orgChart1"/>
    <dgm:cxn modelId="{231D910F-E8EE-404B-8AB5-EA9307B8CBBB}" type="presParOf" srcId="{95AAA96D-9DC2-43A4-96FC-31B9CDBA6BF0}" destId="{1399C218-89D1-4509-B66D-53A68F5B505A}" srcOrd="0" destOrd="0" presId="urn:microsoft.com/office/officeart/2005/8/layout/orgChart1"/>
    <dgm:cxn modelId="{BF08BB65-CC91-44D0-9182-99B4800FE5AE}" type="presParOf" srcId="{1399C218-89D1-4509-B66D-53A68F5B505A}" destId="{8B597F39-6DB3-4B3E-AC7A-11A9C671AA5A}" srcOrd="0" destOrd="0" presId="urn:microsoft.com/office/officeart/2005/8/layout/orgChart1"/>
    <dgm:cxn modelId="{A1E2193B-6999-41C2-AE99-9ECC98A2B359}" type="presParOf" srcId="{1399C218-89D1-4509-B66D-53A68F5B505A}" destId="{B43ACFD5-556B-47FC-9334-CF0A474B3879}" srcOrd="1" destOrd="0" presId="urn:microsoft.com/office/officeart/2005/8/layout/orgChart1"/>
    <dgm:cxn modelId="{4AE6DC91-5671-4A2F-AA34-5D28BA3467A0}" type="presParOf" srcId="{95AAA96D-9DC2-43A4-96FC-31B9CDBA6BF0}" destId="{E11DB87E-20C5-4C64-BF5C-6B20AA8B2EFB}" srcOrd="1" destOrd="0" presId="urn:microsoft.com/office/officeart/2005/8/layout/orgChart1"/>
    <dgm:cxn modelId="{00C89BC7-C20E-4B75-844F-9940F3A445D3}" type="presParOf" srcId="{E11DB87E-20C5-4C64-BF5C-6B20AA8B2EFB}" destId="{E83E0C6C-A837-4252-A9C0-C1420342FB3A}" srcOrd="0" destOrd="0" presId="urn:microsoft.com/office/officeart/2005/8/layout/orgChart1"/>
    <dgm:cxn modelId="{5F0F33EA-661E-4B96-B70C-A61621CB04DC}" type="presParOf" srcId="{E11DB87E-20C5-4C64-BF5C-6B20AA8B2EFB}" destId="{1ECC5496-2E10-43EE-B0EA-860F04D5A9F1}" srcOrd="1" destOrd="0" presId="urn:microsoft.com/office/officeart/2005/8/layout/orgChart1"/>
    <dgm:cxn modelId="{2E324C36-0CC5-4DC9-88ED-F8B7ACCC57B7}" type="presParOf" srcId="{1ECC5496-2E10-43EE-B0EA-860F04D5A9F1}" destId="{845B6D5F-27F3-49A1-83DF-E6D30EE833C4}" srcOrd="0" destOrd="0" presId="urn:microsoft.com/office/officeart/2005/8/layout/orgChart1"/>
    <dgm:cxn modelId="{56FD5C2B-7531-40B4-AFD3-19DF8A2A7667}" type="presParOf" srcId="{845B6D5F-27F3-49A1-83DF-E6D30EE833C4}" destId="{134CE04F-D85E-4EE2-BC37-8424D660E35D}" srcOrd="0" destOrd="0" presId="urn:microsoft.com/office/officeart/2005/8/layout/orgChart1"/>
    <dgm:cxn modelId="{1D216793-91F4-4BB4-864C-FC6B2CFEF4C1}" type="presParOf" srcId="{845B6D5F-27F3-49A1-83DF-E6D30EE833C4}" destId="{383880BD-DBBA-4401-9046-0838BCC8041C}" srcOrd="1" destOrd="0" presId="urn:microsoft.com/office/officeart/2005/8/layout/orgChart1"/>
    <dgm:cxn modelId="{584B6D19-2113-49E0-8BDC-AAA2C8C85500}" type="presParOf" srcId="{1ECC5496-2E10-43EE-B0EA-860F04D5A9F1}" destId="{A41A2C07-BC43-4986-8832-302D82A22C7B}" srcOrd="1" destOrd="0" presId="urn:microsoft.com/office/officeart/2005/8/layout/orgChart1"/>
    <dgm:cxn modelId="{13F196F4-506B-4C3F-8B3E-7CBA66FD5DD7}" type="presParOf" srcId="{1ECC5496-2E10-43EE-B0EA-860F04D5A9F1}" destId="{3DA324A5-8CE2-49D9-AAA3-039F124705B5}" srcOrd="2" destOrd="0" presId="urn:microsoft.com/office/officeart/2005/8/layout/orgChart1"/>
    <dgm:cxn modelId="{837291A6-A6DA-4750-947B-B38B4CCAD6BE}" type="presParOf" srcId="{E11DB87E-20C5-4C64-BF5C-6B20AA8B2EFB}" destId="{DD9F22B3-EA87-4374-9760-F2489FEF5775}" srcOrd="2" destOrd="0" presId="urn:microsoft.com/office/officeart/2005/8/layout/orgChart1"/>
    <dgm:cxn modelId="{9AEA45C7-05C3-44C3-9677-C22FDF00E711}" type="presParOf" srcId="{E11DB87E-20C5-4C64-BF5C-6B20AA8B2EFB}" destId="{4F12E041-A908-4706-8A09-45FABBDB2DA6}" srcOrd="3" destOrd="0" presId="urn:microsoft.com/office/officeart/2005/8/layout/orgChart1"/>
    <dgm:cxn modelId="{F660361B-1B20-454B-BF31-039210122AD6}" type="presParOf" srcId="{4F12E041-A908-4706-8A09-45FABBDB2DA6}" destId="{C759E724-2F8A-4378-9775-A4858BCF2639}" srcOrd="0" destOrd="0" presId="urn:microsoft.com/office/officeart/2005/8/layout/orgChart1"/>
    <dgm:cxn modelId="{B651F694-D540-4990-B558-96FEB57E50BD}" type="presParOf" srcId="{C759E724-2F8A-4378-9775-A4858BCF2639}" destId="{7C858CCB-EAA9-4D6E-94C2-D71E709DF6E7}" srcOrd="0" destOrd="0" presId="urn:microsoft.com/office/officeart/2005/8/layout/orgChart1"/>
    <dgm:cxn modelId="{D5E10BBA-573D-439A-9F30-4F502BD3C08B}" type="presParOf" srcId="{C759E724-2F8A-4378-9775-A4858BCF2639}" destId="{8FA7BB5E-0C26-440D-BE56-8F850B54DFAA}" srcOrd="1" destOrd="0" presId="urn:microsoft.com/office/officeart/2005/8/layout/orgChart1"/>
    <dgm:cxn modelId="{FB74C80E-D2A0-4E06-952B-6E9491C276FC}" type="presParOf" srcId="{4F12E041-A908-4706-8A09-45FABBDB2DA6}" destId="{33DCC1E8-87FC-4C56-8C00-B82C9FE81574}" srcOrd="1" destOrd="0" presId="urn:microsoft.com/office/officeart/2005/8/layout/orgChart1"/>
    <dgm:cxn modelId="{E78F9A16-C6F6-43C7-ADC5-FFFF574DCAE6}" type="presParOf" srcId="{4F12E041-A908-4706-8A09-45FABBDB2DA6}" destId="{06D5AEF4-B438-4797-9206-EFD61E7F36A4}" srcOrd="2" destOrd="0" presId="urn:microsoft.com/office/officeart/2005/8/layout/orgChart1"/>
    <dgm:cxn modelId="{AA5BAD09-65F6-4C47-9BAD-E4C8FFAA24D0}" type="presParOf" srcId="{E11DB87E-20C5-4C64-BF5C-6B20AA8B2EFB}" destId="{18A5BDF6-939B-4CE9-AE1E-863C73C0E8CF}" srcOrd="4" destOrd="0" presId="urn:microsoft.com/office/officeart/2005/8/layout/orgChart1"/>
    <dgm:cxn modelId="{9D6B1526-64F4-4EAE-8317-291577E84805}" type="presParOf" srcId="{E11DB87E-20C5-4C64-BF5C-6B20AA8B2EFB}" destId="{83A3F439-08DB-4CE4-8986-0E9A2E38FF2A}" srcOrd="5" destOrd="0" presId="urn:microsoft.com/office/officeart/2005/8/layout/orgChart1"/>
    <dgm:cxn modelId="{40F4696E-81BD-4259-BB95-02B8BEE8850D}" type="presParOf" srcId="{83A3F439-08DB-4CE4-8986-0E9A2E38FF2A}" destId="{47393012-6E2C-484C-9A48-05621548AA8C}" srcOrd="0" destOrd="0" presId="urn:microsoft.com/office/officeart/2005/8/layout/orgChart1"/>
    <dgm:cxn modelId="{C7878F6C-215B-4FB2-9165-F324751BE6E0}" type="presParOf" srcId="{47393012-6E2C-484C-9A48-05621548AA8C}" destId="{1E846C4C-F44B-4E76-8C6C-67372294C6D0}" srcOrd="0" destOrd="0" presId="urn:microsoft.com/office/officeart/2005/8/layout/orgChart1"/>
    <dgm:cxn modelId="{1C978CB7-0A21-4442-970B-618AC8499638}" type="presParOf" srcId="{47393012-6E2C-484C-9A48-05621548AA8C}" destId="{7C6297CA-29CE-4B86-B33B-4C8A0E663B5B}" srcOrd="1" destOrd="0" presId="urn:microsoft.com/office/officeart/2005/8/layout/orgChart1"/>
    <dgm:cxn modelId="{FB281677-EDC3-4D26-A44F-406B969F190E}" type="presParOf" srcId="{83A3F439-08DB-4CE4-8986-0E9A2E38FF2A}" destId="{3F4AA0E2-20BA-4F92-81C0-D7A2DCDF33ED}" srcOrd="1" destOrd="0" presId="urn:microsoft.com/office/officeart/2005/8/layout/orgChart1"/>
    <dgm:cxn modelId="{BA161D8C-F3CB-43D4-8A08-87DD059F9593}" type="presParOf" srcId="{83A3F439-08DB-4CE4-8986-0E9A2E38FF2A}" destId="{4C6AE90E-34B0-41DA-8199-25FE2A0B4B46}" srcOrd="2" destOrd="0" presId="urn:microsoft.com/office/officeart/2005/8/layout/orgChart1"/>
    <dgm:cxn modelId="{C5948E69-427A-4593-9BCF-777092D6BC2B}" type="presParOf" srcId="{95AAA96D-9DC2-43A4-96FC-31B9CDBA6BF0}" destId="{4B75F574-29A6-4392-A55B-E2C80D2C7AFB}" srcOrd="2" destOrd="0" presId="urn:microsoft.com/office/officeart/2005/8/layout/orgChart1"/>
    <dgm:cxn modelId="{BC95D61A-7B0D-4C77-AD31-72FD329692E6}" type="presParOf" srcId="{B7D1F84D-9119-4641-AB08-C7BABABA847C}" destId="{A05E6EF2-6601-4321-985C-63E7E2282B96}" srcOrd="4" destOrd="0" presId="urn:microsoft.com/office/officeart/2005/8/layout/orgChart1"/>
    <dgm:cxn modelId="{0A290E0F-BD4F-4639-9B9A-C32545D82CF6}" type="presParOf" srcId="{B7D1F84D-9119-4641-AB08-C7BABABA847C}" destId="{DE8AA802-22B4-469E-8D31-8FF7E0759911}" srcOrd="5" destOrd="0" presId="urn:microsoft.com/office/officeart/2005/8/layout/orgChart1"/>
    <dgm:cxn modelId="{5448FF2D-D3F2-4D78-9562-48AC210B3F7D}" type="presParOf" srcId="{DE8AA802-22B4-469E-8D31-8FF7E0759911}" destId="{3A925392-3BED-457E-8C05-5F0871749F24}" srcOrd="0" destOrd="0" presId="urn:microsoft.com/office/officeart/2005/8/layout/orgChart1"/>
    <dgm:cxn modelId="{85198050-A300-4512-97DD-415BD67CD6C7}" type="presParOf" srcId="{3A925392-3BED-457E-8C05-5F0871749F24}" destId="{D1F3D907-5FE8-4541-807F-800B9DE7974D}" srcOrd="0" destOrd="0" presId="urn:microsoft.com/office/officeart/2005/8/layout/orgChart1"/>
    <dgm:cxn modelId="{31A57958-0A7C-4DFC-8C9B-6E83DEEC4E8C}" type="presParOf" srcId="{3A925392-3BED-457E-8C05-5F0871749F24}" destId="{DB33A53C-3D0A-495B-A8C4-6865EA8ABC56}" srcOrd="1" destOrd="0" presId="urn:microsoft.com/office/officeart/2005/8/layout/orgChart1"/>
    <dgm:cxn modelId="{BFAD820D-088D-42B9-9D39-4173C8BF3EE2}" type="presParOf" srcId="{DE8AA802-22B4-469E-8D31-8FF7E0759911}" destId="{9344900A-DEA4-4B3B-AFDD-0BC3406BDA4F}" srcOrd="1" destOrd="0" presId="urn:microsoft.com/office/officeart/2005/8/layout/orgChart1"/>
    <dgm:cxn modelId="{2B94FF93-0E75-44AD-8931-19FFCAD50DBA}" type="presParOf" srcId="{9344900A-DEA4-4B3B-AFDD-0BC3406BDA4F}" destId="{9DAB598D-53D0-4449-B9C2-194FD50C1DAB}" srcOrd="0" destOrd="0" presId="urn:microsoft.com/office/officeart/2005/8/layout/orgChart1"/>
    <dgm:cxn modelId="{AB9F9874-75E4-408A-9BED-57E31C159BAB}" type="presParOf" srcId="{9344900A-DEA4-4B3B-AFDD-0BC3406BDA4F}" destId="{59CC5541-C7ED-4052-B20B-34431A05D0BA}" srcOrd="1" destOrd="0" presId="urn:microsoft.com/office/officeart/2005/8/layout/orgChart1"/>
    <dgm:cxn modelId="{CDD95DFE-EC02-44BB-9989-F7E2CA15B99D}" type="presParOf" srcId="{59CC5541-C7ED-4052-B20B-34431A05D0BA}" destId="{73970F6D-EA30-4498-957B-D057BE8E6FDF}" srcOrd="0" destOrd="0" presId="urn:microsoft.com/office/officeart/2005/8/layout/orgChart1"/>
    <dgm:cxn modelId="{5C63F576-C638-4CF6-A2F8-19E59BE0BC7F}" type="presParOf" srcId="{73970F6D-EA30-4498-957B-D057BE8E6FDF}" destId="{BE79DCB5-F6E4-4D4C-85A7-7AA180EC6D55}" srcOrd="0" destOrd="0" presId="urn:microsoft.com/office/officeart/2005/8/layout/orgChart1"/>
    <dgm:cxn modelId="{5D4ED390-FE58-44CF-B849-B6EBF337DBD8}" type="presParOf" srcId="{73970F6D-EA30-4498-957B-D057BE8E6FDF}" destId="{1C161570-36D9-40AB-A280-35474DFC416C}" srcOrd="1" destOrd="0" presId="urn:microsoft.com/office/officeart/2005/8/layout/orgChart1"/>
    <dgm:cxn modelId="{81EF237B-BC42-42B8-BEC2-5F224E2C8786}" type="presParOf" srcId="{59CC5541-C7ED-4052-B20B-34431A05D0BA}" destId="{42DDBBF7-364E-4743-A3C0-C6E3E6ED2962}" srcOrd="1" destOrd="0" presId="urn:microsoft.com/office/officeart/2005/8/layout/orgChart1"/>
    <dgm:cxn modelId="{E9594A81-FA48-44A3-8FB0-C376722B1E95}" type="presParOf" srcId="{59CC5541-C7ED-4052-B20B-34431A05D0BA}" destId="{73780E04-21A1-4F0D-B6AF-6AF013A2B6A6}" srcOrd="2" destOrd="0" presId="urn:microsoft.com/office/officeart/2005/8/layout/orgChart1"/>
    <dgm:cxn modelId="{99A52F3E-63AD-4AD5-9972-0DEF5B2D47B5}" type="presParOf" srcId="{9344900A-DEA4-4B3B-AFDD-0BC3406BDA4F}" destId="{B60F47C5-DFF8-48E9-8A1D-4F4A4CFA16A5}" srcOrd="2" destOrd="0" presId="urn:microsoft.com/office/officeart/2005/8/layout/orgChart1"/>
    <dgm:cxn modelId="{D776984A-EE08-44DA-B4EB-40B4931A6FBA}" type="presParOf" srcId="{9344900A-DEA4-4B3B-AFDD-0BC3406BDA4F}" destId="{09641BC9-D332-47EC-B8E3-1A6B3948BE22}" srcOrd="3" destOrd="0" presId="urn:microsoft.com/office/officeart/2005/8/layout/orgChart1"/>
    <dgm:cxn modelId="{6280AEE4-5EE5-4B14-B890-76BFF28E14D5}" type="presParOf" srcId="{09641BC9-D332-47EC-B8E3-1A6B3948BE22}" destId="{59DE268B-FB76-467D-8D01-D971718B8D76}" srcOrd="0" destOrd="0" presId="urn:microsoft.com/office/officeart/2005/8/layout/orgChart1"/>
    <dgm:cxn modelId="{81778E38-8BD7-4DE9-BB7C-0169BCB4A656}" type="presParOf" srcId="{59DE268B-FB76-467D-8D01-D971718B8D76}" destId="{45866B5B-6ABF-4E4B-B77D-C1FC5B0A7C3E}" srcOrd="0" destOrd="0" presId="urn:microsoft.com/office/officeart/2005/8/layout/orgChart1"/>
    <dgm:cxn modelId="{3CF07414-66D6-4B2D-8362-F693276E9697}" type="presParOf" srcId="{59DE268B-FB76-467D-8D01-D971718B8D76}" destId="{11DDAA14-B33D-44F6-968A-4369EB1D570E}" srcOrd="1" destOrd="0" presId="urn:microsoft.com/office/officeart/2005/8/layout/orgChart1"/>
    <dgm:cxn modelId="{783E8FFF-DC43-440F-8F09-7D1644944CB6}" type="presParOf" srcId="{09641BC9-D332-47EC-B8E3-1A6B3948BE22}" destId="{A623C4EA-3B21-4B2C-A851-5EAA1487ACAD}" srcOrd="1" destOrd="0" presId="urn:microsoft.com/office/officeart/2005/8/layout/orgChart1"/>
    <dgm:cxn modelId="{2557AFB5-B4E9-45B4-AD5C-D98CA458003E}" type="presParOf" srcId="{09641BC9-D332-47EC-B8E3-1A6B3948BE22}" destId="{1FE0258C-C1AB-45CA-ABFA-5B604A6E073E}" srcOrd="2" destOrd="0" presId="urn:microsoft.com/office/officeart/2005/8/layout/orgChart1"/>
    <dgm:cxn modelId="{90133AFB-4799-4BCD-A919-0579A1656BB3}" type="presParOf" srcId="{9344900A-DEA4-4B3B-AFDD-0BC3406BDA4F}" destId="{73772D51-C45E-40C4-8EC5-86B2F9087BF4}" srcOrd="4" destOrd="0" presId="urn:microsoft.com/office/officeart/2005/8/layout/orgChart1"/>
    <dgm:cxn modelId="{1222DD54-915F-4D19-99B1-0307B254B0A8}" type="presParOf" srcId="{9344900A-DEA4-4B3B-AFDD-0BC3406BDA4F}" destId="{1AD9A2C1-59DC-403C-B015-9D2A53333ADC}" srcOrd="5" destOrd="0" presId="urn:microsoft.com/office/officeart/2005/8/layout/orgChart1"/>
    <dgm:cxn modelId="{B46E8889-F8A0-4A39-A048-4031FF7E1FFB}" type="presParOf" srcId="{1AD9A2C1-59DC-403C-B015-9D2A53333ADC}" destId="{1134781D-DB65-4206-AD93-AA2B1FED68F3}" srcOrd="0" destOrd="0" presId="urn:microsoft.com/office/officeart/2005/8/layout/orgChart1"/>
    <dgm:cxn modelId="{055771C4-1759-4EE7-A6FE-321C07B60A08}" type="presParOf" srcId="{1134781D-DB65-4206-AD93-AA2B1FED68F3}" destId="{DE6BBE8B-FD79-44EB-B0EC-37803D8ED39F}" srcOrd="0" destOrd="0" presId="urn:microsoft.com/office/officeart/2005/8/layout/orgChart1"/>
    <dgm:cxn modelId="{53F860F4-F1D2-40A3-B2B9-53652AAAEAA2}" type="presParOf" srcId="{1134781D-DB65-4206-AD93-AA2B1FED68F3}" destId="{62E2BB23-8E7E-4F4D-8F1E-5D0EDE59EF72}" srcOrd="1" destOrd="0" presId="urn:microsoft.com/office/officeart/2005/8/layout/orgChart1"/>
    <dgm:cxn modelId="{87555EE8-B1D1-4737-9344-17E5DECBEA59}" type="presParOf" srcId="{1AD9A2C1-59DC-403C-B015-9D2A53333ADC}" destId="{97F03288-8E73-4E95-9E3C-553308026518}" srcOrd="1" destOrd="0" presId="urn:microsoft.com/office/officeart/2005/8/layout/orgChart1"/>
    <dgm:cxn modelId="{20984CD3-68BC-4477-8A37-990C9103883C}" type="presParOf" srcId="{1AD9A2C1-59DC-403C-B015-9D2A53333ADC}" destId="{7933E6DA-A43C-4959-9CA0-4BB42079D347}" srcOrd="2" destOrd="0" presId="urn:microsoft.com/office/officeart/2005/8/layout/orgChart1"/>
    <dgm:cxn modelId="{25333016-35E3-4ABA-8F9B-93E566CAC54F}" type="presParOf" srcId="{DE8AA802-22B4-469E-8D31-8FF7E0759911}" destId="{15AD609D-A6E7-4AAD-A148-2B31B0DBA102}" srcOrd="2" destOrd="0" presId="urn:microsoft.com/office/officeart/2005/8/layout/orgChart1"/>
    <dgm:cxn modelId="{C59E0BBD-4A5C-483D-BAB4-6F570AE30ABB}" type="presParOf" srcId="{B7D1F84D-9119-4641-AB08-C7BABABA847C}" destId="{E6048828-9B9F-4515-97F6-5B5814A00AD6}" srcOrd="6" destOrd="0" presId="urn:microsoft.com/office/officeart/2005/8/layout/orgChart1"/>
    <dgm:cxn modelId="{4DB3B2B2-1374-4F2E-B66C-8CC0DBFCCACD}" type="presParOf" srcId="{B7D1F84D-9119-4641-AB08-C7BABABA847C}" destId="{5EC35FE3-B4EA-4A4E-A144-58A996791AF2}" srcOrd="7" destOrd="0" presId="urn:microsoft.com/office/officeart/2005/8/layout/orgChart1"/>
    <dgm:cxn modelId="{AB723E6C-69A2-4B3B-8890-D7883A13846A}" type="presParOf" srcId="{5EC35FE3-B4EA-4A4E-A144-58A996791AF2}" destId="{A65CE601-2437-48ED-BD30-F105BABA2C7F}" srcOrd="0" destOrd="0" presId="urn:microsoft.com/office/officeart/2005/8/layout/orgChart1"/>
    <dgm:cxn modelId="{09483A6E-2068-4D72-AE72-88D4DD79D267}" type="presParOf" srcId="{A65CE601-2437-48ED-BD30-F105BABA2C7F}" destId="{03AE6F4E-45A1-4764-9BDA-ED75CD3C8BF8}" srcOrd="0" destOrd="0" presId="urn:microsoft.com/office/officeart/2005/8/layout/orgChart1"/>
    <dgm:cxn modelId="{AA1583E9-2164-4B9A-BF85-BEA644767155}" type="presParOf" srcId="{A65CE601-2437-48ED-BD30-F105BABA2C7F}" destId="{F1973A37-171A-4581-9A1F-E01CA41234AE}" srcOrd="1" destOrd="0" presId="urn:microsoft.com/office/officeart/2005/8/layout/orgChart1"/>
    <dgm:cxn modelId="{ABE77CD7-E537-4371-915A-C290CB042C02}" type="presParOf" srcId="{5EC35FE3-B4EA-4A4E-A144-58A996791AF2}" destId="{68CCDD1B-3223-442A-88FF-038A6BAD5A57}" srcOrd="1" destOrd="0" presId="urn:microsoft.com/office/officeart/2005/8/layout/orgChart1"/>
    <dgm:cxn modelId="{EAFC3B01-A43F-4FDF-A847-67DEBB58A8FA}" type="presParOf" srcId="{68CCDD1B-3223-442A-88FF-038A6BAD5A57}" destId="{BA878758-D642-43CE-8168-206B460CBAAD}" srcOrd="0" destOrd="0" presId="urn:microsoft.com/office/officeart/2005/8/layout/orgChart1"/>
    <dgm:cxn modelId="{175C2FC5-B7AB-4BF4-9AD4-8BA081DE5355}" type="presParOf" srcId="{68CCDD1B-3223-442A-88FF-038A6BAD5A57}" destId="{1C028807-5FB8-4E6C-94A8-692FBE6C9A42}" srcOrd="1" destOrd="0" presId="urn:microsoft.com/office/officeart/2005/8/layout/orgChart1"/>
    <dgm:cxn modelId="{6C55B555-B16E-4221-969A-938AA5CA54D2}" type="presParOf" srcId="{1C028807-5FB8-4E6C-94A8-692FBE6C9A42}" destId="{10EC19A4-1676-4FFA-A239-1CFE57E1DB81}" srcOrd="0" destOrd="0" presId="urn:microsoft.com/office/officeart/2005/8/layout/orgChart1"/>
    <dgm:cxn modelId="{7E470998-2CEC-4A10-8E03-86115599B839}" type="presParOf" srcId="{10EC19A4-1676-4FFA-A239-1CFE57E1DB81}" destId="{D77CC423-4319-4783-9008-C58F480015E7}" srcOrd="0" destOrd="0" presId="urn:microsoft.com/office/officeart/2005/8/layout/orgChart1"/>
    <dgm:cxn modelId="{E25C5CF5-22C1-468B-B03C-A82BE67DF5B7}" type="presParOf" srcId="{10EC19A4-1676-4FFA-A239-1CFE57E1DB81}" destId="{179130D4-3E39-450F-B504-FB74B34622DA}" srcOrd="1" destOrd="0" presId="urn:microsoft.com/office/officeart/2005/8/layout/orgChart1"/>
    <dgm:cxn modelId="{1E826E3D-2663-43AE-8311-DB9AF1805BA8}" type="presParOf" srcId="{1C028807-5FB8-4E6C-94A8-692FBE6C9A42}" destId="{375D1B86-758D-4D13-9562-8F3B65A37972}" srcOrd="1" destOrd="0" presId="urn:microsoft.com/office/officeart/2005/8/layout/orgChart1"/>
    <dgm:cxn modelId="{A7EA4D62-A57A-4A76-BB17-17A9AC853BE1}" type="presParOf" srcId="{1C028807-5FB8-4E6C-94A8-692FBE6C9A42}" destId="{C03BAAEE-5CA2-4034-B9B2-9E55DC89F855}" srcOrd="2" destOrd="0" presId="urn:microsoft.com/office/officeart/2005/8/layout/orgChart1"/>
    <dgm:cxn modelId="{EFA97B90-6B7F-4B99-B44A-9B66CEE77C74}" type="presParOf" srcId="{68CCDD1B-3223-442A-88FF-038A6BAD5A57}" destId="{F824F149-9CB8-44F6-BD7F-DA6E732269A5}" srcOrd="2" destOrd="0" presId="urn:microsoft.com/office/officeart/2005/8/layout/orgChart1"/>
    <dgm:cxn modelId="{896C84F0-B331-4224-A46E-AFB2D1E5679D}" type="presParOf" srcId="{68CCDD1B-3223-442A-88FF-038A6BAD5A57}" destId="{B6F063ED-83B8-423E-8703-3AFB91A64BF9}" srcOrd="3" destOrd="0" presId="urn:microsoft.com/office/officeart/2005/8/layout/orgChart1"/>
    <dgm:cxn modelId="{FC193097-20E9-4023-B30F-4D94D6FC9F1A}" type="presParOf" srcId="{B6F063ED-83B8-423E-8703-3AFB91A64BF9}" destId="{A891287B-604E-4F1A-8EB2-295BFA7FCAF4}" srcOrd="0" destOrd="0" presId="urn:microsoft.com/office/officeart/2005/8/layout/orgChart1"/>
    <dgm:cxn modelId="{9D64F3BF-6EDF-4895-9167-0A69496B49FE}" type="presParOf" srcId="{A891287B-604E-4F1A-8EB2-295BFA7FCAF4}" destId="{9771DFEE-2F8E-489C-90AC-A6D3CEE0B689}" srcOrd="0" destOrd="0" presId="urn:microsoft.com/office/officeart/2005/8/layout/orgChart1"/>
    <dgm:cxn modelId="{97F68387-AE04-4C2F-9E69-B92E0F4E0447}" type="presParOf" srcId="{A891287B-604E-4F1A-8EB2-295BFA7FCAF4}" destId="{FA73D982-6030-4C81-A44A-BE671623B0D1}" srcOrd="1" destOrd="0" presId="urn:microsoft.com/office/officeart/2005/8/layout/orgChart1"/>
    <dgm:cxn modelId="{E60EC631-2382-4553-91F1-56032B39E01D}" type="presParOf" srcId="{B6F063ED-83B8-423E-8703-3AFB91A64BF9}" destId="{C6A2D5C1-6062-487B-889F-B25AFF81362D}" srcOrd="1" destOrd="0" presId="urn:microsoft.com/office/officeart/2005/8/layout/orgChart1"/>
    <dgm:cxn modelId="{BE5D5741-16E7-4FB1-A1D3-7C821B2B036B}" type="presParOf" srcId="{B6F063ED-83B8-423E-8703-3AFB91A64BF9}" destId="{1645FE4D-C11C-4C51-AF59-61C039321EEA}" srcOrd="2" destOrd="0" presId="urn:microsoft.com/office/officeart/2005/8/layout/orgChart1"/>
    <dgm:cxn modelId="{168EB7CB-9B08-40BD-9948-58F332149028}" type="presParOf" srcId="{5EC35FE3-B4EA-4A4E-A144-58A996791AF2}" destId="{8A7D2D96-7FE8-4ED6-99BC-614B5727A895}" srcOrd="2" destOrd="0" presId="urn:microsoft.com/office/officeart/2005/8/layout/orgChart1"/>
    <dgm:cxn modelId="{20319D2A-6BCE-402F-B24B-863F9B926782}" type="presParOf" srcId="{CE1BE2A3-A01A-42A6-A5DC-ECD279F802C9}" destId="{95ACDE4D-9A44-41F4-92B0-915AE97C4BD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FA3D41-FCAF-49CA-ACB2-C7E7C1C57D12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AA7CFD59-2569-4237-9F9E-C9E040A95504}">
      <dgm:prSet phldrT="[Text]" custT="1"/>
      <dgm:spPr/>
      <dgm:t>
        <a:bodyPr/>
        <a:lstStyle/>
        <a:p>
          <a:r>
            <a:rPr lang="th-TH" sz="3200" dirty="0">
              <a:solidFill>
                <a:schemeClr val="tx1">
                  <a:lumMod val="25000"/>
                </a:schemeClr>
              </a:solidFill>
            </a:rPr>
            <a:t>ความเสี่ยงส่วนบุคคล</a:t>
          </a:r>
        </a:p>
        <a:p>
          <a:r>
            <a:rPr lang="th-TH" sz="3200" dirty="0">
              <a:solidFill>
                <a:schemeClr val="tx1">
                  <a:lumMod val="25000"/>
                </a:schemeClr>
              </a:solidFill>
            </a:rPr>
            <a:t>ความเสี่ยงธุรกิจ</a:t>
          </a:r>
          <a:endParaRPr lang="en-US" sz="3200" dirty="0">
            <a:solidFill>
              <a:schemeClr val="tx1">
                <a:lumMod val="25000"/>
              </a:schemeClr>
            </a:solidFill>
          </a:endParaRPr>
        </a:p>
      </dgm:t>
    </dgm:pt>
    <dgm:pt modelId="{96425677-BDDC-4141-B042-B1BC17B17D1D}" type="parTrans" cxnId="{45E9B959-1E88-476B-9BD2-D7132B4E3C84}">
      <dgm:prSet/>
      <dgm:spPr/>
      <dgm:t>
        <a:bodyPr/>
        <a:lstStyle/>
        <a:p>
          <a:endParaRPr lang="en-US">
            <a:solidFill>
              <a:schemeClr val="tx1">
                <a:lumMod val="25000"/>
              </a:schemeClr>
            </a:solidFill>
          </a:endParaRPr>
        </a:p>
      </dgm:t>
    </dgm:pt>
    <dgm:pt modelId="{94F0147D-1776-450F-B51B-15A3FCF62556}" type="sibTrans" cxnId="{45E9B959-1E88-476B-9BD2-D7132B4E3C84}">
      <dgm:prSet/>
      <dgm:spPr/>
      <dgm:t>
        <a:bodyPr/>
        <a:lstStyle/>
        <a:p>
          <a:endParaRPr lang="en-US">
            <a:solidFill>
              <a:schemeClr val="tx1">
                <a:lumMod val="25000"/>
              </a:schemeClr>
            </a:solidFill>
          </a:endParaRPr>
        </a:p>
      </dgm:t>
    </dgm:pt>
    <dgm:pt modelId="{59CF428A-A64C-4FC1-9038-649C8AD8499B}">
      <dgm:prSet phldrT="[Text]" custT="1"/>
      <dgm:spPr/>
      <dgm:t>
        <a:bodyPr/>
        <a:lstStyle/>
        <a:p>
          <a:r>
            <a:rPr lang="th-TH" sz="5400" dirty="0">
              <a:solidFill>
                <a:schemeClr val="tx1">
                  <a:lumMod val="25000"/>
                </a:schemeClr>
              </a:solidFill>
            </a:rPr>
            <a:t>ถ่ายโอนความเสี่ยง</a:t>
          </a:r>
          <a:endParaRPr lang="en-US" sz="5400" dirty="0">
            <a:solidFill>
              <a:schemeClr val="tx1">
                <a:lumMod val="25000"/>
              </a:schemeClr>
            </a:solidFill>
          </a:endParaRPr>
        </a:p>
      </dgm:t>
    </dgm:pt>
    <dgm:pt modelId="{7E5562A7-089B-4A34-B1E4-DEA20517E135}" type="parTrans" cxnId="{DFDC52E0-EA2E-4108-8FF6-C31A70AB2B9A}">
      <dgm:prSet/>
      <dgm:spPr/>
      <dgm:t>
        <a:bodyPr/>
        <a:lstStyle/>
        <a:p>
          <a:endParaRPr lang="en-US">
            <a:solidFill>
              <a:schemeClr val="tx1">
                <a:lumMod val="25000"/>
              </a:schemeClr>
            </a:solidFill>
          </a:endParaRPr>
        </a:p>
      </dgm:t>
    </dgm:pt>
    <dgm:pt modelId="{749AC403-DD4F-4F83-82D1-A030E55E48AA}" type="sibTrans" cxnId="{DFDC52E0-EA2E-4108-8FF6-C31A70AB2B9A}">
      <dgm:prSet/>
      <dgm:spPr/>
      <dgm:t>
        <a:bodyPr/>
        <a:lstStyle/>
        <a:p>
          <a:endParaRPr lang="en-US">
            <a:solidFill>
              <a:schemeClr val="tx1">
                <a:lumMod val="25000"/>
              </a:schemeClr>
            </a:solidFill>
          </a:endParaRPr>
        </a:p>
      </dgm:t>
    </dgm:pt>
    <dgm:pt modelId="{3848D6EA-A123-477C-96DD-FD7B358BA941}">
      <dgm:prSet phldrT="[Text]" custT="1"/>
      <dgm:spPr/>
      <dgm:t>
        <a:bodyPr/>
        <a:lstStyle/>
        <a:p>
          <a:r>
            <a:rPr lang="th-TH" sz="3200" dirty="0">
              <a:solidFill>
                <a:schemeClr val="bg1"/>
              </a:solidFill>
            </a:rPr>
            <a:t>อุตสาหกรรมประกันภัย</a:t>
          </a:r>
          <a:endParaRPr lang="en-US" sz="3200" dirty="0">
            <a:solidFill>
              <a:schemeClr val="bg1"/>
            </a:solidFill>
          </a:endParaRPr>
        </a:p>
      </dgm:t>
    </dgm:pt>
    <dgm:pt modelId="{4EC5E556-A41E-4A54-A237-8DD3030F49BF}" type="parTrans" cxnId="{C6AEC2EA-4AF1-482D-9BA7-2AA9BC4EB91C}">
      <dgm:prSet/>
      <dgm:spPr/>
      <dgm:t>
        <a:bodyPr/>
        <a:lstStyle/>
        <a:p>
          <a:endParaRPr lang="en-US">
            <a:solidFill>
              <a:schemeClr val="tx1">
                <a:lumMod val="25000"/>
              </a:schemeClr>
            </a:solidFill>
          </a:endParaRPr>
        </a:p>
      </dgm:t>
    </dgm:pt>
    <dgm:pt modelId="{DA2CC3EB-5B65-4F9F-B2B9-7486C8A8C731}" type="sibTrans" cxnId="{C6AEC2EA-4AF1-482D-9BA7-2AA9BC4EB91C}">
      <dgm:prSet/>
      <dgm:spPr/>
      <dgm:t>
        <a:bodyPr/>
        <a:lstStyle/>
        <a:p>
          <a:endParaRPr lang="en-US">
            <a:solidFill>
              <a:schemeClr val="tx1">
                <a:lumMod val="25000"/>
              </a:schemeClr>
            </a:solidFill>
          </a:endParaRPr>
        </a:p>
      </dgm:t>
    </dgm:pt>
    <dgm:pt modelId="{2FE945B6-9733-4FDE-8B1E-FD40625119B0}">
      <dgm:prSet phldrT="[Text]" custT="1"/>
      <dgm:spPr/>
      <dgm:t>
        <a:bodyPr/>
        <a:lstStyle/>
        <a:p>
          <a:r>
            <a:rPr lang="th-TH" sz="5400" dirty="0">
              <a:solidFill>
                <a:schemeClr val="tx1">
                  <a:lumMod val="25000"/>
                </a:schemeClr>
              </a:solidFill>
            </a:rPr>
            <a:t>รวบรวมและซึมซับ</a:t>
          </a:r>
        </a:p>
        <a:p>
          <a:r>
            <a:rPr lang="th-TH" sz="5400" dirty="0">
              <a:solidFill>
                <a:schemeClr val="tx1">
                  <a:lumMod val="25000"/>
                </a:schemeClr>
              </a:solidFill>
            </a:rPr>
            <a:t>ความเสี่ยง</a:t>
          </a:r>
          <a:endParaRPr lang="en-US" sz="5400" dirty="0">
            <a:solidFill>
              <a:schemeClr val="tx1">
                <a:lumMod val="25000"/>
              </a:schemeClr>
            </a:solidFill>
          </a:endParaRPr>
        </a:p>
      </dgm:t>
    </dgm:pt>
    <dgm:pt modelId="{2805DBB0-4918-42AF-B8CB-C5C73FDE73F5}" type="parTrans" cxnId="{B3B7D3F0-EB0A-41FE-8FCD-8DC2C6BF3790}">
      <dgm:prSet/>
      <dgm:spPr/>
      <dgm:t>
        <a:bodyPr/>
        <a:lstStyle/>
        <a:p>
          <a:endParaRPr lang="en-US">
            <a:solidFill>
              <a:schemeClr val="tx1">
                <a:lumMod val="25000"/>
              </a:schemeClr>
            </a:solidFill>
          </a:endParaRPr>
        </a:p>
      </dgm:t>
    </dgm:pt>
    <dgm:pt modelId="{8DF1C500-F79C-4958-B3C6-0595803F798B}" type="sibTrans" cxnId="{B3B7D3F0-EB0A-41FE-8FCD-8DC2C6BF3790}">
      <dgm:prSet/>
      <dgm:spPr/>
      <dgm:t>
        <a:bodyPr/>
        <a:lstStyle/>
        <a:p>
          <a:endParaRPr lang="en-US">
            <a:solidFill>
              <a:schemeClr val="tx1">
                <a:lumMod val="25000"/>
              </a:schemeClr>
            </a:solidFill>
          </a:endParaRPr>
        </a:p>
      </dgm:t>
    </dgm:pt>
    <dgm:pt modelId="{2A87F965-5DCC-491D-A59A-8BD280B28C15}" type="pres">
      <dgm:prSet presAssocID="{D3FA3D41-FCAF-49CA-ACB2-C7E7C1C57D12}" presName="Name0" presStyleCnt="0">
        <dgm:presLayoutVars>
          <dgm:dir/>
          <dgm:animOne val="branch"/>
          <dgm:animLvl val="lvl"/>
        </dgm:presLayoutVars>
      </dgm:prSet>
      <dgm:spPr/>
    </dgm:pt>
    <dgm:pt modelId="{44CDD0DF-C52D-4353-886E-5D75A972FA6D}" type="pres">
      <dgm:prSet presAssocID="{AA7CFD59-2569-4237-9F9E-C9E040A95504}" presName="chaos" presStyleCnt="0"/>
      <dgm:spPr/>
    </dgm:pt>
    <dgm:pt modelId="{5778A9B6-6786-47E6-A58D-880C53AF4A60}" type="pres">
      <dgm:prSet presAssocID="{AA7CFD59-2569-4237-9F9E-C9E040A95504}" presName="parTx1" presStyleLbl="revTx" presStyleIdx="0" presStyleCnt="3"/>
      <dgm:spPr/>
    </dgm:pt>
    <dgm:pt modelId="{E6D50351-15EF-42C5-864F-9D041654B832}" type="pres">
      <dgm:prSet presAssocID="{AA7CFD59-2569-4237-9F9E-C9E040A95504}" presName="desTx1" presStyleLbl="revTx" presStyleIdx="1" presStyleCnt="3" custScaleX="162543" custScaleY="71835">
        <dgm:presLayoutVars>
          <dgm:bulletEnabled val="1"/>
        </dgm:presLayoutVars>
      </dgm:prSet>
      <dgm:spPr/>
    </dgm:pt>
    <dgm:pt modelId="{DCDB267F-F051-4E62-88EB-8A3A45A6B806}" type="pres">
      <dgm:prSet presAssocID="{AA7CFD59-2569-4237-9F9E-C9E040A95504}" presName="c1" presStyleLbl="node1" presStyleIdx="0" presStyleCnt="19"/>
      <dgm:spPr/>
    </dgm:pt>
    <dgm:pt modelId="{0B93A989-B4A3-40D8-B315-8CBE64F64248}" type="pres">
      <dgm:prSet presAssocID="{AA7CFD59-2569-4237-9F9E-C9E040A95504}" presName="c2" presStyleLbl="node1" presStyleIdx="1" presStyleCnt="19"/>
      <dgm:spPr/>
    </dgm:pt>
    <dgm:pt modelId="{1E142308-C744-4C7D-ABDA-329094FE2214}" type="pres">
      <dgm:prSet presAssocID="{AA7CFD59-2569-4237-9F9E-C9E040A95504}" presName="c3" presStyleLbl="node1" presStyleIdx="2" presStyleCnt="19"/>
      <dgm:spPr/>
    </dgm:pt>
    <dgm:pt modelId="{F5D28C95-CA89-4FB5-B2C7-C95564656338}" type="pres">
      <dgm:prSet presAssocID="{AA7CFD59-2569-4237-9F9E-C9E040A95504}" presName="c4" presStyleLbl="node1" presStyleIdx="3" presStyleCnt="19"/>
      <dgm:spPr/>
    </dgm:pt>
    <dgm:pt modelId="{857D959A-3D9F-427B-B5D3-D33E365E5434}" type="pres">
      <dgm:prSet presAssocID="{AA7CFD59-2569-4237-9F9E-C9E040A95504}" presName="c5" presStyleLbl="node1" presStyleIdx="4" presStyleCnt="19"/>
      <dgm:spPr/>
    </dgm:pt>
    <dgm:pt modelId="{A91130F5-7191-42C9-801B-D3552200D0C9}" type="pres">
      <dgm:prSet presAssocID="{AA7CFD59-2569-4237-9F9E-C9E040A95504}" presName="c6" presStyleLbl="node1" presStyleIdx="5" presStyleCnt="19"/>
      <dgm:spPr/>
    </dgm:pt>
    <dgm:pt modelId="{AC60B080-E705-416E-88FF-9EB12AB0AA9C}" type="pres">
      <dgm:prSet presAssocID="{AA7CFD59-2569-4237-9F9E-C9E040A95504}" presName="c7" presStyleLbl="node1" presStyleIdx="6" presStyleCnt="19"/>
      <dgm:spPr/>
    </dgm:pt>
    <dgm:pt modelId="{886A258C-BDCA-4DF3-9DBA-B4DB9AF8E9F4}" type="pres">
      <dgm:prSet presAssocID="{AA7CFD59-2569-4237-9F9E-C9E040A95504}" presName="c8" presStyleLbl="node1" presStyleIdx="7" presStyleCnt="19"/>
      <dgm:spPr/>
    </dgm:pt>
    <dgm:pt modelId="{D6AAF02C-7CA1-47A9-A879-A6BAECC434B6}" type="pres">
      <dgm:prSet presAssocID="{AA7CFD59-2569-4237-9F9E-C9E040A95504}" presName="c9" presStyleLbl="node1" presStyleIdx="8" presStyleCnt="19"/>
      <dgm:spPr/>
    </dgm:pt>
    <dgm:pt modelId="{5F1B586F-8438-45CD-B3CF-C6DD7213ED61}" type="pres">
      <dgm:prSet presAssocID="{AA7CFD59-2569-4237-9F9E-C9E040A95504}" presName="c10" presStyleLbl="node1" presStyleIdx="9" presStyleCnt="19"/>
      <dgm:spPr/>
    </dgm:pt>
    <dgm:pt modelId="{4B1F927A-4BE6-4A16-AB42-EE8015EF3CA4}" type="pres">
      <dgm:prSet presAssocID="{AA7CFD59-2569-4237-9F9E-C9E040A95504}" presName="c11" presStyleLbl="node1" presStyleIdx="10" presStyleCnt="19"/>
      <dgm:spPr/>
    </dgm:pt>
    <dgm:pt modelId="{50E14FE3-6512-49B3-BB3A-7F85C3906838}" type="pres">
      <dgm:prSet presAssocID="{AA7CFD59-2569-4237-9F9E-C9E040A95504}" presName="c12" presStyleLbl="node1" presStyleIdx="11" presStyleCnt="19"/>
      <dgm:spPr/>
    </dgm:pt>
    <dgm:pt modelId="{F3C29BF2-17AE-4861-8EA4-7DC96763A44D}" type="pres">
      <dgm:prSet presAssocID="{AA7CFD59-2569-4237-9F9E-C9E040A95504}" presName="c13" presStyleLbl="node1" presStyleIdx="12" presStyleCnt="19"/>
      <dgm:spPr/>
    </dgm:pt>
    <dgm:pt modelId="{AD72141B-6C70-4A6A-8B27-5812A98B000D}" type="pres">
      <dgm:prSet presAssocID="{AA7CFD59-2569-4237-9F9E-C9E040A95504}" presName="c14" presStyleLbl="node1" presStyleIdx="13" presStyleCnt="19"/>
      <dgm:spPr/>
    </dgm:pt>
    <dgm:pt modelId="{ADD6565A-B49D-4394-9CA5-9EAB00C44A70}" type="pres">
      <dgm:prSet presAssocID="{AA7CFD59-2569-4237-9F9E-C9E040A95504}" presName="c15" presStyleLbl="node1" presStyleIdx="14" presStyleCnt="19"/>
      <dgm:spPr/>
    </dgm:pt>
    <dgm:pt modelId="{C88D4C64-DA0F-4E18-B9AD-9AA5B2A0518F}" type="pres">
      <dgm:prSet presAssocID="{AA7CFD59-2569-4237-9F9E-C9E040A95504}" presName="c16" presStyleLbl="node1" presStyleIdx="15" presStyleCnt="19"/>
      <dgm:spPr/>
    </dgm:pt>
    <dgm:pt modelId="{89F3BBD7-8AFF-4F31-9E9E-2EED2FB5E247}" type="pres">
      <dgm:prSet presAssocID="{AA7CFD59-2569-4237-9F9E-C9E040A95504}" presName="c17" presStyleLbl="node1" presStyleIdx="16" presStyleCnt="19"/>
      <dgm:spPr/>
    </dgm:pt>
    <dgm:pt modelId="{4D4D7A07-7F8B-4D1F-9A10-BD4DB0A2B67C}" type="pres">
      <dgm:prSet presAssocID="{AA7CFD59-2569-4237-9F9E-C9E040A95504}" presName="c18" presStyleLbl="node1" presStyleIdx="17" presStyleCnt="19"/>
      <dgm:spPr/>
    </dgm:pt>
    <dgm:pt modelId="{27D47CE1-89E2-4293-91B6-F6141053A5E8}" type="pres">
      <dgm:prSet presAssocID="{94F0147D-1776-450F-B51B-15A3FCF62556}" presName="chevronComposite1" presStyleCnt="0"/>
      <dgm:spPr/>
    </dgm:pt>
    <dgm:pt modelId="{27300736-39EF-45FD-8CF5-E0AC74432117}" type="pres">
      <dgm:prSet presAssocID="{94F0147D-1776-450F-B51B-15A3FCF62556}" presName="chevron1" presStyleLbl="sibTrans2D1" presStyleIdx="0" presStyleCnt="2"/>
      <dgm:spPr>
        <a:solidFill>
          <a:schemeClr val="bg1"/>
        </a:solidFill>
      </dgm:spPr>
    </dgm:pt>
    <dgm:pt modelId="{6348DD14-ADC9-440B-A584-893439A4AD4D}" type="pres">
      <dgm:prSet presAssocID="{94F0147D-1776-450F-B51B-15A3FCF62556}" presName="spChevron1" presStyleCnt="0"/>
      <dgm:spPr/>
    </dgm:pt>
    <dgm:pt modelId="{AD89F786-CC82-400A-9915-3EF6E29C86E2}" type="pres">
      <dgm:prSet presAssocID="{94F0147D-1776-450F-B51B-15A3FCF62556}" presName="overlap" presStyleCnt="0"/>
      <dgm:spPr/>
    </dgm:pt>
    <dgm:pt modelId="{E8BED110-2A01-4C01-BBC0-57001F0E54B1}" type="pres">
      <dgm:prSet presAssocID="{94F0147D-1776-450F-B51B-15A3FCF62556}" presName="chevronComposite2" presStyleCnt="0"/>
      <dgm:spPr/>
    </dgm:pt>
    <dgm:pt modelId="{6BCC0223-40B9-4412-ACC6-4379C78CF24B}" type="pres">
      <dgm:prSet presAssocID="{94F0147D-1776-450F-B51B-15A3FCF62556}" presName="chevron2" presStyleLbl="sibTrans2D1" presStyleIdx="1" presStyleCnt="2"/>
      <dgm:spPr>
        <a:solidFill>
          <a:schemeClr val="bg1"/>
        </a:solidFill>
      </dgm:spPr>
    </dgm:pt>
    <dgm:pt modelId="{5C92E2EC-4935-415E-952D-8305B140EB75}" type="pres">
      <dgm:prSet presAssocID="{94F0147D-1776-450F-B51B-15A3FCF62556}" presName="spChevron2" presStyleCnt="0"/>
      <dgm:spPr/>
    </dgm:pt>
    <dgm:pt modelId="{43E5BEFC-65C4-40FD-BAEE-A553D61EB13C}" type="pres">
      <dgm:prSet presAssocID="{3848D6EA-A123-477C-96DD-FD7B358BA941}" presName="last" presStyleCnt="0"/>
      <dgm:spPr/>
    </dgm:pt>
    <dgm:pt modelId="{AB25405F-B8AA-471D-95AC-3008CFAC7E7B}" type="pres">
      <dgm:prSet presAssocID="{3848D6EA-A123-477C-96DD-FD7B358BA941}" presName="circleTx" presStyleLbl="node1" presStyleIdx="18" presStyleCnt="19" custLinFactNeighborX="35856"/>
      <dgm:spPr/>
    </dgm:pt>
    <dgm:pt modelId="{F07E6256-06C5-43FE-9BF0-05D7D7DA9A6C}" type="pres">
      <dgm:prSet presAssocID="{3848D6EA-A123-477C-96DD-FD7B358BA941}" presName="desTxN" presStyleLbl="revTx" presStyleIdx="2" presStyleCnt="3" custScaleX="172791" custLinFactNeighborX="30477">
        <dgm:presLayoutVars>
          <dgm:bulletEnabled val="1"/>
        </dgm:presLayoutVars>
      </dgm:prSet>
      <dgm:spPr/>
    </dgm:pt>
    <dgm:pt modelId="{D218AB61-E2A4-4E8F-BD27-CD0DEC932F1A}" type="pres">
      <dgm:prSet presAssocID="{3848D6EA-A123-477C-96DD-FD7B358BA941}" presName="spN" presStyleCnt="0"/>
      <dgm:spPr/>
    </dgm:pt>
  </dgm:ptLst>
  <dgm:cxnLst>
    <dgm:cxn modelId="{BC5CD602-555B-4DE5-A1D2-35BBC931051B}" type="presOf" srcId="{3848D6EA-A123-477C-96DD-FD7B358BA941}" destId="{AB25405F-B8AA-471D-95AC-3008CFAC7E7B}" srcOrd="0" destOrd="0" presId="urn:microsoft.com/office/officeart/2009/3/layout/RandomtoResultProcess"/>
    <dgm:cxn modelId="{388DB135-1D3E-44F6-886B-2C7DD9E46CA2}" type="presOf" srcId="{59CF428A-A64C-4FC1-9038-649C8AD8499B}" destId="{E6D50351-15EF-42C5-864F-9D041654B832}" srcOrd="0" destOrd="0" presId="urn:microsoft.com/office/officeart/2009/3/layout/RandomtoResultProcess"/>
    <dgm:cxn modelId="{2C4B2864-3DD4-4254-A054-3D0492AB66EC}" type="presOf" srcId="{AA7CFD59-2569-4237-9F9E-C9E040A95504}" destId="{5778A9B6-6786-47E6-A58D-880C53AF4A60}" srcOrd="0" destOrd="0" presId="urn:microsoft.com/office/officeart/2009/3/layout/RandomtoResultProcess"/>
    <dgm:cxn modelId="{45E9B959-1E88-476B-9BD2-D7132B4E3C84}" srcId="{D3FA3D41-FCAF-49CA-ACB2-C7E7C1C57D12}" destId="{AA7CFD59-2569-4237-9F9E-C9E040A95504}" srcOrd="0" destOrd="0" parTransId="{96425677-BDDC-4141-B042-B1BC17B17D1D}" sibTransId="{94F0147D-1776-450F-B51B-15A3FCF62556}"/>
    <dgm:cxn modelId="{1B555BB7-8B64-46FA-8E65-BC7A25B59A63}" type="presOf" srcId="{D3FA3D41-FCAF-49CA-ACB2-C7E7C1C57D12}" destId="{2A87F965-5DCC-491D-A59A-8BD280B28C15}" srcOrd="0" destOrd="0" presId="urn:microsoft.com/office/officeart/2009/3/layout/RandomtoResultProcess"/>
    <dgm:cxn modelId="{370B83D7-3726-4862-A097-8AA27BD1E118}" type="presOf" srcId="{2FE945B6-9733-4FDE-8B1E-FD40625119B0}" destId="{F07E6256-06C5-43FE-9BF0-05D7D7DA9A6C}" srcOrd="0" destOrd="0" presId="urn:microsoft.com/office/officeart/2009/3/layout/RandomtoResultProcess"/>
    <dgm:cxn modelId="{DFDC52E0-EA2E-4108-8FF6-C31A70AB2B9A}" srcId="{AA7CFD59-2569-4237-9F9E-C9E040A95504}" destId="{59CF428A-A64C-4FC1-9038-649C8AD8499B}" srcOrd="0" destOrd="0" parTransId="{7E5562A7-089B-4A34-B1E4-DEA20517E135}" sibTransId="{749AC403-DD4F-4F83-82D1-A030E55E48AA}"/>
    <dgm:cxn modelId="{C6AEC2EA-4AF1-482D-9BA7-2AA9BC4EB91C}" srcId="{D3FA3D41-FCAF-49CA-ACB2-C7E7C1C57D12}" destId="{3848D6EA-A123-477C-96DD-FD7B358BA941}" srcOrd="1" destOrd="0" parTransId="{4EC5E556-A41E-4A54-A237-8DD3030F49BF}" sibTransId="{DA2CC3EB-5B65-4F9F-B2B9-7486C8A8C731}"/>
    <dgm:cxn modelId="{B3B7D3F0-EB0A-41FE-8FCD-8DC2C6BF3790}" srcId="{3848D6EA-A123-477C-96DD-FD7B358BA941}" destId="{2FE945B6-9733-4FDE-8B1E-FD40625119B0}" srcOrd="0" destOrd="0" parTransId="{2805DBB0-4918-42AF-B8CB-C5C73FDE73F5}" sibTransId="{8DF1C500-F79C-4958-B3C6-0595803F798B}"/>
    <dgm:cxn modelId="{4C1FD6AB-738D-456C-A1E9-F736F2BC5194}" type="presParOf" srcId="{2A87F965-5DCC-491D-A59A-8BD280B28C15}" destId="{44CDD0DF-C52D-4353-886E-5D75A972FA6D}" srcOrd="0" destOrd="0" presId="urn:microsoft.com/office/officeart/2009/3/layout/RandomtoResultProcess"/>
    <dgm:cxn modelId="{68DC99C2-6636-48B9-8C9E-363A5EA5DFF4}" type="presParOf" srcId="{44CDD0DF-C52D-4353-886E-5D75A972FA6D}" destId="{5778A9B6-6786-47E6-A58D-880C53AF4A60}" srcOrd="0" destOrd="0" presId="urn:microsoft.com/office/officeart/2009/3/layout/RandomtoResultProcess"/>
    <dgm:cxn modelId="{92A601AB-39CB-4DD9-8316-ACFD7798CC72}" type="presParOf" srcId="{44CDD0DF-C52D-4353-886E-5D75A972FA6D}" destId="{E6D50351-15EF-42C5-864F-9D041654B832}" srcOrd="1" destOrd="0" presId="urn:microsoft.com/office/officeart/2009/3/layout/RandomtoResultProcess"/>
    <dgm:cxn modelId="{BEF36BD0-9504-4BA4-9A21-0ABEDA61625F}" type="presParOf" srcId="{44CDD0DF-C52D-4353-886E-5D75A972FA6D}" destId="{DCDB267F-F051-4E62-88EB-8A3A45A6B806}" srcOrd="2" destOrd="0" presId="urn:microsoft.com/office/officeart/2009/3/layout/RandomtoResultProcess"/>
    <dgm:cxn modelId="{CD62E988-F585-4131-AB0C-72CB14FDACC3}" type="presParOf" srcId="{44CDD0DF-C52D-4353-886E-5D75A972FA6D}" destId="{0B93A989-B4A3-40D8-B315-8CBE64F64248}" srcOrd="3" destOrd="0" presId="urn:microsoft.com/office/officeart/2009/3/layout/RandomtoResultProcess"/>
    <dgm:cxn modelId="{870ABCA3-8C61-48EE-8B9A-E88DB27C7592}" type="presParOf" srcId="{44CDD0DF-C52D-4353-886E-5D75A972FA6D}" destId="{1E142308-C744-4C7D-ABDA-329094FE2214}" srcOrd="4" destOrd="0" presId="urn:microsoft.com/office/officeart/2009/3/layout/RandomtoResultProcess"/>
    <dgm:cxn modelId="{56A8848A-6807-42B6-8109-C0C8ED58B938}" type="presParOf" srcId="{44CDD0DF-C52D-4353-886E-5D75A972FA6D}" destId="{F5D28C95-CA89-4FB5-B2C7-C95564656338}" srcOrd="5" destOrd="0" presId="urn:microsoft.com/office/officeart/2009/3/layout/RandomtoResultProcess"/>
    <dgm:cxn modelId="{70E39AA0-AE3A-4C69-A026-3A4062C09202}" type="presParOf" srcId="{44CDD0DF-C52D-4353-886E-5D75A972FA6D}" destId="{857D959A-3D9F-427B-B5D3-D33E365E5434}" srcOrd="6" destOrd="0" presId="urn:microsoft.com/office/officeart/2009/3/layout/RandomtoResultProcess"/>
    <dgm:cxn modelId="{BBA57CE0-D42D-499C-BE21-B24EAD5A6928}" type="presParOf" srcId="{44CDD0DF-C52D-4353-886E-5D75A972FA6D}" destId="{A91130F5-7191-42C9-801B-D3552200D0C9}" srcOrd="7" destOrd="0" presId="urn:microsoft.com/office/officeart/2009/3/layout/RandomtoResultProcess"/>
    <dgm:cxn modelId="{19551F98-B08C-4AFE-9758-BD17EFCAD357}" type="presParOf" srcId="{44CDD0DF-C52D-4353-886E-5D75A972FA6D}" destId="{AC60B080-E705-416E-88FF-9EB12AB0AA9C}" srcOrd="8" destOrd="0" presId="urn:microsoft.com/office/officeart/2009/3/layout/RandomtoResultProcess"/>
    <dgm:cxn modelId="{761409E1-873B-4927-AADA-55141B4468E2}" type="presParOf" srcId="{44CDD0DF-C52D-4353-886E-5D75A972FA6D}" destId="{886A258C-BDCA-4DF3-9DBA-B4DB9AF8E9F4}" srcOrd="9" destOrd="0" presId="urn:microsoft.com/office/officeart/2009/3/layout/RandomtoResultProcess"/>
    <dgm:cxn modelId="{4DF2D6DD-C618-4AB3-A15E-DBC8A74517AE}" type="presParOf" srcId="{44CDD0DF-C52D-4353-886E-5D75A972FA6D}" destId="{D6AAF02C-7CA1-47A9-A879-A6BAECC434B6}" srcOrd="10" destOrd="0" presId="urn:microsoft.com/office/officeart/2009/3/layout/RandomtoResultProcess"/>
    <dgm:cxn modelId="{75FD46C5-899B-4483-B209-C55EBA42A7B7}" type="presParOf" srcId="{44CDD0DF-C52D-4353-886E-5D75A972FA6D}" destId="{5F1B586F-8438-45CD-B3CF-C6DD7213ED61}" srcOrd="11" destOrd="0" presId="urn:microsoft.com/office/officeart/2009/3/layout/RandomtoResultProcess"/>
    <dgm:cxn modelId="{B4068667-294E-4804-9E49-6B1FF44AFB1C}" type="presParOf" srcId="{44CDD0DF-C52D-4353-886E-5D75A972FA6D}" destId="{4B1F927A-4BE6-4A16-AB42-EE8015EF3CA4}" srcOrd="12" destOrd="0" presId="urn:microsoft.com/office/officeart/2009/3/layout/RandomtoResultProcess"/>
    <dgm:cxn modelId="{D1F5A116-D963-41EA-BC42-A2D6088028EB}" type="presParOf" srcId="{44CDD0DF-C52D-4353-886E-5D75A972FA6D}" destId="{50E14FE3-6512-49B3-BB3A-7F85C3906838}" srcOrd="13" destOrd="0" presId="urn:microsoft.com/office/officeart/2009/3/layout/RandomtoResultProcess"/>
    <dgm:cxn modelId="{CA5CCAB9-6394-49E0-99EC-DCFB05E1681A}" type="presParOf" srcId="{44CDD0DF-C52D-4353-886E-5D75A972FA6D}" destId="{F3C29BF2-17AE-4861-8EA4-7DC96763A44D}" srcOrd="14" destOrd="0" presId="urn:microsoft.com/office/officeart/2009/3/layout/RandomtoResultProcess"/>
    <dgm:cxn modelId="{F1DA6FCB-8CC8-40D8-8B9C-B07901DABE09}" type="presParOf" srcId="{44CDD0DF-C52D-4353-886E-5D75A972FA6D}" destId="{AD72141B-6C70-4A6A-8B27-5812A98B000D}" srcOrd="15" destOrd="0" presId="urn:microsoft.com/office/officeart/2009/3/layout/RandomtoResultProcess"/>
    <dgm:cxn modelId="{A13BE263-B5E9-4220-8038-9C29AC4CD192}" type="presParOf" srcId="{44CDD0DF-C52D-4353-886E-5D75A972FA6D}" destId="{ADD6565A-B49D-4394-9CA5-9EAB00C44A70}" srcOrd="16" destOrd="0" presId="urn:microsoft.com/office/officeart/2009/3/layout/RandomtoResultProcess"/>
    <dgm:cxn modelId="{E8958FD7-C523-4311-890F-990CE2025A39}" type="presParOf" srcId="{44CDD0DF-C52D-4353-886E-5D75A972FA6D}" destId="{C88D4C64-DA0F-4E18-B9AD-9AA5B2A0518F}" srcOrd="17" destOrd="0" presId="urn:microsoft.com/office/officeart/2009/3/layout/RandomtoResultProcess"/>
    <dgm:cxn modelId="{7B55C403-2A33-4FE5-9090-AA7EBE10056A}" type="presParOf" srcId="{44CDD0DF-C52D-4353-886E-5D75A972FA6D}" destId="{89F3BBD7-8AFF-4F31-9E9E-2EED2FB5E247}" srcOrd="18" destOrd="0" presId="urn:microsoft.com/office/officeart/2009/3/layout/RandomtoResultProcess"/>
    <dgm:cxn modelId="{0F8A9687-957D-466C-B119-368911C6D6E5}" type="presParOf" srcId="{44CDD0DF-C52D-4353-886E-5D75A972FA6D}" destId="{4D4D7A07-7F8B-4D1F-9A10-BD4DB0A2B67C}" srcOrd="19" destOrd="0" presId="urn:microsoft.com/office/officeart/2009/3/layout/RandomtoResultProcess"/>
    <dgm:cxn modelId="{7294567C-EB94-467C-9877-A2C4A5F56D1A}" type="presParOf" srcId="{2A87F965-5DCC-491D-A59A-8BD280B28C15}" destId="{27D47CE1-89E2-4293-91B6-F6141053A5E8}" srcOrd="1" destOrd="0" presId="urn:microsoft.com/office/officeart/2009/3/layout/RandomtoResultProcess"/>
    <dgm:cxn modelId="{FB24DC37-0CC3-4069-ACB4-344F6C56E5D8}" type="presParOf" srcId="{27D47CE1-89E2-4293-91B6-F6141053A5E8}" destId="{27300736-39EF-45FD-8CF5-E0AC74432117}" srcOrd="0" destOrd="0" presId="urn:microsoft.com/office/officeart/2009/3/layout/RandomtoResultProcess"/>
    <dgm:cxn modelId="{9692758F-246C-499E-B74C-62809159CCFB}" type="presParOf" srcId="{27D47CE1-89E2-4293-91B6-F6141053A5E8}" destId="{6348DD14-ADC9-440B-A584-893439A4AD4D}" srcOrd="1" destOrd="0" presId="urn:microsoft.com/office/officeart/2009/3/layout/RandomtoResultProcess"/>
    <dgm:cxn modelId="{705489D6-3D70-462B-9BFA-3BEC217A9C70}" type="presParOf" srcId="{2A87F965-5DCC-491D-A59A-8BD280B28C15}" destId="{AD89F786-CC82-400A-9915-3EF6E29C86E2}" srcOrd="2" destOrd="0" presId="urn:microsoft.com/office/officeart/2009/3/layout/RandomtoResultProcess"/>
    <dgm:cxn modelId="{EA37D816-3722-406B-88CF-9657265A088D}" type="presParOf" srcId="{2A87F965-5DCC-491D-A59A-8BD280B28C15}" destId="{E8BED110-2A01-4C01-BBC0-57001F0E54B1}" srcOrd="3" destOrd="0" presId="urn:microsoft.com/office/officeart/2009/3/layout/RandomtoResultProcess"/>
    <dgm:cxn modelId="{A715DAC0-41FF-4110-984B-426377774A41}" type="presParOf" srcId="{E8BED110-2A01-4C01-BBC0-57001F0E54B1}" destId="{6BCC0223-40B9-4412-ACC6-4379C78CF24B}" srcOrd="0" destOrd="0" presId="urn:microsoft.com/office/officeart/2009/3/layout/RandomtoResultProcess"/>
    <dgm:cxn modelId="{916DAD28-E790-4E63-9635-BB33BBF2718D}" type="presParOf" srcId="{E8BED110-2A01-4C01-BBC0-57001F0E54B1}" destId="{5C92E2EC-4935-415E-952D-8305B140EB75}" srcOrd="1" destOrd="0" presId="urn:microsoft.com/office/officeart/2009/3/layout/RandomtoResultProcess"/>
    <dgm:cxn modelId="{44D64213-0DC6-4AD2-B801-224ABA1A0000}" type="presParOf" srcId="{2A87F965-5DCC-491D-A59A-8BD280B28C15}" destId="{43E5BEFC-65C4-40FD-BAEE-A553D61EB13C}" srcOrd="4" destOrd="0" presId="urn:microsoft.com/office/officeart/2009/3/layout/RandomtoResultProcess"/>
    <dgm:cxn modelId="{8A3D1B67-C5A8-4B90-B186-83F514423DB1}" type="presParOf" srcId="{43E5BEFC-65C4-40FD-BAEE-A553D61EB13C}" destId="{AB25405F-B8AA-471D-95AC-3008CFAC7E7B}" srcOrd="0" destOrd="0" presId="urn:microsoft.com/office/officeart/2009/3/layout/RandomtoResultProcess"/>
    <dgm:cxn modelId="{71B3416E-EC44-435F-BF29-4385E23B7A58}" type="presParOf" srcId="{43E5BEFC-65C4-40FD-BAEE-A553D61EB13C}" destId="{F07E6256-06C5-43FE-9BF0-05D7D7DA9A6C}" srcOrd="1" destOrd="0" presId="urn:microsoft.com/office/officeart/2009/3/layout/RandomtoResultProcess"/>
    <dgm:cxn modelId="{FA2B7846-7535-4FD3-A391-81C167AC47D0}" type="presParOf" srcId="{43E5BEFC-65C4-40FD-BAEE-A553D61EB13C}" destId="{D218AB61-E2A4-4E8F-BD27-CD0DEC932F1A}" srcOrd="2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FA3D41-FCAF-49CA-ACB2-C7E7C1C57D12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AA7CFD59-2569-4237-9F9E-C9E040A95504}">
      <dgm:prSet phldrT="[Text]"/>
      <dgm:spPr/>
      <dgm:t>
        <a:bodyPr/>
        <a:lstStyle/>
        <a:p>
          <a:r>
            <a:rPr lang="th-TH" dirty="0">
              <a:solidFill>
                <a:schemeClr val="tx1">
                  <a:lumMod val="25000"/>
                </a:schemeClr>
              </a:solidFill>
            </a:rPr>
            <a:t>ความเสี่ยงส่วนบุคคล</a:t>
          </a:r>
        </a:p>
        <a:p>
          <a:r>
            <a:rPr lang="th-TH" dirty="0">
              <a:solidFill>
                <a:schemeClr val="tx1">
                  <a:lumMod val="25000"/>
                </a:schemeClr>
              </a:solidFill>
            </a:rPr>
            <a:t>ความเสี่ยงธุรกิจ</a:t>
          </a:r>
          <a:endParaRPr lang="en-US" dirty="0">
            <a:solidFill>
              <a:schemeClr val="tx2"/>
            </a:solidFill>
          </a:endParaRPr>
        </a:p>
      </dgm:t>
    </dgm:pt>
    <dgm:pt modelId="{96425677-BDDC-4141-B042-B1BC17B17D1D}" type="parTrans" cxnId="{45E9B959-1E88-476B-9BD2-D7132B4E3C84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94F0147D-1776-450F-B51B-15A3FCF62556}" type="sibTrans" cxnId="{45E9B959-1E88-476B-9BD2-D7132B4E3C84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59CF428A-A64C-4FC1-9038-649C8AD8499B}">
      <dgm:prSet phldrT="[Text]" custT="1"/>
      <dgm:spPr/>
      <dgm:t>
        <a:bodyPr/>
        <a:lstStyle/>
        <a:p>
          <a:r>
            <a:rPr lang="th-TH" sz="3600" dirty="0">
              <a:solidFill>
                <a:schemeClr val="tx2"/>
              </a:solidFill>
            </a:rPr>
            <a:t>แลกเปลี่ยน </a:t>
          </a:r>
          <a:r>
            <a:rPr lang="en-US" sz="3600" dirty="0">
              <a:solidFill>
                <a:schemeClr val="tx2"/>
              </a:solidFill>
            </a:rPr>
            <a:t>(Trade) </a:t>
          </a:r>
          <a:r>
            <a:rPr lang="th-TH" sz="3600" dirty="0">
              <a:solidFill>
                <a:schemeClr val="tx2"/>
              </a:solidFill>
            </a:rPr>
            <a:t>ความเสี่ยง</a:t>
          </a:r>
        </a:p>
        <a:p>
          <a:r>
            <a:rPr lang="th-TH" sz="3600" dirty="0">
              <a:solidFill>
                <a:schemeClr val="tx2"/>
              </a:solidFill>
            </a:rPr>
            <a:t>ระหว่างบุคคลหรือธุรกิจด้วยกันเอง</a:t>
          </a:r>
        </a:p>
        <a:p>
          <a:r>
            <a:rPr lang="th-TH" sz="3600" dirty="0">
              <a:solidFill>
                <a:schemeClr val="tx2"/>
              </a:solidFill>
            </a:rPr>
            <a:t>โดยผ่านสถาบันการเงิน</a:t>
          </a:r>
          <a:endParaRPr lang="en-US" sz="3600" dirty="0">
            <a:solidFill>
              <a:schemeClr val="tx2"/>
            </a:solidFill>
          </a:endParaRPr>
        </a:p>
      </dgm:t>
    </dgm:pt>
    <dgm:pt modelId="{7E5562A7-089B-4A34-B1E4-DEA20517E135}" type="parTrans" cxnId="{DFDC52E0-EA2E-4108-8FF6-C31A70AB2B9A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749AC403-DD4F-4F83-82D1-A030E55E48AA}" type="sibTrans" cxnId="{DFDC52E0-EA2E-4108-8FF6-C31A70AB2B9A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2A87F965-5DCC-491D-A59A-8BD280B28C15}" type="pres">
      <dgm:prSet presAssocID="{D3FA3D41-FCAF-49CA-ACB2-C7E7C1C57D12}" presName="Name0" presStyleCnt="0">
        <dgm:presLayoutVars>
          <dgm:dir/>
          <dgm:animOne val="branch"/>
          <dgm:animLvl val="lvl"/>
        </dgm:presLayoutVars>
      </dgm:prSet>
      <dgm:spPr/>
    </dgm:pt>
    <dgm:pt modelId="{44CDD0DF-C52D-4353-886E-5D75A972FA6D}" type="pres">
      <dgm:prSet presAssocID="{AA7CFD59-2569-4237-9F9E-C9E040A95504}" presName="chaos" presStyleCnt="0"/>
      <dgm:spPr/>
    </dgm:pt>
    <dgm:pt modelId="{5778A9B6-6786-47E6-A58D-880C53AF4A60}" type="pres">
      <dgm:prSet presAssocID="{AA7CFD59-2569-4237-9F9E-C9E040A95504}" presName="parTx1" presStyleLbl="revTx" presStyleIdx="0" presStyleCnt="2" custScaleX="116675" custScaleY="144078" custLinFactX="4515" custLinFactY="-11472" custLinFactNeighborX="100000" custLinFactNeighborY="-100000"/>
      <dgm:spPr/>
    </dgm:pt>
    <dgm:pt modelId="{E6D50351-15EF-42C5-864F-9D041654B832}" type="pres">
      <dgm:prSet presAssocID="{AA7CFD59-2569-4237-9F9E-C9E040A95504}" presName="desTx1" presStyleLbl="revTx" presStyleIdx="1" presStyleCnt="2" custScaleX="360187" custScaleY="71835">
        <dgm:presLayoutVars>
          <dgm:bulletEnabled val="1"/>
        </dgm:presLayoutVars>
      </dgm:prSet>
      <dgm:spPr/>
    </dgm:pt>
    <dgm:pt modelId="{DCDB267F-F051-4E62-88EB-8A3A45A6B806}" type="pres">
      <dgm:prSet presAssocID="{AA7CFD59-2569-4237-9F9E-C9E040A95504}" presName="c1" presStyleLbl="node1" presStyleIdx="0" presStyleCnt="18"/>
      <dgm:spPr/>
    </dgm:pt>
    <dgm:pt modelId="{0B93A989-B4A3-40D8-B315-8CBE64F64248}" type="pres">
      <dgm:prSet presAssocID="{AA7CFD59-2569-4237-9F9E-C9E040A95504}" presName="c2" presStyleLbl="node1" presStyleIdx="1" presStyleCnt="18"/>
      <dgm:spPr/>
    </dgm:pt>
    <dgm:pt modelId="{1E142308-C744-4C7D-ABDA-329094FE2214}" type="pres">
      <dgm:prSet presAssocID="{AA7CFD59-2569-4237-9F9E-C9E040A95504}" presName="c3" presStyleLbl="node1" presStyleIdx="2" presStyleCnt="18"/>
      <dgm:spPr/>
    </dgm:pt>
    <dgm:pt modelId="{F5D28C95-CA89-4FB5-B2C7-C95564656338}" type="pres">
      <dgm:prSet presAssocID="{AA7CFD59-2569-4237-9F9E-C9E040A95504}" presName="c4" presStyleLbl="node1" presStyleIdx="3" presStyleCnt="18"/>
      <dgm:spPr/>
    </dgm:pt>
    <dgm:pt modelId="{857D959A-3D9F-427B-B5D3-D33E365E5434}" type="pres">
      <dgm:prSet presAssocID="{AA7CFD59-2569-4237-9F9E-C9E040A95504}" presName="c5" presStyleLbl="node1" presStyleIdx="4" presStyleCnt="18"/>
      <dgm:spPr/>
    </dgm:pt>
    <dgm:pt modelId="{A91130F5-7191-42C9-801B-D3552200D0C9}" type="pres">
      <dgm:prSet presAssocID="{AA7CFD59-2569-4237-9F9E-C9E040A95504}" presName="c6" presStyleLbl="node1" presStyleIdx="5" presStyleCnt="18"/>
      <dgm:spPr/>
    </dgm:pt>
    <dgm:pt modelId="{AC60B080-E705-416E-88FF-9EB12AB0AA9C}" type="pres">
      <dgm:prSet presAssocID="{AA7CFD59-2569-4237-9F9E-C9E040A95504}" presName="c7" presStyleLbl="node1" presStyleIdx="6" presStyleCnt="18"/>
      <dgm:spPr/>
    </dgm:pt>
    <dgm:pt modelId="{886A258C-BDCA-4DF3-9DBA-B4DB9AF8E9F4}" type="pres">
      <dgm:prSet presAssocID="{AA7CFD59-2569-4237-9F9E-C9E040A95504}" presName="c8" presStyleLbl="node1" presStyleIdx="7" presStyleCnt="18"/>
      <dgm:spPr/>
    </dgm:pt>
    <dgm:pt modelId="{D6AAF02C-7CA1-47A9-A879-A6BAECC434B6}" type="pres">
      <dgm:prSet presAssocID="{AA7CFD59-2569-4237-9F9E-C9E040A95504}" presName="c9" presStyleLbl="node1" presStyleIdx="8" presStyleCnt="18"/>
      <dgm:spPr/>
    </dgm:pt>
    <dgm:pt modelId="{5F1B586F-8438-45CD-B3CF-C6DD7213ED61}" type="pres">
      <dgm:prSet presAssocID="{AA7CFD59-2569-4237-9F9E-C9E040A95504}" presName="c10" presStyleLbl="node1" presStyleIdx="9" presStyleCnt="18"/>
      <dgm:spPr/>
    </dgm:pt>
    <dgm:pt modelId="{4B1F927A-4BE6-4A16-AB42-EE8015EF3CA4}" type="pres">
      <dgm:prSet presAssocID="{AA7CFD59-2569-4237-9F9E-C9E040A95504}" presName="c11" presStyleLbl="node1" presStyleIdx="10" presStyleCnt="18"/>
      <dgm:spPr/>
    </dgm:pt>
    <dgm:pt modelId="{50E14FE3-6512-49B3-BB3A-7F85C3906838}" type="pres">
      <dgm:prSet presAssocID="{AA7CFD59-2569-4237-9F9E-C9E040A95504}" presName="c12" presStyleLbl="node1" presStyleIdx="11" presStyleCnt="18"/>
      <dgm:spPr/>
    </dgm:pt>
    <dgm:pt modelId="{F3C29BF2-17AE-4861-8EA4-7DC96763A44D}" type="pres">
      <dgm:prSet presAssocID="{AA7CFD59-2569-4237-9F9E-C9E040A95504}" presName="c13" presStyleLbl="node1" presStyleIdx="12" presStyleCnt="18"/>
      <dgm:spPr/>
    </dgm:pt>
    <dgm:pt modelId="{AD72141B-6C70-4A6A-8B27-5812A98B000D}" type="pres">
      <dgm:prSet presAssocID="{AA7CFD59-2569-4237-9F9E-C9E040A95504}" presName="c14" presStyleLbl="node1" presStyleIdx="13" presStyleCnt="18"/>
      <dgm:spPr/>
    </dgm:pt>
    <dgm:pt modelId="{ADD6565A-B49D-4394-9CA5-9EAB00C44A70}" type="pres">
      <dgm:prSet presAssocID="{AA7CFD59-2569-4237-9F9E-C9E040A95504}" presName="c15" presStyleLbl="node1" presStyleIdx="14" presStyleCnt="18"/>
      <dgm:spPr/>
    </dgm:pt>
    <dgm:pt modelId="{C88D4C64-DA0F-4E18-B9AD-9AA5B2A0518F}" type="pres">
      <dgm:prSet presAssocID="{AA7CFD59-2569-4237-9F9E-C9E040A95504}" presName="c16" presStyleLbl="node1" presStyleIdx="15" presStyleCnt="18"/>
      <dgm:spPr/>
    </dgm:pt>
    <dgm:pt modelId="{89F3BBD7-8AFF-4F31-9E9E-2EED2FB5E247}" type="pres">
      <dgm:prSet presAssocID="{AA7CFD59-2569-4237-9F9E-C9E040A95504}" presName="c17" presStyleLbl="node1" presStyleIdx="16" presStyleCnt="18"/>
      <dgm:spPr/>
    </dgm:pt>
    <dgm:pt modelId="{4D4D7A07-7F8B-4D1F-9A10-BD4DB0A2B67C}" type="pres">
      <dgm:prSet presAssocID="{AA7CFD59-2569-4237-9F9E-C9E040A95504}" presName="c18" presStyleLbl="node1" presStyleIdx="17" presStyleCnt="18"/>
      <dgm:spPr/>
    </dgm:pt>
  </dgm:ptLst>
  <dgm:cxnLst>
    <dgm:cxn modelId="{388DB135-1D3E-44F6-886B-2C7DD9E46CA2}" type="presOf" srcId="{59CF428A-A64C-4FC1-9038-649C8AD8499B}" destId="{E6D50351-15EF-42C5-864F-9D041654B832}" srcOrd="0" destOrd="0" presId="urn:microsoft.com/office/officeart/2009/3/layout/RandomtoResultProcess"/>
    <dgm:cxn modelId="{2C4B2864-3DD4-4254-A054-3D0492AB66EC}" type="presOf" srcId="{AA7CFD59-2569-4237-9F9E-C9E040A95504}" destId="{5778A9B6-6786-47E6-A58D-880C53AF4A60}" srcOrd="0" destOrd="0" presId="urn:microsoft.com/office/officeart/2009/3/layout/RandomtoResultProcess"/>
    <dgm:cxn modelId="{45E9B959-1E88-476B-9BD2-D7132B4E3C84}" srcId="{D3FA3D41-FCAF-49CA-ACB2-C7E7C1C57D12}" destId="{AA7CFD59-2569-4237-9F9E-C9E040A95504}" srcOrd="0" destOrd="0" parTransId="{96425677-BDDC-4141-B042-B1BC17B17D1D}" sibTransId="{94F0147D-1776-450F-B51B-15A3FCF62556}"/>
    <dgm:cxn modelId="{1B555BB7-8B64-46FA-8E65-BC7A25B59A63}" type="presOf" srcId="{D3FA3D41-FCAF-49CA-ACB2-C7E7C1C57D12}" destId="{2A87F965-5DCC-491D-A59A-8BD280B28C15}" srcOrd="0" destOrd="0" presId="urn:microsoft.com/office/officeart/2009/3/layout/RandomtoResultProcess"/>
    <dgm:cxn modelId="{DFDC52E0-EA2E-4108-8FF6-C31A70AB2B9A}" srcId="{AA7CFD59-2569-4237-9F9E-C9E040A95504}" destId="{59CF428A-A64C-4FC1-9038-649C8AD8499B}" srcOrd="0" destOrd="0" parTransId="{7E5562A7-089B-4A34-B1E4-DEA20517E135}" sibTransId="{749AC403-DD4F-4F83-82D1-A030E55E48AA}"/>
    <dgm:cxn modelId="{4C1FD6AB-738D-456C-A1E9-F736F2BC5194}" type="presParOf" srcId="{2A87F965-5DCC-491D-A59A-8BD280B28C15}" destId="{44CDD0DF-C52D-4353-886E-5D75A972FA6D}" srcOrd="0" destOrd="0" presId="urn:microsoft.com/office/officeart/2009/3/layout/RandomtoResultProcess"/>
    <dgm:cxn modelId="{68DC99C2-6636-48B9-8C9E-363A5EA5DFF4}" type="presParOf" srcId="{44CDD0DF-C52D-4353-886E-5D75A972FA6D}" destId="{5778A9B6-6786-47E6-A58D-880C53AF4A60}" srcOrd="0" destOrd="0" presId="urn:microsoft.com/office/officeart/2009/3/layout/RandomtoResultProcess"/>
    <dgm:cxn modelId="{92A601AB-39CB-4DD9-8316-ACFD7798CC72}" type="presParOf" srcId="{44CDD0DF-C52D-4353-886E-5D75A972FA6D}" destId="{E6D50351-15EF-42C5-864F-9D041654B832}" srcOrd="1" destOrd="0" presId="urn:microsoft.com/office/officeart/2009/3/layout/RandomtoResultProcess"/>
    <dgm:cxn modelId="{BEF36BD0-9504-4BA4-9A21-0ABEDA61625F}" type="presParOf" srcId="{44CDD0DF-C52D-4353-886E-5D75A972FA6D}" destId="{DCDB267F-F051-4E62-88EB-8A3A45A6B806}" srcOrd="2" destOrd="0" presId="urn:microsoft.com/office/officeart/2009/3/layout/RandomtoResultProcess"/>
    <dgm:cxn modelId="{CD62E988-F585-4131-AB0C-72CB14FDACC3}" type="presParOf" srcId="{44CDD0DF-C52D-4353-886E-5D75A972FA6D}" destId="{0B93A989-B4A3-40D8-B315-8CBE64F64248}" srcOrd="3" destOrd="0" presId="urn:microsoft.com/office/officeart/2009/3/layout/RandomtoResultProcess"/>
    <dgm:cxn modelId="{870ABCA3-8C61-48EE-8B9A-E88DB27C7592}" type="presParOf" srcId="{44CDD0DF-C52D-4353-886E-5D75A972FA6D}" destId="{1E142308-C744-4C7D-ABDA-329094FE2214}" srcOrd="4" destOrd="0" presId="urn:microsoft.com/office/officeart/2009/3/layout/RandomtoResultProcess"/>
    <dgm:cxn modelId="{56A8848A-6807-42B6-8109-C0C8ED58B938}" type="presParOf" srcId="{44CDD0DF-C52D-4353-886E-5D75A972FA6D}" destId="{F5D28C95-CA89-4FB5-B2C7-C95564656338}" srcOrd="5" destOrd="0" presId="urn:microsoft.com/office/officeart/2009/3/layout/RandomtoResultProcess"/>
    <dgm:cxn modelId="{70E39AA0-AE3A-4C69-A026-3A4062C09202}" type="presParOf" srcId="{44CDD0DF-C52D-4353-886E-5D75A972FA6D}" destId="{857D959A-3D9F-427B-B5D3-D33E365E5434}" srcOrd="6" destOrd="0" presId="urn:microsoft.com/office/officeart/2009/3/layout/RandomtoResultProcess"/>
    <dgm:cxn modelId="{BBA57CE0-D42D-499C-BE21-B24EAD5A6928}" type="presParOf" srcId="{44CDD0DF-C52D-4353-886E-5D75A972FA6D}" destId="{A91130F5-7191-42C9-801B-D3552200D0C9}" srcOrd="7" destOrd="0" presId="urn:microsoft.com/office/officeart/2009/3/layout/RandomtoResultProcess"/>
    <dgm:cxn modelId="{19551F98-B08C-4AFE-9758-BD17EFCAD357}" type="presParOf" srcId="{44CDD0DF-C52D-4353-886E-5D75A972FA6D}" destId="{AC60B080-E705-416E-88FF-9EB12AB0AA9C}" srcOrd="8" destOrd="0" presId="urn:microsoft.com/office/officeart/2009/3/layout/RandomtoResultProcess"/>
    <dgm:cxn modelId="{761409E1-873B-4927-AADA-55141B4468E2}" type="presParOf" srcId="{44CDD0DF-C52D-4353-886E-5D75A972FA6D}" destId="{886A258C-BDCA-4DF3-9DBA-B4DB9AF8E9F4}" srcOrd="9" destOrd="0" presId="urn:microsoft.com/office/officeart/2009/3/layout/RandomtoResultProcess"/>
    <dgm:cxn modelId="{4DF2D6DD-C618-4AB3-A15E-DBC8A74517AE}" type="presParOf" srcId="{44CDD0DF-C52D-4353-886E-5D75A972FA6D}" destId="{D6AAF02C-7CA1-47A9-A879-A6BAECC434B6}" srcOrd="10" destOrd="0" presId="urn:microsoft.com/office/officeart/2009/3/layout/RandomtoResultProcess"/>
    <dgm:cxn modelId="{75FD46C5-899B-4483-B209-C55EBA42A7B7}" type="presParOf" srcId="{44CDD0DF-C52D-4353-886E-5D75A972FA6D}" destId="{5F1B586F-8438-45CD-B3CF-C6DD7213ED61}" srcOrd="11" destOrd="0" presId="urn:microsoft.com/office/officeart/2009/3/layout/RandomtoResultProcess"/>
    <dgm:cxn modelId="{B4068667-294E-4804-9E49-6B1FF44AFB1C}" type="presParOf" srcId="{44CDD0DF-C52D-4353-886E-5D75A972FA6D}" destId="{4B1F927A-4BE6-4A16-AB42-EE8015EF3CA4}" srcOrd="12" destOrd="0" presId="urn:microsoft.com/office/officeart/2009/3/layout/RandomtoResultProcess"/>
    <dgm:cxn modelId="{D1F5A116-D963-41EA-BC42-A2D6088028EB}" type="presParOf" srcId="{44CDD0DF-C52D-4353-886E-5D75A972FA6D}" destId="{50E14FE3-6512-49B3-BB3A-7F85C3906838}" srcOrd="13" destOrd="0" presId="urn:microsoft.com/office/officeart/2009/3/layout/RandomtoResultProcess"/>
    <dgm:cxn modelId="{CA5CCAB9-6394-49E0-99EC-DCFB05E1681A}" type="presParOf" srcId="{44CDD0DF-C52D-4353-886E-5D75A972FA6D}" destId="{F3C29BF2-17AE-4861-8EA4-7DC96763A44D}" srcOrd="14" destOrd="0" presId="urn:microsoft.com/office/officeart/2009/3/layout/RandomtoResultProcess"/>
    <dgm:cxn modelId="{F1DA6FCB-8CC8-40D8-8B9C-B07901DABE09}" type="presParOf" srcId="{44CDD0DF-C52D-4353-886E-5D75A972FA6D}" destId="{AD72141B-6C70-4A6A-8B27-5812A98B000D}" srcOrd="15" destOrd="0" presId="urn:microsoft.com/office/officeart/2009/3/layout/RandomtoResultProcess"/>
    <dgm:cxn modelId="{A13BE263-B5E9-4220-8038-9C29AC4CD192}" type="presParOf" srcId="{44CDD0DF-C52D-4353-886E-5D75A972FA6D}" destId="{ADD6565A-B49D-4394-9CA5-9EAB00C44A70}" srcOrd="16" destOrd="0" presId="urn:microsoft.com/office/officeart/2009/3/layout/RandomtoResultProcess"/>
    <dgm:cxn modelId="{E8958FD7-C523-4311-890F-990CE2025A39}" type="presParOf" srcId="{44CDD0DF-C52D-4353-886E-5D75A972FA6D}" destId="{C88D4C64-DA0F-4E18-B9AD-9AA5B2A0518F}" srcOrd="17" destOrd="0" presId="urn:microsoft.com/office/officeart/2009/3/layout/RandomtoResultProcess"/>
    <dgm:cxn modelId="{7B55C403-2A33-4FE5-9090-AA7EBE10056A}" type="presParOf" srcId="{44CDD0DF-C52D-4353-886E-5D75A972FA6D}" destId="{89F3BBD7-8AFF-4F31-9E9E-2EED2FB5E247}" srcOrd="18" destOrd="0" presId="urn:microsoft.com/office/officeart/2009/3/layout/RandomtoResultProcess"/>
    <dgm:cxn modelId="{0F8A9687-957D-466C-B119-368911C6D6E5}" type="presParOf" srcId="{44CDD0DF-C52D-4353-886E-5D75A972FA6D}" destId="{4D4D7A07-7F8B-4D1F-9A10-BD4DB0A2B67C}" srcOrd="19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40B1DD5-581E-4605-B14C-B41ACFB147A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2E9B681-1004-438F-ABB2-2A555CD2919B}">
      <dgm:prSet phldrT="[Text]"/>
      <dgm:spPr/>
      <dgm:t>
        <a:bodyPr/>
        <a:lstStyle/>
        <a:p>
          <a:r>
            <a:rPr lang="th-TH" dirty="0"/>
            <a:t>ความรู้ทั่วไปเกี่ยวกับการประกันภัย</a:t>
          </a:r>
          <a:endParaRPr lang="en-US" dirty="0"/>
        </a:p>
      </dgm:t>
    </dgm:pt>
    <dgm:pt modelId="{BA3D1DC1-B77D-4A53-A4A9-A7B992AB64D6}" type="parTrans" cxnId="{3F491F79-0444-448E-BD80-2EDA78BC8DE2}">
      <dgm:prSet/>
      <dgm:spPr/>
      <dgm:t>
        <a:bodyPr/>
        <a:lstStyle/>
        <a:p>
          <a:endParaRPr lang="en-US"/>
        </a:p>
      </dgm:t>
    </dgm:pt>
    <dgm:pt modelId="{1C573EB4-8678-46B9-99B1-AAF82D78BA97}" type="sibTrans" cxnId="{3F491F79-0444-448E-BD80-2EDA78BC8DE2}">
      <dgm:prSet/>
      <dgm:spPr/>
      <dgm:t>
        <a:bodyPr/>
        <a:lstStyle/>
        <a:p>
          <a:endParaRPr lang="en-US"/>
        </a:p>
      </dgm:t>
    </dgm:pt>
    <dgm:pt modelId="{20BFACFD-6445-430B-8C1C-D5BA92904E71}">
      <dgm:prSet phldrT="[Text]"/>
      <dgm:spPr/>
      <dgm:t>
        <a:bodyPr/>
        <a:lstStyle/>
        <a:p>
          <a:r>
            <a:rPr lang="th-TH" dirty="0"/>
            <a:t>การอ่านออกเขียนได้เรื่องความเสี่ยง</a:t>
          </a:r>
          <a:endParaRPr lang="en-US" dirty="0"/>
        </a:p>
      </dgm:t>
    </dgm:pt>
    <dgm:pt modelId="{508ACB58-B3B6-47FA-A410-8E0D40817CCA}" type="parTrans" cxnId="{F8880F56-83D2-460A-9CB1-7F7EDFE8D541}">
      <dgm:prSet/>
      <dgm:spPr/>
      <dgm:t>
        <a:bodyPr/>
        <a:lstStyle/>
        <a:p>
          <a:endParaRPr lang="en-US"/>
        </a:p>
      </dgm:t>
    </dgm:pt>
    <dgm:pt modelId="{BF6A48DB-48DE-4D6E-B8E2-555EFF939E60}" type="sibTrans" cxnId="{F8880F56-83D2-460A-9CB1-7F7EDFE8D541}">
      <dgm:prSet/>
      <dgm:spPr/>
      <dgm:t>
        <a:bodyPr/>
        <a:lstStyle/>
        <a:p>
          <a:endParaRPr lang="en-US"/>
        </a:p>
      </dgm:t>
    </dgm:pt>
    <dgm:pt modelId="{533C3A3B-F891-4B1B-A026-D6B996910D90}">
      <dgm:prSet phldrT="[Text]"/>
      <dgm:spPr/>
      <dgm:t>
        <a:bodyPr/>
        <a:lstStyle/>
        <a:p>
          <a:r>
            <a:rPr lang="th-TH" dirty="0"/>
            <a:t>การจัดการความเสี่ยงส่วนบุคคล</a:t>
          </a:r>
          <a:endParaRPr lang="en-US" dirty="0"/>
        </a:p>
      </dgm:t>
    </dgm:pt>
    <dgm:pt modelId="{8A670C60-7A0B-4363-A753-F6E6E0F321EA}" type="parTrans" cxnId="{1DCBA394-4A72-4571-A822-D2B74567AE03}">
      <dgm:prSet/>
      <dgm:spPr/>
      <dgm:t>
        <a:bodyPr/>
        <a:lstStyle/>
        <a:p>
          <a:endParaRPr lang="en-US"/>
        </a:p>
      </dgm:t>
    </dgm:pt>
    <dgm:pt modelId="{FCEC0E79-5B57-4704-B47C-E82165A9EA19}" type="sibTrans" cxnId="{1DCBA394-4A72-4571-A822-D2B74567AE03}">
      <dgm:prSet/>
      <dgm:spPr/>
      <dgm:t>
        <a:bodyPr/>
        <a:lstStyle/>
        <a:p>
          <a:endParaRPr lang="en-US"/>
        </a:p>
      </dgm:t>
    </dgm:pt>
    <dgm:pt modelId="{9E1F8D01-1C50-423D-9ED7-655BDAF17816}">
      <dgm:prSet phldrT="[Text]"/>
      <dgm:spPr/>
      <dgm:t>
        <a:bodyPr/>
        <a:lstStyle/>
        <a:p>
          <a:r>
            <a:rPr lang="th-TH" dirty="0"/>
            <a:t>การจัดการความเสี่ยงบริษัท</a:t>
          </a:r>
          <a:endParaRPr lang="en-US" dirty="0"/>
        </a:p>
      </dgm:t>
    </dgm:pt>
    <dgm:pt modelId="{874D46DB-2971-4B4C-AF20-EED9FF7767E7}" type="parTrans" cxnId="{CF435345-60FD-4AEE-B84C-DD8A6D3079A8}">
      <dgm:prSet/>
      <dgm:spPr/>
      <dgm:t>
        <a:bodyPr/>
        <a:lstStyle/>
        <a:p>
          <a:endParaRPr lang="en-US"/>
        </a:p>
      </dgm:t>
    </dgm:pt>
    <dgm:pt modelId="{16C220C2-E65E-4D6A-91C0-170A2E35476A}" type="sibTrans" cxnId="{CF435345-60FD-4AEE-B84C-DD8A6D3079A8}">
      <dgm:prSet/>
      <dgm:spPr/>
      <dgm:t>
        <a:bodyPr/>
        <a:lstStyle/>
        <a:p>
          <a:endParaRPr lang="en-US"/>
        </a:p>
      </dgm:t>
    </dgm:pt>
    <dgm:pt modelId="{FB15ADB2-3F4B-46DE-BE31-1DBA4578F566}">
      <dgm:prSet phldrT="[Text]"/>
      <dgm:spPr/>
      <dgm:t>
        <a:bodyPr/>
        <a:lstStyle/>
        <a:p>
          <a:r>
            <a:rPr lang="th-TH" dirty="0"/>
            <a:t>แนวโน้มเรื่องการจัดการความเสี่ยงและประกันภัย</a:t>
          </a:r>
          <a:endParaRPr lang="en-US" dirty="0"/>
        </a:p>
      </dgm:t>
    </dgm:pt>
    <dgm:pt modelId="{544389E9-A377-4DD2-9A1D-E3BFE9583262}" type="parTrans" cxnId="{6A486D22-79E0-412D-9C79-534B25CB2291}">
      <dgm:prSet/>
      <dgm:spPr/>
      <dgm:t>
        <a:bodyPr/>
        <a:lstStyle/>
        <a:p>
          <a:endParaRPr lang="en-US"/>
        </a:p>
      </dgm:t>
    </dgm:pt>
    <dgm:pt modelId="{30F5C4F9-6964-4519-A45A-7854C550EC24}" type="sibTrans" cxnId="{6A486D22-79E0-412D-9C79-534B25CB2291}">
      <dgm:prSet/>
      <dgm:spPr/>
      <dgm:t>
        <a:bodyPr/>
        <a:lstStyle/>
        <a:p>
          <a:endParaRPr lang="en-US"/>
        </a:p>
      </dgm:t>
    </dgm:pt>
    <dgm:pt modelId="{ADD30F27-A5CB-47F0-BFCE-AE3C9A12F31C}">
      <dgm:prSet phldrT="[Text]"/>
      <dgm:spPr>
        <a:solidFill>
          <a:schemeClr val="accent4"/>
        </a:solidFill>
      </dgm:spPr>
      <dgm:t>
        <a:bodyPr/>
        <a:lstStyle/>
        <a:p>
          <a:r>
            <a:rPr lang="th-TH" dirty="0"/>
            <a:t>พื้นฐาน</a:t>
          </a:r>
          <a:endParaRPr lang="en-US" dirty="0"/>
        </a:p>
      </dgm:t>
    </dgm:pt>
    <dgm:pt modelId="{6930D795-2F87-42A4-BEDF-D58800155ED5}" type="parTrans" cxnId="{943777AB-C8DF-4916-B866-20BA1C2E217F}">
      <dgm:prSet/>
      <dgm:spPr/>
      <dgm:t>
        <a:bodyPr/>
        <a:lstStyle/>
        <a:p>
          <a:endParaRPr lang="en-US"/>
        </a:p>
      </dgm:t>
    </dgm:pt>
    <dgm:pt modelId="{C4AA68ED-D3E7-4E1C-BDF3-3EA426FDD8D5}" type="sibTrans" cxnId="{943777AB-C8DF-4916-B866-20BA1C2E217F}">
      <dgm:prSet/>
      <dgm:spPr/>
      <dgm:t>
        <a:bodyPr/>
        <a:lstStyle/>
        <a:p>
          <a:endParaRPr lang="en-US"/>
        </a:p>
      </dgm:t>
    </dgm:pt>
    <dgm:pt modelId="{47D88C01-8284-4FEF-B7EE-1E18147DF935}">
      <dgm:prSet phldrT="[Text]"/>
      <dgm:spPr/>
      <dgm:t>
        <a:bodyPr/>
        <a:lstStyle/>
        <a:p>
          <a:r>
            <a:rPr lang="th-TH" dirty="0"/>
            <a:t>ความน่าจะเป็นและสถิติ</a:t>
          </a:r>
          <a:endParaRPr lang="en-US" dirty="0"/>
        </a:p>
      </dgm:t>
    </dgm:pt>
    <dgm:pt modelId="{4F8F6596-7AB8-4679-ACC9-03B378636B92}" type="parTrans" cxnId="{1C63201F-042B-445E-AB78-4AA3941BD9D0}">
      <dgm:prSet/>
      <dgm:spPr/>
      <dgm:t>
        <a:bodyPr/>
        <a:lstStyle/>
        <a:p>
          <a:endParaRPr lang="en-US"/>
        </a:p>
      </dgm:t>
    </dgm:pt>
    <dgm:pt modelId="{744BDCF2-2299-4892-BC53-720CDD9BF53A}" type="sibTrans" cxnId="{1C63201F-042B-445E-AB78-4AA3941BD9D0}">
      <dgm:prSet/>
      <dgm:spPr/>
      <dgm:t>
        <a:bodyPr/>
        <a:lstStyle/>
        <a:p>
          <a:endParaRPr lang="en-US"/>
        </a:p>
      </dgm:t>
    </dgm:pt>
    <dgm:pt modelId="{B161AA62-6611-4C05-9A50-A48FF764B22F}">
      <dgm:prSet phldrT="[Text]"/>
      <dgm:spPr/>
      <dgm:t>
        <a:bodyPr/>
        <a:lstStyle/>
        <a:p>
          <a:r>
            <a:rPr lang="en-US" dirty="0"/>
            <a:t>Excel</a:t>
          </a:r>
        </a:p>
      </dgm:t>
    </dgm:pt>
    <dgm:pt modelId="{10EF5938-AE40-4D88-8E55-42C5B8515A9B}" type="parTrans" cxnId="{6007669D-BF1C-4BF0-8401-51337BA76E1F}">
      <dgm:prSet/>
      <dgm:spPr/>
      <dgm:t>
        <a:bodyPr/>
        <a:lstStyle/>
        <a:p>
          <a:endParaRPr lang="en-US"/>
        </a:p>
      </dgm:t>
    </dgm:pt>
    <dgm:pt modelId="{64165A89-60ED-4DCF-BAD9-0D5A27AF89B1}" type="sibTrans" cxnId="{6007669D-BF1C-4BF0-8401-51337BA76E1F}">
      <dgm:prSet/>
      <dgm:spPr/>
      <dgm:t>
        <a:bodyPr/>
        <a:lstStyle/>
        <a:p>
          <a:endParaRPr lang="en-US"/>
        </a:p>
      </dgm:t>
    </dgm:pt>
    <dgm:pt modelId="{FF273A3D-8942-455F-9971-10D4AAE69C8B}">
      <dgm:prSet phldrT="[Text]"/>
      <dgm:spPr/>
      <dgm:t>
        <a:bodyPr/>
        <a:lstStyle/>
        <a:p>
          <a:r>
            <a:rPr lang="th-TH" dirty="0"/>
            <a:t>พื้นฐาน</a:t>
          </a:r>
          <a:endParaRPr lang="en-US" dirty="0"/>
        </a:p>
      </dgm:t>
    </dgm:pt>
    <dgm:pt modelId="{A20FA63D-30B8-48AC-9B2B-283FDDDE4F2B}" type="parTrans" cxnId="{D42D0CE2-4004-4BE5-8C71-92C86D4DEBBE}">
      <dgm:prSet/>
      <dgm:spPr/>
      <dgm:t>
        <a:bodyPr/>
        <a:lstStyle/>
        <a:p>
          <a:endParaRPr lang="en-US"/>
        </a:p>
      </dgm:t>
    </dgm:pt>
    <dgm:pt modelId="{593A341C-6492-4B3F-9061-FDB7000FD531}" type="sibTrans" cxnId="{D42D0CE2-4004-4BE5-8C71-92C86D4DEBBE}">
      <dgm:prSet/>
      <dgm:spPr/>
      <dgm:t>
        <a:bodyPr/>
        <a:lstStyle/>
        <a:p>
          <a:endParaRPr lang="en-US"/>
        </a:p>
      </dgm:t>
    </dgm:pt>
    <dgm:pt modelId="{4AFDE727-92BB-4459-AF8C-51238944BD41}">
      <dgm:prSet phldrT="[Text]"/>
      <dgm:spPr/>
      <dgm:t>
        <a:bodyPr/>
        <a:lstStyle/>
        <a:p>
          <a:r>
            <a:rPr lang="th-TH" dirty="0"/>
            <a:t>เครื่องมือ</a:t>
          </a:r>
          <a:endParaRPr lang="en-US" dirty="0"/>
        </a:p>
      </dgm:t>
    </dgm:pt>
    <dgm:pt modelId="{5DB5BEEA-37D1-452B-ABC8-CCBE4A8D1402}" type="parTrans" cxnId="{5F38E141-F5ED-4BCD-A995-E70D5AEBA7F4}">
      <dgm:prSet/>
      <dgm:spPr/>
      <dgm:t>
        <a:bodyPr/>
        <a:lstStyle/>
        <a:p>
          <a:endParaRPr lang="en-US"/>
        </a:p>
      </dgm:t>
    </dgm:pt>
    <dgm:pt modelId="{0D0FE1DB-013A-47A2-8056-9402F9002094}" type="sibTrans" cxnId="{5F38E141-F5ED-4BCD-A995-E70D5AEBA7F4}">
      <dgm:prSet/>
      <dgm:spPr/>
      <dgm:t>
        <a:bodyPr/>
        <a:lstStyle/>
        <a:p>
          <a:endParaRPr lang="en-US"/>
        </a:p>
      </dgm:t>
    </dgm:pt>
    <dgm:pt modelId="{54D63F28-2929-4699-A1D2-283318242C12}">
      <dgm:prSet phldrT="[Text]"/>
      <dgm:spPr/>
      <dgm:t>
        <a:bodyPr/>
        <a:lstStyle/>
        <a:p>
          <a:r>
            <a:rPr lang="th-TH" dirty="0"/>
            <a:t>เครื่องมือ</a:t>
          </a:r>
          <a:endParaRPr lang="en-US" dirty="0"/>
        </a:p>
      </dgm:t>
    </dgm:pt>
    <dgm:pt modelId="{98076FE2-891B-41A9-B84B-BB0B56CCE33F}" type="parTrans" cxnId="{56AC5707-7406-481C-A78E-877271D4350C}">
      <dgm:prSet/>
      <dgm:spPr/>
      <dgm:t>
        <a:bodyPr/>
        <a:lstStyle/>
        <a:p>
          <a:endParaRPr lang="en-US"/>
        </a:p>
      </dgm:t>
    </dgm:pt>
    <dgm:pt modelId="{A8690D8B-392D-49DA-AA85-EB69F0DA0B49}" type="sibTrans" cxnId="{56AC5707-7406-481C-A78E-877271D4350C}">
      <dgm:prSet/>
      <dgm:spPr/>
      <dgm:t>
        <a:bodyPr/>
        <a:lstStyle/>
        <a:p>
          <a:endParaRPr lang="en-US"/>
        </a:p>
      </dgm:t>
    </dgm:pt>
    <dgm:pt modelId="{38389228-066B-453F-B157-720801069644}">
      <dgm:prSet phldrT="[Text]"/>
      <dgm:spPr/>
      <dgm:t>
        <a:bodyPr/>
        <a:lstStyle/>
        <a:p>
          <a:r>
            <a:rPr lang="th-TH" dirty="0"/>
            <a:t>การเอาไปใช้</a:t>
          </a:r>
          <a:endParaRPr lang="en-US" dirty="0"/>
        </a:p>
      </dgm:t>
    </dgm:pt>
    <dgm:pt modelId="{FA15113A-EE38-4B07-83A8-4CC61C3F6D23}" type="parTrans" cxnId="{B9B99351-A68C-453E-9452-F47DB2FB8CA0}">
      <dgm:prSet/>
      <dgm:spPr/>
      <dgm:t>
        <a:bodyPr/>
        <a:lstStyle/>
        <a:p>
          <a:endParaRPr lang="en-US"/>
        </a:p>
      </dgm:t>
    </dgm:pt>
    <dgm:pt modelId="{87ABE059-8E41-406E-85B2-E49BD8D60FE2}" type="sibTrans" cxnId="{B9B99351-A68C-453E-9452-F47DB2FB8CA0}">
      <dgm:prSet/>
      <dgm:spPr/>
      <dgm:t>
        <a:bodyPr/>
        <a:lstStyle/>
        <a:p>
          <a:endParaRPr lang="en-US"/>
        </a:p>
      </dgm:t>
    </dgm:pt>
    <dgm:pt modelId="{7F245E15-9210-496A-BB56-A28CAA013F66}">
      <dgm:prSet phldrT="[Text]"/>
      <dgm:spPr/>
      <dgm:t>
        <a:bodyPr/>
        <a:lstStyle/>
        <a:p>
          <a:r>
            <a:rPr lang="th-TH" dirty="0"/>
            <a:t>พื้นฐาน</a:t>
          </a:r>
          <a:endParaRPr lang="en-US" dirty="0"/>
        </a:p>
      </dgm:t>
    </dgm:pt>
    <dgm:pt modelId="{71F0234F-4CCC-4061-8EC0-CD5E31518756}" type="parTrans" cxnId="{9EB1141C-D4EC-4DF9-95A7-D8E723D9610C}">
      <dgm:prSet/>
      <dgm:spPr/>
      <dgm:t>
        <a:bodyPr/>
        <a:lstStyle/>
        <a:p>
          <a:endParaRPr lang="en-US"/>
        </a:p>
      </dgm:t>
    </dgm:pt>
    <dgm:pt modelId="{65F8067C-9077-4B57-9795-FD30FEED36A1}" type="sibTrans" cxnId="{9EB1141C-D4EC-4DF9-95A7-D8E723D9610C}">
      <dgm:prSet/>
      <dgm:spPr/>
      <dgm:t>
        <a:bodyPr/>
        <a:lstStyle/>
        <a:p>
          <a:endParaRPr lang="en-US"/>
        </a:p>
      </dgm:t>
    </dgm:pt>
    <dgm:pt modelId="{D192B706-CE4A-4237-8630-FF7FEC5010BB}">
      <dgm:prSet phldrT="[Text]"/>
      <dgm:spPr/>
      <dgm:t>
        <a:bodyPr/>
        <a:lstStyle/>
        <a:p>
          <a:r>
            <a:rPr lang="th-TH" dirty="0"/>
            <a:t>การเอาไปใช้</a:t>
          </a:r>
          <a:endParaRPr lang="en-US" dirty="0"/>
        </a:p>
      </dgm:t>
    </dgm:pt>
    <dgm:pt modelId="{122F00E1-9F83-4000-A4B3-8684E6F739A8}" type="parTrans" cxnId="{864A9BEF-281E-4BA9-836C-5AB00090447C}">
      <dgm:prSet/>
      <dgm:spPr/>
      <dgm:t>
        <a:bodyPr/>
        <a:lstStyle/>
        <a:p>
          <a:endParaRPr lang="en-US"/>
        </a:p>
      </dgm:t>
    </dgm:pt>
    <dgm:pt modelId="{836CCAF3-0C5E-48D2-9942-7A52E3F96F1B}" type="sibTrans" cxnId="{864A9BEF-281E-4BA9-836C-5AB00090447C}">
      <dgm:prSet/>
      <dgm:spPr/>
      <dgm:t>
        <a:bodyPr/>
        <a:lstStyle/>
        <a:p>
          <a:endParaRPr lang="en-US"/>
        </a:p>
      </dgm:t>
    </dgm:pt>
    <dgm:pt modelId="{AEB415F5-003F-4F8D-B2A2-C48D5E1A5160}">
      <dgm:prSet phldrT="[Text]"/>
      <dgm:spPr/>
      <dgm:t>
        <a:bodyPr/>
        <a:lstStyle/>
        <a:p>
          <a:r>
            <a:rPr lang="th-TH" dirty="0"/>
            <a:t>กฎหมาย</a:t>
          </a:r>
          <a:endParaRPr lang="en-US" dirty="0"/>
        </a:p>
      </dgm:t>
    </dgm:pt>
    <dgm:pt modelId="{753F5A60-0847-4895-928E-B6F1999C485A}" type="parTrans" cxnId="{57E80CA4-1936-49F5-98B3-11E1F9DD2C16}">
      <dgm:prSet/>
      <dgm:spPr/>
      <dgm:t>
        <a:bodyPr/>
        <a:lstStyle/>
        <a:p>
          <a:endParaRPr lang="en-US"/>
        </a:p>
      </dgm:t>
    </dgm:pt>
    <dgm:pt modelId="{6F0F2BD9-4928-4019-9F69-2910DEE6FA78}" type="sibTrans" cxnId="{57E80CA4-1936-49F5-98B3-11E1F9DD2C16}">
      <dgm:prSet/>
      <dgm:spPr/>
      <dgm:t>
        <a:bodyPr/>
        <a:lstStyle/>
        <a:p>
          <a:endParaRPr lang="en-US"/>
        </a:p>
      </dgm:t>
    </dgm:pt>
    <dgm:pt modelId="{037AA5A2-AE49-405F-9590-00023A00E36D}">
      <dgm:prSet phldrT="[Text]"/>
      <dgm:spPr/>
      <dgm:t>
        <a:bodyPr/>
        <a:lstStyle/>
        <a:p>
          <a:r>
            <a:rPr lang="th-TH" dirty="0"/>
            <a:t>แนวโน้มใหม่ ๆ</a:t>
          </a:r>
          <a:endParaRPr lang="en-US" dirty="0"/>
        </a:p>
      </dgm:t>
    </dgm:pt>
    <dgm:pt modelId="{30007721-CF61-4297-917C-62EF0AFBEE7D}" type="parTrans" cxnId="{49B0FA84-E97C-4539-BAE9-1E3A2EC304DA}">
      <dgm:prSet/>
      <dgm:spPr/>
      <dgm:t>
        <a:bodyPr/>
        <a:lstStyle/>
        <a:p>
          <a:endParaRPr lang="en-US"/>
        </a:p>
      </dgm:t>
    </dgm:pt>
    <dgm:pt modelId="{2961AF3B-9816-48EE-A508-A09A80B16FE0}" type="sibTrans" cxnId="{49B0FA84-E97C-4539-BAE9-1E3A2EC304DA}">
      <dgm:prSet/>
      <dgm:spPr/>
      <dgm:t>
        <a:bodyPr/>
        <a:lstStyle/>
        <a:p>
          <a:endParaRPr lang="en-US"/>
        </a:p>
      </dgm:t>
    </dgm:pt>
    <dgm:pt modelId="{2C7607C3-EED0-4ED9-9B89-8E8264CE2438}" type="pres">
      <dgm:prSet presAssocID="{740B1DD5-581E-4605-B14C-B41ACFB147A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E1BE2A3-A01A-42A6-A5DC-ECD279F802C9}" type="pres">
      <dgm:prSet presAssocID="{42E9B681-1004-438F-ABB2-2A555CD2919B}" presName="hierRoot1" presStyleCnt="0">
        <dgm:presLayoutVars>
          <dgm:hierBranch val="init"/>
        </dgm:presLayoutVars>
      </dgm:prSet>
      <dgm:spPr/>
    </dgm:pt>
    <dgm:pt modelId="{C8B0A3B0-1567-4350-938D-57599F9A55AE}" type="pres">
      <dgm:prSet presAssocID="{42E9B681-1004-438F-ABB2-2A555CD2919B}" presName="rootComposite1" presStyleCnt="0"/>
      <dgm:spPr/>
    </dgm:pt>
    <dgm:pt modelId="{EF6274DC-5381-4B4F-B989-8EBD4ABA356A}" type="pres">
      <dgm:prSet presAssocID="{42E9B681-1004-438F-ABB2-2A555CD2919B}" presName="rootText1" presStyleLbl="node0" presStyleIdx="0" presStyleCnt="1">
        <dgm:presLayoutVars>
          <dgm:chPref val="3"/>
        </dgm:presLayoutVars>
      </dgm:prSet>
      <dgm:spPr/>
    </dgm:pt>
    <dgm:pt modelId="{560FC9AA-49C6-4866-B1AE-CAC3408F342A}" type="pres">
      <dgm:prSet presAssocID="{42E9B681-1004-438F-ABB2-2A555CD2919B}" presName="rootConnector1" presStyleLbl="node1" presStyleIdx="0" presStyleCnt="0"/>
      <dgm:spPr/>
    </dgm:pt>
    <dgm:pt modelId="{B7D1F84D-9119-4641-AB08-C7BABABA847C}" type="pres">
      <dgm:prSet presAssocID="{42E9B681-1004-438F-ABB2-2A555CD2919B}" presName="hierChild2" presStyleCnt="0"/>
      <dgm:spPr/>
    </dgm:pt>
    <dgm:pt modelId="{9777128A-C801-410A-A6AC-913C5EBF97F6}" type="pres">
      <dgm:prSet presAssocID="{508ACB58-B3B6-47FA-A410-8E0D40817CCA}" presName="Name37" presStyleLbl="parChTrans1D2" presStyleIdx="0" presStyleCnt="4"/>
      <dgm:spPr/>
    </dgm:pt>
    <dgm:pt modelId="{81EECF25-DA4D-4B80-806E-88DA1BEA6D33}" type="pres">
      <dgm:prSet presAssocID="{20BFACFD-6445-430B-8C1C-D5BA92904E71}" presName="hierRoot2" presStyleCnt="0">
        <dgm:presLayoutVars>
          <dgm:hierBranch val="init"/>
        </dgm:presLayoutVars>
      </dgm:prSet>
      <dgm:spPr/>
    </dgm:pt>
    <dgm:pt modelId="{7562B438-5017-4A7E-891D-B0CBBDB5095C}" type="pres">
      <dgm:prSet presAssocID="{20BFACFD-6445-430B-8C1C-D5BA92904E71}" presName="rootComposite" presStyleCnt="0"/>
      <dgm:spPr/>
    </dgm:pt>
    <dgm:pt modelId="{9E377D51-7AAC-4B9F-AB85-61A586B164D9}" type="pres">
      <dgm:prSet presAssocID="{20BFACFD-6445-430B-8C1C-D5BA92904E71}" presName="rootText" presStyleLbl="node2" presStyleIdx="0" presStyleCnt="4">
        <dgm:presLayoutVars>
          <dgm:chPref val="3"/>
        </dgm:presLayoutVars>
      </dgm:prSet>
      <dgm:spPr/>
    </dgm:pt>
    <dgm:pt modelId="{56EA7639-FB15-44BF-9C84-A8DB367B8AF0}" type="pres">
      <dgm:prSet presAssocID="{20BFACFD-6445-430B-8C1C-D5BA92904E71}" presName="rootConnector" presStyleLbl="node2" presStyleIdx="0" presStyleCnt="4"/>
      <dgm:spPr/>
    </dgm:pt>
    <dgm:pt modelId="{09661DB4-E811-4048-867F-BB3EE1A97AE0}" type="pres">
      <dgm:prSet presAssocID="{20BFACFD-6445-430B-8C1C-D5BA92904E71}" presName="hierChild4" presStyleCnt="0"/>
      <dgm:spPr/>
    </dgm:pt>
    <dgm:pt modelId="{7605A53C-416A-439C-B57B-B1D358C702D2}" type="pres">
      <dgm:prSet presAssocID="{6930D795-2F87-42A4-BEDF-D58800155ED5}" presName="Name37" presStyleLbl="parChTrans1D3" presStyleIdx="0" presStyleCnt="11"/>
      <dgm:spPr/>
    </dgm:pt>
    <dgm:pt modelId="{9F47D8C6-0188-4414-9267-8287B160D0D5}" type="pres">
      <dgm:prSet presAssocID="{ADD30F27-A5CB-47F0-BFCE-AE3C9A12F31C}" presName="hierRoot2" presStyleCnt="0">
        <dgm:presLayoutVars>
          <dgm:hierBranch val="init"/>
        </dgm:presLayoutVars>
      </dgm:prSet>
      <dgm:spPr/>
    </dgm:pt>
    <dgm:pt modelId="{200F3DFA-B115-46A6-AC57-F9137AADFBF0}" type="pres">
      <dgm:prSet presAssocID="{ADD30F27-A5CB-47F0-BFCE-AE3C9A12F31C}" presName="rootComposite" presStyleCnt="0"/>
      <dgm:spPr/>
    </dgm:pt>
    <dgm:pt modelId="{B0397FCF-C709-411F-9432-13971003A313}" type="pres">
      <dgm:prSet presAssocID="{ADD30F27-A5CB-47F0-BFCE-AE3C9A12F31C}" presName="rootText" presStyleLbl="node3" presStyleIdx="0" presStyleCnt="11">
        <dgm:presLayoutVars>
          <dgm:chPref val="3"/>
        </dgm:presLayoutVars>
      </dgm:prSet>
      <dgm:spPr/>
    </dgm:pt>
    <dgm:pt modelId="{5FE6D7B4-57C1-4698-93D9-3A29F4D8C7A1}" type="pres">
      <dgm:prSet presAssocID="{ADD30F27-A5CB-47F0-BFCE-AE3C9A12F31C}" presName="rootConnector" presStyleLbl="node3" presStyleIdx="0" presStyleCnt="11"/>
      <dgm:spPr/>
    </dgm:pt>
    <dgm:pt modelId="{E483D009-EFB4-470A-985F-117F9EEE2FE6}" type="pres">
      <dgm:prSet presAssocID="{ADD30F27-A5CB-47F0-BFCE-AE3C9A12F31C}" presName="hierChild4" presStyleCnt="0"/>
      <dgm:spPr/>
    </dgm:pt>
    <dgm:pt modelId="{40174380-5F34-4707-922B-9708083CD80C}" type="pres">
      <dgm:prSet presAssocID="{ADD30F27-A5CB-47F0-BFCE-AE3C9A12F31C}" presName="hierChild5" presStyleCnt="0"/>
      <dgm:spPr/>
    </dgm:pt>
    <dgm:pt modelId="{8B4969CD-4796-4E67-911B-314AFC1EF2C2}" type="pres">
      <dgm:prSet presAssocID="{4F8F6596-7AB8-4679-ACC9-03B378636B92}" presName="Name37" presStyleLbl="parChTrans1D3" presStyleIdx="1" presStyleCnt="11"/>
      <dgm:spPr/>
    </dgm:pt>
    <dgm:pt modelId="{16539799-99EC-4427-8FC8-4A13BE3FFDFF}" type="pres">
      <dgm:prSet presAssocID="{47D88C01-8284-4FEF-B7EE-1E18147DF935}" presName="hierRoot2" presStyleCnt="0">
        <dgm:presLayoutVars>
          <dgm:hierBranch val="init"/>
        </dgm:presLayoutVars>
      </dgm:prSet>
      <dgm:spPr/>
    </dgm:pt>
    <dgm:pt modelId="{9AD389BA-42CD-47D3-931D-4B99F792027C}" type="pres">
      <dgm:prSet presAssocID="{47D88C01-8284-4FEF-B7EE-1E18147DF935}" presName="rootComposite" presStyleCnt="0"/>
      <dgm:spPr/>
    </dgm:pt>
    <dgm:pt modelId="{3E3576C7-711A-4909-88ED-B4410070F0CC}" type="pres">
      <dgm:prSet presAssocID="{47D88C01-8284-4FEF-B7EE-1E18147DF935}" presName="rootText" presStyleLbl="node3" presStyleIdx="1" presStyleCnt="11">
        <dgm:presLayoutVars>
          <dgm:chPref val="3"/>
        </dgm:presLayoutVars>
      </dgm:prSet>
      <dgm:spPr/>
    </dgm:pt>
    <dgm:pt modelId="{40E4380A-7853-4B36-BC68-3DBB8D1AFAA1}" type="pres">
      <dgm:prSet presAssocID="{47D88C01-8284-4FEF-B7EE-1E18147DF935}" presName="rootConnector" presStyleLbl="node3" presStyleIdx="1" presStyleCnt="11"/>
      <dgm:spPr/>
    </dgm:pt>
    <dgm:pt modelId="{EAE6D361-2956-4754-9300-B75100B5DCAB}" type="pres">
      <dgm:prSet presAssocID="{47D88C01-8284-4FEF-B7EE-1E18147DF935}" presName="hierChild4" presStyleCnt="0"/>
      <dgm:spPr/>
    </dgm:pt>
    <dgm:pt modelId="{18D8368E-9853-4A89-9384-26FC05287A94}" type="pres">
      <dgm:prSet presAssocID="{47D88C01-8284-4FEF-B7EE-1E18147DF935}" presName="hierChild5" presStyleCnt="0"/>
      <dgm:spPr/>
    </dgm:pt>
    <dgm:pt modelId="{709331FD-7959-46AE-849C-DE2971C1CDFB}" type="pres">
      <dgm:prSet presAssocID="{10EF5938-AE40-4D88-8E55-42C5B8515A9B}" presName="Name37" presStyleLbl="parChTrans1D3" presStyleIdx="2" presStyleCnt="11"/>
      <dgm:spPr/>
    </dgm:pt>
    <dgm:pt modelId="{119F4EEF-6D6E-4DDA-8985-A7B85AB2B948}" type="pres">
      <dgm:prSet presAssocID="{B161AA62-6611-4C05-9A50-A48FF764B22F}" presName="hierRoot2" presStyleCnt="0">
        <dgm:presLayoutVars>
          <dgm:hierBranch val="init"/>
        </dgm:presLayoutVars>
      </dgm:prSet>
      <dgm:spPr/>
    </dgm:pt>
    <dgm:pt modelId="{B674A046-3B65-4E85-84CB-24BD6487EB6A}" type="pres">
      <dgm:prSet presAssocID="{B161AA62-6611-4C05-9A50-A48FF764B22F}" presName="rootComposite" presStyleCnt="0"/>
      <dgm:spPr/>
    </dgm:pt>
    <dgm:pt modelId="{459C0037-5E10-4678-9030-9639FB429E0C}" type="pres">
      <dgm:prSet presAssocID="{B161AA62-6611-4C05-9A50-A48FF764B22F}" presName="rootText" presStyleLbl="node3" presStyleIdx="2" presStyleCnt="11">
        <dgm:presLayoutVars>
          <dgm:chPref val="3"/>
        </dgm:presLayoutVars>
      </dgm:prSet>
      <dgm:spPr/>
    </dgm:pt>
    <dgm:pt modelId="{D33CEFEC-7A98-47AA-9EB4-2A8CC6414526}" type="pres">
      <dgm:prSet presAssocID="{B161AA62-6611-4C05-9A50-A48FF764B22F}" presName="rootConnector" presStyleLbl="node3" presStyleIdx="2" presStyleCnt="11"/>
      <dgm:spPr/>
    </dgm:pt>
    <dgm:pt modelId="{8C9585A1-9DF6-4F0E-AAAB-D74E6A6CA2F2}" type="pres">
      <dgm:prSet presAssocID="{B161AA62-6611-4C05-9A50-A48FF764B22F}" presName="hierChild4" presStyleCnt="0"/>
      <dgm:spPr/>
    </dgm:pt>
    <dgm:pt modelId="{B4C463E5-6E94-44FD-B130-22C48E586EBF}" type="pres">
      <dgm:prSet presAssocID="{B161AA62-6611-4C05-9A50-A48FF764B22F}" presName="hierChild5" presStyleCnt="0"/>
      <dgm:spPr/>
    </dgm:pt>
    <dgm:pt modelId="{89FDF431-F503-4C3A-BC54-3CF0134540AE}" type="pres">
      <dgm:prSet presAssocID="{20BFACFD-6445-430B-8C1C-D5BA92904E71}" presName="hierChild5" presStyleCnt="0"/>
      <dgm:spPr/>
    </dgm:pt>
    <dgm:pt modelId="{6BF85606-AED3-424C-AF02-8F6CF16C9E3E}" type="pres">
      <dgm:prSet presAssocID="{8A670C60-7A0B-4363-A753-F6E6E0F321EA}" presName="Name37" presStyleLbl="parChTrans1D2" presStyleIdx="1" presStyleCnt="4"/>
      <dgm:spPr/>
    </dgm:pt>
    <dgm:pt modelId="{95AAA96D-9DC2-43A4-96FC-31B9CDBA6BF0}" type="pres">
      <dgm:prSet presAssocID="{533C3A3B-F891-4B1B-A026-D6B996910D90}" presName="hierRoot2" presStyleCnt="0">
        <dgm:presLayoutVars>
          <dgm:hierBranch val="init"/>
        </dgm:presLayoutVars>
      </dgm:prSet>
      <dgm:spPr/>
    </dgm:pt>
    <dgm:pt modelId="{1399C218-89D1-4509-B66D-53A68F5B505A}" type="pres">
      <dgm:prSet presAssocID="{533C3A3B-F891-4B1B-A026-D6B996910D90}" presName="rootComposite" presStyleCnt="0"/>
      <dgm:spPr/>
    </dgm:pt>
    <dgm:pt modelId="{8B597F39-6DB3-4B3E-AC7A-11A9C671AA5A}" type="pres">
      <dgm:prSet presAssocID="{533C3A3B-F891-4B1B-A026-D6B996910D90}" presName="rootText" presStyleLbl="node2" presStyleIdx="1" presStyleCnt="4">
        <dgm:presLayoutVars>
          <dgm:chPref val="3"/>
        </dgm:presLayoutVars>
      </dgm:prSet>
      <dgm:spPr/>
    </dgm:pt>
    <dgm:pt modelId="{B43ACFD5-556B-47FC-9334-CF0A474B3879}" type="pres">
      <dgm:prSet presAssocID="{533C3A3B-F891-4B1B-A026-D6B996910D90}" presName="rootConnector" presStyleLbl="node2" presStyleIdx="1" presStyleCnt="4"/>
      <dgm:spPr/>
    </dgm:pt>
    <dgm:pt modelId="{E11DB87E-20C5-4C64-BF5C-6B20AA8B2EFB}" type="pres">
      <dgm:prSet presAssocID="{533C3A3B-F891-4B1B-A026-D6B996910D90}" presName="hierChild4" presStyleCnt="0"/>
      <dgm:spPr/>
    </dgm:pt>
    <dgm:pt modelId="{E83E0C6C-A837-4252-A9C0-C1420342FB3A}" type="pres">
      <dgm:prSet presAssocID="{A20FA63D-30B8-48AC-9B2B-283FDDDE4F2B}" presName="Name37" presStyleLbl="parChTrans1D3" presStyleIdx="3" presStyleCnt="11"/>
      <dgm:spPr/>
    </dgm:pt>
    <dgm:pt modelId="{1ECC5496-2E10-43EE-B0EA-860F04D5A9F1}" type="pres">
      <dgm:prSet presAssocID="{FF273A3D-8942-455F-9971-10D4AAE69C8B}" presName="hierRoot2" presStyleCnt="0">
        <dgm:presLayoutVars>
          <dgm:hierBranch val="init"/>
        </dgm:presLayoutVars>
      </dgm:prSet>
      <dgm:spPr/>
    </dgm:pt>
    <dgm:pt modelId="{845B6D5F-27F3-49A1-83DF-E6D30EE833C4}" type="pres">
      <dgm:prSet presAssocID="{FF273A3D-8942-455F-9971-10D4AAE69C8B}" presName="rootComposite" presStyleCnt="0"/>
      <dgm:spPr/>
    </dgm:pt>
    <dgm:pt modelId="{134CE04F-D85E-4EE2-BC37-8424D660E35D}" type="pres">
      <dgm:prSet presAssocID="{FF273A3D-8942-455F-9971-10D4AAE69C8B}" presName="rootText" presStyleLbl="node3" presStyleIdx="3" presStyleCnt="11">
        <dgm:presLayoutVars>
          <dgm:chPref val="3"/>
        </dgm:presLayoutVars>
      </dgm:prSet>
      <dgm:spPr/>
    </dgm:pt>
    <dgm:pt modelId="{383880BD-DBBA-4401-9046-0838BCC8041C}" type="pres">
      <dgm:prSet presAssocID="{FF273A3D-8942-455F-9971-10D4AAE69C8B}" presName="rootConnector" presStyleLbl="node3" presStyleIdx="3" presStyleCnt="11"/>
      <dgm:spPr/>
    </dgm:pt>
    <dgm:pt modelId="{A41A2C07-BC43-4986-8832-302D82A22C7B}" type="pres">
      <dgm:prSet presAssocID="{FF273A3D-8942-455F-9971-10D4AAE69C8B}" presName="hierChild4" presStyleCnt="0"/>
      <dgm:spPr/>
    </dgm:pt>
    <dgm:pt modelId="{3DA324A5-8CE2-49D9-AAA3-039F124705B5}" type="pres">
      <dgm:prSet presAssocID="{FF273A3D-8942-455F-9971-10D4AAE69C8B}" presName="hierChild5" presStyleCnt="0"/>
      <dgm:spPr/>
    </dgm:pt>
    <dgm:pt modelId="{DD9F22B3-EA87-4374-9760-F2489FEF5775}" type="pres">
      <dgm:prSet presAssocID="{5DB5BEEA-37D1-452B-ABC8-CCBE4A8D1402}" presName="Name37" presStyleLbl="parChTrans1D3" presStyleIdx="4" presStyleCnt="11"/>
      <dgm:spPr/>
    </dgm:pt>
    <dgm:pt modelId="{4F12E041-A908-4706-8A09-45FABBDB2DA6}" type="pres">
      <dgm:prSet presAssocID="{4AFDE727-92BB-4459-AF8C-51238944BD41}" presName="hierRoot2" presStyleCnt="0">
        <dgm:presLayoutVars>
          <dgm:hierBranch val="init"/>
        </dgm:presLayoutVars>
      </dgm:prSet>
      <dgm:spPr/>
    </dgm:pt>
    <dgm:pt modelId="{C759E724-2F8A-4378-9775-A4858BCF2639}" type="pres">
      <dgm:prSet presAssocID="{4AFDE727-92BB-4459-AF8C-51238944BD41}" presName="rootComposite" presStyleCnt="0"/>
      <dgm:spPr/>
    </dgm:pt>
    <dgm:pt modelId="{7C858CCB-EAA9-4D6E-94C2-D71E709DF6E7}" type="pres">
      <dgm:prSet presAssocID="{4AFDE727-92BB-4459-AF8C-51238944BD41}" presName="rootText" presStyleLbl="node3" presStyleIdx="4" presStyleCnt="11">
        <dgm:presLayoutVars>
          <dgm:chPref val="3"/>
        </dgm:presLayoutVars>
      </dgm:prSet>
      <dgm:spPr/>
    </dgm:pt>
    <dgm:pt modelId="{8FA7BB5E-0C26-440D-BE56-8F850B54DFAA}" type="pres">
      <dgm:prSet presAssocID="{4AFDE727-92BB-4459-AF8C-51238944BD41}" presName="rootConnector" presStyleLbl="node3" presStyleIdx="4" presStyleCnt="11"/>
      <dgm:spPr/>
    </dgm:pt>
    <dgm:pt modelId="{33DCC1E8-87FC-4C56-8C00-B82C9FE81574}" type="pres">
      <dgm:prSet presAssocID="{4AFDE727-92BB-4459-AF8C-51238944BD41}" presName="hierChild4" presStyleCnt="0"/>
      <dgm:spPr/>
    </dgm:pt>
    <dgm:pt modelId="{06D5AEF4-B438-4797-9206-EFD61E7F36A4}" type="pres">
      <dgm:prSet presAssocID="{4AFDE727-92BB-4459-AF8C-51238944BD41}" presName="hierChild5" presStyleCnt="0"/>
      <dgm:spPr/>
    </dgm:pt>
    <dgm:pt modelId="{18A5BDF6-939B-4CE9-AE1E-863C73C0E8CF}" type="pres">
      <dgm:prSet presAssocID="{FA15113A-EE38-4B07-83A8-4CC61C3F6D23}" presName="Name37" presStyleLbl="parChTrans1D3" presStyleIdx="5" presStyleCnt="11"/>
      <dgm:spPr/>
    </dgm:pt>
    <dgm:pt modelId="{83A3F439-08DB-4CE4-8986-0E9A2E38FF2A}" type="pres">
      <dgm:prSet presAssocID="{38389228-066B-453F-B157-720801069644}" presName="hierRoot2" presStyleCnt="0">
        <dgm:presLayoutVars>
          <dgm:hierBranch val="init"/>
        </dgm:presLayoutVars>
      </dgm:prSet>
      <dgm:spPr/>
    </dgm:pt>
    <dgm:pt modelId="{47393012-6E2C-484C-9A48-05621548AA8C}" type="pres">
      <dgm:prSet presAssocID="{38389228-066B-453F-B157-720801069644}" presName="rootComposite" presStyleCnt="0"/>
      <dgm:spPr/>
    </dgm:pt>
    <dgm:pt modelId="{1E846C4C-F44B-4E76-8C6C-67372294C6D0}" type="pres">
      <dgm:prSet presAssocID="{38389228-066B-453F-B157-720801069644}" presName="rootText" presStyleLbl="node3" presStyleIdx="5" presStyleCnt="11">
        <dgm:presLayoutVars>
          <dgm:chPref val="3"/>
        </dgm:presLayoutVars>
      </dgm:prSet>
      <dgm:spPr/>
    </dgm:pt>
    <dgm:pt modelId="{7C6297CA-29CE-4B86-B33B-4C8A0E663B5B}" type="pres">
      <dgm:prSet presAssocID="{38389228-066B-453F-B157-720801069644}" presName="rootConnector" presStyleLbl="node3" presStyleIdx="5" presStyleCnt="11"/>
      <dgm:spPr/>
    </dgm:pt>
    <dgm:pt modelId="{3F4AA0E2-20BA-4F92-81C0-D7A2DCDF33ED}" type="pres">
      <dgm:prSet presAssocID="{38389228-066B-453F-B157-720801069644}" presName="hierChild4" presStyleCnt="0"/>
      <dgm:spPr/>
    </dgm:pt>
    <dgm:pt modelId="{4C6AE90E-34B0-41DA-8199-25FE2A0B4B46}" type="pres">
      <dgm:prSet presAssocID="{38389228-066B-453F-B157-720801069644}" presName="hierChild5" presStyleCnt="0"/>
      <dgm:spPr/>
    </dgm:pt>
    <dgm:pt modelId="{4B75F574-29A6-4392-A55B-E2C80D2C7AFB}" type="pres">
      <dgm:prSet presAssocID="{533C3A3B-F891-4B1B-A026-D6B996910D90}" presName="hierChild5" presStyleCnt="0"/>
      <dgm:spPr/>
    </dgm:pt>
    <dgm:pt modelId="{A05E6EF2-6601-4321-985C-63E7E2282B96}" type="pres">
      <dgm:prSet presAssocID="{874D46DB-2971-4B4C-AF20-EED9FF7767E7}" presName="Name37" presStyleLbl="parChTrans1D2" presStyleIdx="2" presStyleCnt="4"/>
      <dgm:spPr/>
    </dgm:pt>
    <dgm:pt modelId="{DE8AA802-22B4-469E-8D31-8FF7E0759911}" type="pres">
      <dgm:prSet presAssocID="{9E1F8D01-1C50-423D-9ED7-655BDAF17816}" presName="hierRoot2" presStyleCnt="0">
        <dgm:presLayoutVars>
          <dgm:hierBranch val="init"/>
        </dgm:presLayoutVars>
      </dgm:prSet>
      <dgm:spPr/>
    </dgm:pt>
    <dgm:pt modelId="{3A925392-3BED-457E-8C05-5F0871749F24}" type="pres">
      <dgm:prSet presAssocID="{9E1F8D01-1C50-423D-9ED7-655BDAF17816}" presName="rootComposite" presStyleCnt="0"/>
      <dgm:spPr/>
    </dgm:pt>
    <dgm:pt modelId="{D1F3D907-5FE8-4541-807F-800B9DE7974D}" type="pres">
      <dgm:prSet presAssocID="{9E1F8D01-1C50-423D-9ED7-655BDAF17816}" presName="rootText" presStyleLbl="node2" presStyleIdx="2" presStyleCnt="4">
        <dgm:presLayoutVars>
          <dgm:chPref val="3"/>
        </dgm:presLayoutVars>
      </dgm:prSet>
      <dgm:spPr/>
    </dgm:pt>
    <dgm:pt modelId="{DB33A53C-3D0A-495B-A8C4-6865EA8ABC56}" type="pres">
      <dgm:prSet presAssocID="{9E1F8D01-1C50-423D-9ED7-655BDAF17816}" presName="rootConnector" presStyleLbl="node2" presStyleIdx="2" presStyleCnt="4"/>
      <dgm:spPr/>
    </dgm:pt>
    <dgm:pt modelId="{9344900A-DEA4-4B3B-AFDD-0BC3406BDA4F}" type="pres">
      <dgm:prSet presAssocID="{9E1F8D01-1C50-423D-9ED7-655BDAF17816}" presName="hierChild4" presStyleCnt="0"/>
      <dgm:spPr/>
    </dgm:pt>
    <dgm:pt modelId="{9DAB598D-53D0-4449-B9C2-194FD50C1DAB}" type="pres">
      <dgm:prSet presAssocID="{71F0234F-4CCC-4061-8EC0-CD5E31518756}" presName="Name37" presStyleLbl="parChTrans1D3" presStyleIdx="6" presStyleCnt="11"/>
      <dgm:spPr/>
    </dgm:pt>
    <dgm:pt modelId="{59CC5541-C7ED-4052-B20B-34431A05D0BA}" type="pres">
      <dgm:prSet presAssocID="{7F245E15-9210-496A-BB56-A28CAA013F66}" presName="hierRoot2" presStyleCnt="0">
        <dgm:presLayoutVars>
          <dgm:hierBranch val="init"/>
        </dgm:presLayoutVars>
      </dgm:prSet>
      <dgm:spPr/>
    </dgm:pt>
    <dgm:pt modelId="{73970F6D-EA30-4498-957B-D057BE8E6FDF}" type="pres">
      <dgm:prSet presAssocID="{7F245E15-9210-496A-BB56-A28CAA013F66}" presName="rootComposite" presStyleCnt="0"/>
      <dgm:spPr/>
    </dgm:pt>
    <dgm:pt modelId="{BE79DCB5-F6E4-4D4C-85A7-7AA180EC6D55}" type="pres">
      <dgm:prSet presAssocID="{7F245E15-9210-496A-BB56-A28CAA013F66}" presName="rootText" presStyleLbl="node3" presStyleIdx="6" presStyleCnt="11">
        <dgm:presLayoutVars>
          <dgm:chPref val="3"/>
        </dgm:presLayoutVars>
      </dgm:prSet>
      <dgm:spPr/>
    </dgm:pt>
    <dgm:pt modelId="{1C161570-36D9-40AB-A280-35474DFC416C}" type="pres">
      <dgm:prSet presAssocID="{7F245E15-9210-496A-BB56-A28CAA013F66}" presName="rootConnector" presStyleLbl="node3" presStyleIdx="6" presStyleCnt="11"/>
      <dgm:spPr/>
    </dgm:pt>
    <dgm:pt modelId="{42DDBBF7-364E-4743-A3C0-C6E3E6ED2962}" type="pres">
      <dgm:prSet presAssocID="{7F245E15-9210-496A-BB56-A28CAA013F66}" presName="hierChild4" presStyleCnt="0"/>
      <dgm:spPr/>
    </dgm:pt>
    <dgm:pt modelId="{73780E04-21A1-4F0D-B6AF-6AF013A2B6A6}" type="pres">
      <dgm:prSet presAssocID="{7F245E15-9210-496A-BB56-A28CAA013F66}" presName="hierChild5" presStyleCnt="0"/>
      <dgm:spPr/>
    </dgm:pt>
    <dgm:pt modelId="{B60F47C5-DFF8-48E9-8A1D-4F4A4CFA16A5}" type="pres">
      <dgm:prSet presAssocID="{98076FE2-891B-41A9-B84B-BB0B56CCE33F}" presName="Name37" presStyleLbl="parChTrans1D3" presStyleIdx="7" presStyleCnt="11"/>
      <dgm:spPr/>
    </dgm:pt>
    <dgm:pt modelId="{09641BC9-D332-47EC-B8E3-1A6B3948BE22}" type="pres">
      <dgm:prSet presAssocID="{54D63F28-2929-4699-A1D2-283318242C12}" presName="hierRoot2" presStyleCnt="0">
        <dgm:presLayoutVars>
          <dgm:hierBranch val="init"/>
        </dgm:presLayoutVars>
      </dgm:prSet>
      <dgm:spPr/>
    </dgm:pt>
    <dgm:pt modelId="{59DE268B-FB76-467D-8D01-D971718B8D76}" type="pres">
      <dgm:prSet presAssocID="{54D63F28-2929-4699-A1D2-283318242C12}" presName="rootComposite" presStyleCnt="0"/>
      <dgm:spPr/>
    </dgm:pt>
    <dgm:pt modelId="{45866B5B-6ABF-4E4B-B77D-C1FC5B0A7C3E}" type="pres">
      <dgm:prSet presAssocID="{54D63F28-2929-4699-A1D2-283318242C12}" presName="rootText" presStyleLbl="node3" presStyleIdx="7" presStyleCnt="11">
        <dgm:presLayoutVars>
          <dgm:chPref val="3"/>
        </dgm:presLayoutVars>
      </dgm:prSet>
      <dgm:spPr/>
    </dgm:pt>
    <dgm:pt modelId="{11DDAA14-B33D-44F6-968A-4369EB1D570E}" type="pres">
      <dgm:prSet presAssocID="{54D63F28-2929-4699-A1D2-283318242C12}" presName="rootConnector" presStyleLbl="node3" presStyleIdx="7" presStyleCnt="11"/>
      <dgm:spPr/>
    </dgm:pt>
    <dgm:pt modelId="{A623C4EA-3B21-4B2C-A851-5EAA1487ACAD}" type="pres">
      <dgm:prSet presAssocID="{54D63F28-2929-4699-A1D2-283318242C12}" presName="hierChild4" presStyleCnt="0"/>
      <dgm:spPr/>
    </dgm:pt>
    <dgm:pt modelId="{1FE0258C-C1AB-45CA-ABFA-5B604A6E073E}" type="pres">
      <dgm:prSet presAssocID="{54D63F28-2929-4699-A1D2-283318242C12}" presName="hierChild5" presStyleCnt="0"/>
      <dgm:spPr/>
    </dgm:pt>
    <dgm:pt modelId="{73772D51-C45E-40C4-8EC5-86B2F9087BF4}" type="pres">
      <dgm:prSet presAssocID="{122F00E1-9F83-4000-A4B3-8684E6F739A8}" presName="Name37" presStyleLbl="parChTrans1D3" presStyleIdx="8" presStyleCnt="11"/>
      <dgm:spPr/>
    </dgm:pt>
    <dgm:pt modelId="{1AD9A2C1-59DC-403C-B015-9D2A53333ADC}" type="pres">
      <dgm:prSet presAssocID="{D192B706-CE4A-4237-8630-FF7FEC5010BB}" presName="hierRoot2" presStyleCnt="0">
        <dgm:presLayoutVars>
          <dgm:hierBranch val="init"/>
        </dgm:presLayoutVars>
      </dgm:prSet>
      <dgm:spPr/>
    </dgm:pt>
    <dgm:pt modelId="{1134781D-DB65-4206-AD93-AA2B1FED68F3}" type="pres">
      <dgm:prSet presAssocID="{D192B706-CE4A-4237-8630-FF7FEC5010BB}" presName="rootComposite" presStyleCnt="0"/>
      <dgm:spPr/>
    </dgm:pt>
    <dgm:pt modelId="{DE6BBE8B-FD79-44EB-B0EC-37803D8ED39F}" type="pres">
      <dgm:prSet presAssocID="{D192B706-CE4A-4237-8630-FF7FEC5010BB}" presName="rootText" presStyleLbl="node3" presStyleIdx="8" presStyleCnt="11">
        <dgm:presLayoutVars>
          <dgm:chPref val="3"/>
        </dgm:presLayoutVars>
      </dgm:prSet>
      <dgm:spPr/>
    </dgm:pt>
    <dgm:pt modelId="{62E2BB23-8E7E-4F4D-8F1E-5D0EDE59EF72}" type="pres">
      <dgm:prSet presAssocID="{D192B706-CE4A-4237-8630-FF7FEC5010BB}" presName="rootConnector" presStyleLbl="node3" presStyleIdx="8" presStyleCnt="11"/>
      <dgm:spPr/>
    </dgm:pt>
    <dgm:pt modelId="{97F03288-8E73-4E95-9E3C-553308026518}" type="pres">
      <dgm:prSet presAssocID="{D192B706-CE4A-4237-8630-FF7FEC5010BB}" presName="hierChild4" presStyleCnt="0"/>
      <dgm:spPr/>
    </dgm:pt>
    <dgm:pt modelId="{7933E6DA-A43C-4959-9CA0-4BB42079D347}" type="pres">
      <dgm:prSet presAssocID="{D192B706-CE4A-4237-8630-FF7FEC5010BB}" presName="hierChild5" presStyleCnt="0"/>
      <dgm:spPr/>
    </dgm:pt>
    <dgm:pt modelId="{15AD609D-A6E7-4AAD-A148-2B31B0DBA102}" type="pres">
      <dgm:prSet presAssocID="{9E1F8D01-1C50-423D-9ED7-655BDAF17816}" presName="hierChild5" presStyleCnt="0"/>
      <dgm:spPr/>
    </dgm:pt>
    <dgm:pt modelId="{E6048828-9B9F-4515-97F6-5B5814A00AD6}" type="pres">
      <dgm:prSet presAssocID="{544389E9-A377-4DD2-9A1D-E3BFE9583262}" presName="Name37" presStyleLbl="parChTrans1D2" presStyleIdx="3" presStyleCnt="4"/>
      <dgm:spPr/>
    </dgm:pt>
    <dgm:pt modelId="{5EC35FE3-B4EA-4A4E-A144-58A996791AF2}" type="pres">
      <dgm:prSet presAssocID="{FB15ADB2-3F4B-46DE-BE31-1DBA4578F566}" presName="hierRoot2" presStyleCnt="0">
        <dgm:presLayoutVars>
          <dgm:hierBranch val="init"/>
        </dgm:presLayoutVars>
      </dgm:prSet>
      <dgm:spPr/>
    </dgm:pt>
    <dgm:pt modelId="{A65CE601-2437-48ED-BD30-F105BABA2C7F}" type="pres">
      <dgm:prSet presAssocID="{FB15ADB2-3F4B-46DE-BE31-1DBA4578F566}" presName="rootComposite" presStyleCnt="0"/>
      <dgm:spPr/>
    </dgm:pt>
    <dgm:pt modelId="{03AE6F4E-45A1-4764-9BDA-ED75CD3C8BF8}" type="pres">
      <dgm:prSet presAssocID="{FB15ADB2-3F4B-46DE-BE31-1DBA4578F566}" presName="rootText" presStyleLbl="node2" presStyleIdx="3" presStyleCnt="4">
        <dgm:presLayoutVars>
          <dgm:chPref val="3"/>
        </dgm:presLayoutVars>
      </dgm:prSet>
      <dgm:spPr/>
    </dgm:pt>
    <dgm:pt modelId="{F1973A37-171A-4581-9A1F-E01CA41234AE}" type="pres">
      <dgm:prSet presAssocID="{FB15ADB2-3F4B-46DE-BE31-1DBA4578F566}" presName="rootConnector" presStyleLbl="node2" presStyleIdx="3" presStyleCnt="4"/>
      <dgm:spPr/>
    </dgm:pt>
    <dgm:pt modelId="{68CCDD1B-3223-442A-88FF-038A6BAD5A57}" type="pres">
      <dgm:prSet presAssocID="{FB15ADB2-3F4B-46DE-BE31-1DBA4578F566}" presName="hierChild4" presStyleCnt="0"/>
      <dgm:spPr/>
    </dgm:pt>
    <dgm:pt modelId="{BA878758-D642-43CE-8168-206B460CBAAD}" type="pres">
      <dgm:prSet presAssocID="{753F5A60-0847-4895-928E-B6F1999C485A}" presName="Name37" presStyleLbl="parChTrans1D3" presStyleIdx="9" presStyleCnt="11"/>
      <dgm:spPr/>
    </dgm:pt>
    <dgm:pt modelId="{1C028807-5FB8-4E6C-94A8-692FBE6C9A42}" type="pres">
      <dgm:prSet presAssocID="{AEB415F5-003F-4F8D-B2A2-C48D5E1A5160}" presName="hierRoot2" presStyleCnt="0">
        <dgm:presLayoutVars>
          <dgm:hierBranch val="init"/>
        </dgm:presLayoutVars>
      </dgm:prSet>
      <dgm:spPr/>
    </dgm:pt>
    <dgm:pt modelId="{10EC19A4-1676-4FFA-A239-1CFE57E1DB81}" type="pres">
      <dgm:prSet presAssocID="{AEB415F5-003F-4F8D-B2A2-C48D5E1A5160}" presName="rootComposite" presStyleCnt="0"/>
      <dgm:spPr/>
    </dgm:pt>
    <dgm:pt modelId="{D77CC423-4319-4783-9008-C58F480015E7}" type="pres">
      <dgm:prSet presAssocID="{AEB415F5-003F-4F8D-B2A2-C48D5E1A5160}" presName="rootText" presStyleLbl="node3" presStyleIdx="9" presStyleCnt="11">
        <dgm:presLayoutVars>
          <dgm:chPref val="3"/>
        </dgm:presLayoutVars>
      </dgm:prSet>
      <dgm:spPr/>
    </dgm:pt>
    <dgm:pt modelId="{179130D4-3E39-450F-B504-FB74B34622DA}" type="pres">
      <dgm:prSet presAssocID="{AEB415F5-003F-4F8D-B2A2-C48D5E1A5160}" presName="rootConnector" presStyleLbl="node3" presStyleIdx="9" presStyleCnt="11"/>
      <dgm:spPr/>
    </dgm:pt>
    <dgm:pt modelId="{375D1B86-758D-4D13-9562-8F3B65A37972}" type="pres">
      <dgm:prSet presAssocID="{AEB415F5-003F-4F8D-B2A2-C48D5E1A5160}" presName="hierChild4" presStyleCnt="0"/>
      <dgm:spPr/>
    </dgm:pt>
    <dgm:pt modelId="{C03BAAEE-5CA2-4034-B9B2-9E55DC89F855}" type="pres">
      <dgm:prSet presAssocID="{AEB415F5-003F-4F8D-B2A2-C48D5E1A5160}" presName="hierChild5" presStyleCnt="0"/>
      <dgm:spPr/>
    </dgm:pt>
    <dgm:pt modelId="{F824F149-9CB8-44F6-BD7F-DA6E732269A5}" type="pres">
      <dgm:prSet presAssocID="{30007721-CF61-4297-917C-62EF0AFBEE7D}" presName="Name37" presStyleLbl="parChTrans1D3" presStyleIdx="10" presStyleCnt="11"/>
      <dgm:spPr/>
    </dgm:pt>
    <dgm:pt modelId="{B6F063ED-83B8-423E-8703-3AFB91A64BF9}" type="pres">
      <dgm:prSet presAssocID="{037AA5A2-AE49-405F-9590-00023A00E36D}" presName="hierRoot2" presStyleCnt="0">
        <dgm:presLayoutVars>
          <dgm:hierBranch val="init"/>
        </dgm:presLayoutVars>
      </dgm:prSet>
      <dgm:spPr/>
    </dgm:pt>
    <dgm:pt modelId="{A891287B-604E-4F1A-8EB2-295BFA7FCAF4}" type="pres">
      <dgm:prSet presAssocID="{037AA5A2-AE49-405F-9590-00023A00E36D}" presName="rootComposite" presStyleCnt="0"/>
      <dgm:spPr/>
    </dgm:pt>
    <dgm:pt modelId="{9771DFEE-2F8E-489C-90AC-A6D3CEE0B689}" type="pres">
      <dgm:prSet presAssocID="{037AA5A2-AE49-405F-9590-00023A00E36D}" presName="rootText" presStyleLbl="node3" presStyleIdx="10" presStyleCnt="11">
        <dgm:presLayoutVars>
          <dgm:chPref val="3"/>
        </dgm:presLayoutVars>
      </dgm:prSet>
      <dgm:spPr/>
    </dgm:pt>
    <dgm:pt modelId="{FA73D982-6030-4C81-A44A-BE671623B0D1}" type="pres">
      <dgm:prSet presAssocID="{037AA5A2-AE49-405F-9590-00023A00E36D}" presName="rootConnector" presStyleLbl="node3" presStyleIdx="10" presStyleCnt="11"/>
      <dgm:spPr/>
    </dgm:pt>
    <dgm:pt modelId="{C6A2D5C1-6062-487B-889F-B25AFF81362D}" type="pres">
      <dgm:prSet presAssocID="{037AA5A2-AE49-405F-9590-00023A00E36D}" presName="hierChild4" presStyleCnt="0"/>
      <dgm:spPr/>
    </dgm:pt>
    <dgm:pt modelId="{1645FE4D-C11C-4C51-AF59-61C039321EEA}" type="pres">
      <dgm:prSet presAssocID="{037AA5A2-AE49-405F-9590-00023A00E36D}" presName="hierChild5" presStyleCnt="0"/>
      <dgm:spPr/>
    </dgm:pt>
    <dgm:pt modelId="{8A7D2D96-7FE8-4ED6-99BC-614B5727A895}" type="pres">
      <dgm:prSet presAssocID="{FB15ADB2-3F4B-46DE-BE31-1DBA4578F566}" presName="hierChild5" presStyleCnt="0"/>
      <dgm:spPr/>
    </dgm:pt>
    <dgm:pt modelId="{95ACDE4D-9A44-41F4-92B0-915AE97C4BD5}" type="pres">
      <dgm:prSet presAssocID="{42E9B681-1004-438F-ABB2-2A555CD2919B}" presName="hierChild3" presStyleCnt="0"/>
      <dgm:spPr/>
    </dgm:pt>
  </dgm:ptLst>
  <dgm:cxnLst>
    <dgm:cxn modelId="{F7CF0B01-9AA6-43BE-A680-BD9D147ED76E}" type="presOf" srcId="{30007721-CF61-4297-917C-62EF0AFBEE7D}" destId="{F824F149-9CB8-44F6-BD7F-DA6E732269A5}" srcOrd="0" destOrd="0" presId="urn:microsoft.com/office/officeart/2005/8/layout/orgChart1"/>
    <dgm:cxn modelId="{ECBAC902-EE24-43AB-8E72-FEE55962756B}" type="presOf" srcId="{38389228-066B-453F-B157-720801069644}" destId="{1E846C4C-F44B-4E76-8C6C-67372294C6D0}" srcOrd="0" destOrd="0" presId="urn:microsoft.com/office/officeart/2005/8/layout/orgChart1"/>
    <dgm:cxn modelId="{696C2F04-D0E8-4FB6-9BE1-5B2F1FE76BAA}" type="presOf" srcId="{740B1DD5-581E-4605-B14C-B41ACFB147AF}" destId="{2C7607C3-EED0-4ED9-9B89-8E8264CE2438}" srcOrd="0" destOrd="0" presId="urn:microsoft.com/office/officeart/2005/8/layout/orgChart1"/>
    <dgm:cxn modelId="{276E1A05-8EA9-4591-9333-6FE9DDF9D322}" type="presOf" srcId="{8A670C60-7A0B-4363-A753-F6E6E0F321EA}" destId="{6BF85606-AED3-424C-AF02-8F6CF16C9E3E}" srcOrd="0" destOrd="0" presId="urn:microsoft.com/office/officeart/2005/8/layout/orgChart1"/>
    <dgm:cxn modelId="{56AC5707-7406-481C-A78E-877271D4350C}" srcId="{9E1F8D01-1C50-423D-9ED7-655BDAF17816}" destId="{54D63F28-2929-4699-A1D2-283318242C12}" srcOrd="1" destOrd="0" parTransId="{98076FE2-891B-41A9-B84B-BB0B56CCE33F}" sibTransId="{A8690D8B-392D-49DA-AA85-EB69F0DA0B49}"/>
    <dgm:cxn modelId="{F4BD7915-27D1-4093-9F3E-7AF87395E7CA}" type="presOf" srcId="{7F245E15-9210-496A-BB56-A28CAA013F66}" destId="{BE79DCB5-F6E4-4D4C-85A7-7AA180EC6D55}" srcOrd="0" destOrd="0" presId="urn:microsoft.com/office/officeart/2005/8/layout/orgChart1"/>
    <dgm:cxn modelId="{9EB1141C-D4EC-4DF9-95A7-D8E723D9610C}" srcId="{9E1F8D01-1C50-423D-9ED7-655BDAF17816}" destId="{7F245E15-9210-496A-BB56-A28CAA013F66}" srcOrd="0" destOrd="0" parTransId="{71F0234F-4CCC-4061-8EC0-CD5E31518756}" sibTransId="{65F8067C-9077-4B57-9795-FD30FEED36A1}"/>
    <dgm:cxn modelId="{1C63201F-042B-445E-AB78-4AA3941BD9D0}" srcId="{20BFACFD-6445-430B-8C1C-D5BA92904E71}" destId="{47D88C01-8284-4FEF-B7EE-1E18147DF935}" srcOrd="1" destOrd="0" parTransId="{4F8F6596-7AB8-4679-ACC9-03B378636B92}" sibTransId="{744BDCF2-2299-4892-BC53-720CDD9BF53A}"/>
    <dgm:cxn modelId="{489EB120-87EC-4968-93F6-70A55CD41AC9}" type="presOf" srcId="{20BFACFD-6445-430B-8C1C-D5BA92904E71}" destId="{9E377D51-7AAC-4B9F-AB85-61A586B164D9}" srcOrd="0" destOrd="0" presId="urn:microsoft.com/office/officeart/2005/8/layout/orgChart1"/>
    <dgm:cxn modelId="{2065C621-8A9C-4E44-8CAD-8F20F7E9F045}" type="presOf" srcId="{D192B706-CE4A-4237-8630-FF7FEC5010BB}" destId="{62E2BB23-8E7E-4F4D-8F1E-5D0EDE59EF72}" srcOrd="1" destOrd="0" presId="urn:microsoft.com/office/officeart/2005/8/layout/orgChart1"/>
    <dgm:cxn modelId="{6A486D22-79E0-412D-9C79-534B25CB2291}" srcId="{42E9B681-1004-438F-ABB2-2A555CD2919B}" destId="{FB15ADB2-3F4B-46DE-BE31-1DBA4578F566}" srcOrd="3" destOrd="0" parTransId="{544389E9-A377-4DD2-9A1D-E3BFE9583262}" sibTransId="{30F5C4F9-6964-4519-A45A-7854C550EC24}"/>
    <dgm:cxn modelId="{305F4B25-7435-4231-980A-568D892A6466}" type="presOf" srcId="{533C3A3B-F891-4B1B-A026-D6B996910D90}" destId="{B43ACFD5-556B-47FC-9334-CF0A474B3879}" srcOrd="1" destOrd="0" presId="urn:microsoft.com/office/officeart/2005/8/layout/orgChart1"/>
    <dgm:cxn modelId="{DEA80D31-D53D-48A9-BD8F-900E85E418FE}" type="presOf" srcId="{FA15113A-EE38-4B07-83A8-4CC61C3F6D23}" destId="{18A5BDF6-939B-4CE9-AE1E-863C73C0E8CF}" srcOrd="0" destOrd="0" presId="urn:microsoft.com/office/officeart/2005/8/layout/orgChart1"/>
    <dgm:cxn modelId="{97C49F31-D46A-4F94-AD5E-FCEDE7F0668E}" type="presOf" srcId="{4F8F6596-7AB8-4679-ACC9-03B378636B92}" destId="{8B4969CD-4796-4E67-911B-314AFC1EF2C2}" srcOrd="0" destOrd="0" presId="urn:microsoft.com/office/officeart/2005/8/layout/orgChart1"/>
    <dgm:cxn modelId="{4A3B8F32-0CEA-4711-95AC-AB1056969665}" type="presOf" srcId="{6930D795-2F87-42A4-BEDF-D58800155ED5}" destId="{7605A53C-416A-439C-B57B-B1D358C702D2}" srcOrd="0" destOrd="0" presId="urn:microsoft.com/office/officeart/2005/8/layout/orgChart1"/>
    <dgm:cxn modelId="{21C2D333-CA6F-4EBF-B0FD-FC5E9B68C0F8}" type="presOf" srcId="{AEB415F5-003F-4F8D-B2A2-C48D5E1A5160}" destId="{D77CC423-4319-4783-9008-C58F480015E7}" srcOrd="0" destOrd="0" presId="urn:microsoft.com/office/officeart/2005/8/layout/orgChart1"/>
    <dgm:cxn modelId="{BE16F637-9B02-4DF9-9FE1-9F2BA00668C7}" type="presOf" srcId="{47D88C01-8284-4FEF-B7EE-1E18147DF935}" destId="{3E3576C7-711A-4909-88ED-B4410070F0CC}" srcOrd="0" destOrd="0" presId="urn:microsoft.com/office/officeart/2005/8/layout/orgChart1"/>
    <dgm:cxn modelId="{65F6F837-4C1C-4966-8DE1-C5EEB226DD11}" type="presOf" srcId="{47D88C01-8284-4FEF-B7EE-1E18147DF935}" destId="{40E4380A-7853-4B36-BC68-3DBB8D1AFAA1}" srcOrd="1" destOrd="0" presId="urn:microsoft.com/office/officeart/2005/8/layout/orgChart1"/>
    <dgm:cxn modelId="{3BE1743A-DA27-45F4-860B-4A588AD862C8}" type="presOf" srcId="{FF273A3D-8942-455F-9971-10D4AAE69C8B}" destId="{134CE04F-D85E-4EE2-BC37-8424D660E35D}" srcOrd="0" destOrd="0" presId="urn:microsoft.com/office/officeart/2005/8/layout/orgChart1"/>
    <dgm:cxn modelId="{F829135E-0636-48CC-A2DD-EFA5E730F12E}" type="presOf" srcId="{7F245E15-9210-496A-BB56-A28CAA013F66}" destId="{1C161570-36D9-40AB-A280-35474DFC416C}" srcOrd="1" destOrd="0" presId="urn:microsoft.com/office/officeart/2005/8/layout/orgChart1"/>
    <dgm:cxn modelId="{5F38E141-F5ED-4BCD-A995-E70D5AEBA7F4}" srcId="{533C3A3B-F891-4B1B-A026-D6B996910D90}" destId="{4AFDE727-92BB-4459-AF8C-51238944BD41}" srcOrd="1" destOrd="0" parTransId="{5DB5BEEA-37D1-452B-ABC8-CCBE4A8D1402}" sibTransId="{0D0FE1DB-013A-47A2-8056-9402F9002094}"/>
    <dgm:cxn modelId="{87631765-953E-4E62-8F42-E3094E6C3D21}" type="presOf" srcId="{98076FE2-891B-41A9-B84B-BB0B56CCE33F}" destId="{B60F47C5-DFF8-48E9-8A1D-4F4A4CFA16A5}" srcOrd="0" destOrd="0" presId="urn:microsoft.com/office/officeart/2005/8/layout/orgChart1"/>
    <dgm:cxn modelId="{CF435345-60FD-4AEE-B84C-DD8A6D3079A8}" srcId="{42E9B681-1004-438F-ABB2-2A555CD2919B}" destId="{9E1F8D01-1C50-423D-9ED7-655BDAF17816}" srcOrd="2" destOrd="0" parTransId="{874D46DB-2971-4B4C-AF20-EED9FF7767E7}" sibTransId="{16C220C2-E65E-4D6A-91C0-170A2E35476A}"/>
    <dgm:cxn modelId="{A8739766-7E17-476B-B52A-66BE068A60C3}" type="presOf" srcId="{54D63F28-2929-4699-A1D2-283318242C12}" destId="{11DDAA14-B33D-44F6-968A-4369EB1D570E}" srcOrd="1" destOrd="0" presId="urn:microsoft.com/office/officeart/2005/8/layout/orgChart1"/>
    <dgm:cxn modelId="{42AD1F68-AAA6-4C6C-B7E6-754ED0FA7047}" type="presOf" srcId="{20BFACFD-6445-430B-8C1C-D5BA92904E71}" destId="{56EA7639-FB15-44BF-9C84-A8DB367B8AF0}" srcOrd="1" destOrd="0" presId="urn:microsoft.com/office/officeart/2005/8/layout/orgChart1"/>
    <dgm:cxn modelId="{BA74F36C-CD8C-4798-BD4D-87E7389951C0}" type="presOf" srcId="{42E9B681-1004-438F-ABB2-2A555CD2919B}" destId="{EF6274DC-5381-4B4F-B989-8EBD4ABA356A}" srcOrd="0" destOrd="0" presId="urn:microsoft.com/office/officeart/2005/8/layout/orgChart1"/>
    <dgm:cxn modelId="{B9B99351-A68C-453E-9452-F47DB2FB8CA0}" srcId="{533C3A3B-F891-4B1B-A026-D6B996910D90}" destId="{38389228-066B-453F-B157-720801069644}" srcOrd="2" destOrd="0" parTransId="{FA15113A-EE38-4B07-83A8-4CC61C3F6D23}" sibTransId="{87ABE059-8E41-406E-85B2-E49BD8D60FE2}"/>
    <dgm:cxn modelId="{A4975B52-797C-4B5A-B819-F4F1CCC8045F}" type="presOf" srcId="{B161AA62-6611-4C05-9A50-A48FF764B22F}" destId="{459C0037-5E10-4678-9030-9639FB429E0C}" srcOrd="0" destOrd="0" presId="urn:microsoft.com/office/officeart/2005/8/layout/orgChart1"/>
    <dgm:cxn modelId="{AE8D0353-89F9-43E9-BF50-53E7EB3B20DB}" type="presOf" srcId="{FB15ADB2-3F4B-46DE-BE31-1DBA4578F566}" destId="{03AE6F4E-45A1-4764-9BDA-ED75CD3C8BF8}" srcOrd="0" destOrd="0" presId="urn:microsoft.com/office/officeart/2005/8/layout/orgChart1"/>
    <dgm:cxn modelId="{F8880F56-83D2-460A-9CB1-7F7EDFE8D541}" srcId="{42E9B681-1004-438F-ABB2-2A555CD2919B}" destId="{20BFACFD-6445-430B-8C1C-D5BA92904E71}" srcOrd="0" destOrd="0" parTransId="{508ACB58-B3B6-47FA-A410-8E0D40817CCA}" sibTransId="{BF6A48DB-48DE-4D6E-B8E2-555EFF939E60}"/>
    <dgm:cxn modelId="{579C6977-C914-42B6-A0B4-EFBAA4296EFA}" type="presOf" srcId="{ADD30F27-A5CB-47F0-BFCE-AE3C9A12F31C}" destId="{B0397FCF-C709-411F-9432-13971003A313}" srcOrd="0" destOrd="0" presId="urn:microsoft.com/office/officeart/2005/8/layout/orgChart1"/>
    <dgm:cxn modelId="{ABB23978-B914-4314-BB67-69D5478FDC1A}" type="presOf" srcId="{037AA5A2-AE49-405F-9590-00023A00E36D}" destId="{FA73D982-6030-4C81-A44A-BE671623B0D1}" srcOrd="1" destOrd="0" presId="urn:microsoft.com/office/officeart/2005/8/layout/orgChart1"/>
    <dgm:cxn modelId="{7C14B958-6A41-4C41-BBF8-F29D2DBE7DA6}" type="presOf" srcId="{9E1F8D01-1C50-423D-9ED7-655BDAF17816}" destId="{DB33A53C-3D0A-495B-A8C4-6865EA8ABC56}" srcOrd="1" destOrd="0" presId="urn:microsoft.com/office/officeart/2005/8/layout/orgChart1"/>
    <dgm:cxn modelId="{3F491F79-0444-448E-BD80-2EDA78BC8DE2}" srcId="{740B1DD5-581E-4605-B14C-B41ACFB147AF}" destId="{42E9B681-1004-438F-ABB2-2A555CD2919B}" srcOrd="0" destOrd="0" parTransId="{BA3D1DC1-B77D-4A53-A4A9-A7B992AB64D6}" sibTransId="{1C573EB4-8678-46B9-99B1-AAF82D78BA97}"/>
    <dgm:cxn modelId="{49B0FA84-E97C-4539-BAE9-1E3A2EC304DA}" srcId="{FB15ADB2-3F4B-46DE-BE31-1DBA4578F566}" destId="{037AA5A2-AE49-405F-9590-00023A00E36D}" srcOrd="1" destOrd="0" parTransId="{30007721-CF61-4297-917C-62EF0AFBEE7D}" sibTransId="{2961AF3B-9816-48EE-A508-A09A80B16FE0}"/>
    <dgm:cxn modelId="{2ECC3187-69DD-4F62-BDEB-3ED161F383E7}" type="presOf" srcId="{AEB415F5-003F-4F8D-B2A2-C48D5E1A5160}" destId="{179130D4-3E39-450F-B504-FB74B34622DA}" srcOrd="1" destOrd="0" presId="urn:microsoft.com/office/officeart/2005/8/layout/orgChart1"/>
    <dgm:cxn modelId="{7A39CB88-302E-4EE7-BFF7-31EC69CBB5B1}" type="presOf" srcId="{9E1F8D01-1C50-423D-9ED7-655BDAF17816}" destId="{D1F3D907-5FE8-4541-807F-800B9DE7974D}" srcOrd="0" destOrd="0" presId="urn:microsoft.com/office/officeart/2005/8/layout/orgChart1"/>
    <dgm:cxn modelId="{9BF9988E-A676-4386-8F2B-8C65793B4C86}" type="presOf" srcId="{10EF5938-AE40-4D88-8E55-42C5B8515A9B}" destId="{709331FD-7959-46AE-849C-DE2971C1CDFB}" srcOrd="0" destOrd="0" presId="urn:microsoft.com/office/officeart/2005/8/layout/orgChart1"/>
    <dgm:cxn modelId="{FC35E48E-BB62-4016-B06F-81DD34A66DB0}" type="presOf" srcId="{4AFDE727-92BB-4459-AF8C-51238944BD41}" destId="{8FA7BB5E-0C26-440D-BE56-8F850B54DFAA}" srcOrd="1" destOrd="0" presId="urn:microsoft.com/office/officeart/2005/8/layout/orgChart1"/>
    <dgm:cxn modelId="{D4530C8F-4870-4183-AC9E-F68D8C0281BB}" type="presOf" srcId="{71F0234F-4CCC-4061-8EC0-CD5E31518756}" destId="{9DAB598D-53D0-4449-B9C2-194FD50C1DAB}" srcOrd="0" destOrd="0" presId="urn:microsoft.com/office/officeart/2005/8/layout/orgChart1"/>
    <dgm:cxn modelId="{B284B68F-9932-4603-B4F6-F2004AEA504F}" type="presOf" srcId="{874D46DB-2971-4B4C-AF20-EED9FF7767E7}" destId="{A05E6EF2-6601-4321-985C-63E7E2282B96}" srcOrd="0" destOrd="0" presId="urn:microsoft.com/office/officeart/2005/8/layout/orgChart1"/>
    <dgm:cxn modelId="{3CED6991-B69D-42B4-B1CF-7BD6E2BD0D12}" type="presOf" srcId="{A20FA63D-30B8-48AC-9B2B-283FDDDE4F2B}" destId="{E83E0C6C-A837-4252-A9C0-C1420342FB3A}" srcOrd="0" destOrd="0" presId="urn:microsoft.com/office/officeart/2005/8/layout/orgChart1"/>
    <dgm:cxn modelId="{1DCBA394-4A72-4571-A822-D2B74567AE03}" srcId="{42E9B681-1004-438F-ABB2-2A555CD2919B}" destId="{533C3A3B-F891-4B1B-A026-D6B996910D90}" srcOrd="1" destOrd="0" parTransId="{8A670C60-7A0B-4363-A753-F6E6E0F321EA}" sibTransId="{FCEC0E79-5B57-4704-B47C-E82165A9EA19}"/>
    <dgm:cxn modelId="{7D20C897-80EC-4E1D-9C85-DC5645E87E2E}" type="presOf" srcId="{037AA5A2-AE49-405F-9590-00023A00E36D}" destId="{9771DFEE-2F8E-489C-90AC-A6D3CEE0B689}" srcOrd="0" destOrd="0" presId="urn:microsoft.com/office/officeart/2005/8/layout/orgChart1"/>
    <dgm:cxn modelId="{BEAB039B-7506-4C1D-907F-DED00167F619}" type="presOf" srcId="{753F5A60-0847-4895-928E-B6F1999C485A}" destId="{BA878758-D642-43CE-8168-206B460CBAAD}" srcOrd="0" destOrd="0" presId="urn:microsoft.com/office/officeart/2005/8/layout/orgChart1"/>
    <dgm:cxn modelId="{52A3B89C-8AE6-414D-8D77-1C9EBE96D9EB}" type="presOf" srcId="{533C3A3B-F891-4B1B-A026-D6B996910D90}" destId="{8B597F39-6DB3-4B3E-AC7A-11A9C671AA5A}" srcOrd="0" destOrd="0" presId="urn:microsoft.com/office/officeart/2005/8/layout/orgChart1"/>
    <dgm:cxn modelId="{6007669D-BF1C-4BF0-8401-51337BA76E1F}" srcId="{20BFACFD-6445-430B-8C1C-D5BA92904E71}" destId="{B161AA62-6611-4C05-9A50-A48FF764B22F}" srcOrd="2" destOrd="0" parTransId="{10EF5938-AE40-4D88-8E55-42C5B8515A9B}" sibTransId="{64165A89-60ED-4DCF-BAD9-0D5A27AF89B1}"/>
    <dgm:cxn modelId="{E593E49E-01F3-45FD-BEAF-8E3BC565894C}" type="presOf" srcId="{ADD30F27-A5CB-47F0-BFCE-AE3C9A12F31C}" destId="{5FE6D7B4-57C1-4698-93D9-3A29F4D8C7A1}" srcOrd="1" destOrd="0" presId="urn:microsoft.com/office/officeart/2005/8/layout/orgChart1"/>
    <dgm:cxn modelId="{95B92AA2-8713-430F-B443-1E7E24E91052}" type="presOf" srcId="{D192B706-CE4A-4237-8630-FF7FEC5010BB}" destId="{DE6BBE8B-FD79-44EB-B0EC-37803D8ED39F}" srcOrd="0" destOrd="0" presId="urn:microsoft.com/office/officeart/2005/8/layout/orgChart1"/>
    <dgm:cxn modelId="{57E80CA4-1936-49F5-98B3-11E1F9DD2C16}" srcId="{FB15ADB2-3F4B-46DE-BE31-1DBA4578F566}" destId="{AEB415F5-003F-4F8D-B2A2-C48D5E1A5160}" srcOrd="0" destOrd="0" parTransId="{753F5A60-0847-4895-928E-B6F1999C485A}" sibTransId="{6F0F2BD9-4928-4019-9F69-2910DEE6FA78}"/>
    <dgm:cxn modelId="{748B7BA9-3F63-4C0F-9DDC-CD3FA2CE54F3}" type="presOf" srcId="{4AFDE727-92BB-4459-AF8C-51238944BD41}" destId="{7C858CCB-EAA9-4D6E-94C2-D71E709DF6E7}" srcOrd="0" destOrd="0" presId="urn:microsoft.com/office/officeart/2005/8/layout/orgChart1"/>
    <dgm:cxn modelId="{D6192CAA-B0DA-4D9D-8D30-5110193DC0EE}" type="presOf" srcId="{FF273A3D-8942-455F-9971-10D4AAE69C8B}" destId="{383880BD-DBBA-4401-9046-0838BCC8041C}" srcOrd="1" destOrd="0" presId="urn:microsoft.com/office/officeart/2005/8/layout/orgChart1"/>
    <dgm:cxn modelId="{943777AB-C8DF-4916-B866-20BA1C2E217F}" srcId="{20BFACFD-6445-430B-8C1C-D5BA92904E71}" destId="{ADD30F27-A5CB-47F0-BFCE-AE3C9A12F31C}" srcOrd="0" destOrd="0" parTransId="{6930D795-2F87-42A4-BEDF-D58800155ED5}" sibTransId="{C4AA68ED-D3E7-4E1C-BDF3-3EA426FDD8D5}"/>
    <dgm:cxn modelId="{D5EBA8AE-BEE6-41C3-B954-165653609008}" type="presOf" srcId="{544389E9-A377-4DD2-9A1D-E3BFE9583262}" destId="{E6048828-9B9F-4515-97F6-5B5814A00AD6}" srcOrd="0" destOrd="0" presId="urn:microsoft.com/office/officeart/2005/8/layout/orgChart1"/>
    <dgm:cxn modelId="{FE505EC0-334E-4108-A10D-089B238966F3}" type="presOf" srcId="{42E9B681-1004-438F-ABB2-2A555CD2919B}" destId="{560FC9AA-49C6-4866-B1AE-CAC3408F342A}" srcOrd="1" destOrd="0" presId="urn:microsoft.com/office/officeart/2005/8/layout/orgChart1"/>
    <dgm:cxn modelId="{A7E8A6CA-77AA-4047-A8E0-013BD78F1642}" type="presOf" srcId="{54D63F28-2929-4699-A1D2-283318242C12}" destId="{45866B5B-6ABF-4E4B-B77D-C1FC5B0A7C3E}" srcOrd="0" destOrd="0" presId="urn:microsoft.com/office/officeart/2005/8/layout/orgChart1"/>
    <dgm:cxn modelId="{D42D0CE2-4004-4BE5-8C71-92C86D4DEBBE}" srcId="{533C3A3B-F891-4B1B-A026-D6B996910D90}" destId="{FF273A3D-8942-455F-9971-10D4AAE69C8B}" srcOrd="0" destOrd="0" parTransId="{A20FA63D-30B8-48AC-9B2B-283FDDDE4F2B}" sibTransId="{593A341C-6492-4B3F-9061-FDB7000FD531}"/>
    <dgm:cxn modelId="{B56FDEE2-28BC-456C-8FFC-7B01088E3F7F}" type="presOf" srcId="{5DB5BEEA-37D1-452B-ABC8-CCBE4A8D1402}" destId="{DD9F22B3-EA87-4374-9760-F2489FEF5775}" srcOrd="0" destOrd="0" presId="urn:microsoft.com/office/officeart/2005/8/layout/orgChart1"/>
    <dgm:cxn modelId="{27FA5AEC-43C1-4B49-8BE1-E31E110F865F}" type="presOf" srcId="{122F00E1-9F83-4000-A4B3-8684E6F739A8}" destId="{73772D51-C45E-40C4-8EC5-86B2F9087BF4}" srcOrd="0" destOrd="0" presId="urn:microsoft.com/office/officeart/2005/8/layout/orgChart1"/>
    <dgm:cxn modelId="{864A9BEF-281E-4BA9-836C-5AB00090447C}" srcId="{9E1F8D01-1C50-423D-9ED7-655BDAF17816}" destId="{D192B706-CE4A-4237-8630-FF7FEC5010BB}" srcOrd="2" destOrd="0" parTransId="{122F00E1-9F83-4000-A4B3-8684E6F739A8}" sibTransId="{836CCAF3-0C5E-48D2-9942-7A52E3F96F1B}"/>
    <dgm:cxn modelId="{48F871F0-5775-466C-B51D-921D7BD8F51C}" type="presOf" srcId="{38389228-066B-453F-B157-720801069644}" destId="{7C6297CA-29CE-4B86-B33B-4C8A0E663B5B}" srcOrd="1" destOrd="0" presId="urn:microsoft.com/office/officeart/2005/8/layout/orgChart1"/>
    <dgm:cxn modelId="{BF2699F1-A52F-4160-894A-5B81423D4245}" type="presOf" srcId="{508ACB58-B3B6-47FA-A410-8E0D40817CCA}" destId="{9777128A-C801-410A-A6AC-913C5EBF97F6}" srcOrd="0" destOrd="0" presId="urn:microsoft.com/office/officeart/2005/8/layout/orgChart1"/>
    <dgm:cxn modelId="{7AB458F2-38B0-48A0-A766-9D900B21D4D3}" type="presOf" srcId="{B161AA62-6611-4C05-9A50-A48FF764B22F}" destId="{D33CEFEC-7A98-47AA-9EB4-2A8CC6414526}" srcOrd="1" destOrd="0" presId="urn:microsoft.com/office/officeart/2005/8/layout/orgChart1"/>
    <dgm:cxn modelId="{F5B875F5-822E-4DE1-AE8F-0BF15100581A}" type="presOf" srcId="{FB15ADB2-3F4B-46DE-BE31-1DBA4578F566}" destId="{F1973A37-171A-4581-9A1F-E01CA41234AE}" srcOrd="1" destOrd="0" presId="urn:microsoft.com/office/officeart/2005/8/layout/orgChart1"/>
    <dgm:cxn modelId="{06776C93-8D38-4D04-9056-90A2C82782FB}" type="presParOf" srcId="{2C7607C3-EED0-4ED9-9B89-8E8264CE2438}" destId="{CE1BE2A3-A01A-42A6-A5DC-ECD279F802C9}" srcOrd="0" destOrd="0" presId="urn:microsoft.com/office/officeart/2005/8/layout/orgChart1"/>
    <dgm:cxn modelId="{3310D65B-105A-43E7-97F5-21B1826F986B}" type="presParOf" srcId="{CE1BE2A3-A01A-42A6-A5DC-ECD279F802C9}" destId="{C8B0A3B0-1567-4350-938D-57599F9A55AE}" srcOrd="0" destOrd="0" presId="urn:microsoft.com/office/officeart/2005/8/layout/orgChart1"/>
    <dgm:cxn modelId="{37F6D4BC-4933-4F76-BDF0-0F26AB9EFBBD}" type="presParOf" srcId="{C8B0A3B0-1567-4350-938D-57599F9A55AE}" destId="{EF6274DC-5381-4B4F-B989-8EBD4ABA356A}" srcOrd="0" destOrd="0" presId="urn:microsoft.com/office/officeart/2005/8/layout/orgChart1"/>
    <dgm:cxn modelId="{A0F570FE-749F-47B4-B980-2ECBD8852DC7}" type="presParOf" srcId="{C8B0A3B0-1567-4350-938D-57599F9A55AE}" destId="{560FC9AA-49C6-4866-B1AE-CAC3408F342A}" srcOrd="1" destOrd="0" presId="urn:microsoft.com/office/officeart/2005/8/layout/orgChart1"/>
    <dgm:cxn modelId="{711B6B6A-A7E6-49AA-9FAD-397813306EF3}" type="presParOf" srcId="{CE1BE2A3-A01A-42A6-A5DC-ECD279F802C9}" destId="{B7D1F84D-9119-4641-AB08-C7BABABA847C}" srcOrd="1" destOrd="0" presId="urn:microsoft.com/office/officeart/2005/8/layout/orgChart1"/>
    <dgm:cxn modelId="{BA11D38B-324D-4543-93E0-2472BCAEB711}" type="presParOf" srcId="{B7D1F84D-9119-4641-AB08-C7BABABA847C}" destId="{9777128A-C801-410A-A6AC-913C5EBF97F6}" srcOrd="0" destOrd="0" presId="urn:microsoft.com/office/officeart/2005/8/layout/orgChart1"/>
    <dgm:cxn modelId="{B0EE5A83-95CD-4051-9DF8-A5FC1E4C1250}" type="presParOf" srcId="{B7D1F84D-9119-4641-AB08-C7BABABA847C}" destId="{81EECF25-DA4D-4B80-806E-88DA1BEA6D33}" srcOrd="1" destOrd="0" presId="urn:microsoft.com/office/officeart/2005/8/layout/orgChart1"/>
    <dgm:cxn modelId="{31E52D49-FD0C-44B3-B83E-D49BC599A1C6}" type="presParOf" srcId="{81EECF25-DA4D-4B80-806E-88DA1BEA6D33}" destId="{7562B438-5017-4A7E-891D-B0CBBDB5095C}" srcOrd="0" destOrd="0" presId="urn:microsoft.com/office/officeart/2005/8/layout/orgChart1"/>
    <dgm:cxn modelId="{84C35891-1A64-4A5E-B5FA-29C2E8F47F81}" type="presParOf" srcId="{7562B438-5017-4A7E-891D-B0CBBDB5095C}" destId="{9E377D51-7AAC-4B9F-AB85-61A586B164D9}" srcOrd="0" destOrd="0" presId="urn:microsoft.com/office/officeart/2005/8/layout/orgChart1"/>
    <dgm:cxn modelId="{A79AC0E4-A042-41FF-813F-7F9959869FDA}" type="presParOf" srcId="{7562B438-5017-4A7E-891D-B0CBBDB5095C}" destId="{56EA7639-FB15-44BF-9C84-A8DB367B8AF0}" srcOrd="1" destOrd="0" presId="urn:microsoft.com/office/officeart/2005/8/layout/orgChart1"/>
    <dgm:cxn modelId="{4623787D-28C9-4174-8AC0-A27FAFEA7314}" type="presParOf" srcId="{81EECF25-DA4D-4B80-806E-88DA1BEA6D33}" destId="{09661DB4-E811-4048-867F-BB3EE1A97AE0}" srcOrd="1" destOrd="0" presId="urn:microsoft.com/office/officeart/2005/8/layout/orgChart1"/>
    <dgm:cxn modelId="{44878469-A90D-4064-94F4-F0ACF0193EC7}" type="presParOf" srcId="{09661DB4-E811-4048-867F-BB3EE1A97AE0}" destId="{7605A53C-416A-439C-B57B-B1D358C702D2}" srcOrd="0" destOrd="0" presId="urn:microsoft.com/office/officeart/2005/8/layout/orgChart1"/>
    <dgm:cxn modelId="{E2916C67-D3F2-46B3-AC7C-91A59E366D79}" type="presParOf" srcId="{09661DB4-E811-4048-867F-BB3EE1A97AE0}" destId="{9F47D8C6-0188-4414-9267-8287B160D0D5}" srcOrd="1" destOrd="0" presId="urn:microsoft.com/office/officeart/2005/8/layout/orgChart1"/>
    <dgm:cxn modelId="{A96C1D0E-F2CE-4943-BEC5-6AC55EC4979D}" type="presParOf" srcId="{9F47D8C6-0188-4414-9267-8287B160D0D5}" destId="{200F3DFA-B115-46A6-AC57-F9137AADFBF0}" srcOrd="0" destOrd="0" presId="urn:microsoft.com/office/officeart/2005/8/layout/orgChart1"/>
    <dgm:cxn modelId="{0120854F-1BBB-4E5A-A5A7-5D6E828672AA}" type="presParOf" srcId="{200F3DFA-B115-46A6-AC57-F9137AADFBF0}" destId="{B0397FCF-C709-411F-9432-13971003A313}" srcOrd="0" destOrd="0" presId="urn:microsoft.com/office/officeart/2005/8/layout/orgChart1"/>
    <dgm:cxn modelId="{4EB9430B-ED98-475F-89A2-8B67E061BC89}" type="presParOf" srcId="{200F3DFA-B115-46A6-AC57-F9137AADFBF0}" destId="{5FE6D7B4-57C1-4698-93D9-3A29F4D8C7A1}" srcOrd="1" destOrd="0" presId="urn:microsoft.com/office/officeart/2005/8/layout/orgChart1"/>
    <dgm:cxn modelId="{0906BB84-5778-4E30-993B-660959282DD1}" type="presParOf" srcId="{9F47D8C6-0188-4414-9267-8287B160D0D5}" destId="{E483D009-EFB4-470A-985F-117F9EEE2FE6}" srcOrd="1" destOrd="0" presId="urn:microsoft.com/office/officeart/2005/8/layout/orgChart1"/>
    <dgm:cxn modelId="{48284234-1841-4C7A-B731-8C9507FFDB70}" type="presParOf" srcId="{9F47D8C6-0188-4414-9267-8287B160D0D5}" destId="{40174380-5F34-4707-922B-9708083CD80C}" srcOrd="2" destOrd="0" presId="urn:microsoft.com/office/officeart/2005/8/layout/orgChart1"/>
    <dgm:cxn modelId="{E7273D0E-8055-4E5E-8980-F4C62B7A630A}" type="presParOf" srcId="{09661DB4-E811-4048-867F-BB3EE1A97AE0}" destId="{8B4969CD-4796-4E67-911B-314AFC1EF2C2}" srcOrd="2" destOrd="0" presId="urn:microsoft.com/office/officeart/2005/8/layout/orgChart1"/>
    <dgm:cxn modelId="{D4A7869F-63A4-4522-9731-CAA530C994EA}" type="presParOf" srcId="{09661DB4-E811-4048-867F-BB3EE1A97AE0}" destId="{16539799-99EC-4427-8FC8-4A13BE3FFDFF}" srcOrd="3" destOrd="0" presId="urn:microsoft.com/office/officeart/2005/8/layout/orgChart1"/>
    <dgm:cxn modelId="{D5F38D98-729B-4AC7-A88C-D49E33602223}" type="presParOf" srcId="{16539799-99EC-4427-8FC8-4A13BE3FFDFF}" destId="{9AD389BA-42CD-47D3-931D-4B99F792027C}" srcOrd="0" destOrd="0" presId="urn:microsoft.com/office/officeart/2005/8/layout/orgChart1"/>
    <dgm:cxn modelId="{2DC9BFBF-E80F-4896-8D39-8CA5DE0C843E}" type="presParOf" srcId="{9AD389BA-42CD-47D3-931D-4B99F792027C}" destId="{3E3576C7-711A-4909-88ED-B4410070F0CC}" srcOrd="0" destOrd="0" presId="urn:microsoft.com/office/officeart/2005/8/layout/orgChart1"/>
    <dgm:cxn modelId="{0E34047F-CE0C-442F-BC28-7F5ED5DE042B}" type="presParOf" srcId="{9AD389BA-42CD-47D3-931D-4B99F792027C}" destId="{40E4380A-7853-4B36-BC68-3DBB8D1AFAA1}" srcOrd="1" destOrd="0" presId="urn:microsoft.com/office/officeart/2005/8/layout/orgChart1"/>
    <dgm:cxn modelId="{F6C75D89-5EBE-407A-AC8C-510803AEEE2C}" type="presParOf" srcId="{16539799-99EC-4427-8FC8-4A13BE3FFDFF}" destId="{EAE6D361-2956-4754-9300-B75100B5DCAB}" srcOrd="1" destOrd="0" presId="urn:microsoft.com/office/officeart/2005/8/layout/orgChart1"/>
    <dgm:cxn modelId="{325672E4-30F6-4177-8E88-9EFD4F1E4860}" type="presParOf" srcId="{16539799-99EC-4427-8FC8-4A13BE3FFDFF}" destId="{18D8368E-9853-4A89-9384-26FC05287A94}" srcOrd="2" destOrd="0" presId="urn:microsoft.com/office/officeart/2005/8/layout/orgChart1"/>
    <dgm:cxn modelId="{39CC56F0-AB3E-498F-9F0D-820CDF38D928}" type="presParOf" srcId="{09661DB4-E811-4048-867F-BB3EE1A97AE0}" destId="{709331FD-7959-46AE-849C-DE2971C1CDFB}" srcOrd="4" destOrd="0" presId="urn:microsoft.com/office/officeart/2005/8/layout/orgChart1"/>
    <dgm:cxn modelId="{9D2C57B4-CAC3-49A3-8C7A-9F1F0A9D1658}" type="presParOf" srcId="{09661DB4-E811-4048-867F-BB3EE1A97AE0}" destId="{119F4EEF-6D6E-4DDA-8985-A7B85AB2B948}" srcOrd="5" destOrd="0" presId="urn:microsoft.com/office/officeart/2005/8/layout/orgChart1"/>
    <dgm:cxn modelId="{8EC8D7B7-69B9-4D54-857E-DE04BFF57648}" type="presParOf" srcId="{119F4EEF-6D6E-4DDA-8985-A7B85AB2B948}" destId="{B674A046-3B65-4E85-84CB-24BD6487EB6A}" srcOrd="0" destOrd="0" presId="urn:microsoft.com/office/officeart/2005/8/layout/orgChart1"/>
    <dgm:cxn modelId="{356104BD-A7E7-4B40-B8C7-E63C760AEF64}" type="presParOf" srcId="{B674A046-3B65-4E85-84CB-24BD6487EB6A}" destId="{459C0037-5E10-4678-9030-9639FB429E0C}" srcOrd="0" destOrd="0" presId="urn:microsoft.com/office/officeart/2005/8/layout/orgChart1"/>
    <dgm:cxn modelId="{CF4C214A-D45C-47B8-BE41-F015CF0FF2B8}" type="presParOf" srcId="{B674A046-3B65-4E85-84CB-24BD6487EB6A}" destId="{D33CEFEC-7A98-47AA-9EB4-2A8CC6414526}" srcOrd="1" destOrd="0" presId="urn:microsoft.com/office/officeart/2005/8/layout/orgChart1"/>
    <dgm:cxn modelId="{D93E36FD-380F-433E-817F-7F973D3011EC}" type="presParOf" srcId="{119F4EEF-6D6E-4DDA-8985-A7B85AB2B948}" destId="{8C9585A1-9DF6-4F0E-AAAB-D74E6A6CA2F2}" srcOrd="1" destOrd="0" presId="urn:microsoft.com/office/officeart/2005/8/layout/orgChart1"/>
    <dgm:cxn modelId="{913275C2-A988-465C-B033-9137D71EE9DE}" type="presParOf" srcId="{119F4EEF-6D6E-4DDA-8985-A7B85AB2B948}" destId="{B4C463E5-6E94-44FD-B130-22C48E586EBF}" srcOrd="2" destOrd="0" presId="urn:microsoft.com/office/officeart/2005/8/layout/orgChart1"/>
    <dgm:cxn modelId="{7D14AAFD-6DB2-456F-84C7-FB3121398546}" type="presParOf" srcId="{81EECF25-DA4D-4B80-806E-88DA1BEA6D33}" destId="{89FDF431-F503-4C3A-BC54-3CF0134540AE}" srcOrd="2" destOrd="0" presId="urn:microsoft.com/office/officeart/2005/8/layout/orgChart1"/>
    <dgm:cxn modelId="{6A0E0364-1159-4A1A-8C86-53BA3A5A1FC0}" type="presParOf" srcId="{B7D1F84D-9119-4641-AB08-C7BABABA847C}" destId="{6BF85606-AED3-424C-AF02-8F6CF16C9E3E}" srcOrd="2" destOrd="0" presId="urn:microsoft.com/office/officeart/2005/8/layout/orgChart1"/>
    <dgm:cxn modelId="{706C8382-CB52-4F9D-8316-75825EEA0629}" type="presParOf" srcId="{B7D1F84D-9119-4641-AB08-C7BABABA847C}" destId="{95AAA96D-9DC2-43A4-96FC-31B9CDBA6BF0}" srcOrd="3" destOrd="0" presId="urn:microsoft.com/office/officeart/2005/8/layout/orgChart1"/>
    <dgm:cxn modelId="{231D910F-E8EE-404B-8AB5-EA9307B8CBBB}" type="presParOf" srcId="{95AAA96D-9DC2-43A4-96FC-31B9CDBA6BF0}" destId="{1399C218-89D1-4509-B66D-53A68F5B505A}" srcOrd="0" destOrd="0" presId="urn:microsoft.com/office/officeart/2005/8/layout/orgChart1"/>
    <dgm:cxn modelId="{BF08BB65-CC91-44D0-9182-99B4800FE5AE}" type="presParOf" srcId="{1399C218-89D1-4509-B66D-53A68F5B505A}" destId="{8B597F39-6DB3-4B3E-AC7A-11A9C671AA5A}" srcOrd="0" destOrd="0" presId="urn:microsoft.com/office/officeart/2005/8/layout/orgChart1"/>
    <dgm:cxn modelId="{A1E2193B-6999-41C2-AE99-9ECC98A2B359}" type="presParOf" srcId="{1399C218-89D1-4509-B66D-53A68F5B505A}" destId="{B43ACFD5-556B-47FC-9334-CF0A474B3879}" srcOrd="1" destOrd="0" presId="urn:microsoft.com/office/officeart/2005/8/layout/orgChart1"/>
    <dgm:cxn modelId="{4AE6DC91-5671-4A2F-AA34-5D28BA3467A0}" type="presParOf" srcId="{95AAA96D-9DC2-43A4-96FC-31B9CDBA6BF0}" destId="{E11DB87E-20C5-4C64-BF5C-6B20AA8B2EFB}" srcOrd="1" destOrd="0" presId="urn:microsoft.com/office/officeart/2005/8/layout/orgChart1"/>
    <dgm:cxn modelId="{00C89BC7-C20E-4B75-844F-9940F3A445D3}" type="presParOf" srcId="{E11DB87E-20C5-4C64-BF5C-6B20AA8B2EFB}" destId="{E83E0C6C-A837-4252-A9C0-C1420342FB3A}" srcOrd="0" destOrd="0" presId="urn:microsoft.com/office/officeart/2005/8/layout/orgChart1"/>
    <dgm:cxn modelId="{5F0F33EA-661E-4B96-B70C-A61621CB04DC}" type="presParOf" srcId="{E11DB87E-20C5-4C64-BF5C-6B20AA8B2EFB}" destId="{1ECC5496-2E10-43EE-B0EA-860F04D5A9F1}" srcOrd="1" destOrd="0" presId="urn:microsoft.com/office/officeart/2005/8/layout/orgChart1"/>
    <dgm:cxn modelId="{2E324C36-0CC5-4DC9-88ED-F8B7ACCC57B7}" type="presParOf" srcId="{1ECC5496-2E10-43EE-B0EA-860F04D5A9F1}" destId="{845B6D5F-27F3-49A1-83DF-E6D30EE833C4}" srcOrd="0" destOrd="0" presId="urn:microsoft.com/office/officeart/2005/8/layout/orgChart1"/>
    <dgm:cxn modelId="{56FD5C2B-7531-40B4-AFD3-19DF8A2A7667}" type="presParOf" srcId="{845B6D5F-27F3-49A1-83DF-E6D30EE833C4}" destId="{134CE04F-D85E-4EE2-BC37-8424D660E35D}" srcOrd="0" destOrd="0" presId="urn:microsoft.com/office/officeart/2005/8/layout/orgChart1"/>
    <dgm:cxn modelId="{1D216793-91F4-4BB4-864C-FC6B2CFEF4C1}" type="presParOf" srcId="{845B6D5F-27F3-49A1-83DF-E6D30EE833C4}" destId="{383880BD-DBBA-4401-9046-0838BCC8041C}" srcOrd="1" destOrd="0" presId="urn:microsoft.com/office/officeart/2005/8/layout/orgChart1"/>
    <dgm:cxn modelId="{584B6D19-2113-49E0-8BDC-AAA2C8C85500}" type="presParOf" srcId="{1ECC5496-2E10-43EE-B0EA-860F04D5A9F1}" destId="{A41A2C07-BC43-4986-8832-302D82A22C7B}" srcOrd="1" destOrd="0" presId="urn:microsoft.com/office/officeart/2005/8/layout/orgChart1"/>
    <dgm:cxn modelId="{13F196F4-506B-4C3F-8B3E-7CBA66FD5DD7}" type="presParOf" srcId="{1ECC5496-2E10-43EE-B0EA-860F04D5A9F1}" destId="{3DA324A5-8CE2-49D9-AAA3-039F124705B5}" srcOrd="2" destOrd="0" presId="urn:microsoft.com/office/officeart/2005/8/layout/orgChart1"/>
    <dgm:cxn modelId="{837291A6-A6DA-4750-947B-B38B4CCAD6BE}" type="presParOf" srcId="{E11DB87E-20C5-4C64-BF5C-6B20AA8B2EFB}" destId="{DD9F22B3-EA87-4374-9760-F2489FEF5775}" srcOrd="2" destOrd="0" presId="urn:microsoft.com/office/officeart/2005/8/layout/orgChart1"/>
    <dgm:cxn modelId="{9AEA45C7-05C3-44C3-9677-C22FDF00E711}" type="presParOf" srcId="{E11DB87E-20C5-4C64-BF5C-6B20AA8B2EFB}" destId="{4F12E041-A908-4706-8A09-45FABBDB2DA6}" srcOrd="3" destOrd="0" presId="urn:microsoft.com/office/officeart/2005/8/layout/orgChart1"/>
    <dgm:cxn modelId="{F660361B-1B20-454B-BF31-039210122AD6}" type="presParOf" srcId="{4F12E041-A908-4706-8A09-45FABBDB2DA6}" destId="{C759E724-2F8A-4378-9775-A4858BCF2639}" srcOrd="0" destOrd="0" presId="urn:microsoft.com/office/officeart/2005/8/layout/orgChart1"/>
    <dgm:cxn modelId="{B651F694-D540-4990-B558-96FEB57E50BD}" type="presParOf" srcId="{C759E724-2F8A-4378-9775-A4858BCF2639}" destId="{7C858CCB-EAA9-4D6E-94C2-D71E709DF6E7}" srcOrd="0" destOrd="0" presId="urn:microsoft.com/office/officeart/2005/8/layout/orgChart1"/>
    <dgm:cxn modelId="{D5E10BBA-573D-439A-9F30-4F502BD3C08B}" type="presParOf" srcId="{C759E724-2F8A-4378-9775-A4858BCF2639}" destId="{8FA7BB5E-0C26-440D-BE56-8F850B54DFAA}" srcOrd="1" destOrd="0" presId="urn:microsoft.com/office/officeart/2005/8/layout/orgChart1"/>
    <dgm:cxn modelId="{FB74C80E-D2A0-4E06-952B-6E9491C276FC}" type="presParOf" srcId="{4F12E041-A908-4706-8A09-45FABBDB2DA6}" destId="{33DCC1E8-87FC-4C56-8C00-B82C9FE81574}" srcOrd="1" destOrd="0" presId="urn:microsoft.com/office/officeart/2005/8/layout/orgChart1"/>
    <dgm:cxn modelId="{E78F9A16-C6F6-43C7-ADC5-FFFF574DCAE6}" type="presParOf" srcId="{4F12E041-A908-4706-8A09-45FABBDB2DA6}" destId="{06D5AEF4-B438-4797-9206-EFD61E7F36A4}" srcOrd="2" destOrd="0" presId="urn:microsoft.com/office/officeart/2005/8/layout/orgChart1"/>
    <dgm:cxn modelId="{AA5BAD09-65F6-4C47-9BAD-E4C8FFAA24D0}" type="presParOf" srcId="{E11DB87E-20C5-4C64-BF5C-6B20AA8B2EFB}" destId="{18A5BDF6-939B-4CE9-AE1E-863C73C0E8CF}" srcOrd="4" destOrd="0" presId="urn:microsoft.com/office/officeart/2005/8/layout/orgChart1"/>
    <dgm:cxn modelId="{9D6B1526-64F4-4EAE-8317-291577E84805}" type="presParOf" srcId="{E11DB87E-20C5-4C64-BF5C-6B20AA8B2EFB}" destId="{83A3F439-08DB-4CE4-8986-0E9A2E38FF2A}" srcOrd="5" destOrd="0" presId="urn:microsoft.com/office/officeart/2005/8/layout/orgChart1"/>
    <dgm:cxn modelId="{40F4696E-81BD-4259-BB95-02B8BEE8850D}" type="presParOf" srcId="{83A3F439-08DB-4CE4-8986-0E9A2E38FF2A}" destId="{47393012-6E2C-484C-9A48-05621548AA8C}" srcOrd="0" destOrd="0" presId="urn:microsoft.com/office/officeart/2005/8/layout/orgChart1"/>
    <dgm:cxn modelId="{C7878F6C-215B-4FB2-9165-F324751BE6E0}" type="presParOf" srcId="{47393012-6E2C-484C-9A48-05621548AA8C}" destId="{1E846C4C-F44B-4E76-8C6C-67372294C6D0}" srcOrd="0" destOrd="0" presId="urn:microsoft.com/office/officeart/2005/8/layout/orgChart1"/>
    <dgm:cxn modelId="{1C978CB7-0A21-4442-970B-618AC8499638}" type="presParOf" srcId="{47393012-6E2C-484C-9A48-05621548AA8C}" destId="{7C6297CA-29CE-4B86-B33B-4C8A0E663B5B}" srcOrd="1" destOrd="0" presId="urn:microsoft.com/office/officeart/2005/8/layout/orgChart1"/>
    <dgm:cxn modelId="{FB281677-EDC3-4D26-A44F-406B969F190E}" type="presParOf" srcId="{83A3F439-08DB-4CE4-8986-0E9A2E38FF2A}" destId="{3F4AA0E2-20BA-4F92-81C0-D7A2DCDF33ED}" srcOrd="1" destOrd="0" presId="urn:microsoft.com/office/officeart/2005/8/layout/orgChart1"/>
    <dgm:cxn modelId="{BA161D8C-F3CB-43D4-8A08-87DD059F9593}" type="presParOf" srcId="{83A3F439-08DB-4CE4-8986-0E9A2E38FF2A}" destId="{4C6AE90E-34B0-41DA-8199-25FE2A0B4B46}" srcOrd="2" destOrd="0" presId="urn:microsoft.com/office/officeart/2005/8/layout/orgChart1"/>
    <dgm:cxn modelId="{C5948E69-427A-4593-9BCF-777092D6BC2B}" type="presParOf" srcId="{95AAA96D-9DC2-43A4-96FC-31B9CDBA6BF0}" destId="{4B75F574-29A6-4392-A55B-E2C80D2C7AFB}" srcOrd="2" destOrd="0" presId="urn:microsoft.com/office/officeart/2005/8/layout/orgChart1"/>
    <dgm:cxn modelId="{BC95D61A-7B0D-4C77-AD31-72FD329692E6}" type="presParOf" srcId="{B7D1F84D-9119-4641-AB08-C7BABABA847C}" destId="{A05E6EF2-6601-4321-985C-63E7E2282B96}" srcOrd="4" destOrd="0" presId="urn:microsoft.com/office/officeart/2005/8/layout/orgChart1"/>
    <dgm:cxn modelId="{0A290E0F-BD4F-4639-9B9A-C32545D82CF6}" type="presParOf" srcId="{B7D1F84D-9119-4641-AB08-C7BABABA847C}" destId="{DE8AA802-22B4-469E-8D31-8FF7E0759911}" srcOrd="5" destOrd="0" presId="urn:microsoft.com/office/officeart/2005/8/layout/orgChart1"/>
    <dgm:cxn modelId="{5448FF2D-D3F2-4D78-9562-48AC210B3F7D}" type="presParOf" srcId="{DE8AA802-22B4-469E-8D31-8FF7E0759911}" destId="{3A925392-3BED-457E-8C05-5F0871749F24}" srcOrd="0" destOrd="0" presId="urn:microsoft.com/office/officeart/2005/8/layout/orgChart1"/>
    <dgm:cxn modelId="{85198050-A300-4512-97DD-415BD67CD6C7}" type="presParOf" srcId="{3A925392-3BED-457E-8C05-5F0871749F24}" destId="{D1F3D907-5FE8-4541-807F-800B9DE7974D}" srcOrd="0" destOrd="0" presId="urn:microsoft.com/office/officeart/2005/8/layout/orgChart1"/>
    <dgm:cxn modelId="{31A57958-0A7C-4DFC-8C9B-6E83DEEC4E8C}" type="presParOf" srcId="{3A925392-3BED-457E-8C05-5F0871749F24}" destId="{DB33A53C-3D0A-495B-A8C4-6865EA8ABC56}" srcOrd="1" destOrd="0" presId="urn:microsoft.com/office/officeart/2005/8/layout/orgChart1"/>
    <dgm:cxn modelId="{BFAD820D-088D-42B9-9D39-4173C8BF3EE2}" type="presParOf" srcId="{DE8AA802-22B4-469E-8D31-8FF7E0759911}" destId="{9344900A-DEA4-4B3B-AFDD-0BC3406BDA4F}" srcOrd="1" destOrd="0" presId="urn:microsoft.com/office/officeart/2005/8/layout/orgChart1"/>
    <dgm:cxn modelId="{2B94FF93-0E75-44AD-8931-19FFCAD50DBA}" type="presParOf" srcId="{9344900A-DEA4-4B3B-AFDD-0BC3406BDA4F}" destId="{9DAB598D-53D0-4449-B9C2-194FD50C1DAB}" srcOrd="0" destOrd="0" presId="urn:microsoft.com/office/officeart/2005/8/layout/orgChart1"/>
    <dgm:cxn modelId="{AB9F9874-75E4-408A-9BED-57E31C159BAB}" type="presParOf" srcId="{9344900A-DEA4-4B3B-AFDD-0BC3406BDA4F}" destId="{59CC5541-C7ED-4052-B20B-34431A05D0BA}" srcOrd="1" destOrd="0" presId="urn:microsoft.com/office/officeart/2005/8/layout/orgChart1"/>
    <dgm:cxn modelId="{CDD95DFE-EC02-44BB-9989-F7E2CA15B99D}" type="presParOf" srcId="{59CC5541-C7ED-4052-B20B-34431A05D0BA}" destId="{73970F6D-EA30-4498-957B-D057BE8E6FDF}" srcOrd="0" destOrd="0" presId="urn:microsoft.com/office/officeart/2005/8/layout/orgChart1"/>
    <dgm:cxn modelId="{5C63F576-C638-4CF6-A2F8-19E59BE0BC7F}" type="presParOf" srcId="{73970F6D-EA30-4498-957B-D057BE8E6FDF}" destId="{BE79DCB5-F6E4-4D4C-85A7-7AA180EC6D55}" srcOrd="0" destOrd="0" presId="urn:microsoft.com/office/officeart/2005/8/layout/orgChart1"/>
    <dgm:cxn modelId="{5D4ED390-FE58-44CF-B849-B6EBF337DBD8}" type="presParOf" srcId="{73970F6D-EA30-4498-957B-D057BE8E6FDF}" destId="{1C161570-36D9-40AB-A280-35474DFC416C}" srcOrd="1" destOrd="0" presId="urn:microsoft.com/office/officeart/2005/8/layout/orgChart1"/>
    <dgm:cxn modelId="{81EF237B-BC42-42B8-BEC2-5F224E2C8786}" type="presParOf" srcId="{59CC5541-C7ED-4052-B20B-34431A05D0BA}" destId="{42DDBBF7-364E-4743-A3C0-C6E3E6ED2962}" srcOrd="1" destOrd="0" presId="urn:microsoft.com/office/officeart/2005/8/layout/orgChart1"/>
    <dgm:cxn modelId="{E9594A81-FA48-44A3-8FB0-C376722B1E95}" type="presParOf" srcId="{59CC5541-C7ED-4052-B20B-34431A05D0BA}" destId="{73780E04-21A1-4F0D-B6AF-6AF013A2B6A6}" srcOrd="2" destOrd="0" presId="urn:microsoft.com/office/officeart/2005/8/layout/orgChart1"/>
    <dgm:cxn modelId="{99A52F3E-63AD-4AD5-9972-0DEF5B2D47B5}" type="presParOf" srcId="{9344900A-DEA4-4B3B-AFDD-0BC3406BDA4F}" destId="{B60F47C5-DFF8-48E9-8A1D-4F4A4CFA16A5}" srcOrd="2" destOrd="0" presId="urn:microsoft.com/office/officeart/2005/8/layout/orgChart1"/>
    <dgm:cxn modelId="{D776984A-EE08-44DA-B4EB-40B4931A6FBA}" type="presParOf" srcId="{9344900A-DEA4-4B3B-AFDD-0BC3406BDA4F}" destId="{09641BC9-D332-47EC-B8E3-1A6B3948BE22}" srcOrd="3" destOrd="0" presId="urn:microsoft.com/office/officeart/2005/8/layout/orgChart1"/>
    <dgm:cxn modelId="{6280AEE4-5EE5-4B14-B890-76BFF28E14D5}" type="presParOf" srcId="{09641BC9-D332-47EC-B8E3-1A6B3948BE22}" destId="{59DE268B-FB76-467D-8D01-D971718B8D76}" srcOrd="0" destOrd="0" presId="urn:microsoft.com/office/officeart/2005/8/layout/orgChart1"/>
    <dgm:cxn modelId="{81778E38-8BD7-4DE9-BB7C-0169BCB4A656}" type="presParOf" srcId="{59DE268B-FB76-467D-8D01-D971718B8D76}" destId="{45866B5B-6ABF-4E4B-B77D-C1FC5B0A7C3E}" srcOrd="0" destOrd="0" presId="urn:microsoft.com/office/officeart/2005/8/layout/orgChart1"/>
    <dgm:cxn modelId="{3CF07414-66D6-4B2D-8362-F693276E9697}" type="presParOf" srcId="{59DE268B-FB76-467D-8D01-D971718B8D76}" destId="{11DDAA14-B33D-44F6-968A-4369EB1D570E}" srcOrd="1" destOrd="0" presId="urn:microsoft.com/office/officeart/2005/8/layout/orgChart1"/>
    <dgm:cxn modelId="{783E8FFF-DC43-440F-8F09-7D1644944CB6}" type="presParOf" srcId="{09641BC9-D332-47EC-B8E3-1A6B3948BE22}" destId="{A623C4EA-3B21-4B2C-A851-5EAA1487ACAD}" srcOrd="1" destOrd="0" presId="urn:microsoft.com/office/officeart/2005/8/layout/orgChart1"/>
    <dgm:cxn modelId="{2557AFB5-B4E9-45B4-AD5C-D98CA458003E}" type="presParOf" srcId="{09641BC9-D332-47EC-B8E3-1A6B3948BE22}" destId="{1FE0258C-C1AB-45CA-ABFA-5B604A6E073E}" srcOrd="2" destOrd="0" presId="urn:microsoft.com/office/officeart/2005/8/layout/orgChart1"/>
    <dgm:cxn modelId="{90133AFB-4799-4BCD-A919-0579A1656BB3}" type="presParOf" srcId="{9344900A-DEA4-4B3B-AFDD-0BC3406BDA4F}" destId="{73772D51-C45E-40C4-8EC5-86B2F9087BF4}" srcOrd="4" destOrd="0" presId="urn:microsoft.com/office/officeart/2005/8/layout/orgChart1"/>
    <dgm:cxn modelId="{1222DD54-915F-4D19-99B1-0307B254B0A8}" type="presParOf" srcId="{9344900A-DEA4-4B3B-AFDD-0BC3406BDA4F}" destId="{1AD9A2C1-59DC-403C-B015-9D2A53333ADC}" srcOrd="5" destOrd="0" presId="urn:microsoft.com/office/officeart/2005/8/layout/orgChart1"/>
    <dgm:cxn modelId="{B46E8889-F8A0-4A39-A048-4031FF7E1FFB}" type="presParOf" srcId="{1AD9A2C1-59DC-403C-B015-9D2A53333ADC}" destId="{1134781D-DB65-4206-AD93-AA2B1FED68F3}" srcOrd="0" destOrd="0" presId="urn:microsoft.com/office/officeart/2005/8/layout/orgChart1"/>
    <dgm:cxn modelId="{055771C4-1759-4EE7-A6FE-321C07B60A08}" type="presParOf" srcId="{1134781D-DB65-4206-AD93-AA2B1FED68F3}" destId="{DE6BBE8B-FD79-44EB-B0EC-37803D8ED39F}" srcOrd="0" destOrd="0" presId="urn:microsoft.com/office/officeart/2005/8/layout/orgChart1"/>
    <dgm:cxn modelId="{53F860F4-F1D2-40A3-B2B9-53652AAAEAA2}" type="presParOf" srcId="{1134781D-DB65-4206-AD93-AA2B1FED68F3}" destId="{62E2BB23-8E7E-4F4D-8F1E-5D0EDE59EF72}" srcOrd="1" destOrd="0" presId="urn:microsoft.com/office/officeart/2005/8/layout/orgChart1"/>
    <dgm:cxn modelId="{87555EE8-B1D1-4737-9344-17E5DECBEA59}" type="presParOf" srcId="{1AD9A2C1-59DC-403C-B015-9D2A53333ADC}" destId="{97F03288-8E73-4E95-9E3C-553308026518}" srcOrd="1" destOrd="0" presId="urn:microsoft.com/office/officeart/2005/8/layout/orgChart1"/>
    <dgm:cxn modelId="{20984CD3-68BC-4477-8A37-990C9103883C}" type="presParOf" srcId="{1AD9A2C1-59DC-403C-B015-9D2A53333ADC}" destId="{7933E6DA-A43C-4959-9CA0-4BB42079D347}" srcOrd="2" destOrd="0" presId="urn:microsoft.com/office/officeart/2005/8/layout/orgChart1"/>
    <dgm:cxn modelId="{25333016-35E3-4ABA-8F9B-93E566CAC54F}" type="presParOf" srcId="{DE8AA802-22B4-469E-8D31-8FF7E0759911}" destId="{15AD609D-A6E7-4AAD-A148-2B31B0DBA102}" srcOrd="2" destOrd="0" presId="urn:microsoft.com/office/officeart/2005/8/layout/orgChart1"/>
    <dgm:cxn modelId="{C59E0BBD-4A5C-483D-BAB4-6F570AE30ABB}" type="presParOf" srcId="{B7D1F84D-9119-4641-AB08-C7BABABA847C}" destId="{E6048828-9B9F-4515-97F6-5B5814A00AD6}" srcOrd="6" destOrd="0" presId="urn:microsoft.com/office/officeart/2005/8/layout/orgChart1"/>
    <dgm:cxn modelId="{4DB3B2B2-1374-4F2E-B66C-8CC0DBFCCACD}" type="presParOf" srcId="{B7D1F84D-9119-4641-AB08-C7BABABA847C}" destId="{5EC35FE3-B4EA-4A4E-A144-58A996791AF2}" srcOrd="7" destOrd="0" presId="urn:microsoft.com/office/officeart/2005/8/layout/orgChart1"/>
    <dgm:cxn modelId="{AB723E6C-69A2-4B3B-8890-D7883A13846A}" type="presParOf" srcId="{5EC35FE3-B4EA-4A4E-A144-58A996791AF2}" destId="{A65CE601-2437-48ED-BD30-F105BABA2C7F}" srcOrd="0" destOrd="0" presId="urn:microsoft.com/office/officeart/2005/8/layout/orgChart1"/>
    <dgm:cxn modelId="{09483A6E-2068-4D72-AE72-88D4DD79D267}" type="presParOf" srcId="{A65CE601-2437-48ED-BD30-F105BABA2C7F}" destId="{03AE6F4E-45A1-4764-9BDA-ED75CD3C8BF8}" srcOrd="0" destOrd="0" presId="urn:microsoft.com/office/officeart/2005/8/layout/orgChart1"/>
    <dgm:cxn modelId="{AA1583E9-2164-4B9A-BF85-BEA644767155}" type="presParOf" srcId="{A65CE601-2437-48ED-BD30-F105BABA2C7F}" destId="{F1973A37-171A-4581-9A1F-E01CA41234AE}" srcOrd="1" destOrd="0" presId="urn:microsoft.com/office/officeart/2005/8/layout/orgChart1"/>
    <dgm:cxn modelId="{ABE77CD7-E537-4371-915A-C290CB042C02}" type="presParOf" srcId="{5EC35FE3-B4EA-4A4E-A144-58A996791AF2}" destId="{68CCDD1B-3223-442A-88FF-038A6BAD5A57}" srcOrd="1" destOrd="0" presId="urn:microsoft.com/office/officeart/2005/8/layout/orgChart1"/>
    <dgm:cxn modelId="{EAFC3B01-A43F-4FDF-A847-67DEBB58A8FA}" type="presParOf" srcId="{68CCDD1B-3223-442A-88FF-038A6BAD5A57}" destId="{BA878758-D642-43CE-8168-206B460CBAAD}" srcOrd="0" destOrd="0" presId="urn:microsoft.com/office/officeart/2005/8/layout/orgChart1"/>
    <dgm:cxn modelId="{175C2FC5-B7AB-4BF4-9AD4-8BA081DE5355}" type="presParOf" srcId="{68CCDD1B-3223-442A-88FF-038A6BAD5A57}" destId="{1C028807-5FB8-4E6C-94A8-692FBE6C9A42}" srcOrd="1" destOrd="0" presId="urn:microsoft.com/office/officeart/2005/8/layout/orgChart1"/>
    <dgm:cxn modelId="{6C55B555-B16E-4221-969A-938AA5CA54D2}" type="presParOf" srcId="{1C028807-5FB8-4E6C-94A8-692FBE6C9A42}" destId="{10EC19A4-1676-4FFA-A239-1CFE57E1DB81}" srcOrd="0" destOrd="0" presId="urn:microsoft.com/office/officeart/2005/8/layout/orgChart1"/>
    <dgm:cxn modelId="{7E470998-2CEC-4A10-8E03-86115599B839}" type="presParOf" srcId="{10EC19A4-1676-4FFA-A239-1CFE57E1DB81}" destId="{D77CC423-4319-4783-9008-C58F480015E7}" srcOrd="0" destOrd="0" presId="urn:microsoft.com/office/officeart/2005/8/layout/orgChart1"/>
    <dgm:cxn modelId="{E25C5CF5-22C1-468B-B03C-A82BE67DF5B7}" type="presParOf" srcId="{10EC19A4-1676-4FFA-A239-1CFE57E1DB81}" destId="{179130D4-3E39-450F-B504-FB74B34622DA}" srcOrd="1" destOrd="0" presId="urn:microsoft.com/office/officeart/2005/8/layout/orgChart1"/>
    <dgm:cxn modelId="{1E826E3D-2663-43AE-8311-DB9AF1805BA8}" type="presParOf" srcId="{1C028807-5FB8-4E6C-94A8-692FBE6C9A42}" destId="{375D1B86-758D-4D13-9562-8F3B65A37972}" srcOrd="1" destOrd="0" presId="urn:microsoft.com/office/officeart/2005/8/layout/orgChart1"/>
    <dgm:cxn modelId="{A7EA4D62-A57A-4A76-BB17-17A9AC853BE1}" type="presParOf" srcId="{1C028807-5FB8-4E6C-94A8-692FBE6C9A42}" destId="{C03BAAEE-5CA2-4034-B9B2-9E55DC89F855}" srcOrd="2" destOrd="0" presId="urn:microsoft.com/office/officeart/2005/8/layout/orgChart1"/>
    <dgm:cxn modelId="{EFA97B90-6B7F-4B99-B44A-9B66CEE77C74}" type="presParOf" srcId="{68CCDD1B-3223-442A-88FF-038A6BAD5A57}" destId="{F824F149-9CB8-44F6-BD7F-DA6E732269A5}" srcOrd="2" destOrd="0" presId="urn:microsoft.com/office/officeart/2005/8/layout/orgChart1"/>
    <dgm:cxn modelId="{896C84F0-B331-4224-A46E-AFB2D1E5679D}" type="presParOf" srcId="{68CCDD1B-3223-442A-88FF-038A6BAD5A57}" destId="{B6F063ED-83B8-423E-8703-3AFB91A64BF9}" srcOrd="3" destOrd="0" presId="urn:microsoft.com/office/officeart/2005/8/layout/orgChart1"/>
    <dgm:cxn modelId="{FC193097-20E9-4023-B30F-4D94D6FC9F1A}" type="presParOf" srcId="{B6F063ED-83B8-423E-8703-3AFB91A64BF9}" destId="{A891287B-604E-4F1A-8EB2-295BFA7FCAF4}" srcOrd="0" destOrd="0" presId="urn:microsoft.com/office/officeart/2005/8/layout/orgChart1"/>
    <dgm:cxn modelId="{9D64F3BF-6EDF-4895-9167-0A69496B49FE}" type="presParOf" srcId="{A891287B-604E-4F1A-8EB2-295BFA7FCAF4}" destId="{9771DFEE-2F8E-489C-90AC-A6D3CEE0B689}" srcOrd="0" destOrd="0" presId="urn:microsoft.com/office/officeart/2005/8/layout/orgChart1"/>
    <dgm:cxn modelId="{97F68387-AE04-4C2F-9E69-B92E0F4E0447}" type="presParOf" srcId="{A891287B-604E-4F1A-8EB2-295BFA7FCAF4}" destId="{FA73D982-6030-4C81-A44A-BE671623B0D1}" srcOrd="1" destOrd="0" presId="urn:microsoft.com/office/officeart/2005/8/layout/orgChart1"/>
    <dgm:cxn modelId="{E60EC631-2382-4553-91F1-56032B39E01D}" type="presParOf" srcId="{B6F063ED-83B8-423E-8703-3AFB91A64BF9}" destId="{C6A2D5C1-6062-487B-889F-B25AFF81362D}" srcOrd="1" destOrd="0" presId="urn:microsoft.com/office/officeart/2005/8/layout/orgChart1"/>
    <dgm:cxn modelId="{BE5D5741-16E7-4FB1-A1D3-7C821B2B036B}" type="presParOf" srcId="{B6F063ED-83B8-423E-8703-3AFB91A64BF9}" destId="{1645FE4D-C11C-4C51-AF59-61C039321EEA}" srcOrd="2" destOrd="0" presId="urn:microsoft.com/office/officeart/2005/8/layout/orgChart1"/>
    <dgm:cxn modelId="{168EB7CB-9B08-40BD-9948-58F332149028}" type="presParOf" srcId="{5EC35FE3-B4EA-4A4E-A144-58A996791AF2}" destId="{8A7D2D96-7FE8-4ED6-99BC-614B5727A895}" srcOrd="2" destOrd="0" presId="urn:microsoft.com/office/officeart/2005/8/layout/orgChart1"/>
    <dgm:cxn modelId="{20319D2A-6BCE-402F-B24B-863F9B926782}" type="presParOf" srcId="{CE1BE2A3-A01A-42A6-A5DC-ECD279F802C9}" destId="{95ACDE4D-9A44-41F4-92B0-915AE97C4BD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24F149-9CB8-44F6-BD7F-DA6E732269A5}">
      <dsp:nvSpPr>
        <dsp:cNvPr id="0" name=""/>
        <dsp:cNvSpPr/>
      </dsp:nvSpPr>
      <dsp:spPr>
        <a:xfrm>
          <a:off x="7007740" y="2234479"/>
          <a:ext cx="276971" cy="21603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0376"/>
              </a:lnTo>
              <a:lnTo>
                <a:pt x="276971" y="216037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878758-D642-43CE-8168-206B460CBAAD}">
      <dsp:nvSpPr>
        <dsp:cNvPr id="0" name=""/>
        <dsp:cNvSpPr/>
      </dsp:nvSpPr>
      <dsp:spPr>
        <a:xfrm>
          <a:off x="7007740" y="2234479"/>
          <a:ext cx="276971" cy="849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78"/>
              </a:lnTo>
              <a:lnTo>
                <a:pt x="276971" y="84937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048828-9B9F-4515-97F6-5B5814A00AD6}">
      <dsp:nvSpPr>
        <dsp:cNvPr id="0" name=""/>
        <dsp:cNvSpPr/>
      </dsp:nvSpPr>
      <dsp:spPr>
        <a:xfrm>
          <a:off x="4394978" y="923482"/>
          <a:ext cx="3351352" cy="3877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879"/>
              </a:lnTo>
              <a:lnTo>
                <a:pt x="3351352" y="193879"/>
              </a:lnTo>
              <a:lnTo>
                <a:pt x="3351352" y="3877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772D51-C45E-40C4-8EC5-86B2F9087BF4}">
      <dsp:nvSpPr>
        <dsp:cNvPr id="0" name=""/>
        <dsp:cNvSpPr/>
      </dsp:nvSpPr>
      <dsp:spPr>
        <a:xfrm>
          <a:off x="4773505" y="2234479"/>
          <a:ext cx="276971" cy="3471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71373"/>
              </a:lnTo>
              <a:lnTo>
                <a:pt x="276971" y="347137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0F47C5-DFF8-48E9-8A1D-4F4A4CFA16A5}">
      <dsp:nvSpPr>
        <dsp:cNvPr id="0" name=""/>
        <dsp:cNvSpPr/>
      </dsp:nvSpPr>
      <dsp:spPr>
        <a:xfrm>
          <a:off x="4773505" y="2234479"/>
          <a:ext cx="276971" cy="21603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0376"/>
              </a:lnTo>
              <a:lnTo>
                <a:pt x="276971" y="216037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AB598D-53D0-4449-B9C2-194FD50C1DAB}">
      <dsp:nvSpPr>
        <dsp:cNvPr id="0" name=""/>
        <dsp:cNvSpPr/>
      </dsp:nvSpPr>
      <dsp:spPr>
        <a:xfrm>
          <a:off x="4773505" y="2234479"/>
          <a:ext cx="276971" cy="849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78"/>
              </a:lnTo>
              <a:lnTo>
                <a:pt x="276971" y="84937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5E6EF2-6601-4321-985C-63E7E2282B96}">
      <dsp:nvSpPr>
        <dsp:cNvPr id="0" name=""/>
        <dsp:cNvSpPr/>
      </dsp:nvSpPr>
      <dsp:spPr>
        <a:xfrm>
          <a:off x="4394978" y="923482"/>
          <a:ext cx="1117117" cy="3877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879"/>
              </a:lnTo>
              <a:lnTo>
                <a:pt x="1117117" y="193879"/>
              </a:lnTo>
              <a:lnTo>
                <a:pt x="1117117" y="3877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A5BDF6-939B-4CE9-AE1E-863C73C0E8CF}">
      <dsp:nvSpPr>
        <dsp:cNvPr id="0" name=""/>
        <dsp:cNvSpPr/>
      </dsp:nvSpPr>
      <dsp:spPr>
        <a:xfrm>
          <a:off x="2539270" y="2234479"/>
          <a:ext cx="276971" cy="3471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71373"/>
              </a:lnTo>
              <a:lnTo>
                <a:pt x="276971" y="347137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9F22B3-EA87-4374-9760-F2489FEF5775}">
      <dsp:nvSpPr>
        <dsp:cNvPr id="0" name=""/>
        <dsp:cNvSpPr/>
      </dsp:nvSpPr>
      <dsp:spPr>
        <a:xfrm>
          <a:off x="2539270" y="2234479"/>
          <a:ext cx="276971" cy="21603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0376"/>
              </a:lnTo>
              <a:lnTo>
                <a:pt x="276971" y="216037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3E0C6C-A837-4252-A9C0-C1420342FB3A}">
      <dsp:nvSpPr>
        <dsp:cNvPr id="0" name=""/>
        <dsp:cNvSpPr/>
      </dsp:nvSpPr>
      <dsp:spPr>
        <a:xfrm>
          <a:off x="2539270" y="2234479"/>
          <a:ext cx="276971" cy="849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78"/>
              </a:lnTo>
              <a:lnTo>
                <a:pt x="276971" y="84937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F85606-AED3-424C-AF02-8F6CF16C9E3E}">
      <dsp:nvSpPr>
        <dsp:cNvPr id="0" name=""/>
        <dsp:cNvSpPr/>
      </dsp:nvSpPr>
      <dsp:spPr>
        <a:xfrm>
          <a:off x="3277860" y="923482"/>
          <a:ext cx="1117117" cy="387759"/>
        </a:xfrm>
        <a:custGeom>
          <a:avLst/>
          <a:gdLst/>
          <a:ahLst/>
          <a:cxnLst/>
          <a:rect l="0" t="0" r="0" b="0"/>
          <a:pathLst>
            <a:path>
              <a:moveTo>
                <a:pt x="1117117" y="0"/>
              </a:moveTo>
              <a:lnTo>
                <a:pt x="1117117" y="193879"/>
              </a:lnTo>
              <a:lnTo>
                <a:pt x="0" y="193879"/>
              </a:lnTo>
              <a:lnTo>
                <a:pt x="0" y="3877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9331FD-7959-46AE-849C-DE2971C1CDFB}">
      <dsp:nvSpPr>
        <dsp:cNvPr id="0" name=""/>
        <dsp:cNvSpPr/>
      </dsp:nvSpPr>
      <dsp:spPr>
        <a:xfrm>
          <a:off x="305035" y="2234479"/>
          <a:ext cx="276971" cy="3471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71373"/>
              </a:lnTo>
              <a:lnTo>
                <a:pt x="276971" y="347137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4969CD-4796-4E67-911B-314AFC1EF2C2}">
      <dsp:nvSpPr>
        <dsp:cNvPr id="0" name=""/>
        <dsp:cNvSpPr/>
      </dsp:nvSpPr>
      <dsp:spPr>
        <a:xfrm>
          <a:off x="305035" y="2234479"/>
          <a:ext cx="276971" cy="21603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0376"/>
              </a:lnTo>
              <a:lnTo>
                <a:pt x="276971" y="216037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05A53C-416A-439C-B57B-B1D358C702D2}">
      <dsp:nvSpPr>
        <dsp:cNvPr id="0" name=""/>
        <dsp:cNvSpPr/>
      </dsp:nvSpPr>
      <dsp:spPr>
        <a:xfrm>
          <a:off x="305035" y="2234479"/>
          <a:ext cx="276971" cy="849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78"/>
              </a:lnTo>
              <a:lnTo>
                <a:pt x="276971" y="84937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77128A-C801-410A-A6AC-913C5EBF97F6}">
      <dsp:nvSpPr>
        <dsp:cNvPr id="0" name=""/>
        <dsp:cNvSpPr/>
      </dsp:nvSpPr>
      <dsp:spPr>
        <a:xfrm>
          <a:off x="1043625" y="923482"/>
          <a:ext cx="3351352" cy="387759"/>
        </a:xfrm>
        <a:custGeom>
          <a:avLst/>
          <a:gdLst/>
          <a:ahLst/>
          <a:cxnLst/>
          <a:rect l="0" t="0" r="0" b="0"/>
          <a:pathLst>
            <a:path>
              <a:moveTo>
                <a:pt x="3351352" y="0"/>
              </a:moveTo>
              <a:lnTo>
                <a:pt x="3351352" y="193879"/>
              </a:lnTo>
              <a:lnTo>
                <a:pt x="0" y="193879"/>
              </a:lnTo>
              <a:lnTo>
                <a:pt x="0" y="3877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6274DC-5381-4B4F-B989-8EBD4ABA356A}">
      <dsp:nvSpPr>
        <dsp:cNvPr id="0" name=""/>
        <dsp:cNvSpPr/>
      </dsp:nvSpPr>
      <dsp:spPr>
        <a:xfrm>
          <a:off x="3471740" y="244"/>
          <a:ext cx="1846475" cy="923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100" kern="1200" dirty="0"/>
            <a:t>ความรู้ทั่วไปเกี่ยวกับการประกันภัย</a:t>
          </a:r>
          <a:endParaRPr lang="en-US" sz="2100" kern="1200" dirty="0"/>
        </a:p>
      </dsp:txBody>
      <dsp:txXfrm>
        <a:off x="3471740" y="244"/>
        <a:ext cx="1846475" cy="923237"/>
      </dsp:txXfrm>
    </dsp:sp>
    <dsp:sp modelId="{9E377D51-7AAC-4B9F-AB85-61A586B164D9}">
      <dsp:nvSpPr>
        <dsp:cNvPr id="0" name=""/>
        <dsp:cNvSpPr/>
      </dsp:nvSpPr>
      <dsp:spPr>
        <a:xfrm>
          <a:off x="120387" y="1311242"/>
          <a:ext cx="1846475" cy="923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100" kern="1200" dirty="0"/>
            <a:t>การอ่านออกเขียนได้เรื่องความเสี่ยง</a:t>
          </a:r>
          <a:endParaRPr lang="en-US" sz="2100" kern="1200" dirty="0"/>
        </a:p>
      </dsp:txBody>
      <dsp:txXfrm>
        <a:off x="120387" y="1311242"/>
        <a:ext cx="1846475" cy="923237"/>
      </dsp:txXfrm>
    </dsp:sp>
    <dsp:sp modelId="{B0397FCF-C709-411F-9432-13971003A313}">
      <dsp:nvSpPr>
        <dsp:cNvPr id="0" name=""/>
        <dsp:cNvSpPr/>
      </dsp:nvSpPr>
      <dsp:spPr>
        <a:xfrm>
          <a:off x="582006" y="2622239"/>
          <a:ext cx="1846475" cy="923237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100" kern="1200" dirty="0"/>
            <a:t>พื้นฐาน</a:t>
          </a:r>
          <a:endParaRPr lang="en-US" sz="2100" kern="1200" dirty="0"/>
        </a:p>
      </dsp:txBody>
      <dsp:txXfrm>
        <a:off x="582006" y="2622239"/>
        <a:ext cx="1846475" cy="923237"/>
      </dsp:txXfrm>
    </dsp:sp>
    <dsp:sp modelId="{3E3576C7-711A-4909-88ED-B4410070F0CC}">
      <dsp:nvSpPr>
        <dsp:cNvPr id="0" name=""/>
        <dsp:cNvSpPr/>
      </dsp:nvSpPr>
      <dsp:spPr>
        <a:xfrm>
          <a:off x="582006" y="3933237"/>
          <a:ext cx="1846475" cy="923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100" kern="1200" dirty="0"/>
            <a:t>ความน่าจะเป็นและสถิติ</a:t>
          </a:r>
          <a:endParaRPr lang="en-US" sz="2100" kern="1200" dirty="0"/>
        </a:p>
      </dsp:txBody>
      <dsp:txXfrm>
        <a:off x="582006" y="3933237"/>
        <a:ext cx="1846475" cy="923237"/>
      </dsp:txXfrm>
    </dsp:sp>
    <dsp:sp modelId="{459C0037-5E10-4678-9030-9639FB429E0C}">
      <dsp:nvSpPr>
        <dsp:cNvPr id="0" name=""/>
        <dsp:cNvSpPr/>
      </dsp:nvSpPr>
      <dsp:spPr>
        <a:xfrm>
          <a:off x="582006" y="5244234"/>
          <a:ext cx="1846475" cy="923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Excel</a:t>
          </a:r>
        </a:p>
      </dsp:txBody>
      <dsp:txXfrm>
        <a:off x="582006" y="5244234"/>
        <a:ext cx="1846475" cy="923237"/>
      </dsp:txXfrm>
    </dsp:sp>
    <dsp:sp modelId="{8B597F39-6DB3-4B3E-AC7A-11A9C671AA5A}">
      <dsp:nvSpPr>
        <dsp:cNvPr id="0" name=""/>
        <dsp:cNvSpPr/>
      </dsp:nvSpPr>
      <dsp:spPr>
        <a:xfrm>
          <a:off x="2354622" y="1311242"/>
          <a:ext cx="1846475" cy="923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100" kern="1200" dirty="0"/>
            <a:t>การจัดการความเสี่ยงส่วนบุคคล</a:t>
          </a:r>
          <a:endParaRPr lang="en-US" sz="2100" kern="1200" dirty="0"/>
        </a:p>
      </dsp:txBody>
      <dsp:txXfrm>
        <a:off x="2354622" y="1311242"/>
        <a:ext cx="1846475" cy="923237"/>
      </dsp:txXfrm>
    </dsp:sp>
    <dsp:sp modelId="{134CE04F-D85E-4EE2-BC37-8424D660E35D}">
      <dsp:nvSpPr>
        <dsp:cNvPr id="0" name=""/>
        <dsp:cNvSpPr/>
      </dsp:nvSpPr>
      <dsp:spPr>
        <a:xfrm>
          <a:off x="2816241" y="2622239"/>
          <a:ext cx="1846475" cy="923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100" kern="1200" dirty="0"/>
            <a:t>พื้นฐาน</a:t>
          </a:r>
          <a:endParaRPr lang="en-US" sz="2100" kern="1200" dirty="0"/>
        </a:p>
      </dsp:txBody>
      <dsp:txXfrm>
        <a:off x="2816241" y="2622239"/>
        <a:ext cx="1846475" cy="923237"/>
      </dsp:txXfrm>
    </dsp:sp>
    <dsp:sp modelId="{7C858CCB-EAA9-4D6E-94C2-D71E709DF6E7}">
      <dsp:nvSpPr>
        <dsp:cNvPr id="0" name=""/>
        <dsp:cNvSpPr/>
      </dsp:nvSpPr>
      <dsp:spPr>
        <a:xfrm>
          <a:off x="2816241" y="3933237"/>
          <a:ext cx="1846475" cy="923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100" kern="1200" dirty="0"/>
            <a:t>เครื่องมือ</a:t>
          </a:r>
          <a:endParaRPr lang="en-US" sz="2100" kern="1200" dirty="0"/>
        </a:p>
      </dsp:txBody>
      <dsp:txXfrm>
        <a:off x="2816241" y="3933237"/>
        <a:ext cx="1846475" cy="923237"/>
      </dsp:txXfrm>
    </dsp:sp>
    <dsp:sp modelId="{1E846C4C-F44B-4E76-8C6C-67372294C6D0}">
      <dsp:nvSpPr>
        <dsp:cNvPr id="0" name=""/>
        <dsp:cNvSpPr/>
      </dsp:nvSpPr>
      <dsp:spPr>
        <a:xfrm>
          <a:off x="2816241" y="5244234"/>
          <a:ext cx="1846475" cy="923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100" kern="1200" dirty="0"/>
            <a:t>การเอาไปใช้</a:t>
          </a:r>
          <a:endParaRPr lang="en-US" sz="2100" kern="1200" dirty="0"/>
        </a:p>
      </dsp:txBody>
      <dsp:txXfrm>
        <a:off x="2816241" y="5244234"/>
        <a:ext cx="1846475" cy="923237"/>
      </dsp:txXfrm>
    </dsp:sp>
    <dsp:sp modelId="{D1F3D907-5FE8-4541-807F-800B9DE7974D}">
      <dsp:nvSpPr>
        <dsp:cNvPr id="0" name=""/>
        <dsp:cNvSpPr/>
      </dsp:nvSpPr>
      <dsp:spPr>
        <a:xfrm>
          <a:off x="4588857" y="1311242"/>
          <a:ext cx="1846475" cy="923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100" kern="1200" dirty="0"/>
            <a:t>การจัดการความเสี่ยงบริษัท</a:t>
          </a:r>
          <a:endParaRPr lang="en-US" sz="2100" kern="1200" dirty="0"/>
        </a:p>
      </dsp:txBody>
      <dsp:txXfrm>
        <a:off x="4588857" y="1311242"/>
        <a:ext cx="1846475" cy="923237"/>
      </dsp:txXfrm>
    </dsp:sp>
    <dsp:sp modelId="{BE79DCB5-F6E4-4D4C-85A7-7AA180EC6D55}">
      <dsp:nvSpPr>
        <dsp:cNvPr id="0" name=""/>
        <dsp:cNvSpPr/>
      </dsp:nvSpPr>
      <dsp:spPr>
        <a:xfrm>
          <a:off x="5050476" y="2622239"/>
          <a:ext cx="1846475" cy="923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100" kern="1200" dirty="0"/>
            <a:t>พื้นฐาน</a:t>
          </a:r>
          <a:endParaRPr lang="en-US" sz="2100" kern="1200" dirty="0"/>
        </a:p>
      </dsp:txBody>
      <dsp:txXfrm>
        <a:off x="5050476" y="2622239"/>
        <a:ext cx="1846475" cy="923237"/>
      </dsp:txXfrm>
    </dsp:sp>
    <dsp:sp modelId="{45866B5B-6ABF-4E4B-B77D-C1FC5B0A7C3E}">
      <dsp:nvSpPr>
        <dsp:cNvPr id="0" name=""/>
        <dsp:cNvSpPr/>
      </dsp:nvSpPr>
      <dsp:spPr>
        <a:xfrm>
          <a:off x="5050476" y="3933237"/>
          <a:ext cx="1846475" cy="923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100" kern="1200" dirty="0"/>
            <a:t>เครื่องมือ</a:t>
          </a:r>
          <a:endParaRPr lang="en-US" sz="2100" kern="1200" dirty="0"/>
        </a:p>
      </dsp:txBody>
      <dsp:txXfrm>
        <a:off x="5050476" y="3933237"/>
        <a:ext cx="1846475" cy="923237"/>
      </dsp:txXfrm>
    </dsp:sp>
    <dsp:sp modelId="{DE6BBE8B-FD79-44EB-B0EC-37803D8ED39F}">
      <dsp:nvSpPr>
        <dsp:cNvPr id="0" name=""/>
        <dsp:cNvSpPr/>
      </dsp:nvSpPr>
      <dsp:spPr>
        <a:xfrm>
          <a:off x="5050476" y="5244234"/>
          <a:ext cx="1846475" cy="923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100" kern="1200" dirty="0"/>
            <a:t>การเอาไปใช้</a:t>
          </a:r>
          <a:endParaRPr lang="en-US" sz="2100" kern="1200" dirty="0"/>
        </a:p>
      </dsp:txBody>
      <dsp:txXfrm>
        <a:off x="5050476" y="5244234"/>
        <a:ext cx="1846475" cy="923237"/>
      </dsp:txXfrm>
    </dsp:sp>
    <dsp:sp modelId="{03AE6F4E-45A1-4764-9BDA-ED75CD3C8BF8}">
      <dsp:nvSpPr>
        <dsp:cNvPr id="0" name=""/>
        <dsp:cNvSpPr/>
      </dsp:nvSpPr>
      <dsp:spPr>
        <a:xfrm>
          <a:off x="6823093" y="1311242"/>
          <a:ext cx="1846475" cy="923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100" kern="1200" dirty="0"/>
            <a:t>แนวโน้มเรื่องการจัดการความเสี่ยงและประกันภัย</a:t>
          </a:r>
          <a:endParaRPr lang="en-US" sz="2100" kern="1200" dirty="0"/>
        </a:p>
      </dsp:txBody>
      <dsp:txXfrm>
        <a:off x="6823093" y="1311242"/>
        <a:ext cx="1846475" cy="923237"/>
      </dsp:txXfrm>
    </dsp:sp>
    <dsp:sp modelId="{D77CC423-4319-4783-9008-C58F480015E7}">
      <dsp:nvSpPr>
        <dsp:cNvPr id="0" name=""/>
        <dsp:cNvSpPr/>
      </dsp:nvSpPr>
      <dsp:spPr>
        <a:xfrm>
          <a:off x="7284711" y="2622239"/>
          <a:ext cx="1846475" cy="923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100" kern="1200" dirty="0"/>
            <a:t>กฎหมาย</a:t>
          </a:r>
          <a:endParaRPr lang="en-US" sz="2100" kern="1200" dirty="0"/>
        </a:p>
      </dsp:txBody>
      <dsp:txXfrm>
        <a:off x="7284711" y="2622239"/>
        <a:ext cx="1846475" cy="923237"/>
      </dsp:txXfrm>
    </dsp:sp>
    <dsp:sp modelId="{9771DFEE-2F8E-489C-90AC-A6D3CEE0B689}">
      <dsp:nvSpPr>
        <dsp:cNvPr id="0" name=""/>
        <dsp:cNvSpPr/>
      </dsp:nvSpPr>
      <dsp:spPr>
        <a:xfrm>
          <a:off x="7284711" y="3933237"/>
          <a:ext cx="1846475" cy="923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100" kern="1200" dirty="0"/>
            <a:t>แนวโน้มใหม่ ๆ</a:t>
          </a:r>
          <a:endParaRPr lang="en-US" sz="2100" kern="1200" dirty="0"/>
        </a:p>
      </dsp:txBody>
      <dsp:txXfrm>
        <a:off x="7284711" y="3933237"/>
        <a:ext cx="1846475" cy="9232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78A9B6-6786-47E6-A58D-880C53AF4A60}">
      <dsp:nvSpPr>
        <dsp:cNvPr id="0" name=""/>
        <dsp:cNvSpPr/>
      </dsp:nvSpPr>
      <dsp:spPr>
        <a:xfrm>
          <a:off x="1367839" y="942354"/>
          <a:ext cx="2644361" cy="871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kern="1200" dirty="0">
              <a:solidFill>
                <a:schemeClr val="tx1">
                  <a:lumMod val="25000"/>
                </a:schemeClr>
              </a:solidFill>
            </a:rPr>
            <a:t>ความเสี่ยงส่วนบุคคล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kern="1200" dirty="0">
              <a:solidFill>
                <a:schemeClr val="tx1">
                  <a:lumMod val="25000"/>
                </a:schemeClr>
              </a:solidFill>
            </a:rPr>
            <a:t>ความเสี่ยงธุรกิจ</a:t>
          </a:r>
          <a:endParaRPr lang="en-US" sz="3200" kern="1200" dirty="0">
            <a:solidFill>
              <a:schemeClr val="tx1">
                <a:lumMod val="25000"/>
              </a:schemeClr>
            </a:solidFill>
          </a:endParaRPr>
        </a:p>
      </dsp:txBody>
      <dsp:txXfrm>
        <a:off x="1367839" y="942354"/>
        <a:ext cx="2644361" cy="871437"/>
      </dsp:txXfrm>
    </dsp:sp>
    <dsp:sp modelId="{E6D50351-15EF-42C5-864F-9D041654B832}">
      <dsp:nvSpPr>
        <dsp:cNvPr id="0" name=""/>
        <dsp:cNvSpPr/>
      </dsp:nvSpPr>
      <dsp:spPr>
        <a:xfrm>
          <a:off x="540908" y="3009833"/>
          <a:ext cx="4298224" cy="1172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5400" kern="1200" dirty="0">
              <a:solidFill>
                <a:schemeClr val="tx1">
                  <a:lumMod val="25000"/>
                </a:schemeClr>
              </a:solidFill>
            </a:rPr>
            <a:t>ถ่ายโอนความเสี่ยง</a:t>
          </a:r>
          <a:endParaRPr lang="en-US" sz="5400" kern="1200" dirty="0">
            <a:solidFill>
              <a:schemeClr val="tx1">
                <a:lumMod val="25000"/>
              </a:schemeClr>
            </a:solidFill>
          </a:endParaRPr>
        </a:p>
      </dsp:txBody>
      <dsp:txXfrm>
        <a:off x="540908" y="3009833"/>
        <a:ext cx="4298224" cy="1172813"/>
      </dsp:txXfrm>
    </dsp:sp>
    <dsp:sp modelId="{DCDB267F-F051-4E62-88EB-8A3A45A6B806}">
      <dsp:nvSpPr>
        <dsp:cNvPr id="0" name=""/>
        <dsp:cNvSpPr/>
      </dsp:nvSpPr>
      <dsp:spPr>
        <a:xfrm>
          <a:off x="1364834" y="677317"/>
          <a:ext cx="210346" cy="21034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93A989-B4A3-40D8-B315-8CBE64F64248}">
      <dsp:nvSpPr>
        <dsp:cNvPr id="0" name=""/>
        <dsp:cNvSpPr/>
      </dsp:nvSpPr>
      <dsp:spPr>
        <a:xfrm>
          <a:off x="1512077" y="382831"/>
          <a:ext cx="210346" cy="21034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142308-C744-4C7D-ABDA-329094FE2214}">
      <dsp:nvSpPr>
        <dsp:cNvPr id="0" name=""/>
        <dsp:cNvSpPr/>
      </dsp:nvSpPr>
      <dsp:spPr>
        <a:xfrm>
          <a:off x="1865460" y="441728"/>
          <a:ext cx="330545" cy="33054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D28C95-CA89-4FB5-B2C7-C95564656338}">
      <dsp:nvSpPr>
        <dsp:cNvPr id="0" name=""/>
        <dsp:cNvSpPr/>
      </dsp:nvSpPr>
      <dsp:spPr>
        <a:xfrm>
          <a:off x="2159945" y="117794"/>
          <a:ext cx="210346" cy="21034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7D959A-3D9F-427B-B5D3-D33E365E5434}">
      <dsp:nvSpPr>
        <dsp:cNvPr id="0" name=""/>
        <dsp:cNvSpPr/>
      </dsp:nvSpPr>
      <dsp:spPr>
        <a:xfrm>
          <a:off x="2542777" y="0"/>
          <a:ext cx="210346" cy="21034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1130F5-7191-42C9-801B-D3552200D0C9}">
      <dsp:nvSpPr>
        <dsp:cNvPr id="0" name=""/>
        <dsp:cNvSpPr/>
      </dsp:nvSpPr>
      <dsp:spPr>
        <a:xfrm>
          <a:off x="3013954" y="206139"/>
          <a:ext cx="210346" cy="21034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60B080-E705-416E-88FF-9EB12AB0AA9C}">
      <dsp:nvSpPr>
        <dsp:cNvPr id="0" name=""/>
        <dsp:cNvSpPr/>
      </dsp:nvSpPr>
      <dsp:spPr>
        <a:xfrm>
          <a:off x="3308440" y="353382"/>
          <a:ext cx="330545" cy="33054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6A258C-BDCA-4DF3-9DBA-B4DB9AF8E9F4}">
      <dsp:nvSpPr>
        <dsp:cNvPr id="0" name=""/>
        <dsp:cNvSpPr/>
      </dsp:nvSpPr>
      <dsp:spPr>
        <a:xfrm>
          <a:off x="3720720" y="677317"/>
          <a:ext cx="210346" cy="21034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AAF02C-7CA1-47A9-A879-A6BAECC434B6}">
      <dsp:nvSpPr>
        <dsp:cNvPr id="0" name=""/>
        <dsp:cNvSpPr/>
      </dsp:nvSpPr>
      <dsp:spPr>
        <a:xfrm>
          <a:off x="3897411" y="1001251"/>
          <a:ext cx="210346" cy="21034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1B586F-8438-45CD-B3CF-C6DD7213ED61}">
      <dsp:nvSpPr>
        <dsp:cNvPr id="0" name=""/>
        <dsp:cNvSpPr/>
      </dsp:nvSpPr>
      <dsp:spPr>
        <a:xfrm>
          <a:off x="2366085" y="382831"/>
          <a:ext cx="540892" cy="54089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1F927A-4BE6-4A16-AB42-EE8015EF3CA4}">
      <dsp:nvSpPr>
        <dsp:cNvPr id="0" name=""/>
        <dsp:cNvSpPr/>
      </dsp:nvSpPr>
      <dsp:spPr>
        <a:xfrm>
          <a:off x="1217591" y="1501877"/>
          <a:ext cx="210346" cy="21034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E14FE3-6512-49B3-BB3A-7F85C3906838}">
      <dsp:nvSpPr>
        <dsp:cNvPr id="0" name=""/>
        <dsp:cNvSpPr/>
      </dsp:nvSpPr>
      <dsp:spPr>
        <a:xfrm>
          <a:off x="1394283" y="1766914"/>
          <a:ext cx="330545" cy="33054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C29BF2-17AE-4861-8EA4-7DC96763A44D}">
      <dsp:nvSpPr>
        <dsp:cNvPr id="0" name=""/>
        <dsp:cNvSpPr/>
      </dsp:nvSpPr>
      <dsp:spPr>
        <a:xfrm>
          <a:off x="1836011" y="2002502"/>
          <a:ext cx="480792" cy="48079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72141B-6C70-4A6A-8B27-5812A98B000D}">
      <dsp:nvSpPr>
        <dsp:cNvPr id="0" name=""/>
        <dsp:cNvSpPr/>
      </dsp:nvSpPr>
      <dsp:spPr>
        <a:xfrm>
          <a:off x="2454431" y="2385334"/>
          <a:ext cx="210346" cy="21034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D6565A-B49D-4394-9CA5-9EAB00C44A70}">
      <dsp:nvSpPr>
        <dsp:cNvPr id="0" name=""/>
        <dsp:cNvSpPr/>
      </dsp:nvSpPr>
      <dsp:spPr>
        <a:xfrm>
          <a:off x="2572225" y="2002502"/>
          <a:ext cx="330545" cy="33054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8D4C64-DA0F-4E18-B9AD-9AA5B2A0518F}">
      <dsp:nvSpPr>
        <dsp:cNvPr id="0" name=""/>
        <dsp:cNvSpPr/>
      </dsp:nvSpPr>
      <dsp:spPr>
        <a:xfrm>
          <a:off x="2866711" y="2414782"/>
          <a:ext cx="210346" cy="21034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F3BBD7-8AFF-4F31-9E9E-2EED2FB5E247}">
      <dsp:nvSpPr>
        <dsp:cNvPr id="0" name=""/>
        <dsp:cNvSpPr/>
      </dsp:nvSpPr>
      <dsp:spPr>
        <a:xfrm>
          <a:off x="3131748" y="1943605"/>
          <a:ext cx="480792" cy="48079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4D7A07-7F8B-4D1F-9A10-BD4DB0A2B67C}">
      <dsp:nvSpPr>
        <dsp:cNvPr id="0" name=""/>
        <dsp:cNvSpPr/>
      </dsp:nvSpPr>
      <dsp:spPr>
        <a:xfrm>
          <a:off x="3779617" y="1825811"/>
          <a:ext cx="330545" cy="33054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300736-39EF-45FD-8CF5-E0AC74432117}">
      <dsp:nvSpPr>
        <dsp:cNvPr id="0" name=""/>
        <dsp:cNvSpPr/>
      </dsp:nvSpPr>
      <dsp:spPr>
        <a:xfrm>
          <a:off x="4839132" y="441238"/>
          <a:ext cx="970764" cy="1853294"/>
        </a:xfrm>
        <a:prstGeom prst="chevron">
          <a:avLst>
            <a:gd name="adj" fmla="val 6231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CC0223-40B9-4412-ACC6-4379C78CF24B}">
      <dsp:nvSpPr>
        <dsp:cNvPr id="0" name=""/>
        <dsp:cNvSpPr/>
      </dsp:nvSpPr>
      <dsp:spPr>
        <a:xfrm>
          <a:off x="5633393" y="441238"/>
          <a:ext cx="970764" cy="1853294"/>
        </a:xfrm>
        <a:prstGeom prst="chevron">
          <a:avLst>
            <a:gd name="adj" fmla="val 6231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25405F-B8AA-471D-95AC-3008CFAC7E7B}">
      <dsp:nvSpPr>
        <dsp:cNvPr id="0" name=""/>
        <dsp:cNvSpPr/>
      </dsp:nvSpPr>
      <dsp:spPr>
        <a:xfrm>
          <a:off x="8573214" y="309761"/>
          <a:ext cx="2250407" cy="225040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kern="1200" dirty="0">
              <a:solidFill>
                <a:schemeClr val="bg1"/>
              </a:solidFill>
            </a:rPr>
            <a:t>อุตสาหกรรมประกันภัย</a:t>
          </a:r>
          <a:endParaRPr lang="en-US" sz="3200" kern="1200" dirty="0">
            <a:solidFill>
              <a:schemeClr val="bg1"/>
            </a:solidFill>
          </a:endParaRPr>
        </a:p>
      </dsp:txBody>
      <dsp:txXfrm>
        <a:off x="8902778" y="639325"/>
        <a:ext cx="1591279" cy="1591279"/>
      </dsp:txXfrm>
    </dsp:sp>
    <dsp:sp modelId="{F07E6256-06C5-43FE-9BF0-05D7D7DA9A6C}">
      <dsp:nvSpPr>
        <dsp:cNvPr id="0" name=""/>
        <dsp:cNvSpPr/>
      </dsp:nvSpPr>
      <dsp:spPr>
        <a:xfrm>
          <a:off x="7145065" y="2779915"/>
          <a:ext cx="4574708" cy="16326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5400" kern="1200" dirty="0">
              <a:solidFill>
                <a:schemeClr val="tx1">
                  <a:lumMod val="25000"/>
                </a:schemeClr>
              </a:solidFill>
            </a:rPr>
            <a:t>รวบรวมและซึมซับ</a:t>
          </a:r>
        </a:p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5400" kern="1200" dirty="0">
              <a:solidFill>
                <a:schemeClr val="tx1">
                  <a:lumMod val="25000"/>
                </a:schemeClr>
              </a:solidFill>
            </a:rPr>
            <a:t>ความเสี่ยง</a:t>
          </a:r>
          <a:endParaRPr lang="en-US" sz="5400" kern="1200" dirty="0">
            <a:solidFill>
              <a:schemeClr val="tx1">
                <a:lumMod val="25000"/>
              </a:schemeClr>
            </a:solidFill>
          </a:endParaRPr>
        </a:p>
      </dsp:txBody>
      <dsp:txXfrm>
        <a:off x="7145065" y="2779915"/>
        <a:ext cx="4574708" cy="16326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78A9B6-6786-47E6-A58D-880C53AF4A60}">
      <dsp:nvSpPr>
        <dsp:cNvPr id="0" name=""/>
        <dsp:cNvSpPr/>
      </dsp:nvSpPr>
      <dsp:spPr>
        <a:xfrm>
          <a:off x="7147765" y="0"/>
          <a:ext cx="3254036" cy="1324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kern="1200" dirty="0">
              <a:solidFill>
                <a:schemeClr val="tx1">
                  <a:lumMod val="25000"/>
                </a:schemeClr>
              </a:solidFill>
            </a:rPr>
            <a:t>ความเสี่ยงส่วนบุคคล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kern="1200" dirty="0">
              <a:solidFill>
                <a:schemeClr val="tx1">
                  <a:lumMod val="25000"/>
                </a:schemeClr>
              </a:solidFill>
            </a:rPr>
            <a:t>ความเสี่ยงธุรกิจ</a:t>
          </a:r>
          <a:endParaRPr lang="en-US" sz="3600" kern="1200" dirty="0">
            <a:solidFill>
              <a:schemeClr val="tx2"/>
            </a:solidFill>
          </a:endParaRPr>
        </a:p>
      </dsp:txBody>
      <dsp:txXfrm>
        <a:off x="7147765" y="0"/>
        <a:ext cx="3254036" cy="1324212"/>
      </dsp:txXfrm>
    </dsp:sp>
    <dsp:sp modelId="{E6D50351-15EF-42C5-864F-9D041654B832}">
      <dsp:nvSpPr>
        <dsp:cNvPr id="0" name=""/>
        <dsp:cNvSpPr/>
      </dsp:nvSpPr>
      <dsp:spPr>
        <a:xfrm>
          <a:off x="837124" y="3175022"/>
          <a:ext cx="10045524" cy="12369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kern="1200" dirty="0">
              <a:solidFill>
                <a:schemeClr val="tx2"/>
              </a:solidFill>
            </a:rPr>
            <a:t>แลกเปลี่ยน </a:t>
          </a:r>
          <a:r>
            <a:rPr lang="en-US" sz="3600" kern="1200" dirty="0">
              <a:solidFill>
                <a:schemeClr val="tx2"/>
              </a:solidFill>
            </a:rPr>
            <a:t>(Trade) </a:t>
          </a:r>
          <a:r>
            <a:rPr lang="th-TH" sz="3600" kern="1200" dirty="0">
              <a:solidFill>
                <a:schemeClr val="tx2"/>
              </a:solidFill>
            </a:rPr>
            <a:t>ความเสี่ยง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kern="1200" dirty="0">
              <a:solidFill>
                <a:schemeClr val="tx2"/>
              </a:solidFill>
            </a:rPr>
            <a:t>ระหว่างบุคคลหรือธุรกิจด้วยกันเอง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kern="1200" dirty="0">
              <a:solidFill>
                <a:schemeClr val="tx2"/>
              </a:solidFill>
            </a:rPr>
            <a:t>โดยผ่านสถาบันการเงิน</a:t>
          </a:r>
          <a:endParaRPr lang="en-US" sz="3600" kern="1200" dirty="0">
            <a:solidFill>
              <a:schemeClr val="tx2"/>
            </a:solidFill>
          </a:endParaRPr>
        </a:p>
      </dsp:txBody>
      <dsp:txXfrm>
        <a:off x="837124" y="3175022"/>
        <a:ext cx="10045524" cy="1236951"/>
      </dsp:txXfrm>
    </dsp:sp>
    <dsp:sp modelId="{DCDB267F-F051-4E62-88EB-8A3A45A6B806}">
      <dsp:nvSpPr>
        <dsp:cNvPr id="0" name=""/>
        <dsp:cNvSpPr/>
      </dsp:nvSpPr>
      <dsp:spPr>
        <a:xfrm>
          <a:off x="4462230" y="714947"/>
          <a:ext cx="221850" cy="22185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93A989-B4A3-40D8-B315-8CBE64F64248}">
      <dsp:nvSpPr>
        <dsp:cNvPr id="0" name=""/>
        <dsp:cNvSpPr/>
      </dsp:nvSpPr>
      <dsp:spPr>
        <a:xfrm>
          <a:off x="4617525" y="404357"/>
          <a:ext cx="221850" cy="22185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142308-C744-4C7D-ABDA-329094FE2214}">
      <dsp:nvSpPr>
        <dsp:cNvPr id="0" name=""/>
        <dsp:cNvSpPr/>
      </dsp:nvSpPr>
      <dsp:spPr>
        <a:xfrm>
          <a:off x="4990233" y="466475"/>
          <a:ext cx="348621" cy="34862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D28C95-CA89-4FB5-B2C7-C95564656338}">
      <dsp:nvSpPr>
        <dsp:cNvPr id="0" name=""/>
        <dsp:cNvSpPr/>
      </dsp:nvSpPr>
      <dsp:spPr>
        <a:xfrm>
          <a:off x="5300824" y="124825"/>
          <a:ext cx="221850" cy="22185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7D959A-3D9F-427B-B5D3-D33E365E5434}">
      <dsp:nvSpPr>
        <dsp:cNvPr id="0" name=""/>
        <dsp:cNvSpPr/>
      </dsp:nvSpPr>
      <dsp:spPr>
        <a:xfrm>
          <a:off x="5704591" y="589"/>
          <a:ext cx="221850" cy="22185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1130F5-7191-42C9-801B-D3552200D0C9}">
      <dsp:nvSpPr>
        <dsp:cNvPr id="0" name=""/>
        <dsp:cNvSpPr/>
      </dsp:nvSpPr>
      <dsp:spPr>
        <a:xfrm>
          <a:off x="6201536" y="218002"/>
          <a:ext cx="221850" cy="22185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60B080-E705-416E-88FF-9EB12AB0AA9C}">
      <dsp:nvSpPr>
        <dsp:cNvPr id="0" name=""/>
        <dsp:cNvSpPr/>
      </dsp:nvSpPr>
      <dsp:spPr>
        <a:xfrm>
          <a:off x="6512126" y="373298"/>
          <a:ext cx="348621" cy="34862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6A258C-BDCA-4DF3-9DBA-B4DB9AF8E9F4}">
      <dsp:nvSpPr>
        <dsp:cNvPr id="0" name=""/>
        <dsp:cNvSpPr/>
      </dsp:nvSpPr>
      <dsp:spPr>
        <a:xfrm>
          <a:off x="6946953" y="714947"/>
          <a:ext cx="221850" cy="22185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AAF02C-7CA1-47A9-A879-A6BAECC434B6}">
      <dsp:nvSpPr>
        <dsp:cNvPr id="0" name=""/>
        <dsp:cNvSpPr/>
      </dsp:nvSpPr>
      <dsp:spPr>
        <a:xfrm>
          <a:off x="7133307" y="1056596"/>
          <a:ext cx="221850" cy="22185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1B586F-8438-45CD-B3CF-C6DD7213ED61}">
      <dsp:nvSpPr>
        <dsp:cNvPr id="0" name=""/>
        <dsp:cNvSpPr/>
      </dsp:nvSpPr>
      <dsp:spPr>
        <a:xfrm>
          <a:off x="5518237" y="404357"/>
          <a:ext cx="570472" cy="57047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1F927A-4BE6-4A16-AB42-EE8015EF3CA4}">
      <dsp:nvSpPr>
        <dsp:cNvPr id="0" name=""/>
        <dsp:cNvSpPr/>
      </dsp:nvSpPr>
      <dsp:spPr>
        <a:xfrm>
          <a:off x="4306935" y="1584600"/>
          <a:ext cx="221850" cy="22185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E14FE3-6512-49B3-BB3A-7F85C3906838}">
      <dsp:nvSpPr>
        <dsp:cNvPr id="0" name=""/>
        <dsp:cNvSpPr/>
      </dsp:nvSpPr>
      <dsp:spPr>
        <a:xfrm>
          <a:off x="4493289" y="1864131"/>
          <a:ext cx="348621" cy="34862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C29BF2-17AE-4861-8EA4-7DC96763A44D}">
      <dsp:nvSpPr>
        <dsp:cNvPr id="0" name=""/>
        <dsp:cNvSpPr/>
      </dsp:nvSpPr>
      <dsp:spPr>
        <a:xfrm>
          <a:off x="4959174" y="2112604"/>
          <a:ext cx="507086" cy="50708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72141B-6C70-4A6A-8B27-5812A98B000D}">
      <dsp:nvSpPr>
        <dsp:cNvPr id="0" name=""/>
        <dsp:cNvSpPr/>
      </dsp:nvSpPr>
      <dsp:spPr>
        <a:xfrm>
          <a:off x="5611414" y="2516371"/>
          <a:ext cx="221850" cy="22185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D6565A-B49D-4394-9CA5-9EAB00C44A70}">
      <dsp:nvSpPr>
        <dsp:cNvPr id="0" name=""/>
        <dsp:cNvSpPr/>
      </dsp:nvSpPr>
      <dsp:spPr>
        <a:xfrm>
          <a:off x="5735650" y="2112604"/>
          <a:ext cx="348621" cy="34862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8D4C64-DA0F-4E18-B9AD-9AA5B2A0518F}">
      <dsp:nvSpPr>
        <dsp:cNvPr id="0" name=""/>
        <dsp:cNvSpPr/>
      </dsp:nvSpPr>
      <dsp:spPr>
        <a:xfrm>
          <a:off x="6046241" y="2547430"/>
          <a:ext cx="221850" cy="22185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F3BBD7-8AFF-4F31-9E9E-2EED2FB5E247}">
      <dsp:nvSpPr>
        <dsp:cNvPr id="0" name=""/>
        <dsp:cNvSpPr/>
      </dsp:nvSpPr>
      <dsp:spPr>
        <a:xfrm>
          <a:off x="6325772" y="2050486"/>
          <a:ext cx="507086" cy="50708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4D7A07-7F8B-4D1F-9A10-BD4DB0A2B67C}">
      <dsp:nvSpPr>
        <dsp:cNvPr id="0" name=""/>
        <dsp:cNvSpPr/>
      </dsp:nvSpPr>
      <dsp:spPr>
        <a:xfrm>
          <a:off x="7009071" y="1926250"/>
          <a:ext cx="348621" cy="34862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24F149-9CB8-44F6-BD7F-DA6E732269A5}">
      <dsp:nvSpPr>
        <dsp:cNvPr id="0" name=""/>
        <dsp:cNvSpPr/>
      </dsp:nvSpPr>
      <dsp:spPr>
        <a:xfrm>
          <a:off x="7007740" y="2234479"/>
          <a:ext cx="276971" cy="21603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0376"/>
              </a:lnTo>
              <a:lnTo>
                <a:pt x="276971" y="216037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878758-D642-43CE-8168-206B460CBAAD}">
      <dsp:nvSpPr>
        <dsp:cNvPr id="0" name=""/>
        <dsp:cNvSpPr/>
      </dsp:nvSpPr>
      <dsp:spPr>
        <a:xfrm>
          <a:off x="7007740" y="2234479"/>
          <a:ext cx="276971" cy="849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78"/>
              </a:lnTo>
              <a:lnTo>
                <a:pt x="276971" y="84937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048828-9B9F-4515-97F6-5B5814A00AD6}">
      <dsp:nvSpPr>
        <dsp:cNvPr id="0" name=""/>
        <dsp:cNvSpPr/>
      </dsp:nvSpPr>
      <dsp:spPr>
        <a:xfrm>
          <a:off x="4394978" y="923482"/>
          <a:ext cx="3351352" cy="3877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879"/>
              </a:lnTo>
              <a:lnTo>
                <a:pt x="3351352" y="193879"/>
              </a:lnTo>
              <a:lnTo>
                <a:pt x="3351352" y="3877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772D51-C45E-40C4-8EC5-86B2F9087BF4}">
      <dsp:nvSpPr>
        <dsp:cNvPr id="0" name=""/>
        <dsp:cNvSpPr/>
      </dsp:nvSpPr>
      <dsp:spPr>
        <a:xfrm>
          <a:off x="4773505" y="2234479"/>
          <a:ext cx="276971" cy="3471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71373"/>
              </a:lnTo>
              <a:lnTo>
                <a:pt x="276971" y="347137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0F47C5-DFF8-48E9-8A1D-4F4A4CFA16A5}">
      <dsp:nvSpPr>
        <dsp:cNvPr id="0" name=""/>
        <dsp:cNvSpPr/>
      </dsp:nvSpPr>
      <dsp:spPr>
        <a:xfrm>
          <a:off x="4773505" y="2234479"/>
          <a:ext cx="276971" cy="21603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0376"/>
              </a:lnTo>
              <a:lnTo>
                <a:pt x="276971" y="216037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AB598D-53D0-4449-B9C2-194FD50C1DAB}">
      <dsp:nvSpPr>
        <dsp:cNvPr id="0" name=""/>
        <dsp:cNvSpPr/>
      </dsp:nvSpPr>
      <dsp:spPr>
        <a:xfrm>
          <a:off x="4773505" y="2234479"/>
          <a:ext cx="276971" cy="849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78"/>
              </a:lnTo>
              <a:lnTo>
                <a:pt x="276971" y="84937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5E6EF2-6601-4321-985C-63E7E2282B96}">
      <dsp:nvSpPr>
        <dsp:cNvPr id="0" name=""/>
        <dsp:cNvSpPr/>
      </dsp:nvSpPr>
      <dsp:spPr>
        <a:xfrm>
          <a:off x="4394978" y="923482"/>
          <a:ext cx="1117117" cy="3877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879"/>
              </a:lnTo>
              <a:lnTo>
                <a:pt x="1117117" y="193879"/>
              </a:lnTo>
              <a:lnTo>
                <a:pt x="1117117" y="3877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A5BDF6-939B-4CE9-AE1E-863C73C0E8CF}">
      <dsp:nvSpPr>
        <dsp:cNvPr id="0" name=""/>
        <dsp:cNvSpPr/>
      </dsp:nvSpPr>
      <dsp:spPr>
        <a:xfrm>
          <a:off x="2539270" y="2234479"/>
          <a:ext cx="276971" cy="3471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71373"/>
              </a:lnTo>
              <a:lnTo>
                <a:pt x="276971" y="347137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9F22B3-EA87-4374-9760-F2489FEF5775}">
      <dsp:nvSpPr>
        <dsp:cNvPr id="0" name=""/>
        <dsp:cNvSpPr/>
      </dsp:nvSpPr>
      <dsp:spPr>
        <a:xfrm>
          <a:off x="2539270" y="2234479"/>
          <a:ext cx="276971" cy="21603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0376"/>
              </a:lnTo>
              <a:lnTo>
                <a:pt x="276971" y="216037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3E0C6C-A837-4252-A9C0-C1420342FB3A}">
      <dsp:nvSpPr>
        <dsp:cNvPr id="0" name=""/>
        <dsp:cNvSpPr/>
      </dsp:nvSpPr>
      <dsp:spPr>
        <a:xfrm>
          <a:off x="2539270" y="2234479"/>
          <a:ext cx="276971" cy="849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78"/>
              </a:lnTo>
              <a:lnTo>
                <a:pt x="276971" y="84937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F85606-AED3-424C-AF02-8F6CF16C9E3E}">
      <dsp:nvSpPr>
        <dsp:cNvPr id="0" name=""/>
        <dsp:cNvSpPr/>
      </dsp:nvSpPr>
      <dsp:spPr>
        <a:xfrm>
          <a:off x="3277860" y="923482"/>
          <a:ext cx="1117117" cy="387759"/>
        </a:xfrm>
        <a:custGeom>
          <a:avLst/>
          <a:gdLst/>
          <a:ahLst/>
          <a:cxnLst/>
          <a:rect l="0" t="0" r="0" b="0"/>
          <a:pathLst>
            <a:path>
              <a:moveTo>
                <a:pt x="1117117" y="0"/>
              </a:moveTo>
              <a:lnTo>
                <a:pt x="1117117" y="193879"/>
              </a:lnTo>
              <a:lnTo>
                <a:pt x="0" y="193879"/>
              </a:lnTo>
              <a:lnTo>
                <a:pt x="0" y="3877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9331FD-7959-46AE-849C-DE2971C1CDFB}">
      <dsp:nvSpPr>
        <dsp:cNvPr id="0" name=""/>
        <dsp:cNvSpPr/>
      </dsp:nvSpPr>
      <dsp:spPr>
        <a:xfrm>
          <a:off x="305035" y="2234479"/>
          <a:ext cx="276971" cy="3471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71373"/>
              </a:lnTo>
              <a:lnTo>
                <a:pt x="276971" y="347137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4969CD-4796-4E67-911B-314AFC1EF2C2}">
      <dsp:nvSpPr>
        <dsp:cNvPr id="0" name=""/>
        <dsp:cNvSpPr/>
      </dsp:nvSpPr>
      <dsp:spPr>
        <a:xfrm>
          <a:off x="305035" y="2234479"/>
          <a:ext cx="276971" cy="21603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0376"/>
              </a:lnTo>
              <a:lnTo>
                <a:pt x="276971" y="216037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05A53C-416A-439C-B57B-B1D358C702D2}">
      <dsp:nvSpPr>
        <dsp:cNvPr id="0" name=""/>
        <dsp:cNvSpPr/>
      </dsp:nvSpPr>
      <dsp:spPr>
        <a:xfrm>
          <a:off x="305035" y="2234479"/>
          <a:ext cx="276971" cy="849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78"/>
              </a:lnTo>
              <a:lnTo>
                <a:pt x="276971" y="84937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77128A-C801-410A-A6AC-913C5EBF97F6}">
      <dsp:nvSpPr>
        <dsp:cNvPr id="0" name=""/>
        <dsp:cNvSpPr/>
      </dsp:nvSpPr>
      <dsp:spPr>
        <a:xfrm>
          <a:off x="1043625" y="923482"/>
          <a:ext cx="3351352" cy="387759"/>
        </a:xfrm>
        <a:custGeom>
          <a:avLst/>
          <a:gdLst/>
          <a:ahLst/>
          <a:cxnLst/>
          <a:rect l="0" t="0" r="0" b="0"/>
          <a:pathLst>
            <a:path>
              <a:moveTo>
                <a:pt x="3351352" y="0"/>
              </a:moveTo>
              <a:lnTo>
                <a:pt x="3351352" y="193879"/>
              </a:lnTo>
              <a:lnTo>
                <a:pt x="0" y="193879"/>
              </a:lnTo>
              <a:lnTo>
                <a:pt x="0" y="3877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6274DC-5381-4B4F-B989-8EBD4ABA356A}">
      <dsp:nvSpPr>
        <dsp:cNvPr id="0" name=""/>
        <dsp:cNvSpPr/>
      </dsp:nvSpPr>
      <dsp:spPr>
        <a:xfrm>
          <a:off x="3471740" y="244"/>
          <a:ext cx="1846475" cy="923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100" kern="1200" dirty="0"/>
            <a:t>ความรู้ทั่วไปเกี่ยวกับการประกันภัย</a:t>
          </a:r>
          <a:endParaRPr lang="en-US" sz="2100" kern="1200" dirty="0"/>
        </a:p>
      </dsp:txBody>
      <dsp:txXfrm>
        <a:off x="3471740" y="244"/>
        <a:ext cx="1846475" cy="923237"/>
      </dsp:txXfrm>
    </dsp:sp>
    <dsp:sp modelId="{9E377D51-7AAC-4B9F-AB85-61A586B164D9}">
      <dsp:nvSpPr>
        <dsp:cNvPr id="0" name=""/>
        <dsp:cNvSpPr/>
      </dsp:nvSpPr>
      <dsp:spPr>
        <a:xfrm>
          <a:off x="120387" y="1311242"/>
          <a:ext cx="1846475" cy="923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100" kern="1200" dirty="0"/>
            <a:t>การอ่านออกเขียนได้เรื่องความเสี่ยง</a:t>
          </a:r>
          <a:endParaRPr lang="en-US" sz="2100" kern="1200" dirty="0"/>
        </a:p>
      </dsp:txBody>
      <dsp:txXfrm>
        <a:off x="120387" y="1311242"/>
        <a:ext cx="1846475" cy="923237"/>
      </dsp:txXfrm>
    </dsp:sp>
    <dsp:sp modelId="{B0397FCF-C709-411F-9432-13971003A313}">
      <dsp:nvSpPr>
        <dsp:cNvPr id="0" name=""/>
        <dsp:cNvSpPr/>
      </dsp:nvSpPr>
      <dsp:spPr>
        <a:xfrm>
          <a:off x="582006" y="2622239"/>
          <a:ext cx="1846475" cy="923237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100" kern="1200" dirty="0"/>
            <a:t>พื้นฐาน</a:t>
          </a:r>
          <a:endParaRPr lang="en-US" sz="2100" kern="1200" dirty="0"/>
        </a:p>
      </dsp:txBody>
      <dsp:txXfrm>
        <a:off x="582006" y="2622239"/>
        <a:ext cx="1846475" cy="923237"/>
      </dsp:txXfrm>
    </dsp:sp>
    <dsp:sp modelId="{3E3576C7-711A-4909-88ED-B4410070F0CC}">
      <dsp:nvSpPr>
        <dsp:cNvPr id="0" name=""/>
        <dsp:cNvSpPr/>
      </dsp:nvSpPr>
      <dsp:spPr>
        <a:xfrm>
          <a:off x="582006" y="3933237"/>
          <a:ext cx="1846475" cy="923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100" kern="1200" dirty="0"/>
            <a:t>ความน่าจะเป็นและสถิติ</a:t>
          </a:r>
          <a:endParaRPr lang="en-US" sz="2100" kern="1200" dirty="0"/>
        </a:p>
      </dsp:txBody>
      <dsp:txXfrm>
        <a:off x="582006" y="3933237"/>
        <a:ext cx="1846475" cy="923237"/>
      </dsp:txXfrm>
    </dsp:sp>
    <dsp:sp modelId="{459C0037-5E10-4678-9030-9639FB429E0C}">
      <dsp:nvSpPr>
        <dsp:cNvPr id="0" name=""/>
        <dsp:cNvSpPr/>
      </dsp:nvSpPr>
      <dsp:spPr>
        <a:xfrm>
          <a:off x="582006" y="5244234"/>
          <a:ext cx="1846475" cy="923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Excel</a:t>
          </a:r>
        </a:p>
      </dsp:txBody>
      <dsp:txXfrm>
        <a:off x="582006" y="5244234"/>
        <a:ext cx="1846475" cy="923237"/>
      </dsp:txXfrm>
    </dsp:sp>
    <dsp:sp modelId="{8B597F39-6DB3-4B3E-AC7A-11A9C671AA5A}">
      <dsp:nvSpPr>
        <dsp:cNvPr id="0" name=""/>
        <dsp:cNvSpPr/>
      </dsp:nvSpPr>
      <dsp:spPr>
        <a:xfrm>
          <a:off x="2354622" y="1311242"/>
          <a:ext cx="1846475" cy="923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100" kern="1200" dirty="0"/>
            <a:t>การจัดการความเสี่ยงส่วนบุคคล</a:t>
          </a:r>
          <a:endParaRPr lang="en-US" sz="2100" kern="1200" dirty="0"/>
        </a:p>
      </dsp:txBody>
      <dsp:txXfrm>
        <a:off x="2354622" y="1311242"/>
        <a:ext cx="1846475" cy="923237"/>
      </dsp:txXfrm>
    </dsp:sp>
    <dsp:sp modelId="{134CE04F-D85E-4EE2-BC37-8424D660E35D}">
      <dsp:nvSpPr>
        <dsp:cNvPr id="0" name=""/>
        <dsp:cNvSpPr/>
      </dsp:nvSpPr>
      <dsp:spPr>
        <a:xfrm>
          <a:off x="2816241" y="2622239"/>
          <a:ext cx="1846475" cy="923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100" kern="1200" dirty="0"/>
            <a:t>พื้นฐาน</a:t>
          </a:r>
          <a:endParaRPr lang="en-US" sz="2100" kern="1200" dirty="0"/>
        </a:p>
      </dsp:txBody>
      <dsp:txXfrm>
        <a:off x="2816241" y="2622239"/>
        <a:ext cx="1846475" cy="923237"/>
      </dsp:txXfrm>
    </dsp:sp>
    <dsp:sp modelId="{7C858CCB-EAA9-4D6E-94C2-D71E709DF6E7}">
      <dsp:nvSpPr>
        <dsp:cNvPr id="0" name=""/>
        <dsp:cNvSpPr/>
      </dsp:nvSpPr>
      <dsp:spPr>
        <a:xfrm>
          <a:off x="2816241" y="3933237"/>
          <a:ext cx="1846475" cy="923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100" kern="1200" dirty="0"/>
            <a:t>เครื่องมือ</a:t>
          </a:r>
          <a:endParaRPr lang="en-US" sz="2100" kern="1200" dirty="0"/>
        </a:p>
      </dsp:txBody>
      <dsp:txXfrm>
        <a:off x="2816241" y="3933237"/>
        <a:ext cx="1846475" cy="923237"/>
      </dsp:txXfrm>
    </dsp:sp>
    <dsp:sp modelId="{1E846C4C-F44B-4E76-8C6C-67372294C6D0}">
      <dsp:nvSpPr>
        <dsp:cNvPr id="0" name=""/>
        <dsp:cNvSpPr/>
      </dsp:nvSpPr>
      <dsp:spPr>
        <a:xfrm>
          <a:off x="2816241" y="5244234"/>
          <a:ext cx="1846475" cy="923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100" kern="1200" dirty="0"/>
            <a:t>การเอาไปใช้</a:t>
          </a:r>
          <a:endParaRPr lang="en-US" sz="2100" kern="1200" dirty="0"/>
        </a:p>
      </dsp:txBody>
      <dsp:txXfrm>
        <a:off x="2816241" y="5244234"/>
        <a:ext cx="1846475" cy="923237"/>
      </dsp:txXfrm>
    </dsp:sp>
    <dsp:sp modelId="{D1F3D907-5FE8-4541-807F-800B9DE7974D}">
      <dsp:nvSpPr>
        <dsp:cNvPr id="0" name=""/>
        <dsp:cNvSpPr/>
      </dsp:nvSpPr>
      <dsp:spPr>
        <a:xfrm>
          <a:off x="4588857" y="1311242"/>
          <a:ext cx="1846475" cy="923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100" kern="1200" dirty="0"/>
            <a:t>การจัดการความเสี่ยงบริษัท</a:t>
          </a:r>
          <a:endParaRPr lang="en-US" sz="2100" kern="1200" dirty="0"/>
        </a:p>
      </dsp:txBody>
      <dsp:txXfrm>
        <a:off x="4588857" y="1311242"/>
        <a:ext cx="1846475" cy="923237"/>
      </dsp:txXfrm>
    </dsp:sp>
    <dsp:sp modelId="{BE79DCB5-F6E4-4D4C-85A7-7AA180EC6D55}">
      <dsp:nvSpPr>
        <dsp:cNvPr id="0" name=""/>
        <dsp:cNvSpPr/>
      </dsp:nvSpPr>
      <dsp:spPr>
        <a:xfrm>
          <a:off x="5050476" y="2622239"/>
          <a:ext cx="1846475" cy="923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100" kern="1200" dirty="0"/>
            <a:t>พื้นฐาน</a:t>
          </a:r>
          <a:endParaRPr lang="en-US" sz="2100" kern="1200" dirty="0"/>
        </a:p>
      </dsp:txBody>
      <dsp:txXfrm>
        <a:off x="5050476" y="2622239"/>
        <a:ext cx="1846475" cy="923237"/>
      </dsp:txXfrm>
    </dsp:sp>
    <dsp:sp modelId="{45866B5B-6ABF-4E4B-B77D-C1FC5B0A7C3E}">
      <dsp:nvSpPr>
        <dsp:cNvPr id="0" name=""/>
        <dsp:cNvSpPr/>
      </dsp:nvSpPr>
      <dsp:spPr>
        <a:xfrm>
          <a:off x="5050476" y="3933237"/>
          <a:ext cx="1846475" cy="923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100" kern="1200" dirty="0"/>
            <a:t>เครื่องมือ</a:t>
          </a:r>
          <a:endParaRPr lang="en-US" sz="2100" kern="1200" dirty="0"/>
        </a:p>
      </dsp:txBody>
      <dsp:txXfrm>
        <a:off x="5050476" y="3933237"/>
        <a:ext cx="1846475" cy="923237"/>
      </dsp:txXfrm>
    </dsp:sp>
    <dsp:sp modelId="{DE6BBE8B-FD79-44EB-B0EC-37803D8ED39F}">
      <dsp:nvSpPr>
        <dsp:cNvPr id="0" name=""/>
        <dsp:cNvSpPr/>
      </dsp:nvSpPr>
      <dsp:spPr>
        <a:xfrm>
          <a:off x="5050476" y="5244234"/>
          <a:ext cx="1846475" cy="923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100" kern="1200" dirty="0"/>
            <a:t>การเอาไปใช้</a:t>
          </a:r>
          <a:endParaRPr lang="en-US" sz="2100" kern="1200" dirty="0"/>
        </a:p>
      </dsp:txBody>
      <dsp:txXfrm>
        <a:off x="5050476" y="5244234"/>
        <a:ext cx="1846475" cy="923237"/>
      </dsp:txXfrm>
    </dsp:sp>
    <dsp:sp modelId="{03AE6F4E-45A1-4764-9BDA-ED75CD3C8BF8}">
      <dsp:nvSpPr>
        <dsp:cNvPr id="0" name=""/>
        <dsp:cNvSpPr/>
      </dsp:nvSpPr>
      <dsp:spPr>
        <a:xfrm>
          <a:off x="6823093" y="1311242"/>
          <a:ext cx="1846475" cy="923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100" kern="1200" dirty="0"/>
            <a:t>แนวโน้มเรื่องการจัดการความเสี่ยงและประกันภัย</a:t>
          </a:r>
          <a:endParaRPr lang="en-US" sz="2100" kern="1200" dirty="0"/>
        </a:p>
      </dsp:txBody>
      <dsp:txXfrm>
        <a:off x="6823093" y="1311242"/>
        <a:ext cx="1846475" cy="923237"/>
      </dsp:txXfrm>
    </dsp:sp>
    <dsp:sp modelId="{D77CC423-4319-4783-9008-C58F480015E7}">
      <dsp:nvSpPr>
        <dsp:cNvPr id="0" name=""/>
        <dsp:cNvSpPr/>
      </dsp:nvSpPr>
      <dsp:spPr>
        <a:xfrm>
          <a:off x="7284711" y="2622239"/>
          <a:ext cx="1846475" cy="923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100" kern="1200" dirty="0"/>
            <a:t>กฎหมาย</a:t>
          </a:r>
          <a:endParaRPr lang="en-US" sz="2100" kern="1200" dirty="0"/>
        </a:p>
      </dsp:txBody>
      <dsp:txXfrm>
        <a:off x="7284711" y="2622239"/>
        <a:ext cx="1846475" cy="923237"/>
      </dsp:txXfrm>
    </dsp:sp>
    <dsp:sp modelId="{9771DFEE-2F8E-489C-90AC-A6D3CEE0B689}">
      <dsp:nvSpPr>
        <dsp:cNvPr id="0" name=""/>
        <dsp:cNvSpPr/>
      </dsp:nvSpPr>
      <dsp:spPr>
        <a:xfrm>
          <a:off x="7284711" y="3933237"/>
          <a:ext cx="1846475" cy="923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100" kern="1200" dirty="0"/>
            <a:t>แนวโน้มใหม่ ๆ</a:t>
          </a:r>
          <a:endParaRPr lang="en-US" sz="2100" kern="1200" dirty="0"/>
        </a:p>
      </dsp:txBody>
      <dsp:txXfrm>
        <a:off x="7284711" y="3933237"/>
        <a:ext cx="1846475" cy="9232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090794-6BC2-4F24-BA6E-3611D9799407}" type="datetimeFigureOut">
              <a:rPr lang="hu-HU" smtClean="0"/>
              <a:t>2017. 08. 16.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hu-HU"/>
              <a:t>http://slideist.com/index_.html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5897FE-58C4-4877-8289-3D632D0092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245399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E12942-9543-4646-A6BF-81AB3457998B}" type="datetimeFigureOut">
              <a:rPr lang="hu-HU" smtClean="0"/>
              <a:t>2017. 08. 16.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hu-HU"/>
              <a:t>http://slideist.com/index_.html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304892-B9D8-4EC3-BC48-8EC8F7C3A0A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8089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IST info">
    <p:bg>
      <p:bgPr>
        <a:solidFill>
          <a:srgbClr val="F2EC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 userDrawn="1"/>
        </p:nvSpPr>
        <p:spPr>
          <a:xfrm>
            <a:off x="4218073" y="4945637"/>
            <a:ext cx="3337027" cy="361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SECOND STEP</a:t>
            </a:r>
            <a:endParaRPr lang="en-US" sz="2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 userDrawn="1"/>
        </p:nvSpPr>
        <p:spPr>
          <a:xfrm>
            <a:off x="4218073" y="5355072"/>
            <a:ext cx="3337027" cy="12696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Customize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look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templates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edit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text,</a:t>
            </a:r>
            <a:r>
              <a:rPr lang="hu-HU" sz="1400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add </a:t>
            </a:r>
            <a:r>
              <a:rPr lang="hu-HU" sz="1400" baseline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images</a:t>
            </a: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618931" y="4945637"/>
            <a:ext cx="2923591" cy="361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FIRST STEP</a:t>
            </a:r>
            <a:endParaRPr lang="en-US" sz="2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618930" y="5355072"/>
            <a:ext cx="2923591" cy="12696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hu-HU" sz="1400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</a:t>
            </a:r>
            <a:r>
              <a:rPr lang="hu-HU" sz="1400" baseline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</a:t>
            </a:r>
            <a:r>
              <a:rPr lang="hu-HU" sz="1400" baseline="0" dirty="0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</a:t>
            </a:r>
            <a:endParaRPr lang="hu-HU" sz="1400" baseline="0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hu-HU" sz="1400" baseline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Master </a:t>
            </a:r>
            <a:r>
              <a:rPr lang="hu-HU" sz="1400" baseline="0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slides</a:t>
            </a:r>
            <a:r>
              <a:rPr lang="hu-HU" sz="1400" baseline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contain</a:t>
            </a:r>
            <a:r>
              <a:rPr lang="hu-HU" sz="1400" baseline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</a:t>
            </a:r>
            <a:r>
              <a:rPr lang="hu-HU" sz="1400" baseline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400" baseline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design </a:t>
            </a:r>
            <a:r>
              <a:rPr lang="hu-HU" sz="1400" baseline="0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layouts</a:t>
            </a:r>
            <a:endParaRPr lang="hu-HU" sz="1400" baseline="0" dirty="0">
              <a:solidFill>
                <a:srgbClr val="EE2E6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8007215" y="4945637"/>
            <a:ext cx="3337027" cy="361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THIRD STEP</a:t>
            </a:r>
            <a:endParaRPr lang="en-US" sz="2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4" name="Subtitle 2"/>
          <p:cNvSpPr txBox="1">
            <a:spLocks/>
          </p:cNvSpPr>
          <p:nvPr userDrawn="1"/>
        </p:nvSpPr>
        <p:spPr>
          <a:xfrm>
            <a:off x="8007214" y="5355073"/>
            <a:ext cx="3277953" cy="12696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should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but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case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lost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</a:t>
            </a:r>
            <a:r>
              <a:rPr lang="hu-HU" sz="1400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support</a:t>
            </a:r>
            <a:r>
              <a:rPr lang="hu-HU" sz="1400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</a:t>
            </a:r>
            <a:r>
              <a:rPr lang="hu-HU" sz="1400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hu-HU" sz="1400" baseline="0" dirty="0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hello@</a:t>
            </a:r>
            <a:r>
              <a:rPr lang="hu-HU" sz="1400" baseline="0" dirty="0" err="1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slideist.com</a:t>
            </a:r>
            <a:endParaRPr lang="en-US" sz="1400" dirty="0">
              <a:solidFill>
                <a:srgbClr val="EE2E6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Oval 24"/>
          <p:cNvSpPr/>
          <p:nvPr userDrawn="1"/>
        </p:nvSpPr>
        <p:spPr>
          <a:xfrm>
            <a:off x="939845" y="2212304"/>
            <a:ext cx="2281759" cy="2281759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Oval 25"/>
          <p:cNvSpPr/>
          <p:nvPr userDrawn="1"/>
        </p:nvSpPr>
        <p:spPr>
          <a:xfrm>
            <a:off x="4737346" y="2212303"/>
            <a:ext cx="2281759" cy="2281759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Oval 26"/>
          <p:cNvSpPr/>
          <p:nvPr userDrawn="1"/>
        </p:nvSpPr>
        <p:spPr>
          <a:xfrm>
            <a:off x="8534848" y="2212303"/>
            <a:ext cx="2281759" cy="2281759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Rectangle 27"/>
          <p:cNvSpPr/>
          <p:nvPr userDrawn="1"/>
        </p:nvSpPr>
        <p:spPr>
          <a:xfrm>
            <a:off x="3823335" y="716738"/>
            <a:ext cx="42011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4000" dirty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MICRO TUTORIAL</a:t>
            </a: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708" y="556697"/>
            <a:ext cx="1200928" cy="2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73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2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16" y="1483567"/>
            <a:ext cx="5617030" cy="4236097"/>
          </a:xfr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1pPr>
            <a:lvl2pPr marL="290322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2pPr>
            <a:lvl3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3pPr>
            <a:lvl4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4pPr>
            <a:lvl5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6214186" y="1483566"/>
            <a:ext cx="5617030" cy="4236097"/>
          </a:xfr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1pPr>
            <a:lvl2pPr marL="290322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2pPr>
            <a:lvl3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3pPr>
            <a:lvl4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4pPr>
            <a:lvl5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790872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01216" y="1763497"/>
            <a:ext cx="5617030" cy="423609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204856" y="1763497"/>
            <a:ext cx="5617030" cy="423609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305835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 +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6204856" y="1716838"/>
            <a:ext cx="5617030" cy="4236097"/>
          </a:xfrm>
        </p:spPr>
        <p:txBody>
          <a:bodyPr>
            <a:noAutofit/>
          </a:bodyPr>
          <a:lstStyle>
            <a:lvl1pPr marL="285750" indent="-285750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1pPr>
            <a:lvl2pPr marL="290322" indent="-285750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2pPr>
            <a:lvl3pPr marL="285750" indent="-285750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3pPr>
            <a:lvl4pPr marL="285750" indent="-285750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4pPr>
            <a:lvl5pPr marL="285750" indent="-285750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01216" y="1716838"/>
            <a:ext cx="5579706" cy="423609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541567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6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1772817" y="1567551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401216" y="1716841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24"/>
          </p:nvPr>
        </p:nvSpPr>
        <p:spPr>
          <a:xfrm>
            <a:off x="7476932" y="1511570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25"/>
          </p:nvPr>
        </p:nvSpPr>
        <p:spPr>
          <a:xfrm>
            <a:off x="6105331" y="1660860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28" name="Text Placeholder 11"/>
          <p:cNvSpPr>
            <a:spLocks noGrp="1"/>
          </p:cNvSpPr>
          <p:nvPr>
            <p:ph type="body" sz="quarter" idx="26"/>
          </p:nvPr>
        </p:nvSpPr>
        <p:spPr>
          <a:xfrm>
            <a:off x="1772817" y="3181762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401216" y="3331052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8"/>
          </p:nvPr>
        </p:nvSpPr>
        <p:spPr>
          <a:xfrm>
            <a:off x="7476932" y="3125781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6105331" y="3275071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30"/>
          </p:nvPr>
        </p:nvSpPr>
        <p:spPr>
          <a:xfrm>
            <a:off x="1772817" y="4761091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31"/>
          </p:nvPr>
        </p:nvSpPr>
        <p:spPr>
          <a:xfrm>
            <a:off x="401216" y="4910381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32"/>
          </p:nvPr>
        </p:nvSpPr>
        <p:spPr>
          <a:xfrm>
            <a:off x="7476932" y="4705110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33"/>
          </p:nvPr>
        </p:nvSpPr>
        <p:spPr>
          <a:xfrm>
            <a:off x="6105331" y="4854400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34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938311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Big image (Monitor)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968" y="410547"/>
            <a:ext cx="4017412" cy="2631233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132388" y="1614196"/>
            <a:ext cx="5868404" cy="363884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966" y="3041780"/>
            <a:ext cx="4017413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248979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Content + Big image (Browser)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2506" y="1322260"/>
            <a:ext cx="4017412" cy="1374287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00347" y="1726162"/>
            <a:ext cx="6512216" cy="421743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2506" y="2741851"/>
            <a:ext cx="4017413" cy="145692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4094289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Content + Big image (Tablets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20214" y="2855167"/>
            <a:ext cx="2313443" cy="307910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550500" y="2855167"/>
            <a:ext cx="2313443" cy="307910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968" y="410547"/>
            <a:ext cx="4017412" cy="2631233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966" y="3461657"/>
            <a:ext cx="4017413" cy="270711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948632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Big image (Mobile)">
    <p:bg>
      <p:bgPr>
        <a:blipFill dpi="0" rotWithShape="1">
          <a:blip r:embed="rId2">
            <a:lum/>
          </a:blip>
          <a:srcRect/>
          <a:stretch>
            <a:fillRect t="-28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8644" y="3349690"/>
            <a:ext cx="4290333" cy="282225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 rot="60000">
            <a:off x="6317770" y="326509"/>
            <a:ext cx="2997971" cy="5867879"/>
          </a:xfrm>
          <a:effectLst>
            <a:softEdge rad="406400"/>
          </a:effectLst>
          <a:scene3d>
            <a:camera prst="orthographicFront"/>
            <a:lightRig rig="chilly" dir="t"/>
          </a:scene3d>
          <a:sp3d extrusionH="76200" prstMaterial="softEdge">
            <a:bevelT w="63500" h="63500"/>
            <a:bevelB w="165100" prst="coolSlant"/>
            <a:extrusionClr>
              <a:schemeClr val="accent1"/>
            </a:extrusionClr>
          </a:sp3d>
        </p:spPr>
        <p:txBody>
          <a:bodyPr>
            <a:normAutofit/>
            <a:sp3d extrusionH="57150">
              <a:bevelT w="38100" h="38100" prst="slope"/>
            </a:sp3d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0080364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Image +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216" y="499534"/>
            <a:ext cx="11168743" cy="638802"/>
          </a:xfrm>
        </p:spPr>
        <p:txBody>
          <a:bodyPr>
            <a:norm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498598" y="4422712"/>
            <a:ext cx="2470151" cy="1670180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3287607" y="4422711"/>
            <a:ext cx="2470151" cy="1670180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25"/>
          </p:nvPr>
        </p:nvSpPr>
        <p:spPr>
          <a:xfrm>
            <a:off x="6076616" y="4422710"/>
            <a:ext cx="2470151" cy="1670180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8865625" y="4422710"/>
            <a:ext cx="2470151" cy="1670180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498597" y="1700634"/>
            <a:ext cx="2470151" cy="2470151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8"/>
          </p:nvPr>
        </p:nvSpPr>
        <p:spPr>
          <a:xfrm>
            <a:off x="3287606" y="1700633"/>
            <a:ext cx="2470151" cy="2470151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9"/>
          </p:nvPr>
        </p:nvSpPr>
        <p:spPr>
          <a:xfrm>
            <a:off x="6076615" y="1700632"/>
            <a:ext cx="2470151" cy="2470151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8865625" y="1700631"/>
            <a:ext cx="2470151" cy="2470151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hu-H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31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4221671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Icon +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216" y="499534"/>
            <a:ext cx="11168743" cy="638802"/>
          </a:xfrm>
        </p:spPr>
        <p:txBody>
          <a:bodyPr>
            <a:norm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498598" y="3275047"/>
            <a:ext cx="2470151" cy="2397968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3287607" y="3275046"/>
            <a:ext cx="2470151" cy="2397968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25"/>
          </p:nvPr>
        </p:nvSpPr>
        <p:spPr>
          <a:xfrm>
            <a:off x="6076616" y="3275045"/>
            <a:ext cx="2470151" cy="2397968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8865625" y="3275045"/>
            <a:ext cx="2470151" cy="2397968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1122517" y="1866132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3911526" y="1866131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28"/>
          </p:nvPr>
        </p:nvSpPr>
        <p:spPr>
          <a:xfrm>
            <a:off x="6700535" y="1866130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9489544" y="1866129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31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840782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Subtitle // Red">
    <p:bg>
      <p:bgPr>
        <a:pattFill prst="pct40">
          <a:fgClr>
            <a:srgbClr val="EF5339"/>
          </a:fgClr>
          <a:bgClr>
            <a:schemeClr val="accent4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380" y="4065812"/>
            <a:ext cx="11363520" cy="48985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65815" y="1787979"/>
            <a:ext cx="4057650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/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LOGO</a:t>
            </a:r>
            <a:r>
              <a:rPr lang="en-US" dirty="0"/>
              <a:t> </a:t>
            </a:r>
            <a:r>
              <a:rPr lang="hu-HU" dirty="0"/>
              <a:t>(</a:t>
            </a:r>
            <a:r>
              <a:rPr lang="hu-HU" dirty="0" err="1"/>
              <a:t>Logo</a:t>
            </a:r>
            <a:r>
              <a:rPr lang="hu-HU" dirty="0"/>
              <a:t> </a:t>
            </a:r>
            <a:r>
              <a:rPr lang="hu-HU" dirty="0" err="1"/>
              <a:t>size</a:t>
            </a:r>
            <a:r>
              <a:rPr lang="hu-HU" dirty="0"/>
              <a:t>: 1000X500px and </a:t>
            </a:r>
            <a:r>
              <a:rPr lang="en-US" dirty="0"/>
              <a:t>preferably be transparent background PNG</a:t>
            </a:r>
            <a:r>
              <a:rPr lang="hu-H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750216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Subtitle +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0922" y="1539557"/>
            <a:ext cx="5495731" cy="320664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281" y="1530227"/>
            <a:ext cx="5496892" cy="320664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60388" y="1870146"/>
            <a:ext cx="5308600" cy="416718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116216" y="1879477"/>
            <a:ext cx="5308600" cy="416718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1032597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6" y="6056586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4779067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Background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65815" y="2263841"/>
            <a:ext cx="4057650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/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LOGO</a:t>
            </a:r>
            <a:r>
              <a:rPr lang="en-US" dirty="0"/>
              <a:t> </a:t>
            </a:r>
            <a:r>
              <a:rPr lang="hu-HU" dirty="0"/>
              <a:t>(</a:t>
            </a:r>
            <a:r>
              <a:rPr lang="hu-HU" dirty="0" err="1"/>
              <a:t>Logo</a:t>
            </a:r>
            <a:r>
              <a:rPr lang="hu-HU" dirty="0"/>
              <a:t> </a:t>
            </a:r>
            <a:r>
              <a:rPr lang="hu-HU" dirty="0" err="1"/>
              <a:t>size</a:t>
            </a:r>
            <a:r>
              <a:rPr lang="hu-HU" dirty="0"/>
              <a:t>: 1000X500px and </a:t>
            </a:r>
            <a:r>
              <a:rPr lang="en-US" dirty="0"/>
              <a:t>preferably be transparent background PNG</a:t>
            </a:r>
            <a:r>
              <a:rPr lang="hu-H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602443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Right Line (Title + Content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17" y="419878"/>
            <a:ext cx="7044612" cy="521892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973423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Right Line (Title + List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467634"/>
            <a:ext cx="3383280" cy="1118567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17" y="419877"/>
            <a:ext cx="7044612" cy="54677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275982" y="1660849"/>
            <a:ext cx="3398520" cy="4777273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dirty="0"/>
              <a:t> </a:t>
            </a:r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0810728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Left Line (Title +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64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227982" y="1143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653143" y="6147927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71340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Left Title +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01216" y="3173514"/>
            <a:ext cx="3485645" cy="1099906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4326" y="588935"/>
            <a:ext cx="7523583" cy="54573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1217" y="4273420"/>
            <a:ext cx="3500885" cy="177281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3879184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224" y="588935"/>
            <a:ext cx="11364685" cy="54573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40404976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image + 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265" y="5543226"/>
            <a:ext cx="11196734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tx1"/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33265" y="6156509"/>
            <a:ext cx="11196670" cy="53816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4pPr marL="0" indent="0">
              <a:buNone/>
              <a:defRPr/>
            </a:lvl4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233265" y="259930"/>
            <a:ext cx="463418" cy="46902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</p:spTree>
    <p:extLst>
      <p:ext uri="{BB962C8B-B14F-4D97-AF65-F5344CB8AC3E}">
        <p14:creationId xmlns:p14="http://schemas.microsoft.com/office/powerpoint/2010/main" val="36671391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Title + Subtitle">
    <p:bg>
      <p:bgPr>
        <a:pattFill prst="pct40">
          <a:fgClr>
            <a:schemeClr val="accent6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216" y="3116425"/>
            <a:ext cx="11140751" cy="830264"/>
          </a:xfrm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5400" spc="-12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1215" y="3962012"/>
            <a:ext cx="11140751" cy="106036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09831" y="759781"/>
            <a:ext cx="4057650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LOGO</a:t>
            </a:r>
            <a:r>
              <a:rPr lang="en-US" dirty="0"/>
              <a:t> </a:t>
            </a:r>
            <a:r>
              <a:rPr lang="hu-HU" dirty="0"/>
              <a:t>(</a:t>
            </a:r>
            <a:r>
              <a:rPr lang="hu-HU" dirty="0" err="1"/>
              <a:t>Logo</a:t>
            </a:r>
            <a:r>
              <a:rPr lang="hu-HU" dirty="0"/>
              <a:t> </a:t>
            </a:r>
            <a:r>
              <a:rPr lang="hu-HU" dirty="0" err="1"/>
              <a:t>size</a:t>
            </a:r>
            <a:r>
              <a:rPr lang="hu-HU" dirty="0"/>
              <a:t>: 1000X500px and </a:t>
            </a:r>
            <a:r>
              <a:rPr lang="en-US" dirty="0"/>
              <a:t>preferably be transparent background PNG</a:t>
            </a:r>
            <a:r>
              <a:rPr lang="hu-H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64683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Subtitle // Blue">
    <p:bg>
      <p:bgPr>
        <a:pattFill prst="pct40">
          <a:fgClr>
            <a:schemeClr val="accent6"/>
          </a:fgClr>
          <a:bgClr>
            <a:schemeClr val="tx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380" y="4065812"/>
            <a:ext cx="11363520" cy="48985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65815" y="1787979"/>
            <a:ext cx="4057650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LOGO</a:t>
            </a:r>
            <a:r>
              <a:rPr lang="en-US" dirty="0"/>
              <a:t> </a:t>
            </a:r>
            <a:r>
              <a:rPr lang="hu-HU" dirty="0"/>
              <a:t>(</a:t>
            </a:r>
            <a:r>
              <a:rPr lang="hu-HU" dirty="0" err="1"/>
              <a:t>Logo</a:t>
            </a:r>
            <a:r>
              <a:rPr lang="hu-HU" dirty="0"/>
              <a:t> </a:t>
            </a:r>
            <a:r>
              <a:rPr lang="hu-HU" dirty="0" err="1"/>
              <a:t>size</a:t>
            </a:r>
            <a:r>
              <a:rPr lang="hu-HU" dirty="0"/>
              <a:t>: 1000X500px and </a:t>
            </a:r>
            <a:r>
              <a:rPr lang="en-US" dirty="0"/>
              <a:t>preferably be transparent background PNG</a:t>
            </a:r>
            <a:r>
              <a:rPr lang="hu-HU" dirty="0"/>
              <a:t>)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0889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3410444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1217" y="714376"/>
            <a:ext cx="8104608" cy="47815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428795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 + Subtitle // Light">
    <p:bg>
      <p:bgPr>
        <a:pattFill prst="pct40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380" y="4065812"/>
            <a:ext cx="11363520" cy="48985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65815" y="1787979"/>
            <a:ext cx="4057650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/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LOGO</a:t>
            </a:r>
            <a:r>
              <a:rPr lang="en-US" dirty="0"/>
              <a:t> </a:t>
            </a:r>
            <a:r>
              <a:rPr lang="hu-HU" dirty="0"/>
              <a:t>(</a:t>
            </a:r>
            <a:r>
              <a:rPr lang="hu-HU" dirty="0" err="1"/>
              <a:t>Logo</a:t>
            </a:r>
            <a:r>
              <a:rPr lang="hu-HU" dirty="0"/>
              <a:t> </a:t>
            </a:r>
            <a:r>
              <a:rPr lang="hu-HU" dirty="0" err="1"/>
              <a:t>size</a:t>
            </a:r>
            <a:r>
              <a:rPr lang="hu-HU" dirty="0"/>
              <a:t>: 1000X500px and </a:t>
            </a:r>
            <a:r>
              <a:rPr lang="en-US" dirty="0"/>
              <a:t>preferably be transparent background PNG</a:t>
            </a:r>
            <a:r>
              <a:rPr lang="hu-H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30614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 - Blue bg">
    <p:bg>
      <p:bgPr>
        <a:pattFill prst="pct40">
          <a:fgClr>
            <a:schemeClr val="accent6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216" y="578498"/>
            <a:ext cx="11140751" cy="419861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1216" y="4792436"/>
            <a:ext cx="9476208" cy="106036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11541967" y="241268"/>
            <a:ext cx="463418" cy="46902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986251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 - Red bg">
    <p:bg>
      <p:bgPr>
        <a:pattFill prst="pct40">
          <a:fgClr>
            <a:srgbClr val="EF5339"/>
          </a:fgClr>
          <a:bgClr>
            <a:schemeClr val="accent4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01216" y="578498"/>
            <a:ext cx="11140751" cy="419861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01216" y="4792436"/>
            <a:ext cx="9476208" cy="106036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11541967" y="241268"/>
            <a:ext cx="463418" cy="46902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344652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 - Whit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01216" y="578498"/>
            <a:ext cx="11140751" cy="419861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01216" y="4792436"/>
            <a:ext cx="9476208" cy="106036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11541967" y="241268"/>
            <a:ext cx="463418" cy="46902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062179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List -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6572" y="2155371"/>
            <a:ext cx="11206064" cy="1007697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b="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382558" y="3265709"/>
            <a:ext cx="11150078" cy="2192529"/>
          </a:xfrm>
        </p:spPr>
        <p:txBody>
          <a:bodyPr anchor="t">
            <a:normAutofit/>
          </a:bodyPr>
          <a:lstStyle>
            <a:lvl1pPr marL="342900" indent="-342900">
              <a:lnSpc>
                <a:spcPct val="100000"/>
              </a:lnSpc>
              <a:buFontTx/>
              <a:buBlip>
                <a:blip r:embed="rId2"/>
              </a:buBlip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207944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List - Blue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72" y="2155371"/>
            <a:ext cx="11206064" cy="1007697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558" y="3265709"/>
            <a:ext cx="11150078" cy="2192529"/>
          </a:xfrm>
        </p:spPr>
        <p:txBody>
          <a:bodyPr anchor="t">
            <a:normAutofit/>
          </a:bodyPr>
          <a:lstStyle>
            <a:lvl1pPr marL="342900" indent="-342900">
              <a:lnSpc>
                <a:spcPct val="100000"/>
              </a:lnSpc>
              <a:buFontTx/>
              <a:buBlip>
                <a:blip r:embed="rId2"/>
              </a:buBlip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726568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1216" y="499533"/>
            <a:ext cx="11430000" cy="788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1216" y="1390262"/>
            <a:ext cx="11430000" cy="43876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94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82" r:id="rId2"/>
    <p:sldLayoutId id="2147483896" r:id="rId3"/>
    <p:sldLayoutId id="2147483897" r:id="rId4"/>
    <p:sldLayoutId id="2147483865" r:id="rId5"/>
    <p:sldLayoutId id="2147483893" r:id="rId6"/>
    <p:sldLayoutId id="2147483894" r:id="rId7"/>
    <p:sldLayoutId id="2147483867" r:id="rId8"/>
    <p:sldLayoutId id="2147483890" r:id="rId9"/>
    <p:sldLayoutId id="2147483866" r:id="rId10"/>
    <p:sldLayoutId id="2147483880" r:id="rId11"/>
    <p:sldLayoutId id="2147483885" r:id="rId12"/>
    <p:sldLayoutId id="2147483881" r:id="rId13"/>
    <p:sldLayoutId id="2147483876" r:id="rId14"/>
    <p:sldLayoutId id="2147483883" r:id="rId15"/>
    <p:sldLayoutId id="2147483884" r:id="rId16"/>
    <p:sldLayoutId id="2147483877" r:id="rId17"/>
    <p:sldLayoutId id="2147483868" r:id="rId18"/>
    <p:sldLayoutId id="2147483891" r:id="rId19"/>
    <p:sldLayoutId id="2147483869" r:id="rId20"/>
    <p:sldLayoutId id="2147483870" r:id="rId21"/>
    <p:sldLayoutId id="2147483871" r:id="rId22"/>
    <p:sldLayoutId id="2147483872" r:id="rId23"/>
    <p:sldLayoutId id="2147483889" r:id="rId24"/>
    <p:sldLayoutId id="2147483878" r:id="rId25"/>
    <p:sldLayoutId id="2147483886" r:id="rId26"/>
    <p:sldLayoutId id="2147483888" r:id="rId27"/>
    <p:sldLayoutId id="2147483873" r:id="rId28"/>
    <p:sldLayoutId id="2147483887" r:id="rId29"/>
    <p:sldLayoutId id="2147483874" r:id="rId30"/>
    <p:sldLayoutId id="2147483875" r:id="rId31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b="0" kern="1200" spc="-120" baseline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accent1"/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rmi.com/online/insurance-glossary/terms/r/risk.aspx" TargetMode="Externa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7.png"/><Relationship Id="rId3" Type="http://schemas.openxmlformats.org/officeDocument/2006/relationships/slide" Target="slide5.xml"/><Relationship Id="rId7" Type="http://schemas.openxmlformats.org/officeDocument/2006/relationships/image" Target="../media/image15.png"/><Relationship Id="rId12" Type="http://schemas.openxmlformats.org/officeDocument/2006/relationships/slide" Target="slide30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slide" Target="slide17.xml"/><Relationship Id="rId11" Type="http://schemas.openxmlformats.org/officeDocument/2006/relationships/image" Target="../media/image17.png"/><Relationship Id="rId5" Type="http://schemas.openxmlformats.org/officeDocument/2006/relationships/image" Target="../media/image15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slide" Target="slide2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gicXZcffKos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sz="9600" dirty="0"/>
              <a:t>แนวคิดเรื่อง</a:t>
            </a:r>
            <a:br>
              <a:rPr lang="th-TH" sz="9600" dirty="0"/>
            </a:br>
            <a:r>
              <a:rPr lang="th-TH" sz="9600" dirty="0"/>
              <a:t>การจัดการความเสี่ยง</a:t>
            </a:r>
            <a:br>
              <a:rPr lang="th-TH" sz="9600" dirty="0"/>
            </a:br>
            <a:r>
              <a:rPr lang="th-TH" sz="9600" dirty="0"/>
              <a:t>สมัยใหม่</a:t>
            </a:r>
            <a:endParaRPr lang="en-US" sz="9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1216" y="4792436"/>
            <a:ext cx="9476208" cy="1444591"/>
          </a:xfrm>
        </p:spPr>
        <p:txBody>
          <a:bodyPr>
            <a:normAutofit fontScale="62500" lnSpcReduction="20000"/>
          </a:bodyPr>
          <a:lstStyle/>
          <a:p>
            <a:r>
              <a:rPr lang="th-TH" sz="5400" dirty="0"/>
              <a:t>อิสริยะ สัตกุลพิบูลย์</a:t>
            </a:r>
            <a:r>
              <a:rPr lang="en-US" sz="5400" dirty="0"/>
              <a:t> </a:t>
            </a:r>
            <a:r>
              <a:rPr lang="th-TH" sz="5400" dirty="0"/>
              <a:t>(อาจารย์ยาส)</a:t>
            </a:r>
          </a:p>
          <a:p>
            <a:r>
              <a:rPr lang="en-US" sz="5400" dirty="0"/>
              <a:t>riskx.teachable.com</a:t>
            </a:r>
          </a:p>
          <a:p>
            <a:r>
              <a:rPr lang="en-US" sz="5400" dirty="0"/>
              <a:t>Facebook: </a:t>
            </a:r>
            <a:r>
              <a:rPr lang="sv-SE" sz="5400" dirty="0"/>
              <a:t>CU Intro Risk Fall 2017</a:t>
            </a:r>
            <a:endParaRPr lang="en-US" sz="5400" dirty="0"/>
          </a:p>
          <a:p>
            <a:endParaRPr lang="en-US" sz="5400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8"/>
          </p:nvPr>
        </p:nvSpPr>
        <p:spPr/>
      </p:sp>
    </p:spTree>
    <p:extLst>
      <p:ext uri="{BB962C8B-B14F-4D97-AF65-F5344CB8AC3E}">
        <p14:creationId xmlns:p14="http://schemas.microsoft.com/office/powerpoint/2010/main" val="2415117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/>
              <a:t>นิสิตเห็นด้วยหรือไม่?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9"/>
          </p:nvPr>
        </p:nvSpPr>
        <p:spPr/>
      </p:sp>
      <p:sp>
        <p:nvSpPr>
          <p:cNvPr id="4" name="TextBox 3"/>
          <p:cNvSpPr txBox="1"/>
          <p:nvPr/>
        </p:nvSpPr>
        <p:spPr>
          <a:xfrm>
            <a:off x="401215" y="1687132"/>
            <a:ext cx="117907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dirty="0">
                <a:solidFill>
                  <a:schemeClr val="tx2"/>
                </a:solidFill>
              </a:rPr>
              <a:t>เราต้องกำจัดความเสี่ยงทุกประเภทให้หมดไป ไม่ว่าจะมีค่าใช้จ่ายมากแค่ไหนก็ตาม</a:t>
            </a:r>
            <a:endParaRPr lang="en-US" sz="4000" dirty="0">
              <a:solidFill>
                <a:schemeClr val="tx2"/>
              </a:solidFill>
            </a:endParaRPr>
          </a:p>
          <a:p>
            <a:pPr marL="1200150" lvl="1" indent="-742950">
              <a:buFont typeface="+mj-lt"/>
              <a:buAutoNum type="alphaUcPeriod"/>
            </a:pPr>
            <a:r>
              <a:rPr lang="th-TH" sz="4000" dirty="0">
                <a:solidFill>
                  <a:schemeClr val="tx2"/>
                </a:solidFill>
              </a:rPr>
              <a:t>เห็นด้วย</a:t>
            </a:r>
          </a:p>
          <a:p>
            <a:pPr marL="1200150" lvl="1" indent="-742950">
              <a:buFont typeface="+mj-lt"/>
              <a:buAutoNum type="alphaUcPeriod"/>
            </a:pPr>
            <a:r>
              <a:rPr lang="th-TH" sz="4000" dirty="0">
                <a:solidFill>
                  <a:schemeClr val="tx2"/>
                </a:solidFill>
              </a:rPr>
              <a:t>ไม่เห็นด้วย</a:t>
            </a:r>
          </a:p>
        </p:txBody>
      </p:sp>
      <p:sp>
        <p:nvSpPr>
          <p:cNvPr id="18" name="counter"/>
          <p:cNvSpPr txBox="1"/>
          <p:nvPr/>
        </p:nvSpPr>
        <p:spPr>
          <a:xfrm>
            <a:off x="11366500" y="6096000"/>
            <a:ext cx="482600" cy="444500"/>
          </a:xfrm>
          <a:prstGeom prst="rect">
            <a:avLst/>
          </a:prstGeom>
          <a:solidFill>
            <a:srgbClr val="D2691E"/>
          </a:solidFill>
        </p:spPr>
        <p:txBody>
          <a:bodyPr vert="horz" rtlCol="0" anchor="ctr" anchorCtr="1">
            <a:noAutofit/>
          </a:bodyPr>
          <a:lstStyle/>
          <a:p>
            <a:r>
              <a:rPr lang="en-US">
                <a:solidFill>
                  <a:srgbClr val="FFFFFF"/>
                </a:solidFill>
                <a:latin typeface="Segoe UI" panose="020B0502040204020203" pitchFamily="34" charset="0"/>
              </a:rPr>
              <a:t>0</a:t>
            </a:r>
          </a:p>
        </p:txBody>
      </p:sp>
      <p:sp>
        <p:nvSpPr>
          <p:cNvPr id="19" name="participoll"/>
          <p:cNvSpPr txBox="1"/>
          <p:nvPr/>
        </p:nvSpPr>
        <p:spPr>
          <a:xfrm>
            <a:off x="11366500" y="6096000"/>
            <a:ext cx="482600" cy="44450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vert="horz" rtlCol="0">
            <a:noAutofit/>
          </a:bodyPr>
          <a:lstStyle/>
          <a:p>
            <a:endParaRPr lang="en-US"/>
          </a:p>
        </p:txBody>
      </p:sp>
      <p:sp>
        <p:nvSpPr>
          <p:cNvPr id="20" name="pp_status"/>
          <p:cNvSpPr txBox="1"/>
          <p:nvPr/>
        </p:nvSpPr>
        <p:spPr>
          <a:xfrm>
            <a:off x="8763000" y="6540500"/>
            <a:ext cx="3175000" cy="190500"/>
          </a:xfrm>
          <a:prstGeom prst="rect">
            <a:avLst/>
          </a:prstGeom>
          <a:noFill/>
        </p:spPr>
        <p:txBody>
          <a:bodyPr vert="horz" rtlCol="0" anchor="ctr">
            <a:noAutofit/>
          </a:bodyPr>
          <a:lstStyle/>
          <a:p>
            <a:pPr algn="r"/>
            <a:endParaRPr lang="en-US" sz="900">
              <a:solidFill>
                <a:srgbClr val="FF0000"/>
              </a:solidFill>
              <a:latin typeface="Segoe UI" panose="020B0502040204020203" pitchFamily="34" charset="0"/>
            </a:endParaRPr>
          </a:p>
        </p:txBody>
      </p:sp>
      <p:sp>
        <p:nvSpPr>
          <p:cNvPr id="21" name="answerA"/>
          <p:cNvSpPr txBox="1"/>
          <p:nvPr/>
        </p:nvSpPr>
        <p:spPr>
          <a:xfrm>
            <a:off x="10350500" y="6096000"/>
            <a:ext cx="482600" cy="38100"/>
          </a:xfrm>
          <a:prstGeom prst="rect">
            <a:avLst/>
          </a:prstGeom>
          <a:solidFill>
            <a:srgbClr val="1673D2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22" name="letterA"/>
          <p:cNvSpPr txBox="1"/>
          <p:nvPr/>
        </p:nvSpPr>
        <p:spPr>
          <a:xfrm>
            <a:off x="10350500" y="6159500"/>
            <a:ext cx="482600" cy="381000"/>
          </a:xfrm>
          <a:prstGeom prst="rect">
            <a:avLst/>
          </a:prstGeom>
          <a:solidFill>
            <a:srgbClr val="1673D2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Segoe UI" panose="020B0502040204020203" pitchFamily="34" charset="0"/>
              </a:rPr>
              <a:t>A</a:t>
            </a:r>
          </a:p>
        </p:txBody>
      </p:sp>
      <p:sp>
        <p:nvSpPr>
          <p:cNvPr id="23" name="answerB"/>
          <p:cNvSpPr txBox="1"/>
          <p:nvPr/>
        </p:nvSpPr>
        <p:spPr>
          <a:xfrm>
            <a:off x="10858500" y="6096000"/>
            <a:ext cx="482600" cy="38100"/>
          </a:xfrm>
          <a:prstGeom prst="rect">
            <a:avLst/>
          </a:prstGeom>
          <a:solidFill>
            <a:srgbClr val="008A00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24" name="letterB"/>
          <p:cNvSpPr txBox="1"/>
          <p:nvPr/>
        </p:nvSpPr>
        <p:spPr>
          <a:xfrm>
            <a:off x="10858500" y="6159500"/>
            <a:ext cx="482600" cy="381000"/>
          </a:xfrm>
          <a:prstGeom prst="rect">
            <a:avLst/>
          </a:prstGeom>
          <a:solidFill>
            <a:srgbClr val="008A00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Segoe UI" panose="020B0502040204020203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29508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75394" y="1679149"/>
            <a:ext cx="2945845" cy="6776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113406" y="2409516"/>
            <a:ext cx="1466922" cy="6776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685405" y="3087202"/>
            <a:ext cx="3463147" cy="6776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/>
              <a:t>ปรับวิธีคิดซะใหม่</a:t>
            </a:r>
            <a:r>
              <a:rPr lang="en-US" dirty="0"/>
              <a:t>!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9"/>
          </p:nvPr>
        </p:nvSpPr>
        <p:spPr/>
      </p:sp>
      <p:sp>
        <p:nvSpPr>
          <p:cNvPr id="4" name="TextBox 3"/>
          <p:cNvSpPr txBox="1"/>
          <p:nvPr/>
        </p:nvSpPr>
        <p:spPr>
          <a:xfrm>
            <a:off x="401216" y="1679148"/>
            <a:ext cx="117907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th-TH" sz="4400" dirty="0">
                <a:solidFill>
                  <a:schemeClr val="tx2"/>
                </a:solidFill>
              </a:rPr>
              <a:t>ใช่ว่าทุกความเสี่ยงจะเป็นอันตราย</a:t>
            </a:r>
          </a:p>
          <a:p>
            <a:pPr marL="742950" indent="-742950">
              <a:buFont typeface="+mj-lt"/>
              <a:buAutoNum type="arabicPeriod"/>
            </a:pPr>
            <a:r>
              <a:rPr lang="th-TH" sz="4400" dirty="0">
                <a:solidFill>
                  <a:schemeClr val="tx2"/>
                </a:solidFill>
              </a:rPr>
              <a:t>เราจึงไม่จำเป็นต้องกำจัดความเสี่ยงทุกประเภทให้หมดไป</a:t>
            </a:r>
          </a:p>
          <a:p>
            <a:pPr marL="742950" indent="-742950">
              <a:buFont typeface="+mj-lt"/>
              <a:buAutoNum type="arabicPeriod"/>
            </a:pPr>
            <a:r>
              <a:rPr lang="th-TH" sz="4400" dirty="0">
                <a:solidFill>
                  <a:schemeClr val="tx2"/>
                </a:solidFill>
              </a:rPr>
              <a:t>โดยการจัดการความเสี่ยงนั้นจะต้องมีค่าใช้จ่ายที่เหมาะสม</a:t>
            </a:r>
            <a:endParaRPr lang="en-US" sz="4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63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/>
              <a:t>ความหมายเดิม ๆ ของความเสี่ยง...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9"/>
          </p:nvPr>
        </p:nvSpPr>
        <p:spPr/>
      </p:sp>
      <p:sp>
        <p:nvSpPr>
          <p:cNvPr id="4" name="TextBox 3"/>
          <p:cNvSpPr txBox="1"/>
          <p:nvPr/>
        </p:nvSpPr>
        <p:spPr>
          <a:xfrm>
            <a:off x="401215" y="1687132"/>
            <a:ext cx="1179078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2"/>
                </a:solidFill>
              </a:rPr>
              <a:t>From Merriam-Webster Dictionary…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2"/>
                </a:solidFill>
              </a:rPr>
              <a:t>(n.) A situation involving exposure to danger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2"/>
                </a:solidFill>
              </a:rPr>
              <a:t>(v.) Expose (someone or something valued) to danger, harm, or loss.</a:t>
            </a:r>
            <a:endParaRPr lang="en-US" sz="4400" dirty="0">
              <a:solidFill>
                <a:srgbClr val="EF4C31"/>
              </a:solidFill>
            </a:endParaRPr>
          </a:p>
        </p:txBody>
      </p:sp>
      <p:sp>
        <p:nvSpPr>
          <p:cNvPr id="5" name="Multiplication Sign 4"/>
          <p:cNvSpPr/>
          <p:nvPr/>
        </p:nvSpPr>
        <p:spPr>
          <a:xfrm>
            <a:off x="1023257" y="-1654001"/>
            <a:ext cx="10185918" cy="10185918"/>
          </a:xfrm>
          <a:prstGeom prst="mathMultiply">
            <a:avLst>
              <a:gd name="adj1" fmla="val 7765"/>
            </a:avLst>
          </a:prstGeom>
          <a:gradFill flip="none" rotWithShape="1">
            <a:gsLst>
              <a:gs pos="0">
                <a:srgbClr val="00B050"/>
              </a:gs>
              <a:gs pos="100000">
                <a:srgbClr val="7030A0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18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26922" y="3226191"/>
            <a:ext cx="2173112" cy="5696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11929" y="3226190"/>
            <a:ext cx="3617693" cy="5696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65936" y="3915342"/>
            <a:ext cx="1406819" cy="5696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216" y="895318"/>
            <a:ext cx="11430000" cy="788091"/>
          </a:xfrm>
        </p:spPr>
        <p:txBody>
          <a:bodyPr>
            <a:normAutofit fontScale="90000"/>
          </a:bodyPr>
          <a:lstStyle/>
          <a:p>
            <a:r>
              <a:rPr lang="th-TH" dirty="0"/>
              <a:t>จริง ๆ แล้ว “ความเสี่ยง” ตามความหมายของ</a:t>
            </a:r>
            <a:br>
              <a:rPr lang="th-TH" dirty="0"/>
            </a:br>
            <a:r>
              <a:rPr lang="th-TH" dirty="0"/>
              <a:t>การจัดการความเสี่ยงสมัยใหม่คืออะไรกันแน่?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1215" y="2082917"/>
            <a:ext cx="1179078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Arial" panose="020B0604020202020204" pitchFamily="34" charset="0"/>
              <a:buChar char="•"/>
            </a:pPr>
            <a:r>
              <a:rPr lang="th-TH" sz="3600" dirty="0">
                <a:solidFill>
                  <a:schemeClr val="tx2"/>
                </a:solidFill>
              </a:rPr>
              <a:t>ความเสี่ยงไม่ได้เป็นต้นทุน </a:t>
            </a:r>
            <a:r>
              <a:rPr lang="en-US" sz="3600" dirty="0">
                <a:solidFill>
                  <a:schemeClr val="tx2"/>
                </a:solidFill>
              </a:rPr>
              <a:t>(Cost)</a:t>
            </a:r>
            <a:r>
              <a:rPr lang="th-TH" sz="3600" dirty="0">
                <a:solidFill>
                  <a:schemeClr val="tx2"/>
                </a:solidFill>
              </a:rPr>
              <a:t> เสมอไป</a:t>
            </a:r>
            <a:endParaRPr lang="en-US" sz="3600" dirty="0">
              <a:solidFill>
                <a:schemeClr val="tx2"/>
              </a:solidFill>
            </a:endParaRPr>
          </a:p>
          <a:p>
            <a:pPr marL="742950" indent="-74295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tx2"/>
              </a:solidFill>
            </a:endParaRP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2"/>
                </a:solidFill>
              </a:rPr>
              <a:t>Risk is an uncertainty arising from the possible occurrence of given events. </a:t>
            </a:r>
            <a:endParaRPr lang="th-TH" sz="3600" dirty="0">
              <a:solidFill>
                <a:schemeClr val="tx2"/>
              </a:solidFill>
            </a:endParaRPr>
          </a:p>
          <a:p>
            <a:pPr marL="1200150" lvl="1" indent="-742950">
              <a:buFont typeface="Arial" panose="020B0604020202020204" pitchFamily="34" charset="0"/>
              <a:buChar char="•"/>
            </a:pPr>
            <a:endParaRPr lang="th-TH" dirty="0">
              <a:solidFill>
                <a:schemeClr val="tx2"/>
              </a:solidFill>
            </a:endParaRPr>
          </a:p>
          <a:p>
            <a:pPr marL="1200150" lvl="1" indent="-7429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Source: </a:t>
            </a:r>
            <a:r>
              <a:rPr lang="en-US" dirty="0">
                <a:solidFill>
                  <a:schemeClr val="tx2"/>
                </a:solidFill>
                <a:hlinkClick r:id="rId2"/>
              </a:rPr>
              <a:t>https://www.irmi.com/online/insurance-glossary/terms/r/risk.aspx</a:t>
            </a:r>
            <a:endParaRPr lang="th-TH" dirty="0">
              <a:solidFill>
                <a:schemeClr val="tx2"/>
              </a:solidFill>
            </a:endParaRPr>
          </a:p>
          <a:p>
            <a:pPr marL="1200150" lvl="1" indent="-742950">
              <a:buFont typeface="Arial" panose="020B0604020202020204" pitchFamily="34" charset="0"/>
              <a:buChar char="•"/>
            </a:pPr>
            <a:endParaRPr lang="th-TH" dirty="0">
              <a:solidFill>
                <a:schemeClr val="tx2"/>
              </a:solidFill>
            </a:endParaRP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th-TH" sz="3600" dirty="0">
                <a:solidFill>
                  <a:schemeClr val="tx2"/>
                </a:solidFill>
              </a:rPr>
              <a:t>ความเสี่ยงคือความไม่แน่นอนที่เกิดจากเหตุการณ์ (หลาย ๆ เหตุการณ์) ที่อาจเกิดขึ้น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26922" y="5629522"/>
            <a:ext cx="2042120" cy="1467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207533" y="5629522"/>
            <a:ext cx="1287216" cy="1467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350378" y="5629522"/>
            <a:ext cx="1712658" cy="1467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8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6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72" y="815968"/>
            <a:ext cx="11206064" cy="1007697"/>
          </a:xfrm>
        </p:spPr>
        <p:txBody>
          <a:bodyPr>
            <a:normAutofit fontScale="90000"/>
          </a:bodyPr>
          <a:lstStyle/>
          <a:p>
            <a:r>
              <a:rPr lang="th-TH" dirty="0"/>
              <a:t>ขอสามคำ</a:t>
            </a:r>
            <a:r>
              <a:rPr lang="en-US" dirty="0"/>
              <a:t>… </a:t>
            </a:r>
            <a:r>
              <a:rPr lang="th-TH" dirty="0"/>
              <a:t>ภัย สภาวะส่งเสริมภัย ความสูญเสีย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82558" y="1926306"/>
            <a:ext cx="11150078" cy="4036612"/>
          </a:xfrm>
        </p:spPr>
        <p:txBody>
          <a:bodyPr>
            <a:noAutofit/>
          </a:bodyPr>
          <a:lstStyle/>
          <a:p>
            <a:r>
              <a:rPr lang="th-TH" sz="3600" dirty="0"/>
              <a:t>ภัย</a:t>
            </a:r>
            <a:r>
              <a:rPr lang="en-US" sz="3600" dirty="0"/>
              <a:t> (Peril) – </a:t>
            </a:r>
            <a:r>
              <a:rPr lang="th-TH" sz="3600" dirty="0">
                <a:highlight>
                  <a:srgbClr val="FFFF00"/>
                </a:highlight>
              </a:rPr>
              <a:t>สาเหตุ</a:t>
            </a:r>
            <a:r>
              <a:rPr lang="th-TH" sz="3600" dirty="0"/>
              <a:t>โดยตรงที่ทำให้เกิดความสูญเสียหรือความเสี่ยงภัย</a:t>
            </a:r>
            <a:r>
              <a:rPr lang="en-US" sz="3600" dirty="0"/>
              <a:t> </a:t>
            </a:r>
            <a:r>
              <a:rPr lang="th-TH" sz="3600" dirty="0"/>
              <a:t>ได้แก่ ภัยธรรมชาติ ภัยจากมนุษย์ ภัยจากเศรษฐกิจ</a:t>
            </a:r>
          </a:p>
          <a:p>
            <a:r>
              <a:rPr lang="th-TH" sz="3600" dirty="0"/>
              <a:t>สภาวะส่งเสริมภัย</a:t>
            </a:r>
            <a:r>
              <a:rPr lang="en-US" sz="3600" dirty="0"/>
              <a:t> (Hazard)</a:t>
            </a:r>
            <a:r>
              <a:rPr lang="th-TH" sz="3600" dirty="0"/>
              <a:t> </a:t>
            </a:r>
            <a:r>
              <a:rPr lang="en-US" sz="3600" dirty="0"/>
              <a:t>– </a:t>
            </a:r>
            <a:r>
              <a:rPr lang="th-TH" sz="3600" dirty="0"/>
              <a:t>สภาวะของการ</a:t>
            </a:r>
            <a:r>
              <a:rPr lang="th-TH" sz="3600" dirty="0">
                <a:highlight>
                  <a:srgbClr val="FFFF00"/>
                </a:highlight>
              </a:rPr>
              <a:t>เพิ่มเงื่อนไข</a:t>
            </a:r>
            <a:r>
              <a:rPr lang="th-TH" sz="3600" dirty="0"/>
              <a:t>ที่ทำให้เสี่ยงภัยมากขึ้น ได้แก่ สภาวะทางกายภาพ ความประมาท ความบกพร่องทางศีลธรรม</a:t>
            </a:r>
          </a:p>
          <a:p>
            <a:r>
              <a:rPr lang="th-TH" sz="3600" dirty="0"/>
              <a:t>ความสูญเสีย</a:t>
            </a:r>
            <a:r>
              <a:rPr lang="en-US" sz="3600" dirty="0"/>
              <a:t> (Loss)</a:t>
            </a:r>
            <a:r>
              <a:rPr lang="th-TH" sz="3600" dirty="0"/>
              <a:t> </a:t>
            </a:r>
            <a:r>
              <a:rPr lang="en-US" sz="3600" dirty="0"/>
              <a:t>– </a:t>
            </a:r>
            <a:r>
              <a:rPr lang="th-TH" sz="3600" dirty="0">
                <a:highlight>
                  <a:srgbClr val="FFFF00"/>
                </a:highlight>
              </a:rPr>
              <a:t>การหมดไปของมูลค่า</a:t>
            </a:r>
            <a:r>
              <a:rPr lang="th-TH" sz="3600" dirty="0"/>
              <a:t>ของทรัพย์สิน หรือร่างกาย ฯลฯ อันเกิดจากภัย </a:t>
            </a:r>
          </a:p>
        </p:txBody>
      </p:sp>
    </p:spTree>
    <p:extLst>
      <p:ext uri="{BB962C8B-B14F-4D97-AF65-F5344CB8AC3E}">
        <p14:creationId xmlns:p14="http://schemas.microsoft.com/office/powerpoint/2010/main" val="406570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72" y="815968"/>
            <a:ext cx="11206064" cy="1007697"/>
          </a:xfrm>
        </p:spPr>
        <p:txBody>
          <a:bodyPr>
            <a:normAutofit fontScale="90000"/>
          </a:bodyPr>
          <a:lstStyle/>
          <a:p>
            <a:r>
              <a:rPr lang="th-TH" dirty="0"/>
              <a:t>ตัวอย่าง... ภัย สภาวะส่งเสริมภัย ความสูญเสีย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82558" y="1926306"/>
            <a:ext cx="11150078" cy="2192529"/>
          </a:xfrm>
        </p:spPr>
        <p:txBody>
          <a:bodyPr>
            <a:normAutofit lnSpcReduction="10000"/>
          </a:bodyPr>
          <a:lstStyle/>
          <a:p>
            <a:r>
              <a:rPr lang="th-TH" sz="3600" b="1" dirty="0"/>
              <a:t>การเล่นประทัด (ในบ้านไม้) มีความเสี่ยง</a:t>
            </a:r>
          </a:p>
          <a:p>
            <a:r>
              <a:rPr lang="th-TH" dirty="0"/>
              <a:t>ภัยคือ... การจุดประทัด</a:t>
            </a:r>
          </a:p>
          <a:p>
            <a:r>
              <a:rPr lang="th-TH" dirty="0"/>
              <a:t>สภาวะเสริมภัยคือ... จุดใกล้กับมือ บ้านไม้ </a:t>
            </a:r>
          </a:p>
          <a:p>
            <a:r>
              <a:rPr lang="th-TH" dirty="0"/>
              <a:t>ความสูญเสียคือ... มือขาด บ้านไฟไหม้</a:t>
            </a:r>
          </a:p>
        </p:txBody>
      </p:sp>
      <p:pic>
        <p:nvPicPr>
          <p:cNvPr id="7" name="Picture 6" descr="EPIC FIREWORKS - Sir Serene contense of this &lt;strong&gt;firework&lt;/strong&gt; sele ..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072" y="2173142"/>
            <a:ext cx="2077113" cy="1700636"/>
          </a:xfrm>
          <a:prstGeom prst="rect">
            <a:avLst/>
          </a:prstGeom>
        </p:spPr>
      </p:pic>
      <p:pic>
        <p:nvPicPr>
          <p:cNvPr id="9" name="Picture 8" descr="File:Rabka &lt;strong&gt;wooden house&lt;/strong&gt; 2.jpg - Wikipedia, the free ..."/>
          <p:cNvPicPr>
            <a:picLocks noChangeAspect="1"/>
          </p:cNvPicPr>
          <p:nvPr/>
        </p:nvPicPr>
        <p:blipFill rotWithShape="1">
          <a:blip r:embed="rId3"/>
          <a:srcRect l="9439" r="19615"/>
          <a:stretch/>
        </p:blipFill>
        <p:spPr>
          <a:xfrm>
            <a:off x="9191883" y="2173142"/>
            <a:ext cx="2147194" cy="17024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9270" y="4660657"/>
            <a:ext cx="1208715" cy="17024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3439" y="4660657"/>
            <a:ext cx="2840347" cy="1702416"/>
          </a:xfrm>
          <a:prstGeom prst="rect">
            <a:avLst/>
          </a:prstGeom>
        </p:spPr>
      </p:pic>
      <p:sp>
        <p:nvSpPr>
          <p:cNvPr id="10" name="Multiplication Sign 9"/>
          <p:cNvSpPr/>
          <p:nvPr/>
        </p:nvSpPr>
        <p:spPr>
          <a:xfrm>
            <a:off x="8493439" y="2626785"/>
            <a:ext cx="698444" cy="791570"/>
          </a:xfrm>
          <a:prstGeom prst="mathMultiply">
            <a:avLst>
              <a:gd name="adj1" fmla="val 11853"/>
            </a:avLst>
          </a:prstGeom>
          <a:gradFill flip="none" rotWithShape="1">
            <a:gsLst>
              <a:gs pos="0">
                <a:srgbClr val="EE2E62"/>
              </a:gs>
              <a:gs pos="6000">
                <a:srgbClr val="EE2E62"/>
              </a:gs>
              <a:gs pos="100000">
                <a:srgbClr val="00B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/>
          <p:cNvSpPr/>
          <p:nvPr/>
        </p:nvSpPr>
        <p:spPr>
          <a:xfrm>
            <a:off x="8599777" y="3960177"/>
            <a:ext cx="485765" cy="5537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71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326572" y="299275"/>
            <a:ext cx="11206064" cy="1007697"/>
          </a:xfrm>
        </p:spPr>
        <p:txBody>
          <a:bodyPr>
            <a:normAutofit/>
          </a:bodyPr>
          <a:lstStyle/>
          <a:p>
            <a:r>
              <a:rPr lang="th-TH" sz="6000" dirty="0"/>
              <a:t>เหตุการณ์เหล่านี้มีความเสี่ยงหรือไม่?</a:t>
            </a:r>
            <a:endParaRPr lang="en-US" sz="6000" dirty="0"/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059838"/>
              </p:ext>
            </p:extLst>
          </p:nvPr>
        </p:nvGraphicFramePr>
        <p:xfrm>
          <a:off x="489801" y="1429350"/>
          <a:ext cx="11042835" cy="5053336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7598084">
                  <a:extLst>
                    <a:ext uri="{9D8B030D-6E8A-4147-A177-3AD203B41FA5}">
                      <a16:colId xmlns:a16="http://schemas.microsoft.com/office/drawing/2014/main" val="1081892728"/>
                    </a:ext>
                  </a:extLst>
                </a:gridCol>
                <a:gridCol w="1713543">
                  <a:extLst>
                    <a:ext uri="{9D8B030D-6E8A-4147-A177-3AD203B41FA5}">
                      <a16:colId xmlns:a16="http://schemas.microsoft.com/office/drawing/2014/main" val="2908046801"/>
                    </a:ext>
                  </a:extLst>
                </a:gridCol>
                <a:gridCol w="1731208">
                  <a:extLst>
                    <a:ext uri="{9D8B030D-6E8A-4147-A177-3AD203B41FA5}">
                      <a16:colId xmlns:a16="http://schemas.microsoft.com/office/drawing/2014/main" val="1899683777"/>
                    </a:ext>
                  </a:extLst>
                </a:gridCol>
              </a:tblGrid>
              <a:tr h="631667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bg1"/>
                          </a:solidFill>
                          <a:cs typeface="+mj-cs"/>
                        </a:rPr>
                        <a:t>ความเสี่ยง</a:t>
                      </a:r>
                      <a:endParaRPr lang="en-US" sz="2400" dirty="0">
                        <a:solidFill>
                          <a:schemeClr val="bg1"/>
                        </a:solidFill>
                        <a:cs typeface="+mj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cs typeface="+mj-cs"/>
                        </a:rPr>
                        <a:t>มีความเสี่ยง</a:t>
                      </a:r>
                      <a:endParaRPr lang="en-US" sz="2400" dirty="0">
                        <a:solidFill>
                          <a:schemeClr val="bg1"/>
                        </a:solidFill>
                        <a:cs typeface="+mj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bg1"/>
                          </a:solidFill>
                          <a:cs typeface="+mj-cs"/>
                        </a:rPr>
                        <a:t>ไม่มีความเสี่ยง</a:t>
                      </a:r>
                      <a:endParaRPr lang="en-US" sz="2400" dirty="0">
                        <a:solidFill>
                          <a:schemeClr val="bg1"/>
                        </a:solidFill>
                        <a:cs typeface="+mj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3710758"/>
                  </a:ext>
                </a:extLst>
              </a:tr>
              <a:tr h="631667">
                <a:tc>
                  <a:txBody>
                    <a:bodyPr/>
                    <a:lstStyle/>
                    <a:p>
                      <a:r>
                        <a:rPr lang="th-TH" sz="2400" dirty="0">
                          <a:cs typeface="+mj-cs"/>
                        </a:rPr>
                        <a:t>การสูบบุหรี่วันละ </a:t>
                      </a:r>
                      <a:r>
                        <a:rPr lang="en-US" sz="2400" dirty="0">
                          <a:cs typeface="+mj-cs"/>
                        </a:rPr>
                        <a:t>5 </a:t>
                      </a:r>
                      <a:r>
                        <a:rPr lang="th-TH" sz="2400" dirty="0">
                          <a:cs typeface="+mj-cs"/>
                        </a:rPr>
                        <a:t>ซอง</a:t>
                      </a:r>
                      <a:endParaRPr lang="en-US" sz="2400" dirty="0">
                        <a:cs typeface="+mj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accent1"/>
                        </a:solidFill>
                        <a:cs typeface="+mj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accent1"/>
                        </a:solidFill>
                        <a:cs typeface="+mj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5645250"/>
                  </a:ext>
                </a:extLst>
              </a:tr>
              <a:tr h="631667">
                <a:tc>
                  <a:txBody>
                    <a:bodyPr/>
                    <a:lstStyle/>
                    <a:p>
                      <a:r>
                        <a:rPr lang="th-TH" sz="2400" dirty="0">
                          <a:cs typeface="+mj-cs"/>
                        </a:rPr>
                        <a:t>การกินจิ้มจุ่มข้างทางแล้วชอบลวกสุก</a:t>
                      </a:r>
                      <a:r>
                        <a:rPr lang="th-TH" sz="2400" baseline="0" dirty="0">
                          <a:cs typeface="+mj-cs"/>
                        </a:rPr>
                        <a:t> ๆ ดิบ ๆ</a:t>
                      </a:r>
                      <a:endParaRPr lang="en-US" sz="2400" dirty="0">
                        <a:cs typeface="+mj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solidFill>
                          <a:schemeClr val="accent1"/>
                        </a:solidFill>
                        <a:cs typeface="+mj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solidFill>
                          <a:schemeClr val="accent1"/>
                        </a:solidFill>
                        <a:cs typeface="+mj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6963500"/>
                  </a:ext>
                </a:extLst>
              </a:tr>
              <a:tr h="631667">
                <a:tc>
                  <a:txBody>
                    <a:bodyPr/>
                    <a:lstStyle/>
                    <a:p>
                      <a:r>
                        <a:rPr lang="th-TH" sz="2400" dirty="0">
                          <a:cs typeface="+mj-cs"/>
                        </a:rPr>
                        <a:t>การซื้อหวยหรือการซื้อหุ้นในตลาดหลักทรัพย์</a:t>
                      </a:r>
                      <a:endParaRPr lang="en-US" sz="2400" dirty="0">
                        <a:cs typeface="+mj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solidFill>
                          <a:schemeClr val="accent1"/>
                        </a:solidFill>
                        <a:cs typeface="+mj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solidFill>
                          <a:schemeClr val="accent1"/>
                        </a:solidFill>
                        <a:cs typeface="+mj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5702819"/>
                  </a:ext>
                </a:extLst>
              </a:tr>
              <a:tr h="631667">
                <a:tc>
                  <a:txBody>
                    <a:bodyPr/>
                    <a:lstStyle/>
                    <a:p>
                      <a:r>
                        <a:rPr lang="th-TH" sz="2400" dirty="0">
                          <a:cs typeface="+mj-cs"/>
                        </a:rPr>
                        <a:t>การขับรถขึ้นทางด่วนมาเรียนด้วยความเร็ว</a:t>
                      </a:r>
                      <a:r>
                        <a:rPr lang="th-TH" sz="2400" baseline="0" dirty="0">
                          <a:cs typeface="+mj-cs"/>
                        </a:rPr>
                        <a:t> </a:t>
                      </a:r>
                      <a:r>
                        <a:rPr lang="en-US" sz="2400" baseline="0" dirty="0">
                          <a:cs typeface="+mj-cs"/>
                        </a:rPr>
                        <a:t>60 </a:t>
                      </a:r>
                      <a:r>
                        <a:rPr lang="th-TH" sz="2400" baseline="0" dirty="0">
                          <a:cs typeface="+mj-cs"/>
                        </a:rPr>
                        <a:t>กม</a:t>
                      </a:r>
                      <a:r>
                        <a:rPr lang="en-US" sz="2400" baseline="0" dirty="0">
                          <a:cs typeface="+mj-cs"/>
                        </a:rPr>
                        <a:t>/</a:t>
                      </a:r>
                      <a:r>
                        <a:rPr lang="th-TH" sz="2400" baseline="0" dirty="0">
                          <a:cs typeface="+mj-cs"/>
                        </a:rPr>
                        <a:t>ชม</a:t>
                      </a:r>
                      <a:endParaRPr lang="en-US" sz="2400" dirty="0">
                        <a:cs typeface="+mj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accent1"/>
                        </a:solidFill>
                        <a:cs typeface="+mj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solidFill>
                          <a:schemeClr val="accent1"/>
                        </a:solidFill>
                        <a:cs typeface="+mj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1386475"/>
                  </a:ext>
                </a:extLst>
              </a:tr>
              <a:tr h="631667">
                <a:tc>
                  <a:txBody>
                    <a:bodyPr/>
                    <a:lstStyle/>
                    <a:p>
                      <a:r>
                        <a:rPr lang="th-TH" sz="240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การให้เพื่อนยืมเงิน</a:t>
                      </a:r>
                      <a:endParaRPr lang="en-US" sz="240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accent1"/>
                        </a:solidFill>
                        <a:cs typeface="+mj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accent1"/>
                        </a:solidFill>
                        <a:cs typeface="+mj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1457453"/>
                  </a:ext>
                </a:extLst>
              </a:tr>
              <a:tr h="631667">
                <a:tc>
                  <a:txBody>
                    <a:bodyPr/>
                    <a:lstStyle/>
                    <a:p>
                      <a:r>
                        <a:rPr lang="th-TH" sz="2400" dirty="0">
                          <a:cs typeface="+mj-cs"/>
                        </a:rPr>
                        <a:t>การสอบเข้าได้จุฬาลงกรณ์มหาวิทยาลัย</a:t>
                      </a:r>
                      <a:endParaRPr lang="en-US" sz="2400" dirty="0">
                        <a:cs typeface="+mj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accent1"/>
                        </a:solidFill>
                        <a:cs typeface="+mj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accent1"/>
                        </a:solidFill>
                        <a:cs typeface="+mj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3934870"/>
                  </a:ext>
                </a:extLst>
              </a:tr>
              <a:tr h="631667">
                <a:tc>
                  <a:txBody>
                    <a:bodyPr/>
                    <a:lstStyle/>
                    <a:p>
                      <a:r>
                        <a:rPr lang="th-TH" sz="2400" dirty="0">
                          <a:cs typeface="+mj-cs"/>
                        </a:rPr>
                        <a:t>การซื้อประกันชีวิตหรือประกันสุขภาพหรือประกันรถยนต์</a:t>
                      </a:r>
                      <a:endParaRPr lang="en-US" sz="2400" dirty="0">
                        <a:cs typeface="+mj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accent1"/>
                        </a:solidFill>
                        <a:cs typeface="+mj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accent1"/>
                        </a:solidFill>
                        <a:cs typeface="+mj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29429659"/>
                  </a:ext>
                </a:extLst>
              </a:tr>
            </a:tbl>
          </a:graphicData>
        </a:graphic>
      </p:graphicFrame>
      <p:sp>
        <p:nvSpPr>
          <p:cNvPr id="27" name="Multiplication Sign 26"/>
          <p:cNvSpPr/>
          <p:nvPr/>
        </p:nvSpPr>
        <p:spPr>
          <a:xfrm>
            <a:off x="8606355" y="1960650"/>
            <a:ext cx="698444" cy="791570"/>
          </a:xfrm>
          <a:prstGeom prst="mathMultiply">
            <a:avLst>
              <a:gd name="adj1" fmla="val 11853"/>
            </a:avLst>
          </a:prstGeom>
          <a:gradFill flip="none" rotWithShape="1">
            <a:gsLst>
              <a:gs pos="0">
                <a:srgbClr val="EE2E62"/>
              </a:gs>
              <a:gs pos="6000">
                <a:srgbClr val="EE2E62"/>
              </a:gs>
              <a:gs pos="100000">
                <a:srgbClr val="00B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ultiplication Sign 10"/>
          <p:cNvSpPr/>
          <p:nvPr/>
        </p:nvSpPr>
        <p:spPr>
          <a:xfrm>
            <a:off x="8606355" y="2615326"/>
            <a:ext cx="698444" cy="791570"/>
          </a:xfrm>
          <a:prstGeom prst="mathMultiply">
            <a:avLst>
              <a:gd name="adj1" fmla="val 11853"/>
            </a:avLst>
          </a:prstGeom>
          <a:gradFill flip="none" rotWithShape="1">
            <a:gsLst>
              <a:gs pos="0">
                <a:srgbClr val="EE2E62"/>
              </a:gs>
              <a:gs pos="6000">
                <a:srgbClr val="EE2E62"/>
              </a:gs>
              <a:gs pos="100000">
                <a:srgbClr val="00B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ultiplication Sign 11"/>
          <p:cNvSpPr/>
          <p:nvPr/>
        </p:nvSpPr>
        <p:spPr>
          <a:xfrm>
            <a:off x="8606355" y="3242636"/>
            <a:ext cx="698444" cy="791570"/>
          </a:xfrm>
          <a:prstGeom prst="mathMultiply">
            <a:avLst>
              <a:gd name="adj1" fmla="val 11853"/>
            </a:avLst>
          </a:prstGeom>
          <a:gradFill flip="none" rotWithShape="1">
            <a:gsLst>
              <a:gs pos="0">
                <a:srgbClr val="EE2E62"/>
              </a:gs>
              <a:gs pos="6000">
                <a:srgbClr val="EE2E62"/>
              </a:gs>
              <a:gs pos="100000">
                <a:srgbClr val="00B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ultiplication Sign 12"/>
          <p:cNvSpPr/>
          <p:nvPr/>
        </p:nvSpPr>
        <p:spPr>
          <a:xfrm>
            <a:off x="8606355" y="3839566"/>
            <a:ext cx="698444" cy="791570"/>
          </a:xfrm>
          <a:prstGeom prst="mathMultiply">
            <a:avLst>
              <a:gd name="adj1" fmla="val 11853"/>
            </a:avLst>
          </a:prstGeom>
          <a:gradFill flip="none" rotWithShape="1">
            <a:gsLst>
              <a:gs pos="0">
                <a:srgbClr val="EE2E62"/>
              </a:gs>
              <a:gs pos="6000">
                <a:srgbClr val="EE2E62"/>
              </a:gs>
              <a:gs pos="100000">
                <a:srgbClr val="00B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ultiplication Sign 13"/>
          <p:cNvSpPr/>
          <p:nvPr/>
        </p:nvSpPr>
        <p:spPr>
          <a:xfrm>
            <a:off x="8606355" y="4521617"/>
            <a:ext cx="698444" cy="791570"/>
          </a:xfrm>
          <a:prstGeom prst="mathMultiply">
            <a:avLst>
              <a:gd name="adj1" fmla="val 11853"/>
            </a:avLst>
          </a:prstGeom>
          <a:gradFill flip="none" rotWithShape="1">
            <a:gsLst>
              <a:gs pos="0">
                <a:srgbClr val="EE2E62"/>
              </a:gs>
              <a:gs pos="6000">
                <a:srgbClr val="EE2E62"/>
              </a:gs>
              <a:gs pos="100000">
                <a:srgbClr val="00B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ultiplication Sign 14"/>
          <p:cNvSpPr/>
          <p:nvPr/>
        </p:nvSpPr>
        <p:spPr>
          <a:xfrm>
            <a:off x="10368614" y="5126707"/>
            <a:ext cx="698444" cy="791570"/>
          </a:xfrm>
          <a:prstGeom prst="mathMultiply">
            <a:avLst>
              <a:gd name="adj1" fmla="val 11853"/>
            </a:avLst>
          </a:prstGeom>
          <a:gradFill flip="none" rotWithShape="1">
            <a:gsLst>
              <a:gs pos="0">
                <a:srgbClr val="EE2E62"/>
              </a:gs>
              <a:gs pos="6000">
                <a:srgbClr val="EE2E62"/>
              </a:gs>
              <a:gs pos="100000">
                <a:srgbClr val="00B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ultiplication Sign 15"/>
          <p:cNvSpPr/>
          <p:nvPr/>
        </p:nvSpPr>
        <p:spPr>
          <a:xfrm>
            <a:off x="8606355" y="5800598"/>
            <a:ext cx="698444" cy="791570"/>
          </a:xfrm>
          <a:prstGeom prst="mathMultiply">
            <a:avLst>
              <a:gd name="adj1" fmla="val 11853"/>
            </a:avLst>
          </a:prstGeom>
          <a:gradFill flip="none" rotWithShape="1">
            <a:gsLst>
              <a:gs pos="0">
                <a:srgbClr val="EE2E62"/>
              </a:gs>
              <a:gs pos="6000">
                <a:srgbClr val="EE2E62"/>
              </a:gs>
              <a:gs pos="100000">
                <a:srgbClr val="00B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78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till from Jisc Summer of &lt;strong&gt;Student&lt;/strong&gt; Innovation showcase video"/>
          <p:cNvPicPr>
            <a:picLocks noChangeAspect="1"/>
          </p:cNvPicPr>
          <p:nvPr/>
        </p:nvPicPr>
        <p:blipFill rotWithShape="1">
          <a:blip r:embed="rId2"/>
          <a:srcRect l="20736"/>
          <a:stretch/>
        </p:blipFill>
        <p:spPr>
          <a:xfrm>
            <a:off x="0" y="0"/>
            <a:ext cx="12192000" cy="807522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2681964"/>
            <a:ext cx="12192000" cy="1862048"/>
          </a:xfrm>
          <a:prstGeom prst="rect">
            <a:avLst/>
          </a:prstGeom>
          <a:solidFill>
            <a:srgbClr val="B8B8B8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1500" dirty="0"/>
              <a:t>ความเสี่ยงส่วนบุคคล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3104086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0"/>
            <a:ext cx="1371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0" y="2725276"/>
            <a:ext cx="13716000" cy="1557867"/>
          </a:xfrm>
          <a:solidFill>
            <a:srgbClr val="1A2A46">
              <a:alpha val="69804"/>
            </a:srgbClr>
          </a:solidFill>
        </p:spPr>
        <p:txBody>
          <a:bodyPr>
            <a:noAutofit/>
          </a:bodyPr>
          <a:lstStyle/>
          <a:p>
            <a:pPr algn="ctr"/>
            <a:r>
              <a:rPr lang="th-TH" sz="9600" dirty="0"/>
              <a:t>จับกลุ่มสแกนกรรม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596435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0"/>
            <a:ext cx="1371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58" y="568826"/>
            <a:ext cx="11150078" cy="1297121"/>
          </a:xfrm>
          <a:solidFill>
            <a:srgbClr val="1A2A46">
              <a:alpha val="69804"/>
            </a:srgbClr>
          </a:solidFill>
        </p:spPr>
        <p:txBody>
          <a:bodyPr>
            <a:noAutofit/>
          </a:bodyPr>
          <a:lstStyle/>
          <a:p>
            <a:pPr algn="ctr"/>
            <a:r>
              <a:rPr lang="th-TH" sz="9600" dirty="0"/>
              <a:t>จับกลุ่มสแกนกรรม</a:t>
            </a:r>
            <a:endParaRPr lang="en-US" sz="9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558" y="2060812"/>
            <a:ext cx="11150078" cy="4353635"/>
          </a:xfrm>
          <a:solidFill>
            <a:srgbClr val="F0F4FA">
              <a:alpha val="80000"/>
            </a:srgbClr>
          </a:solidFill>
        </p:spPr>
        <p:txBody>
          <a:bodyPr>
            <a:noAutofit/>
          </a:bodyPr>
          <a:lstStyle/>
          <a:p>
            <a:r>
              <a:rPr lang="th-TH" sz="3200" dirty="0"/>
              <a:t>จับกลุ่มกับคนที่นั่งข้าง ๆ หรือข้างหน้าหลัง </a:t>
            </a:r>
            <a:r>
              <a:rPr lang="en-US" sz="3200" dirty="0"/>
              <a:t>2-4 </a:t>
            </a:r>
            <a:r>
              <a:rPr lang="th-TH" sz="3200" dirty="0"/>
              <a:t>คน</a:t>
            </a:r>
          </a:p>
          <a:p>
            <a:r>
              <a:rPr lang="th-TH" sz="3200" dirty="0"/>
              <a:t>ให้ถามเพื่อน </a:t>
            </a:r>
            <a:r>
              <a:rPr lang="en-US" sz="3200" dirty="0"/>
              <a:t>1 </a:t>
            </a:r>
            <a:r>
              <a:rPr lang="th-TH" sz="3200" dirty="0"/>
              <a:t>คนในกลุ่มว่า</a:t>
            </a:r>
          </a:p>
          <a:p>
            <a:pPr marL="0" indent="0" algn="ctr">
              <a:buNone/>
            </a:pPr>
            <a:r>
              <a:rPr lang="en-US" sz="4400" dirty="0"/>
              <a:t>“</a:t>
            </a:r>
            <a:r>
              <a:rPr lang="th-TH" sz="4400" dirty="0"/>
              <a:t>คิดว่านาย/เธอมีความเสี่ยงอะไรบ้าง </a:t>
            </a:r>
          </a:p>
          <a:p>
            <a:pPr marL="0" indent="0" algn="ctr">
              <a:buNone/>
            </a:pPr>
            <a:r>
              <a:rPr lang="th-TH" sz="4400" dirty="0"/>
              <a:t>ช่วยจัดลำดับมา </a:t>
            </a:r>
            <a:r>
              <a:rPr lang="en-US" sz="4400" dirty="0"/>
              <a:t>5 </a:t>
            </a:r>
            <a:r>
              <a:rPr lang="th-TH" sz="4400" dirty="0"/>
              <a:t>ความเสี่ยงที่สำคัญที่สุดสำหรับนาย/เธอซิ</a:t>
            </a:r>
            <a:r>
              <a:rPr lang="en-US" sz="4400" dirty="0"/>
              <a:t>”</a:t>
            </a:r>
            <a:endParaRPr lang="th-TH" sz="4400" dirty="0"/>
          </a:p>
          <a:p>
            <a:r>
              <a:rPr lang="th-TH" sz="3200" dirty="0"/>
              <a:t>เมื่อได้ </a:t>
            </a:r>
            <a:r>
              <a:rPr lang="en-US" sz="3200" dirty="0"/>
              <a:t>list </a:t>
            </a:r>
            <a:r>
              <a:rPr lang="th-TH" sz="3200" dirty="0"/>
              <a:t>ของความเสี่ยงแล้ว ให้ช่วยกันคิดว่า</a:t>
            </a:r>
            <a:r>
              <a:rPr lang="th-TH" sz="3200" b="1" i="1" dirty="0"/>
              <a:t>จะจัดการกับความเสี่ยงเหล่านั้นอย่างไร</a:t>
            </a:r>
            <a:r>
              <a:rPr lang="th-TH" sz="3200" dirty="0"/>
              <a:t>?</a:t>
            </a:r>
          </a:p>
          <a:p>
            <a:r>
              <a:rPr lang="th-TH" sz="3200" dirty="0"/>
              <a:t>ให้เวลา </a:t>
            </a:r>
            <a:r>
              <a:rPr lang="en-US" sz="3200" dirty="0"/>
              <a:t>10 </a:t>
            </a:r>
            <a:r>
              <a:rPr lang="th-TH" sz="3200" dirty="0"/>
              <a:t>นาที เสร็จแล้วให้แต่ละกลุ่มตั้งตัวแทน </a:t>
            </a:r>
            <a:r>
              <a:rPr lang="en-US" sz="3200" dirty="0"/>
              <a:t>1 </a:t>
            </a:r>
            <a:r>
              <a:rPr lang="th-TH" sz="3200" dirty="0"/>
              <a:t>คนเพื่อเป็นคนตอบคำถามอาจารย์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7208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6572" y="422823"/>
            <a:ext cx="11206064" cy="1007697"/>
          </a:xfrm>
        </p:spPr>
        <p:txBody>
          <a:bodyPr>
            <a:normAutofit/>
          </a:bodyPr>
          <a:lstStyle/>
          <a:p>
            <a:r>
              <a:rPr lang="th-TH" dirty="0"/>
              <a:t>คุยกันวันนี้</a:t>
            </a:r>
            <a:endParaRPr lang="en-US" dirty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202466522"/>
              </p:ext>
            </p:extLst>
          </p:nvPr>
        </p:nvGraphicFramePr>
        <p:xfrm>
          <a:off x="2555413" y="422823"/>
          <a:ext cx="9251575" cy="6167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le: Rounded Corners 9"/>
          <p:cNvSpPr/>
          <p:nvPr/>
        </p:nvSpPr>
        <p:spPr>
          <a:xfrm>
            <a:off x="2979114" y="2921144"/>
            <a:ext cx="2213810" cy="1171074"/>
          </a:xfrm>
          <a:prstGeom prst="round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57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/>
              <a:t>ความเสี่ยงส่วนบุคคล</a:t>
            </a:r>
            <a:r>
              <a:rPr lang="en-US" dirty="0"/>
              <a:t> 6 </a:t>
            </a:r>
            <a:r>
              <a:rPr lang="th-TH" dirty="0"/>
              <a:t>ประเภท</a:t>
            </a:r>
            <a:r>
              <a:rPr lang="en-US" dirty="0"/>
              <a:t>: HCD-FPL Framework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cs typeface="+mj-cs"/>
              </a:rPr>
              <a:t>Health </a:t>
            </a:r>
            <a:r>
              <a:rPr lang="th-TH" sz="2400" dirty="0">
                <a:cs typeface="+mj-cs"/>
              </a:rPr>
              <a:t>สุขภาพ ความทุพลภาพ</a:t>
            </a:r>
          </a:p>
          <a:p>
            <a:r>
              <a:rPr lang="th-TH" sz="2000" dirty="0">
                <a:cs typeface="+mj-cs"/>
              </a:rPr>
              <a:t>ป่วยน้อย ป่วยหนัก/นาน อุบัติเหตุ พิการ จิตเสื่อม</a:t>
            </a:r>
            <a:endParaRPr lang="en-US" sz="2000" dirty="0">
              <a:cs typeface="+mj-cs"/>
            </a:endParaRPr>
          </a:p>
        </p:txBody>
      </p:sp>
      <p:pic>
        <p:nvPicPr>
          <p:cNvPr id="18" name="Picture Placeholder 17" descr="&lt;strong&gt;sick&lt;/strong&gt;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 t="16199" b="16199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24"/>
          </p:nvPr>
        </p:nvSpPr>
        <p:spPr>
          <a:xfrm>
            <a:off x="7476932" y="1511570"/>
            <a:ext cx="4354284" cy="1315615"/>
          </a:xfrm>
        </p:spPr>
        <p:txBody>
          <a:bodyPr>
            <a:noAutofit/>
          </a:bodyPr>
          <a:lstStyle/>
          <a:p>
            <a:r>
              <a:rPr lang="en-US" sz="2400" dirty="0">
                <a:cs typeface="+mj-cs"/>
              </a:rPr>
              <a:t>Finance </a:t>
            </a:r>
            <a:r>
              <a:rPr lang="th-TH" sz="2400" dirty="0">
                <a:cs typeface="+mj-cs"/>
              </a:rPr>
              <a:t>การเงิน</a:t>
            </a:r>
          </a:p>
          <a:p>
            <a:r>
              <a:rPr lang="th-TH" sz="2000" dirty="0">
                <a:cs typeface="+mj-cs"/>
              </a:rPr>
              <a:t>เข้าถึงแหล่งทุนไม่ได้ เงินไม่พอ เงินแพง ผลตอบแทนจากการลงทุนต่ำ/ผันผวน รายจ่ายเพิ่ม/ผันผวน จ่ายภาษีแพง</a:t>
            </a:r>
          </a:p>
        </p:txBody>
      </p:sp>
      <p:pic>
        <p:nvPicPr>
          <p:cNvPr id="24" name="Picture Placeholder 23" descr="Progressive Charlestown: Important new scientific research sheds light ..."/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 t="2273" b="2273"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quarter" idx="26"/>
          </p:nvPr>
        </p:nvSpPr>
        <p:spPr>
          <a:xfrm>
            <a:off x="1772817" y="3181762"/>
            <a:ext cx="4183224" cy="1315615"/>
          </a:xfrm>
        </p:spPr>
        <p:txBody>
          <a:bodyPr>
            <a:noAutofit/>
          </a:bodyPr>
          <a:lstStyle/>
          <a:p>
            <a:r>
              <a:rPr lang="en-US" sz="2400" dirty="0">
                <a:cs typeface="+mj-cs"/>
              </a:rPr>
              <a:t>Career </a:t>
            </a:r>
            <a:r>
              <a:rPr lang="th-TH" sz="2400" dirty="0">
                <a:cs typeface="+mj-cs"/>
              </a:rPr>
              <a:t>การเรียน อาชีพ</a:t>
            </a:r>
          </a:p>
          <a:p>
            <a:r>
              <a:rPr lang="th-TH" sz="2000" dirty="0">
                <a:cs typeface="+mj-cs"/>
              </a:rPr>
              <a:t>เลือกสายผิด เลือกอาชีพผิด รายได้น้อย/ผันผวน ตกงาน</a:t>
            </a:r>
            <a:endParaRPr lang="en-US" sz="2000" dirty="0">
              <a:cs typeface="+mj-cs"/>
            </a:endParaRPr>
          </a:p>
        </p:txBody>
      </p:sp>
      <p:pic>
        <p:nvPicPr>
          <p:cNvPr id="20" name="Picture Placeholder 19" descr="Baby &lt;strong&gt;Working&lt;/strong&gt; On A &lt;strong&gt;Laptop&lt;/strong&gt; Free Stock Photo - Public Domain Pictures"/>
          <p:cNvPicPr>
            <a:picLocks noGrp="1" noChangeAspect="1"/>
          </p:cNvPicPr>
          <p:nvPr>
            <p:ph type="pic" sz="quarter" idx="27"/>
          </p:nvPr>
        </p:nvPicPr>
        <p:blipFill>
          <a:blip r:embed="rId4"/>
          <a:srcRect l="15079" r="15079"/>
          <a:stretch>
            <a:fillRect/>
          </a:stretch>
        </p:blipFill>
        <p:spPr/>
      </p:pic>
      <p:sp>
        <p:nvSpPr>
          <p:cNvPr id="10" name="Text Placeholder 9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dirty="0">
                <a:cs typeface="+mj-cs"/>
              </a:rPr>
              <a:t>Property </a:t>
            </a:r>
            <a:r>
              <a:rPr lang="th-TH" sz="3200" dirty="0">
                <a:cs typeface="+mj-cs"/>
              </a:rPr>
              <a:t>ทรัพย์สิน</a:t>
            </a:r>
          </a:p>
          <a:p>
            <a:r>
              <a:rPr lang="th-TH" sz="2200" dirty="0">
                <a:cs typeface="+mj-cs"/>
              </a:rPr>
              <a:t>พัง เสีย หาย มูลค่าตก ถูกโจรกรรมข้อมูล</a:t>
            </a:r>
            <a:endParaRPr lang="en-US" sz="2200" dirty="0">
              <a:cs typeface="+mj-cs"/>
            </a:endParaRPr>
          </a:p>
        </p:txBody>
      </p:sp>
      <p:pic>
        <p:nvPicPr>
          <p:cNvPr id="26" name="Picture Placeholder 25" descr="Description Ranch style &lt;strong&gt;home&lt;/strong&gt; in Salinas, California.JPG"/>
          <p:cNvPicPr>
            <a:picLocks noGrp="1" noChangeAspect="1"/>
          </p:cNvPicPr>
          <p:nvPr>
            <p:ph type="pic" sz="quarter" idx="29"/>
          </p:nvPr>
        </p:nvPicPr>
        <p:blipFill>
          <a:blip r:embed="rId5"/>
          <a:srcRect l="10714" r="10714"/>
          <a:stretch>
            <a:fillRect/>
          </a:stretch>
        </p:blipFill>
        <p:spPr/>
      </p:pic>
      <p:sp>
        <p:nvSpPr>
          <p:cNvPr id="12" name="Text Placeholder 11"/>
          <p:cNvSpPr>
            <a:spLocks noGrp="1"/>
          </p:cNvSpPr>
          <p:nvPr>
            <p:ph type="body" sz="quarter" idx="30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cs typeface="+mj-cs"/>
              </a:rPr>
              <a:t>Death </a:t>
            </a:r>
            <a:r>
              <a:rPr lang="th-TH" sz="2400" dirty="0">
                <a:cs typeface="+mj-cs"/>
              </a:rPr>
              <a:t>การเสียชีวิต</a:t>
            </a:r>
          </a:p>
          <a:p>
            <a:r>
              <a:rPr lang="th-TH" sz="2000" dirty="0">
                <a:cs typeface="+mj-cs"/>
              </a:rPr>
              <a:t>ตัวเองตาย คนรอบข้างตาย ตายเร็ว</a:t>
            </a:r>
            <a:r>
              <a:rPr lang="en-US" sz="2000" dirty="0">
                <a:cs typeface="+mj-cs"/>
              </a:rPr>
              <a:t> </a:t>
            </a:r>
            <a:r>
              <a:rPr lang="th-TH" sz="2000" dirty="0">
                <a:cs typeface="+mj-cs"/>
              </a:rPr>
              <a:t>ตายช้า</a:t>
            </a:r>
            <a:endParaRPr lang="en-US" sz="2000" dirty="0">
              <a:cs typeface="+mj-cs"/>
            </a:endParaRPr>
          </a:p>
        </p:txBody>
      </p:sp>
      <p:pic>
        <p:nvPicPr>
          <p:cNvPr id="22" name="Picture Placeholder 21" descr="Review : &lt;strong&gt;Death Note&lt;/strong&gt; manga series by Tsugumi Ohba. | Fiction is like a ..."/>
          <p:cNvPicPr>
            <a:picLocks noGrp="1" noChangeAspect="1"/>
          </p:cNvPicPr>
          <p:nvPr>
            <p:ph type="pic" sz="quarter" idx="31"/>
          </p:nvPr>
        </p:nvPicPr>
        <p:blipFill>
          <a:blip r:embed="rId6"/>
          <a:srcRect l="20536" r="20536"/>
          <a:stretch>
            <a:fillRect/>
          </a:stretch>
        </p:blipFill>
        <p:spPr/>
      </p:pic>
      <p:sp>
        <p:nvSpPr>
          <p:cNvPr id="14" name="Text Placeholder 13"/>
          <p:cNvSpPr>
            <a:spLocks noGrp="1"/>
          </p:cNvSpPr>
          <p:nvPr>
            <p:ph type="body" sz="quarter" idx="3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dirty="0">
                <a:cs typeface="+mj-cs"/>
              </a:rPr>
              <a:t>Liability </a:t>
            </a:r>
            <a:r>
              <a:rPr lang="th-TH" sz="3200" dirty="0">
                <a:cs typeface="+mj-cs"/>
              </a:rPr>
              <a:t>ความรับผิด</a:t>
            </a:r>
          </a:p>
          <a:p>
            <a:r>
              <a:rPr lang="th-TH" sz="2200" dirty="0">
                <a:cs typeface="+mj-cs"/>
              </a:rPr>
              <a:t>ถูกฟ้อง ถูกไล่ออก ถูกปรับ เข้าคุก ประหารชีวิต</a:t>
            </a:r>
            <a:endParaRPr lang="en-US" sz="2200" dirty="0">
              <a:cs typeface="+mj-cs"/>
            </a:endParaRPr>
          </a:p>
        </p:txBody>
      </p:sp>
      <p:pic>
        <p:nvPicPr>
          <p:cNvPr id="28" name="Picture Placeholder 27" descr="When one has been in the brig, how long until clean record?"/>
          <p:cNvPicPr>
            <a:picLocks noGrp="1" noChangeAspect="1"/>
          </p:cNvPicPr>
          <p:nvPr>
            <p:ph type="pic" sz="quarter" idx="33"/>
          </p:nvPr>
        </p:nvPicPr>
        <p:blipFill>
          <a:blip r:embed="rId7"/>
          <a:srcRect t="1064" b="10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6719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  <p:bldP spid="8" grpId="0" build="p"/>
      <p:bldP spid="10" grpId="0" build="p"/>
      <p:bldP spid="12" grpId="0" build="p"/>
      <p:bldP spid="1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382558" y="4661647"/>
            <a:ext cx="11206064" cy="1696223"/>
          </a:xfrm>
        </p:spPr>
        <p:txBody>
          <a:bodyPr>
            <a:noAutofit/>
          </a:bodyPr>
          <a:lstStyle/>
          <a:p>
            <a:r>
              <a:rPr lang="th-TH" sz="6600" dirty="0"/>
              <a:t>ความเสี่ยงทั่วไปของวัยรุ่น</a:t>
            </a:r>
            <a:br>
              <a:rPr lang="th-TH" sz="3600" dirty="0"/>
            </a:br>
            <a:r>
              <a:rPr lang="th-TH" sz="3600" dirty="0"/>
              <a:t>ที่มา</a:t>
            </a:r>
            <a:r>
              <a:rPr lang="en-US" sz="3600" dirty="0"/>
              <a:t>: https://www.ncbi.nlm.nih.gov/books/NBK53412/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idx="1"/>
          </p:nvPr>
        </p:nvSpPr>
        <p:spPr>
          <a:xfrm>
            <a:off x="382558" y="590748"/>
            <a:ext cx="11150078" cy="4226912"/>
          </a:xfrm>
        </p:spPr>
        <p:txBody>
          <a:bodyPr>
            <a:noAutofit/>
          </a:bodyPr>
          <a:lstStyle/>
          <a:p>
            <a:r>
              <a:rPr lang="th-TH" sz="4400" dirty="0"/>
              <a:t>โรคติดต่อทางเพศสัมพันธ์</a:t>
            </a:r>
            <a:endParaRPr lang="en-US" sz="4400" dirty="0"/>
          </a:p>
          <a:p>
            <a:r>
              <a:rPr lang="th-TH" sz="4400" dirty="0"/>
              <a:t>ติดยาและปัญหาสุขภาพหรือความรุนแรงที่เกี่ยวข้อง</a:t>
            </a:r>
            <a:endParaRPr lang="en-US" sz="4400" dirty="0"/>
          </a:p>
          <a:p>
            <a:r>
              <a:rPr lang="th-TH" sz="4400" dirty="0"/>
              <a:t>กระทำผิดกฏหมาย</a:t>
            </a:r>
            <a:endParaRPr lang="en-US" sz="4400" dirty="0"/>
          </a:p>
          <a:p>
            <a:r>
              <a:rPr lang="th-TH" sz="4400" dirty="0"/>
              <a:t>อุบัติเหตุบนท้องถนน</a:t>
            </a:r>
            <a:endParaRPr lang="en-US" sz="4400" dirty="0"/>
          </a:p>
          <a:p>
            <a:r>
              <a:rPr lang="th-TH" sz="4400" dirty="0"/>
              <a:t>ปัญหาสุขภาพจิต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6211838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ile:&lt;strong&gt;Financial District&lt;/strong&gt; Toronto May 2012.jpg - Wikimedia Common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1999" cy="807522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" y="2606883"/>
            <a:ext cx="12191999" cy="1862048"/>
          </a:xfrm>
          <a:prstGeom prst="rect">
            <a:avLst/>
          </a:prstGeom>
          <a:solidFill>
            <a:srgbClr val="B8B8B8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1500" dirty="0"/>
              <a:t>ความเสี่ยงธุรกิจ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3955986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... have been primarily focused on marvel s daredevil for &lt;strong&gt;netflix&lt;/strong&gt; we ma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206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sz="4800" dirty="0"/>
              <a:t>กรอบการวิเคราะห์ความเสี่ยงธุรกิจเบื้องต้น</a:t>
            </a:r>
            <a:endParaRPr lang="en-US" sz="4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401217" y="4422712"/>
            <a:ext cx="2470151" cy="1670180"/>
          </a:xfrm>
        </p:spPr>
        <p:txBody>
          <a:bodyPr>
            <a:normAutofit/>
          </a:bodyPr>
          <a:lstStyle/>
          <a:p>
            <a:r>
              <a:rPr lang="th-TH" sz="2800" dirty="0">
                <a:cs typeface="+mj-cs"/>
              </a:rPr>
              <a:t>รู้จักธุรกิจ</a:t>
            </a:r>
            <a:endParaRPr lang="en-US" sz="2800" dirty="0">
              <a:cs typeface="+mj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4"/>
          </p:nvPr>
        </p:nvSpPr>
        <p:spPr>
          <a:xfrm>
            <a:off x="2954987" y="4422710"/>
            <a:ext cx="3030600" cy="1670180"/>
          </a:xfrm>
        </p:spPr>
        <p:txBody>
          <a:bodyPr>
            <a:noAutofit/>
          </a:bodyPr>
          <a:lstStyle/>
          <a:p>
            <a:r>
              <a:rPr lang="th-TH" sz="2800" dirty="0">
                <a:cs typeface="+mj-cs"/>
              </a:rPr>
              <a:t>ระบุปัจจัยเสี่ยง</a:t>
            </a:r>
          </a:p>
          <a:p>
            <a:r>
              <a:rPr lang="en-US" sz="2800" dirty="0">
                <a:cs typeface="+mj-cs"/>
              </a:rPr>
              <a:t>(Risk Identification)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5895578" y="4422710"/>
            <a:ext cx="3012241" cy="1670180"/>
          </a:xfrm>
        </p:spPr>
        <p:txBody>
          <a:bodyPr>
            <a:noAutofit/>
          </a:bodyPr>
          <a:lstStyle/>
          <a:p>
            <a:r>
              <a:rPr lang="th-TH" sz="2800" dirty="0">
                <a:cs typeface="+mj-cs"/>
              </a:rPr>
              <a:t>ประเมินความเสี่ยงออกมาเป็นตัวเลข </a:t>
            </a:r>
            <a:endParaRPr lang="en-US" sz="2800" dirty="0">
              <a:cs typeface="+mj-cs"/>
            </a:endParaRPr>
          </a:p>
          <a:p>
            <a:r>
              <a:rPr lang="en-US" sz="2800" dirty="0">
                <a:cs typeface="+mj-cs"/>
              </a:rPr>
              <a:t>(Risk Quantification)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8817810" y="4422710"/>
            <a:ext cx="3037617" cy="1670180"/>
          </a:xfrm>
        </p:spPr>
        <p:txBody>
          <a:bodyPr>
            <a:noAutofit/>
          </a:bodyPr>
          <a:lstStyle/>
          <a:p>
            <a:r>
              <a:rPr lang="th-TH" sz="2800" dirty="0">
                <a:cs typeface="+mj-cs"/>
              </a:rPr>
              <a:t>จัดลำดับความเสี่ยงตามลำดับความสำคัญ</a:t>
            </a:r>
          </a:p>
          <a:p>
            <a:r>
              <a:rPr lang="en-US" sz="2800" dirty="0">
                <a:cs typeface="+mj-cs"/>
              </a:rPr>
              <a:t>(Risk Prioritization)</a:t>
            </a:r>
          </a:p>
        </p:txBody>
      </p:sp>
      <p:pic>
        <p:nvPicPr>
          <p:cNvPr id="16" name="Picture Placeholder 15"/>
          <p:cNvPicPr>
            <a:picLocks noGrp="1" noChangeAspect="1"/>
          </p:cNvPicPr>
          <p:nvPr>
            <p:ph type="pic" sz="quarter" idx="27"/>
          </p:nvPr>
        </p:nvPicPr>
        <p:blipFill>
          <a:blip r:embed="rId2"/>
          <a:srcRect/>
          <a:stretch>
            <a:fillRect/>
          </a:stretch>
        </p:blipFill>
        <p:spPr>
          <a:xfrm>
            <a:off x="401216" y="1700634"/>
            <a:ext cx="2470151" cy="2470151"/>
          </a:xfrm>
        </p:spPr>
      </p:pic>
      <p:pic>
        <p:nvPicPr>
          <p:cNvPr id="18" name="Picture Placeholder 17"/>
          <p:cNvPicPr>
            <a:picLocks noGrp="1" noChangeAspect="1"/>
          </p:cNvPicPr>
          <p:nvPr>
            <p:ph type="pic" sz="quarter" idx="28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20" name="Picture Placeholder 19"/>
          <p:cNvPicPr>
            <a:picLocks noGrp="1" noChangeAspect="1"/>
          </p:cNvPicPr>
          <p:nvPr>
            <p:ph type="pic" sz="quarter" idx="29"/>
          </p:nvPr>
        </p:nvPicPr>
        <p:blipFill>
          <a:blip r:embed="rId4"/>
          <a:srcRect/>
          <a:stretch>
            <a:fillRect/>
          </a:stretch>
        </p:blipFill>
        <p:spPr>
          <a:xfrm>
            <a:off x="6166624" y="1700632"/>
            <a:ext cx="2470151" cy="2470151"/>
          </a:xfrm>
        </p:spPr>
      </p:pic>
      <p:pic>
        <p:nvPicPr>
          <p:cNvPr id="25" name="Picture Placeholder 24"/>
          <p:cNvPicPr>
            <a:picLocks noGrp="1" noChangeAspect="1"/>
          </p:cNvPicPr>
          <p:nvPr>
            <p:ph type="pic" sz="quarter" idx="30"/>
          </p:nvPr>
        </p:nvPicPr>
        <p:blipFill>
          <a:blip r:embed="rId5"/>
          <a:srcRect l="6154" r="6154"/>
          <a:stretch>
            <a:fillRect/>
          </a:stretch>
        </p:blipFill>
        <p:spPr>
          <a:xfrm>
            <a:off x="9101544" y="1700631"/>
            <a:ext cx="2470151" cy="2470151"/>
          </a:xfrm>
        </p:spPr>
      </p:pic>
    </p:spTree>
    <p:extLst>
      <p:ext uri="{BB962C8B-B14F-4D97-AF65-F5344CB8AC3E}">
        <p14:creationId xmlns:p14="http://schemas.microsoft.com/office/powerpoint/2010/main" val="1510058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1319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0938" y="2631962"/>
            <a:ext cx="12213876" cy="1569660"/>
          </a:xfrm>
          <a:prstGeom prst="rect">
            <a:avLst/>
          </a:prstGeom>
          <a:solidFill>
            <a:schemeClr val="accent4">
              <a:alpha val="69804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9600" dirty="0"/>
              <a:t>ความเสี่ยงของธุรกิจขายข้าวแกง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25980617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4407"/>
          <a:stretch/>
        </p:blipFill>
        <p:spPr>
          <a:xfrm>
            <a:off x="0" y="0"/>
            <a:ext cx="12192000" cy="69603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2683" y="352785"/>
            <a:ext cx="11150078" cy="1569660"/>
          </a:xfrm>
          <a:prstGeom prst="rect">
            <a:avLst/>
          </a:prstGeom>
          <a:solidFill>
            <a:schemeClr val="accent4">
              <a:alpha val="69804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9600" dirty="0"/>
              <a:t>ความเสี่ยงของธุรกิจขายข้าวแกง</a:t>
            </a:r>
            <a:endParaRPr lang="en-US" sz="9600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532683" y="2033516"/>
            <a:ext cx="11150078" cy="4544705"/>
          </a:xfrm>
          <a:solidFill>
            <a:srgbClr val="F0F4FA">
              <a:alpha val="80000"/>
            </a:srgbClr>
          </a:solidFill>
        </p:spPr>
        <p:txBody>
          <a:bodyPr>
            <a:noAutofit/>
          </a:bodyPr>
          <a:lstStyle/>
          <a:p>
            <a:r>
              <a:rPr lang="th-TH" sz="2800" dirty="0"/>
              <a:t>จับกลุ่มเดิม</a:t>
            </a:r>
          </a:p>
          <a:p>
            <a:r>
              <a:rPr lang="th-TH" sz="2800" dirty="0"/>
              <a:t>ให้ช่วยกันคิดว่า</a:t>
            </a:r>
          </a:p>
          <a:p>
            <a:pPr marL="0" indent="0" algn="ctr">
              <a:buNone/>
            </a:pPr>
            <a:r>
              <a:rPr lang="en-US" sz="4000" dirty="0"/>
              <a:t>“</a:t>
            </a:r>
            <a:r>
              <a:rPr lang="th-TH" sz="4000" dirty="0"/>
              <a:t>ในแต่ละวัน พ่อค้าแม่ค้าขายข้าวแกง</a:t>
            </a:r>
          </a:p>
          <a:p>
            <a:pPr marL="0" indent="0" algn="ctr">
              <a:buNone/>
            </a:pPr>
            <a:r>
              <a:rPr lang="th-TH" sz="4000" dirty="0"/>
              <a:t>ต้องเจอกับความเสี่ยงอะไรบ้าง เรียงลำดับความสำคัญ </a:t>
            </a:r>
            <a:r>
              <a:rPr lang="en-US" sz="4000" dirty="0"/>
              <a:t>5</a:t>
            </a:r>
            <a:r>
              <a:rPr lang="th-TH" sz="4000" dirty="0"/>
              <a:t> ข้อ</a:t>
            </a:r>
            <a:r>
              <a:rPr lang="en-US" sz="4000" dirty="0"/>
              <a:t>”</a:t>
            </a:r>
            <a:endParaRPr lang="th-TH" sz="4000" dirty="0"/>
          </a:p>
          <a:p>
            <a:r>
              <a:rPr lang="th-TH" sz="2800" dirty="0"/>
              <a:t>เมื่อได้ </a:t>
            </a:r>
            <a:r>
              <a:rPr lang="en-US" sz="2800" dirty="0"/>
              <a:t>list </a:t>
            </a:r>
            <a:r>
              <a:rPr lang="th-TH" sz="2800" dirty="0"/>
              <a:t>ของความเสี่ยงแล้ว ให้ช่วยกันคิดว่า</a:t>
            </a:r>
            <a:r>
              <a:rPr lang="th-TH" sz="2800" b="1" i="1" dirty="0"/>
              <a:t>พ่อค้าหรือแม่ค้าควรจะจัดการกับความเสี่ยงเหล่านั้นอย่างไร</a:t>
            </a:r>
            <a:r>
              <a:rPr lang="th-TH" sz="2800" dirty="0"/>
              <a:t>?</a:t>
            </a:r>
          </a:p>
          <a:p>
            <a:r>
              <a:rPr lang="th-TH" sz="2800" dirty="0"/>
              <a:t>ให้เวลา </a:t>
            </a:r>
            <a:r>
              <a:rPr lang="en-US" sz="2800" dirty="0"/>
              <a:t>10 </a:t>
            </a:r>
            <a:r>
              <a:rPr lang="th-TH" sz="2800" dirty="0"/>
              <a:t>นาที เสร็จแล้วให้แต่ละกลุ่มตั้งตัวแทน </a:t>
            </a:r>
            <a:r>
              <a:rPr lang="en-US" sz="2800" dirty="0"/>
              <a:t>1 </a:t>
            </a:r>
            <a:r>
              <a:rPr lang="th-TH" sz="2800" dirty="0"/>
              <a:t>คนเพื่อเป็นคนตอบคำถามอาจารย์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15799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/>
              <a:t>ความเสี่ยงของธุรกิจ </a:t>
            </a:r>
            <a:r>
              <a:rPr lang="en-US" dirty="0"/>
              <a:t>4 </a:t>
            </a:r>
            <a:r>
              <a:rPr lang="th-TH" dirty="0"/>
              <a:t>ประเภท</a:t>
            </a:r>
            <a:r>
              <a:rPr lang="en-US" dirty="0"/>
              <a:t>: S-F-O-C Framework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1772816" y="1567550"/>
            <a:ext cx="4183225" cy="2746141"/>
          </a:xfrm>
        </p:spPr>
        <p:txBody>
          <a:bodyPr>
            <a:normAutofit fontScale="70000" lnSpcReduction="20000"/>
          </a:bodyPr>
          <a:lstStyle/>
          <a:p>
            <a:r>
              <a:rPr lang="en-US" sz="3200" b="1" i="1" dirty="0">
                <a:cs typeface="+mj-cs"/>
              </a:rPr>
              <a:t>Strategic </a:t>
            </a:r>
            <a:r>
              <a:rPr lang="th-TH" sz="3200" b="1" i="1" dirty="0">
                <a:cs typeface="+mj-cs"/>
              </a:rPr>
              <a:t>ความเสี่ยงเชิงกลยุทธ์</a:t>
            </a:r>
          </a:p>
          <a:p>
            <a:r>
              <a:rPr lang="th-TH" sz="3200" dirty="0">
                <a:cs typeface="+mj-cs"/>
              </a:rPr>
              <a:t>ข้อมูลไม่ดี ข้อมูลไม่พอ เลือกกลยุทธ์พลาด</a:t>
            </a:r>
            <a:r>
              <a:rPr lang="en-US" sz="3200" dirty="0">
                <a:cs typeface="+mj-cs"/>
              </a:rPr>
              <a:t> </a:t>
            </a:r>
            <a:r>
              <a:rPr lang="th-TH" sz="3200" dirty="0">
                <a:cs typeface="+mj-cs"/>
              </a:rPr>
              <a:t>ปรับตัวได้ช้า </a:t>
            </a:r>
            <a:r>
              <a:rPr lang="en-US" sz="3200" dirty="0">
                <a:cs typeface="+mj-cs"/>
              </a:rPr>
              <a:t>demand </a:t>
            </a:r>
            <a:r>
              <a:rPr lang="th-TH" sz="3200" dirty="0">
                <a:cs typeface="+mj-cs"/>
              </a:rPr>
              <a:t>ไม่พอ แข่งขันสูง ราคาผันผวน เศรษฐกิจแย่ เทคโนโลยีเปลี่ยนเร็ว ถูกซื้อกิจการ เสื่อมเสียชื่อเสียง/</a:t>
            </a:r>
            <a:r>
              <a:rPr lang="en-US" sz="3200" dirty="0">
                <a:cs typeface="+mj-cs"/>
              </a:rPr>
              <a:t>brand </a:t>
            </a:r>
            <a:r>
              <a:rPr lang="th-TH" sz="3200" dirty="0">
                <a:cs typeface="+mj-cs"/>
              </a:rPr>
              <a:t>ปัญหาการเมือง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4"/>
          </p:nvPr>
        </p:nvSpPr>
        <p:spPr>
          <a:xfrm>
            <a:off x="7476931" y="1511570"/>
            <a:ext cx="4451211" cy="2323451"/>
          </a:xfrm>
        </p:spPr>
        <p:txBody>
          <a:bodyPr>
            <a:noAutofit/>
          </a:bodyPr>
          <a:lstStyle/>
          <a:p>
            <a:r>
              <a:rPr lang="en-US" sz="2000" b="1" i="1" dirty="0">
                <a:cs typeface="+mj-cs"/>
              </a:rPr>
              <a:t>Operation </a:t>
            </a:r>
            <a:r>
              <a:rPr lang="th-TH" sz="2000" b="1" i="1" dirty="0">
                <a:cs typeface="+mj-cs"/>
              </a:rPr>
              <a:t>ความเสี่ยงด้านการปฏิบัติการ</a:t>
            </a:r>
          </a:p>
          <a:p>
            <a:r>
              <a:rPr lang="en-US" sz="2000" dirty="0">
                <a:cs typeface="+mj-cs"/>
              </a:rPr>
              <a:t>People: </a:t>
            </a:r>
            <a:r>
              <a:rPr lang="th-TH" sz="2000" dirty="0">
                <a:cs typeface="+mj-cs"/>
              </a:rPr>
              <a:t>คนไม่พอ คนไม่เก่ง คนออกเยอะ คนโกง</a:t>
            </a:r>
            <a:endParaRPr lang="en-US" sz="2000" dirty="0">
              <a:cs typeface="+mj-cs"/>
            </a:endParaRPr>
          </a:p>
          <a:p>
            <a:r>
              <a:rPr lang="en-US" sz="2000" dirty="0">
                <a:cs typeface="+mj-cs"/>
              </a:rPr>
              <a:t>Process: </a:t>
            </a:r>
            <a:r>
              <a:rPr lang="th-TH" sz="2000" dirty="0">
                <a:cs typeface="+mj-cs"/>
              </a:rPr>
              <a:t>ระบบไม่ทำงาน ระบบไม่มีประสิทธิภาพ</a:t>
            </a:r>
            <a:endParaRPr lang="en-US" sz="2000" dirty="0">
              <a:cs typeface="+mj-cs"/>
            </a:endParaRPr>
          </a:p>
          <a:p>
            <a:r>
              <a:rPr lang="en-US" sz="2000" dirty="0">
                <a:cs typeface="+mj-cs"/>
              </a:rPr>
              <a:t>Disruption: </a:t>
            </a:r>
            <a:r>
              <a:rPr lang="th-TH" sz="2000" dirty="0">
                <a:cs typeface="+mj-cs"/>
              </a:rPr>
              <a:t>ไฟไหม้ พายุเข้า น้ำท่วม โดนโจรกรรมข้อมูล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6"/>
          </p:nvPr>
        </p:nvSpPr>
        <p:spPr>
          <a:xfrm>
            <a:off x="1772817" y="4313692"/>
            <a:ext cx="3965510" cy="1315615"/>
          </a:xfrm>
        </p:spPr>
        <p:txBody>
          <a:bodyPr>
            <a:noAutofit/>
          </a:bodyPr>
          <a:lstStyle/>
          <a:p>
            <a:r>
              <a:rPr lang="en-US" sz="2000" b="1" i="1" dirty="0">
                <a:cs typeface="+mj-cs"/>
              </a:rPr>
              <a:t>Financial </a:t>
            </a:r>
            <a:r>
              <a:rPr lang="th-TH" sz="2000" b="1" i="1" dirty="0">
                <a:cs typeface="+mj-cs"/>
              </a:rPr>
              <a:t>ความเสี่ยงด้านการเงิน</a:t>
            </a:r>
          </a:p>
          <a:p>
            <a:r>
              <a:rPr lang="th-TH" sz="2000" dirty="0"/>
              <a:t>เข้าถึงแหล่งทุนไม่ได้ เงินไม่พอ เงินแพง ผลตอบแทนจากการลงทุนต่ำ/ผันผวน รายจ่ายเพิ่ม/ผันผวน จ่ายภาษีแพง หมุนเงินไม่ทัน/สภาพคล่องต่ำ</a:t>
            </a:r>
          </a:p>
          <a:p>
            <a:endParaRPr lang="en-US" sz="2000" dirty="0">
              <a:cs typeface="+mj-cs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7476932" y="4257711"/>
            <a:ext cx="3965510" cy="1978481"/>
          </a:xfrm>
        </p:spPr>
        <p:txBody>
          <a:bodyPr>
            <a:noAutofit/>
          </a:bodyPr>
          <a:lstStyle/>
          <a:p>
            <a:r>
              <a:rPr lang="en-US" sz="2400" b="1" i="1" dirty="0">
                <a:cs typeface="+mj-cs"/>
              </a:rPr>
              <a:t>Compliance </a:t>
            </a:r>
            <a:r>
              <a:rPr lang="th-TH" sz="2400" b="1" i="1" dirty="0">
                <a:cs typeface="+mj-cs"/>
              </a:rPr>
              <a:t>ความเสี่ยงด้านกฎหมาย</a:t>
            </a:r>
          </a:p>
          <a:p>
            <a:r>
              <a:rPr lang="th-TH" sz="2400" dirty="0"/>
              <a:t>กฎหมายหรือระเบียบเปลี่ยน ถูกฟ้อง ถูกปรับ เข้าคุก ปิดบริษัท</a:t>
            </a:r>
            <a:endParaRPr lang="th-TH" sz="2400" dirty="0">
              <a:cs typeface="+mj-cs"/>
            </a:endParaRPr>
          </a:p>
          <a:p>
            <a:endParaRPr lang="en-US" sz="2400" dirty="0">
              <a:cs typeface="+mj-cs"/>
            </a:endParaRPr>
          </a:p>
        </p:txBody>
      </p:sp>
      <p:pic>
        <p:nvPicPr>
          <p:cNvPr id="21" name="Picture Placeholder 20" descr="&lt;strong&gt;Chess&lt;/strong&gt; is a games that I picked up at my grandfather’s. &lt;strong&gt;Chess&lt;/strong&gt; teaches ...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 t="9638" b="9638"/>
          <a:stretch>
            <a:fillRect/>
          </a:stretch>
        </p:blipFill>
        <p:spPr/>
      </p:pic>
      <p:pic>
        <p:nvPicPr>
          <p:cNvPr id="25" name="Picture Placeholder 24" descr="Description Money &lt;strong&gt;Cash&lt;/strong&gt;.jpg"/>
          <p:cNvPicPr>
            <a:picLocks noGrp="1" noChangeAspect="1"/>
          </p:cNvPicPr>
          <p:nvPr>
            <p:ph type="pic" sz="quarter" idx="27"/>
          </p:nvPr>
        </p:nvPicPr>
        <p:blipFill>
          <a:blip r:embed="rId3"/>
          <a:srcRect l="15172" r="15172"/>
          <a:stretch>
            <a:fillRect/>
          </a:stretch>
        </p:blipFill>
        <p:spPr>
          <a:xfrm>
            <a:off x="401216" y="4462982"/>
            <a:ext cx="1222311" cy="1166325"/>
          </a:xfrm>
        </p:spPr>
      </p:pic>
      <p:pic>
        <p:nvPicPr>
          <p:cNvPr id="29" name="Picture Placeholder 28" descr="&lt;strong&gt;Factory&lt;/strong&gt; &lt;strong&gt;workers&lt;/strong&gt; at the Huntley &amp; Palmer’s Biscuit &lt;strong&gt;Factory&lt;/strong&gt;, image ..."/>
          <p:cNvPicPr>
            <a:picLocks noGrp="1" noChangeAspect="1"/>
          </p:cNvPicPr>
          <p:nvPr>
            <p:ph type="pic" sz="quarter" idx="25"/>
          </p:nvPr>
        </p:nvPicPr>
        <p:blipFill>
          <a:blip r:embed="rId4"/>
          <a:srcRect l="11569" r="11569"/>
          <a:stretch>
            <a:fillRect/>
          </a:stretch>
        </p:blipFill>
        <p:spPr/>
      </p:pic>
      <p:pic>
        <p:nvPicPr>
          <p:cNvPr id="31" name="Picture Placeholder 30" descr="Law | Understanding and definition of Law"/>
          <p:cNvPicPr>
            <a:picLocks noGrp="1" noChangeAspect="1"/>
          </p:cNvPicPr>
          <p:nvPr>
            <p:ph type="pic" sz="quarter" idx="29"/>
          </p:nvPr>
        </p:nvPicPr>
        <p:blipFill>
          <a:blip r:embed="rId5"/>
          <a:srcRect l="2785" r="2785"/>
          <a:stretch>
            <a:fillRect/>
          </a:stretch>
        </p:blipFill>
        <p:spPr>
          <a:xfrm>
            <a:off x="6105331" y="4407001"/>
            <a:ext cx="1222311" cy="1166325"/>
          </a:xfrm>
        </p:spPr>
      </p:pic>
    </p:spTree>
    <p:extLst>
      <p:ext uri="{BB962C8B-B14F-4D97-AF65-F5344CB8AC3E}">
        <p14:creationId xmlns:p14="http://schemas.microsoft.com/office/powerpoint/2010/main" val="233589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  <p:bldP spid="8" grpId="0" build="p"/>
      <p:bldP spid="10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326572" y="299275"/>
            <a:ext cx="11206064" cy="1007697"/>
          </a:xfrm>
        </p:spPr>
        <p:txBody>
          <a:bodyPr>
            <a:normAutofit/>
          </a:bodyPr>
          <a:lstStyle/>
          <a:p>
            <a:r>
              <a:rPr lang="th-TH" sz="6000" dirty="0"/>
              <a:t>ความเสี่ยงเหล่านี้ควรเป็นความเสี่ยงประเภทไหน?</a:t>
            </a:r>
            <a:endParaRPr lang="en-US" sz="6000" dirty="0"/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089601"/>
              </p:ext>
            </p:extLst>
          </p:nvPr>
        </p:nvGraphicFramePr>
        <p:xfrm>
          <a:off x="489801" y="1429350"/>
          <a:ext cx="11260920" cy="5053336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5870056">
                  <a:extLst>
                    <a:ext uri="{9D8B030D-6E8A-4147-A177-3AD203B41FA5}">
                      <a16:colId xmlns:a16="http://schemas.microsoft.com/office/drawing/2014/main" val="1081892728"/>
                    </a:ext>
                  </a:extLst>
                </a:gridCol>
                <a:gridCol w="1323833">
                  <a:extLst>
                    <a:ext uri="{9D8B030D-6E8A-4147-A177-3AD203B41FA5}">
                      <a16:colId xmlns:a16="http://schemas.microsoft.com/office/drawing/2014/main" val="2908046801"/>
                    </a:ext>
                  </a:extLst>
                </a:gridCol>
                <a:gridCol w="1337480">
                  <a:extLst>
                    <a:ext uri="{9D8B030D-6E8A-4147-A177-3AD203B41FA5}">
                      <a16:colId xmlns:a16="http://schemas.microsoft.com/office/drawing/2014/main" val="1899683777"/>
                    </a:ext>
                  </a:extLst>
                </a:gridCol>
                <a:gridCol w="1378424">
                  <a:extLst>
                    <a:ext uri="{9D8B030D-6E8A-4147-A177-3AD203B41FA5}">
                      <a16:colId xmlns:a16="http://schemas.microsoft.com/office/drawing/2014/main" val="1514216668"/>
                    </a:ext>
                  </a:extLst>
                </a:gridCol>
                <a:gridCol w="1351127">
                  <a:extLst>
                    <a:ext uri="{9D8B030D-6E8A-4147-A177-3AD203B41FA5}">
                      <a16:colId xmlns:a16="http://schemas.microsoft.com/office/drawing/2014/main" val="1013943003"/>
                    </a:ext>
                  </a:extLst>
                </a:gridCol>
              </a:tblGrid>
              <a:tr h="631667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bg1"/>
                          </a:solidFill>
                        </a:rPr>
                        <a:t>ความเสี่ยง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Strategic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Financial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Operational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Compliance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3710758"/>
                  </a:ext>
                </a:extLst>
              </a:tr>
              <a:tr h="631667">
                <a:tc>
                  <a:txBody>
                    <a:bodyPr/>
                    <a:lstStyle/>
                    <a:p>
                      <a:r>
                        <a:rPr lang="th-TH" sz="2400" dirty="0"/>
                        <a:t>เสื่อมเสียชื่อเสียง</a:t>
                      </a:r>
                      <a:r>
                        <a:rPr lang="th-TH" sz="2400" baseline="0" dirty="0"/>
                        <a:t> / </a:t>
                      </a:r>
                      <a:r>
                        <a:rPr lang="en-US" sz="2400" baseline="0" dirty="0"/>
                        <a:t>brand </a:t>
                      </a:r>
                      <a:r>
                        <a:rPr lang="th-TH" sz="2400" baseline="0" dirty="0"/>
                        <a:t>หมดมูลค่า</a:t>
                      </a:r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5645250"/>
                  </a:ext>
                </a:extLst>
              </a:tr>
              <a:tr h="631667">
                <a:tc>
                  <a:txBody>
                    <a:bodyPr/>
                    <a:lstStyle/>
                    <a:p>
                      <a:r>
                        <a:rPr lang="th-TH" sz="2400" dirty="0"/>
                        <a:t>เศรษฐกิจตกต่ำ</a:t>
                      </a:r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6963500"/>
                  </a:ext>
                </a:extLst>
              </a:tr>
              <a:tr h="631667">
                <a:tc>
                  <a:txBody>
                    <a:bodyPr/>
                    <a:lstStyle/>
                    <a:p>
                      <a:r>
                        <a:rPr lang="th-TH" sz="2400" dirty="0"/>
                        <a:t>การแข่งขันสูงขึ้น</a:t>
                      </a:r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5702819"/>
                  </a:ext>
                </a:extLst>
              </a:tr>
              <a:tr h="631667">
                <a:tc>
                  <a:txBody>
                    <a:bodyPr/>
                    <a:lstStyle/>
                    <a:p>
                      <a:r>
                        <a:rPr lang="th-TH" sz="2400" dirty="0"/>
                        <a:t>ไม่สามารถเข้าถึงแหล่งเงินทุนได้</a:t>
                      </a:r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1386475"/>
                  </a:ext>
                </a:extLst>
              </a:tr>
              <a:tr h="631667">
                <a:tc>
                  <a:txBody>
                    <a:bodyPr/>
                    <a:lstStyle/>
                    <a:p>
                      <a:r>
                        <a:rPr lang="th-TH" sz="2400" dirty="0"/>
                        <a:t>ไม่สามารถดึงคนเก่ง</a:t>
                      </a:r>
                      <a:r>
                        <a:rPr lang="th-TH" sz="2400" baseline="0" dirty="0"/>
                        <a:t>เข้ามาอยู่กับบริษัทได้นาน ๆ</a:t>
                      </a:r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1457453"/>
                  </a:ext>
                </a:extLst>
              </a:tr>
              <a:tr h="631667">
                <a:tc>
                  <a:txBody>
                    <a:bodyPr/>
                    <a:lstStyle/>
                    <a:p>
                      <a:r>
                        <a:rPr lang="th-TH" sz="2400" dirty="0"/>
                        <a:t>น้ำท่วม</a:t>
                      </a:r>
                      <a:r>
                        <a:rPr lang="th-TH" sz="2400" baseline="0" dirty="0"/>
                        <a:t>บริษัทที่เราสั่งซื้อสินค้าประจำ</a:t>
                      </a:r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3934870"/>
                  </a:ext>
                </a:extLst>
              </a:tr>
              <a:tr h="631667">
                <a:tc>
                  <a:txBody>
                    <a:bodyPr/>
                    <a:lstStyle/>
                    <a:p>
                      <a:r>
                        <a:rPr lang="th-TH" sz="2400" dirty="0"/>
                        <a:t>สินค้าที่ขายทำให้ลูกค้าป่วย</a:t>
                      </a:r>
                      <a:r>
                        <a:rPr lang="th-TH" sz="2400" baseline="0" dirty="0"/>
                        <a:t>ต้องเข้าโรงพยาบาลหลายคน</a:t>
                      </a:r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29429659"/>
                  </a:ext>
                </a:extLst>
              </a:tr>
            </a:tbl>
          </a:graphicData>
        </a:graphic>
      </p:graphicFrame>
      <p:sp>
        <p:nvSpPr>
          <p:cNvPr id="26" name="Multiplication Sign 25"/>
          <p:cNvSpPr/>
          <p:nvPr/>
        </p:nvSpPr>
        <p:spPr>
          <a:xfrm>
            <a:off x="6687403" y="1978925"/>
            <a:ext cx="698444" cy="791570"/>
          </a:xfrm>
          <a:prstGeom prst="mathMultiply">
            <a:avLst>
              <a:gd name="adj1" fmla="val 11853"/>
            </a:avLst>
          </a:prstGeom>
          <a:gradFill flip="none" rotWithShape="1">
            <a:gsLst>
              <a:gs pos="0">
                <a:srgbClr val="EE2E62"/>
              </a:gs>
              <a:gs pos="6000">
                <a:srgbClr val="EE2E62"/>
              </a:gs>
              <a:gs pos="100000">
                <a:srgbClr val="00B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Multiplication Sign 26"/>
          <p:cNvSpPr/>
          <p:nvPr/>
        </p:nvSpPr>
        <p:spPr>
          <a:xfrm>
            <a:off x="6687403" y="2636293"/>
            <a:ext cx="698444" cy="791570"/>
          </a:xfrm>
          <a:prstGeom prst="mathMultiply">
            <a:avLst>
              <a:gd name="adj1" fmla="val 11853"/>
            </a:avLst>
          </a:prstGeom>
          <a:gradFill flip="none" rotWithShape="1">
            <a:gsLst>
              <a:gs pos="0">
                <a:srgbClr val="EE2E62"/>
              </a:gs>
              <a:gs pos="6000">
                <a:srgbClr val="EE2E62"/>
              </a:gs>
              <a:gs pos="100000">
                <a:srgbClr val="00B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Multiplication Sign 27"/>
          <p:cNvSpPr/>
          <p:nvPr/>
        </p:nvSpPr>
        <p:spPr>
          <a:xfrm>
            <a:off x="6687403" y="3293661"/>
            <a:ext cx="698444" cy="791570"/>
          </a:xfrm>
          <a:prstGeom prst="mathMultiply">
            <a:avLst>
              <a:gd name="adj1" fmla="val 11853"/>
            </a:avLst>
          </a:prstGeom>
          <a:gradFill flip="none" rotWithShape="1">
            <a:gsLst>
              <a:gs pos="0">
                <a:srgbClr val="EE2E62"/>
              </a:gs>
              <a:gs pos="6000">
                <a:srgbClr val="EE2E62"/>
              </a:gs>
              <a:gs pos="100000">
                <a:srgbClr val="00B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ultiplication Sign 28"/>
          <p:cNvSpPr/>
          <p:nvPr/>
        </p:nvSpPr>
        <p:spPr>
          <a:xfrm>
            <a:off x="8040806" y="3823647"/>
            <a:ext cx="698444" cy="791570"/>
          </a:xfrm>
          <a:prstGeom prst="mathMultiply">
            <a:avLst>
              <a:gd name="adj1" fmla="val 11853"/>
            </a:avLst>
          </a:prstGeom>
          <a:gradFill flip="none" rotWithShape="1">
            <a:gsLst>
              <a:gs pos="0">
                <a:srgbClr val="EE2E62"/>
              </a:gs>
              <a:gs pos="6000">
                <a:srgbClr val="EE2E62"/>
              </a:gs>
              <a:gs pos="100000">
                <a:srgbClr val="00B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Multiplication Sign 29"/>
          <p:cNvSpPr/>
          <p:nvPr/>
        </p:nvSpPr>
        <p:spPr>
          <a:xfrm>
            <a:off x="9394209" y="4506036"/>
            <a:ext cx="698444" cy="791570"/>
          </a:xfrm>
          <a:prstGeom prst="mathMultiply">
            <a:avLst>
              <a:gd name="adj1" fmla="val 11853"/>
            </a:avLst>
          </a:prstGeom>
          <a:gradFill flip="none" rotWithShape="1">
            <a:gsLst>
              <a:gs pos="0">
                <a:srgbClr val="EE2E62"/>
              </a:gs>
              <a:gs pos="6000">
                <a:srgbClr val="EE2E62"/>
              </a:gs>
              <a:gs pos="100000">
                <a:srgbClr val="00B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ultiplication Sign 30"/>
          <p:cNvSpPr/>
          <p:nvPr/>
        </p:nvSpPr>
        <p:spPr>
          <a:xfrm>
            <a:off x="9404512" y="5098576"/>
            <a:ext cx="698444" cy="791570"/>
          </a:xfrm>
          <a:prstGeom prst="mathMultiply">
            <a:avLst>
              <a:gd name="adj1" fmla="val 11853"/>
            </a:avLst>
          </a:prstGeom>
          <a:gradFill flip="none" rotWithShape="1">
            <a:gsLst>
              <a:gs pos="0">
                <a:srgbClr val="EE2E62"/>
              </a:gs>
              <a:gs pos="6000">
                <a:srgbClr val="EE2E62"/>
              </a:gs>
              <a:gs pos="100000">
                <a:srgbClr val="00B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Multiplication Sign 31"/>
          <p:cNvSpPr/>
          <p:nvPr/>
        </p:nvSpPr>
        <p:spPr>
          <a:xfrm>
            <a:off x="10702120" y="5735472"/>
            <a:ext cx="698444" cy="791570"/>
          </a:xfrm>
          <a:prstGeom prst="mathMultiply">
            <a:avLst>
              <a:gd name="adj1" fmla="val 11853"/>
            </a:avLst>
          </a:prstGeom>
          <a:gradFill flip="none" rotWithShape="1">
            <a:gsLst>
              <a:gs pos="0">
                <a:srgbClr val="EE2E62"/>
              </a:gs>
              <a:gs pos="6000">
                <a:srgbClr val="EE2E62"/>
              </a:gs>
              <a:gs pos="100000">
                <a:srgbClr val="00B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81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03" y="413536"/>
            <a:ext cx="11699612" cy="57492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433" y="6272011"/>
            <a:ext cx="4593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dirty="0">
                <a:solidFill>
                  <a:schemeClr val="bg1">
                    <a:lumMod val="10000"/>
                  </a:schemeClr>
                </a:solidFill>
                <a:cs typeface="+mj-cs"/>
              </a:rPr>
              <a:t>ที่มา: 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cs typeface="+mj-cs"/>
              </a:rPr>
              <a:t>Global Risk Management Survey 2017</a:t>
            </a:r>
          </a:p>
        </p:txBody>
      </p:sp>
    </p:spTree>
    <p:extLst>
      <p:ext uri="{BB962C8B-B14F-4D97-AF65-F5344CB8AC3E}">
        <p14:creationId xmlns:p14="http://schemas.microsoft.com/office/powerpoint/2010/main" val="142575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035" y="2134439"/>
            <a:ext cx="2874247" cy="2614040"/>
          </a:xfrm>
        </p:spPr>
        <p:txBody>
          <a:bodyPr>
            <a:normAutofit fontScale="90000"/>
          </a:bodyPr>
          <a:lstStyle/>
          <a:p>
            <a:pPr algn="ctr"/>
            <a:r>
              <a:rPr lang="th-TH" dirty="0"/>
              <a:t>อ่าน</a:t>
            </a:r>
            <a:br>
              <a:rPr lang="th-TH" dirty="0"/>
            </a:br>
            <a:r>
              <a:rPr lang="th-TH" dirty="0"/>
              <a:t>สรุป</a:t>
            </a:r>
            <a:br>
              <a:rPr lang="th-TH" dirty="0"/>
            </a:br>
            <a:r>
              <a:rPr lang="th-TH" dirty="0"/>
              <a:t>วิเคราะห์</a:t>
            </a:r>
            <a:br>
              <a:rPr lang="th-TH" dirty="0"/>
            </a:br>
            <a:r>
              <a:rPr lang="th-TH" dirty="0"/>
              <a:t>ถกเถียง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961564" y="769156"/>
            <a:ext cx="0" cy="5344607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289" y="769155"/>
            <a:ext cx="8161829" cy="5344607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158578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... match against Marquez sparked the journey of Pacman to &lt;strong&gt;boxing&lt;/strong&gt; stardo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1999" cy="806148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" y="2606883"/>
            <a:ext cx="12191999" cy="1862048"/>
          </a:xfrm>
          <a:prstGeom prst="rect">
            <a:avLst/>
          </a:prstGeom>
          <a:solidFill>
            <a:srgbClr val="B8B8B8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1500" dirty="0"/>
              <a:t>การจัดการความเสี่ยง</a:t>
            </a:r>
          </a:p>
        </p:txBody>
      </p:sp>
    </p:spTree>
    <p:extLst>
      <p:ext uri="{BB962C8B-B14F-4D97-AF65-F5344CB8AC3E}">
        <p14:creationId xmlns:p14="http://schemas.microsoft.com/office/powerpoint/2010/main" val="20456283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87579" y="1912197"/>
            <a:ext cx="2662989" cy="6384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267200" y="2670895"/>
            <a:ext cx="3015915" cy="5935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414337" y="3310986"/>
            <a:ext cx="3810000" cy="5935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256547" y="4008704"/>
            <a:ext cx="2149643" cy="5935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dirty="0"/>
              <a:t>การจัดการความเสี่ยงคืออะไร?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9"/>
          </p:nvPr>
        </p:nvSpPr>
        <p:spPr/>
      </p:sp>
      <p:sp>
        <p:nvSpPr>
          <p:cNvPr id="4" name="Rectangle 3"/>
          <p:cNvSpPr/>
          <p:nvPr/>
        </p:nvSpPr>
        <p:spPr>
          <a:xfrm>
            <a:off x="401216" y="1864071"/>
            <a:ext cx="1130568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4400" dirty="0">
                <a:solidFill>
                  <a:schemeClr val="tx1">
                    <a:lumMod val="25000"/>
                  </a:schemeClr>
                </a:solidFill>
              </a:rPr>
              <a:t>กระบวนการระบุและวิเคราะห์เหตุการณ์ที่มีความไม่แน่นอน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4400" dirty="0">
                <a:solidFill>
                  <a:schemeClr val="tx1">
                    <a:lumMod val="25000"/>
                  </a:schemeClr>
                </a:solidFill>
              </a:rPr>
              <a:t>... และการกระทำเพื่อลดระดับผลกระทบ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4400" dirty="0">
                <a:solidFill>
                  <a:schemeClr val="tx1">
                    <a:lumMod val="25000"/>
                  </a:schemeClr>
                </a:solidFill>
              </a:rPr>
              <a:t>... ทั้งทางการเงินและไม่ใช่การเงิน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4400" dirty="0">
                <a:solidFill>
                  <a:schemeClr val="tx1">
                    <a:lumMod val="25000"/>
                  </a:schemeClr>
                </a:solidFill>
              </a:rPr>
              <a:t>... ด้วยต้นทุนที่สมเหตุสมผล</a:t>
            </a:r>
          </a:p>
        </p:txBody>
      </p:sp>
    </p:spTree>
    <p:extLst>
      <p:ext uri="{BB962C8B-B14F-4D97-AF65-F5344CB8AC3E}">
        <p14:creationId xmlns:p14="http://schemas.microsoft.com/office/powerpoint/2010/main" val="237103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/>
              <a:t>กลยุทธ์การจัดการความเสี่ยง </a:t>
            </a:r>
            <a:r>
              <a:rPr lang="en-US" dirty="0"/>
              <a:t>4 </a:t>
            </a:r>
            <a:r>
              <a:rPr lang="th-TH" dirty="0"/>
              <a:t>วิธี</a:t>
            </a:r>
            <a:r>
              <a:rPr lang="en-US" dirty="0"/>
              <a:t>: MART Framework</a:t>
            </a:r>
          </a:p>
        </p:txBody>
      </p:sp>
      <p:sp>
        <p:nvSpPr>
          <p:cNvPr id="4" name="Rectangle 3"/>
          <p:cNvSpPr/>
          <p:nvPr/>
        </p:nvSpPr>
        <p:spPr>
          <a:xfrm>
            <a:off x="2269104" y="2081529"/>
            <a:ext cx="3930827" cy="1439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Mitigate </a:t>
            </a:r>
            <a:r>
              <a:rPr lang="th-TH" sz="4000" dirty="0"/>
              <a:t>(ลด)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6467008" y="3823497"/>
            <a:ext cx="3930827" cy="143918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Transfer</a:t>
            </a:r>
            <a:r>
              <a:rPr lang="th-TH" sz="4000" dirty="0"/>
              <a:t> (โอน)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6467009" y="2081529"/>
            <a:ext cx="3930827" cy="1439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Avoid</a:t>
            </a:r>
            <a:r>
              <a:rPr lang="th-TH" sz="4000" dirty="0"/>
              <a:t> (เลี่ยง)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2269104" y="3823497"/>
            <a:ext cx="3930827" cy="1439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Retain (</a:t>
            </a:r>
            <a:r>
              <a:rPr lang="th-TH" sz="4000" dirty="0"/>
              <a:t>รับ</a:t>
            </a:r>
            <a:r>
              <a:rPr lang="en-US" sz="4000" dirty="0"/>
              <a:t>)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596556" y="3689684"/>
            <a:ext cx="9448800" cy="0"/>
          </a:xfrm>
          <a:prstGeom prst="straightConnector1">
            <a:avLst/>
          </a:prstGeom>
          <a:ln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6303316" y="1514946"/>
            <a:ext cx="8021" cy="4114800"/>
          </a:xfrm>
          <a:prstGeom prst="straightConnector1">
            <a:avLst/>
          </a:prstGeom>
          <a:ln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84323" y="5409615"/>
            <a:ext cx="2496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chemeClr val="accent1"/>
                </a:solidFill>
              </a:rPr>
              <a:t>ความเสียหายสูง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71190" y="5408615"/>
            <a:ext cx="25266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chemeClr val="accent1"/>
                </a:solidFill>
              </a:rPr>
              <a:t>ความเสียหายต่ำ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9342" y="3881368"/>
            <a:ext cx="11320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dirty="0">
                <a:solidFill>
                  <a:schemeClr val="accent1"/>
                </a:solidFill>
              </a:rPr>
              <a:t>โอกาส</a:t>
            </a:r>
          </a:p>
          <a:p>
            <a:pPr algn="ctr"/>
            <a:r>
              <a:rPr lang="th-TH" sz="4000" dirty="0">
                <a:solidFill>
                  <a:schemeClr val="accent1"/>
                </a:solidFill>
              </a:rPr>
              <a:t>เกิดต่ำ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9117" y="2139400"/>
            <a:ext cx="13724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dirty="0">
                <a:solidFill>
                  <a:schemeClr val="accent1"/>
                </a:solidFill>
              </a:rPr>
              <a:t>โอกาส</a:t>
            </a:r>
          </a:p>
          <a:p>
            <a:pPr algn="ctr"/>
            <a:r>
              <a:rPr lang="th-TH" sz="4000" dirty="0">
                <a:solidFill>
                  <a:schemeClr val="accent1"/>
                </a:solidFill>
              </a:rPr>
              <a:t>เกิดบ่อย</a:t>
            </a:r>
            <a:endParaRPr lang="en-US" sz="4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12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/>
              <a:t>โอนความเสี่ยง... แล้วความเสี่ยงไปไหน?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83639395"/>
              </p:ext>
            </p:extLst>
          </p:nvPr>
        </p:nvGraphicFramePr>
        <p:xfrm>
          <a:off x="0" y="1772794"/>
          <a:ext cx="11719774" cy="4412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Arrow: Chevron 4"/>
          <p:cNvSpPr/>
          <p:nvPr/>
        </p:nvSpPr>
        <p:spPr>
          <a:xfrm>
            <a:off x="5471066" y="2167503"/>
            <a:ext cx="970764" cy="1853294"/>
          </a:xfrm>
          <a:prstGeom prst="chevron">
            <a:avLst>
              <a:gd name="adj" fmla="val 6231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Arrow: Chevron 5"/>
          <p:cNvSpPr/>
          <p:nvPr/>
        </p:nvSpPr>
        <p:spPr>
          <a:xfrm>
            <a:off x="6265327" y="2167503"/>
            <a:ext cx="970764" cy="1853294"/>
          </a:xfrm>
          <a:prstGeom prst="chevron">
            <a:avLst>
              <a:gd name="adj" fmla="val 6231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3030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/>
              <a:t>โอนความเสี่ยง... แล้วความเสี่ยงไปไหน?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047601757"/>
              </p:ext>
            </p:extLst>
          </p:nvPr>
        </p:nvGraphicFramePr>
        <p:xfrm>
          <a:off x="-154546" y="1772794"/>
          <a:ext cx="11719774" cy="4412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Straight Arrow Connector 4"/>
          <p:cNvCxnSpPr/>
          <p:nvPr/>
        </p:nvCxnSpPr>
        <p:spPr>
          <a:xfrm flipV="1">
            <a:off x="5074276" y="2781836"/>
            <a:ext cx="489397" cy="11070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164428" y="2653048"/>
            <a:ext cx="1107583" cy="11719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649273" y="2678806"/>
            <a:ext cx="2137893" cy="9787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6272011" y="2296666"/>
            <a:ext cx="618186" cy="13995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597758" y="2678806"/>
            <a:ext cx="1010991" cy="12101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401355" y="2665927"/>
            <a:ext cx="1010992" cy="6694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740758" y="1903953"/>
            <a:ext cx="299433" cy="171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318974" y="4207165"/>
            <a:ext cx="7972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649273" y="2075737"/>
            <a:ext cx="425003" cy="126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6993228" y="3103808"/>
            <a:ext cx="77273" cy="5537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9504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/>
              <a:t>การประกันภัย และ สถาบันการเงินอื่น ๆ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367536"/>
              </p:ext>
            </p:extLst>
          </p:nvPr>
        </p:nvGraphicFramePr>
        <p:xfrm>
          <a:off x="401216" y="1762852"/>
          <a:ext cx="11412347" cy="424018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697347">
                  <a:extLst>
                    <a:ext uri="{9D8B030D-6E8A-4147-A177-3AD203B41FA5}">
                      <a16:colId xmlns:a16="http://schemas.microsoft.com/office/drawing/2014/main" val="4022729134"/>
                    </a:ext>
                  </a:extLst>
                </a:gridCol>
                <a:gridCol w="5715000">
                  <a:extLst>
                    <a:ext uri="{9D8B030D-6E8A-4147-A177-3AD203B41FA5}">
                      <a16:colId xmlns:a16="http://schemas.microsoft.com/office/drawing/2014/main" val="1459741530"/>
                    </a:ext>
                  </a:extLst>
                </a:gridCol>
              </a:tblGrid>
              <a:tr h="734987">
                <a:tc>
                  <a:txBody>
                    <a:bodyPr/>
                    <a:lstStyle/>
                    <a:p>
                      <a:pPr algn="ctr"/>
                      <a:r>
                        <a:rPr lang="th-TH" sz="3600" dirty="0">
                          <a:solidFill>
                            <a:schemeClr val="tx2"/>
                          </a:solidFill>
                        </a:rPr>
                        <a:t>การประกันภัย</a:t>
                      </a:r>
                      <a:endParaRPr lang="en-US" sz="36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>
                          <a:solidFill>
                            <a:schemeClr val="tx2"/>
                          </a:solidFill>
                        </a:rPr>
                        <a:t>สถาบันการเงินอื่น</a:t>
                      </a:r>
                      <a:r>
                        <a:rPr lang="th-TH" sz="3600" baseline="0" dirty="0">
                          <a:solidFill>
                            <a:schemeClr val="tx2"/>
                          </a:solidFill>
                        </a:rPr>
                        <a:t> ๆ</a:t>
                      </a:r>
                      <a:endParaRPr lang="en-US" sz="36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326531"/>
                  </a:ext>
                </a:extLst>
              </a:tr>
              <a:tr h="2550679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800" dirty="0">
                          <a:solidFill>
                            <a:schemeClr val="tx2"/>
                          </a:solidFill>
                        </a:rPr>
                        <a:t>หน้าที่หลัก</a:t>
                      </a:r>
                      <a:r>
                        <a:rPr lang="en-US" sz="2800" dirty="0">
                          <a:solidFill>
                            <a:schemeClr val="tx2"/>
                          </a:solidFill>
                        </a:rPr>
                        <a:t>:</a:t>
                      </a:r>
                      <a:r>
                        <a:rPr lang="en-US" sz="28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th-TH" sz="2800" baseline="0" dirty="0">
                          <a:solidFill>
                            <a:schemeClr val="tx2"/>
                          </a:solidFill>
                        </a:rPr>
                        <a:t>รวบรวมและดูดซับความเสี่ยงต่าง ๆ ที่โอนมา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US" sz="2800" baseline="0" dirty="0">
                        <a:solidFill>
                          <a:schemeClr val="tx2"/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800" baseline="0" dirty="0">
                          <a:solidFill>
                            <a:schemeClr val="tx2"/>
                          </a:solidFill>
                        </a:rPr>
                        <a:t>ผลิตภัณฑ์หลัก</a:t>
                      </a:r>
                      <a:r>
                        <a:rPr lang="en-US" sz="2800" baseline="0" dirty="0">
                          <a:solidFill>
                            <a:schemeClr val="tx2"/>
                          </a:solidFill>
                        </a:rPr>
                        <a:t>: </a:t>
                      </a:r>
                      <a:r>
                        <a:rPr lang="th-TH" sz="2800" baseline="0" dirty="0">
                          <a:solidFill>
                            <a:schemeClr val="tx2"/>
                          </a:solidFill>
                        </a:rPr>
                        <a:t>กรมธรรม์ประกันภัย</a:t>
                      </a:r>
                      <a:endParaRPr lang="en-US" sz="2800" baseline="0" dirty="0">
                        <a:solidFill>
                          <a:schemeClr val="tx2"/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US" sz="2800" baseline="0" dirty="0">
                        <a:solidFill>
                          <a:schemeClr val="tx2"/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800" baseline="0" dirty="0">
                          <a:solidFill>
                            <a:schemeClr val="tx2"/>
                          </a:solidFill>
                        </a:rPr>
                        <a:t>ผู้เล่นหลักในอุตสาหกรรม</a:t>
                      </a:r>
                      <a:r>
                        <a:rPr lang="en-US" sz="2800" baseline="0" dirty="0">
                          <a:solidFill>
                            <a:schemeClr val="tx2"/>
                          </a:solidFill>
                        </a:rPr>
                        <a:t>: </a:t>
                      </a:r>
                      <a:r>
                        <a:rPr lang="th-TH" sz="2800" baseline="0" dirty="0">
                          <a:solidFill>
                            <a:schemeClr val="tx2"/>
                          </a:solidFill>
                        </a:rPr>
                        <a:t>บริษัทประกันภัย (ประกันชีวิต ประกันสุขภาพ ประกันวินาศภัย) บริษัทประกันภัยต่อ</a:t>
                      </a:r>
                      <a:endParaRPr lang="en-US" sz="2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800" dirty="0">
                          <a:solidFill>
                            <a:schemeClr val="tx2"/>
                          </a:solidFill>
                        </a:rPr>
                        <a:t>หน้าที่หลัก</a:t>
                      </a:r>
                      <a:r>
                        <a:rPr lang="en-US" sz="2800" dirty="0">
                          <a:solidFill>
                            <a:schemeClr val="tx2"/>
                          </a:solidFill>
                        </a:rPr>
                        <a:t>:</a:t>
                      </a:r>
                      <a:r>
                        <a:rPr lang="en-US" sz="28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th-TH" sz="2800" baseline="0" dirty="0">
                          <a:solidFill>
                            <a:schemeClr val="tx2"/>
                          </a:solidFill>
                        </a:rPr>
                        <a:t>เป็นตัวกลางแลกเปลี่ยนเงินและความเสี่ยงจากที่หนึ่งไปอีกที่หนึ่ง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US" sz="2800" baseline="0" dirty="0">
                        <a:solidFill>
                          <a:schemeClr val="tx2"/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800" baseline="0" dirty="0">
                          <a:solidFill>
                            <a:schemeClr val="tx2"/>
                          </a:solidFill>
                        </a:rPr>
                        <a:t>ผลิตภัณฑ์หลัก</a:t>
                      </a:r>
                      <a:r>
                        <a:rPr lang="en-US" sz="2800" baseline="0" dirty="0">
                          <a:solidFill>
                            <a:schemeClr val="tx2"/>
                          </a:solidFill>
                        </a:rPr>
                        <a:t>: </a:t>
                      </a:r>
                      <a:r>
                        <a:rPr lang="th-TH" sz="2800" baseline="0" dirty="0">
                          <a:solidFill>
                            <a:schemeClr val="tx2"/>
                          </a:solidFill>
                        </a:rPr>
                        <a:t>ตราสารต่าง ๆ เช่น เงินกู้ ตราสารหนี้ หลักทรัพย์ ตราสารอนุพันธ์</a:t>
                      </a:r>
                      <a:endParaRPr lang="en-US" sz="2800" baseline="0" dirty="0">
                        <a:solidFill>
                          <a:schemeClr val="tx2"/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US" sz="2800" baseline="0" dirty="0">
                        <a:solidFill>
                          <a:schemeClr val="tx2"/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800" baseline="0" dirty="0">
                          <a:solidFill>
                            <a:schemeClr val="tx2"/>
                          </a:solidFill>
                        </a:rPr>
                        <a:t>ผู้เล่นหลักในอุตสาหกรรม</a:t>
                      </a:r>
                      <a:r>
                        <a:rPr lang="en-US" sz="2800" baseline="0" dirty="0">
                          <a:solidFill>
                            <a:schemeClr val="tx2"/>
                          </a:solidFill>
                        </a:rPr>
                        <a:t>: </a:t>
                      </a:r>
                      <a:r>
                        <a:rPr lang="th-TH" sz="2800" baseline="0" dirty="0">
                          <a:solidFill>
                            <a:schemeClr val="tx2"/>
                          </a:solidFill>
                        </a:rPr>
                        <a:t>ธนาคารพาณิชย์ วาณิชธนกิจ กองทุน เฮดจ์ฟันด์</a:t>
                      </a:r>
                      <a:endParaRPr lang="en-US" sz="2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5952477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100549" y="2524836"/>
            <a:ext cx="5713014" cy="34782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80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/>
              <a:t>ผลิตภัณฑ์ประกันภัยและการเงินเริ่มมีความสอดคล้องกัน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9"/>
          </p:nvPr>
        </p:nvSpPr>
        <p:spPr/>
      </p:sp>
      <p:sp>
        <p:nvSpPr>
          <p:cNvPr id="5" name="Oval 4"/>
          <p:cNvSpPr/>
          <p:nvPr/>
        </p:nvSpPr>
        <p:spPr>
          <a:xfrm>
            <a:off x="2971998" y="1787001"/>
            <a:ext cx="3776532" cy="37765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860264" y="1780677"/>
            <a:ext cx="3776532" cy="37765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944666" y="4314854"/>
            <a:ext cx="2938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dirty="0">
                <a:solidFill>
                  <a:schemeClr val="tx2"/>
                </a:solidFill>
              </a:rPr>
              <a:t>ผลิตภัณฑ์ทางการเงิน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5061" y="4314853"/>
            <a:ext cx="3283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dirty="0">
                <a:solidFill>
                  <a:schemeClr val="tx2"/>
                </a:solidFill>
              </a:rPr>
              <a:t>ผลิตภัณฑ์การประกันภัย</a:t>
            </a:r>
            <a:endParaRPr lang="en-US" sz="3600" dirty="0">
              <a:solidFill>
                <a:schemeClr val="tx2"/>
              </a:solidFill>
            </a:endParaRPr>
          </a:p>
        </p:txBody>
      </p:sp>
      <p:cxnSp>
        <p:nvCxnSpPr>
          <p:cNvPr id="27" name="Connector: Elbow 26"/>
          <p:cNvCxnSpPr/>
          <p:nvPr/>
        </p:nvCxnSpPr>
        <p:spPr>
          <a:xfrm flipV="1">
            <a:off x="5697915" y="1951265"/>
            <a:ext cx="5648372" cy="1147986"/>
          </a:xfrm>
          <a:prstGeom prst="bentConnector3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636796" y="1977788"/>
            <a:ext cx="3279616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2"/>
                </a:solidFill>
                <a:highlight>
                  <a:srgbClr val="FFFF00"/>
                </a:highlight>
              </a:rPr>
              <a:t>Securitization</a:t>
            </a:r>
          </a:p>
          <a:p>
            <a:r>
              <a:rPr lang="en-US" sz="2200" dirty="0">
                <a:solidFill>
                  <a:schemeClr val="tx2"/>
                </a:solidFill>
                <a:highlight>
                  <a:srgbClr val="FFFF00"/>
                </a:highlight>
              </a:rPr>
              <a:t>Insurance-linked Securities</a:t>
            </a:r>
          </a:p>
          <a:p>
            <a:r>
              <a:rPr lang="en-US" sz="2200" dirty="0">
                <a:solidFill>
                  <a:schemeClr val="tx2"/>
                </a:solidFill>
                <a:highlight>
                  <a:srgbClr val="FFFF00"/>
                </a:highlight>
              </a:rPr>
              <a:t>Insurance-linked Derivatives</a:t>
            </a:r>
          </a:p>
          <a:p>
            <a:r>
              <a:rPr lang="en-US" sz="2200" dirty="0">
                <a:solidFill>
                  <a:schemeClr val="tx2"/>
                </a:solidFill>
                <a:highlight>
                  <a:srgbClr val="FFFF00"/>
                </a:highlight>
              </a:rPr>
              <a:t>Catastrophe Bonds</a:t>
            </a:r>
          </a:p>
          <a:p>
            <a:r>
              <a:rPr lang="en-US" sz="2200" dirty="0">
                <a:solidFill>
                  <a:schemeClr val="tx2"/>
                </a:solidFill>
                <a:highlight>
                  <a:srgbClr val="FFFF00"/>
                </a:highlight>
              </a:rPr>
              <a:t>Etc.</a:t>
            </a:r>
          </a:p>
        </p:txBody>
      </p:sp>
      <p:sp>
        <p:nvSpPr>
          <p:cNvPr id="9" name="Freeform: Shape 8"/>
          <p:cNvSpPr/>
          <p:nvPr/>
        </p:nvSpPr>
        <p:spPr>
          <a:xfrm>
            <a:off x="4733366" y="1977788"/>
            <a:ext cx="2113232" cy="3383105"/>
          </a:xfrm>
          <a:custGeom>
            <a:avLst/>
            <a:gdLst>
              <a:gd name="connsiteX0" fmla="*/ 946517 w 1925094"/>
              <a:gd name="connsiteY0" fmla="*/ 78 h 3288789"/>
              <a:gd name="connsiteX1" fmla="*/ 33 w 1925094"/>
              <a:gd name="connsiteY1" fmla="*/ 1620331 h 3288789"/>
              <a:gd name="connsiteX2" fmla="*/ 978601 w 1925094"/>
              <a:gd name="connsiteY2" fmla="*/ 3288710 h 3288789"/>
              <a:gd name="connsiteX3" fmla="*/ 1925086 w 1925094"/>
              <a:gd name="connsiteY3" fmla="*/ 1684499 h 3288789"/>
              <a:gd name="connsiteX4" fmla="*/ 946517 w 1925094"/>
              <a:gd name="connsiteY4" fmla="*/ 78 h 328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5094" h="3288789">
                <a:moveTo>
                  <a:pt x="946517" y="78"/>
                </a:moveTo>
                <a:cubicBezTo>
                  <a:pt x="625675" y="-10617"/>
                  <a:pt x="-5314" y="1072226"/>
                  <a:pt x="33" y="1620331"/>
                </a:cubicBezTo>
                <a:cubicBezTo>
                  <a:pt x="5380" y="2168436"/>
                  <a:pt x="657759" y="3278015"/>
                  <a:pt x="978601" y="3288710"/>
                </a:cubicBezTo>
                <a:cubicBezTo>
                  <a:pt x="1299443" y="3299405"/>
                  <a:pt x="1927760" y="2227257"/>
                  <a:pt x="1925086" y="1684499"/>
                </a:cubicBezTo>
                <a:cubicBezTo>
                  <a:pt x="1922412" y="1141741"/>
                  <a:pt x="1267359" y="10773"/>
                  <a:pt x="946517" y="78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6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28472"/>
          <a:stretch/>
        </p:blipFill>
        <p:spPr>
          <a:xfrm>
            <a:off x="3104770" y="271608"/>
            <a:ext cx="9087229" cy="6246898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92123" y="3001012"/>
            <a:ext cx="3128749" cy="788091"/>
          </a:xfrm>
        </p:spPr>
        <p:txBody>
          <a:bodyPr>
            <a:normAutofit fontScale="90000"/>
          </a:bodyPr>
          <a:lstStyle/>
          <a:p>
            <a:pPr algn="r"/>
            <a:r>
              <a:rPr lang="th-TH" dirty="0"/>
              <a:t>ความเสี่ยงธุรกิจ</a:t>
            </a:r>
            <a:br>
              <a:rPr lang="th-TH" dirty="0"/>
            </a:br>
            <a:r>
              <a:rPr lang="th-TH" dirty="0"/>
              <a:t>ที่สามารถทำ</a:t>
            </a:r>
            <a:br>
              <a:rPr lang="th-TH" dirty="0"/>
            </a:br>
            <a:r>
              <a:rPr lang="th-TH" dirty="0"/>
              <a:t>ประกันได้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4214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/>
              <a:t>รัฐบาลและการกำกับดูแลความเสี่ยง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216" y="2236916"/>
            <a:ext cx="2639245" cy="275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770" y="2236914"/>
            <a:ext cx="4115408" cy="275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487" y="2236914"/>
            <a:ext cx="4134729" cy="275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061042" y="5336275"/>
            <a:ext cx="103252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400" dirty="0">
                <a:solidFill>
                  <a:schemeClr val="bg1">
                    <a:lumMod val="10000"/>
                  </a:schemeClr>
                </a:solidFill>
              </a:rPr>
              <a:t>ประกัน         บริษัทในตลาดหลักทรัพย์          ธนาคารพาณิชย์</a:t>
            </a:r>
          </a:p>
        </p:txBody>
      </p:sp>
    </p:spTree>
    <p:extLst>
      <p:ext uri="{BB962C8B-B14F-4D97-AF65-F5344CB8AC3E}">
        <p14:creationId xmlns:p14="http://schemas.microsoft.com/office/powerpoint/2010/main" val="248806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/>
              <a:t>รัฐบาลและการกำกับดูแลความเสี่ยง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9"/>
          </p:nvPr>
        </p:nvSpPr>
        <p:spPr/>
      </p:sp>
      <p:sp>
        <p:nvSpPr>
          <p:cNvPr id="4" name="Rectangle 3"/>
          <p:cNvSpPr/>
          <p:nvPr/>
        </p:nvSpPr>
        <p:spPr>
          <a:xfrm>
            <a:off x="401216" y="1949904"/>
            <a:ext cx="113056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4000" dirty="0">
                <a:solidFill>
                  <a:schemeClr val="tx1">
                    <a:lumMod val="25000"/>
                  </a:schemeClr>
                </a:solidFill>
              </a:rPr>
              <a:t>สร้างความเชื่อมั่นว่าสถาบันการเงิน ประกันภัย และธนาคารพาณิชย์จะดำเนินการอย่างเหมาะสม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4000" dirty="0">
                <a:solidFill>
                  <a:schemeClr val="tx1">
                    <a:lumMod val="25000"/>
                  </a:schemeClr>
                </a:solidFill>
              </a:rPr>
              <a:t>จัดการความเสี่ยงโดยรวมของประเทศ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4000" dirty="0">
                <a:solidFill>
                  <a:schemeClr val="tx1">
                    <a:lumMod val="25000"/>
                  </a:schemeClr>
                </a:solidFill>
              </a:rPr>
              <a:t>เสริมสร้างการเจริญเติบโตของเศรษฐกิจของประเทศและไม่สร้างความเสี่ยงใหม่ ๆ ที่ไม่จำเป็นแก่ประชาชนและภาคธุรกิจ</a:t>
            </a:r>
            <a:endParaRPr lang="en-US" sz="4000" dirty="0">
              <a:solidFill>
                <a:schemeClr val="tx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32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5034" y="150158"/>
            <a:ext cx="11660095" cy="6558804"/>
            <a:chOff x="-274919" y="-154642"/>
            <a:chExt cx="12741838" cy="7167284"/>
          </a:xfrm>
        </p:grpSpPr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6" name="Section Zoom 5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558025389"/>
                    </p:ext>
                  </p:extLst>
                </p:nvPr>
              </p:nvGraphicFramePr>
              <p:xfrm>
                <a:off x="-247030" y="-154642"/>
                <a:ext cx="6378886" cy="3588124"/>
              </p:xfrm>
              <a:graphic>
                <a:graphicData uri="http://schemas.microsoft.com/office/powerpoint/2016/sectionzoom">
                  <psez:sectionZm>
                    <psez:sectionZmObj sectionId="{D9CB5E5F-3147-464A-BECF-975EFF296BC7}">
                      <psez:zmPr id="{89BA7E43-8528-4F55-B9EC-07E656545628}" transitionDur="1000">
                        <p166:blipFill xmlns:p166="http://schemas.microsoft.com/office/powerpoint/2016/6/main">
                          <a:blip r:embed="rId2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5837338" cy="3283503"/>
                          </a:xfrm>
                          <a:prstGeom prst="rect">
                            <a:avLst/>
                          </a:prstGeom>
                          <a:ln w="3175">
                            <a:solidFill>
                              <a:prstClr val="ltGray"/>
                            </a:solidFill>
                          </a:ln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6" name="Section Zoom 5">
                  <a:hlinkClick r:id="rId3" action="ppaction://hlinksldjump"/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70555" y="150158"/>
                  <a:ext cx="5837338" cy="3283503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8" name="Section Zoom 7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276377474"/>
                    </p:ext>
                  </p:extLst>
                </p:nvPr>
              </p:nvGraphicFramePr>
              <p:xfrm>
                <a:off x="6088033" y="-154642"/>
                <a:ext cx="6378886" cy="3588124"/>
              </p:xfrm>
              <a:graphic>
                <a:graphicData uri="http://schemas.microsoft.com/office/powerpoint/2016/sectionzoom">
                  <psez:sectionZm>
                    <psez:sectionZmObj sectionId="{D58DC201-F582-4BBD-843B-31B006124066}">
                      <psez:zmPr id="{35FCD885-DF8F-4F20-88D3-09622FDA9A84}" transitionDur="1000">
                        <p166:blipFill xmlns:p166="http://schemas.microsoft.com/office/powerpoint/2016/6/main">
                          <a:blip r:embed="rId5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5837338" cy="3283503"/>
                          </a:xfrm>
                          <a:prstGeom prst="rect">
                            <a:avLst/>
                          </a:prstGeom>
                          <a:ln w="3175">
                            <a:solidFill>
                              <a:prstClr val="ltGray"/>
                            </a:solidFill>
                          </a:ln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8" name="Section Zoom 7">
                  <a:hlinkClick r:id="rId6" action="ppaction://hlinksldjump"/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067791" y="150158"/>
                  <a:ext cx="5837338" cy="3283503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10" name="Section Zoom 9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993980887"/>
                    </p:ext>
                  </p:extLst>
                </p:nvPr>
              </p:nvGraphicFramePr>
              <p:xfrm>
                <a:off x="-274919" y="3424518"/>
                <a:ext cx="6378886" cy="3588124"/>
              </p:xfrm>
              <a:graphic>
                <a:graphicData uri="http://schemas.microsoft.com/office/powerpoint/2016/sectionzoom">
                  <psez:sectionZm>
                    <psez:sectionZmObj sectionId="{D9DA3627-29B9-4FFD-B873-D128BB47CEBD}">
                      <psez:zmPr id="{30E62226-427F-4040-9AA3-1F9F6BFAAA3C}" transitionDur="1000">
                        <p166:blipFill xmlns:p166="http://schemas.microsoft.com/office/powerpoint/2016/6/main">
                          <a:blip r:embed="rId8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5837338" cy="3283503"/>
                          </a:xfrm>
                          <a:prstGeom prst="rect">
                            <a:avLst/>
                          </a:prstGeom>
                          <a:ln w="3175">
                            <a:solidFill>
                              <a:prstClr val="ltGray"/>
                            </a:solidFill>
                          </a:ln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10" name="Section Zoom 9">
                  <a:hlinkClick r:id="rId9" action="ppaction://hlinksldjump"/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45034" y="3425459"/>
                  <a:ext cx="5837338" cy="3283503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12" name="Section Zoom 11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735447779"/>
                    </p:ext>
                  </p:extLst>
                </p:nvPr>
              </p:nvGraphicFramePr>
              <p:xfrm>
                <a:off x="6088033" y="3424518"/>
                <a:ext cx="6378886" cy="3588123"/>
              </p:xfrm>
              <a:graphic>
                <a:graphicData uri="http://schemas.microsoft.com/office/powerpoint/2016/sectionzoom">
                  <psez:sectionZm>
                    <psez:sectionZmObj sectionId="{5CF652F4-A3FC-4116-B0A4-914828EAAFD6}">
                      <psez:zmPr id="{C1FB4085-F3EC-430A-8D7E-20EA7B752177}" transitionDur="1000">
                        <p166:blipFill xmlns:p166="http://schemas.microsoft.com/office/powerpoint/2016/6/main">
                          <a:blip r:embed="rId11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5837338" cy="3283503"/>
                          </a:xfrm>
                          <a:prstGeom prst="rect">
                            <a:avLst/>
                          </a:prstGeom>
                          <a:ln w="3175">
                            <a:solidFill>
                              <a:prstClr val="ltGray"/>
                            </a:solidFill>
                          </a:ln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12" name="Section Zoom 11">
                  <a:hlinkClick r:id="rId12" action="ppaction://hlinksldjump"/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067791" y="3425459"/>
                  <a:ext cx="5837338" cy="3283503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4753192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446058" y="1667435"/>
            <a:ext cx="2733801" cy="2721396"/>
          </a:xfrm>
          <a:noFill/>
        </p:spPr>
        <p:txBody>
          <a:bodyPr>
            <a:noAutofit/>
          </a:bodyPr>
          <a:lstStyle/>
          <a:p>
            <a:r>
              <a:rPr lang="th-TH" sz="4800" dirty="0"/>
              <a:t>ทุกคนเข้าเว็บนี้</a:t>
            </a:r>
            <a:br>
              <a:rPr lang="en-US" sz="4800" dirty="0"/>
            </a:br>
            <a:r>
              <a:rPr lang="en-US" sz="4800" dirty="0">
                <a:solidFill>
                  <a:schemeClr val="accent1"/>
                </a:solidFill>
                <a:highlight>
                  <a:srgbClr val="FFFF00"/>
                </a:highlight>
              </a:rPr>
              <a:t>risk01.</a:t>
            </a:r>
            <a:br>
              <a:rPr lang="en-US" sz="4800" dirty="0">
                <a:solidFill>
                  <a:schemeClr val="accent1"/>
                </a:solidFill>
                <a:highlight>
                  <a:srgbClr val="FFFF00"/>
                </a:highlight>
              </a:rPr>
            </a:br>
            <a:r>
              <a:rPr lang="en-US" sz="4800" dirty="0">
                <a:solidFill>
                  <a:schemeClr val="accent1"/>
                </a:solidFill>
                <a:highlight>
                  <a:srgbClr val="FFFF00"/>
                </a:highlight>
              </a:rPr>
              <a:t>participoll.com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9"/>
          </p:nvPr>
        </p:nvSpPr>
        <p:spPr/>
      </p:sp>
    </p:spTree>
    <p:extLst>
      <p:ext uri="{BB962C8B-B14F-4D97-AF65-F5344CB8AC3E}">
        <p14:creationId xmlns:p14="http://schemas.microsoft.com/office/powerpoint/2010/main" val="35770346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6572" y="408458"/>
            <a:ext cx="11206064" cy="1007697"/>
          </a:xfrm>
        </p:spPr>
        <p:txBody>
          <a:bodyPr/>
          <a:lstStyle/>
          <a:p>
            <a:r>
              <a:rPr lang="en-US" dirty="0"/>
              <a:t>Concept Check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382558" y="1528549"/>
            <a:ext cx="11150078" cy="39296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dirty="0">
                <a:solidFill>
                  <a:schemeClr val="tx2"/>
                </a:solidFill>
              </a:rPr>
              <a:t>ตามกรอบว่าด้วยการจัดการความเสี่ยงสมัยใหม่นั้น ใช่ว่าทุกความเสี่ยงจะเป็นอันตราย เราจึงไม่จำเป็นต้องกำจัดความเสี่ยงทุกประเภทให้หมดไป โดยการจัดการความเสี่ยงนั้นจะต้องมีค่าใช้จ่ายที่เหมาะสม</a:t>
            </a:r>
          </a:p>
          <a:p>
            <a:pPr marL="742950" indent="-742950">
              <a:buFont typeface="+mj-lt"/>
              <a:buAutoNum type="alphaUcPeriod"/>
            </a:pPr>
            <a:r>
              <a:rPr lang="th-TH" sz="3600" dirty="0">
                <a:solidFill>
                  <a:schemeClr val="tx2"/>
                </a:solidFill>
              </a:rPr>
              <a:t>ถูก</a:t>
            </a:r>
          </a:p>
          <a:p>
            <a:pPr marL="742950" indent="-742950">
              <a:buFont typeface="+mj-lt"/>
              <a:buAutoNum type="alphaUcPeriod"/>
            </a:pPr>
            <a:r>
              <a:rPr lang="th-TH" sz="3600" dirty="0">
                <a:solidFill>
                  <a:schemeClr val="tx2"/>
                </a:solidFill>
              </a:rPr>
              <a:t>ผิด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2" name="counter"/>
          <p:cNvSpPr txBox="1"/>
          <p:nvPr/>
        </p:nvSpPr>
        <p:spPr>
          <a:xfrm>
            <a:off x="11366500" y="6096000"/>
            <a:ext cx="482600" cy="444500"/>
          </a:xfrm>
          <a:prstGeom prst="rect">
            <a:avLst/>
          </a:prstGeom>
          <a:solidFill>
            <a:srgbClr val="D2691E"/>
          </a:solidFill>
        </p:spPr>
        <p:txBody>
          <a:bodyPr vert="horz" rtlCol="0" anchor="ctr" anchorCtr="1">
            <a:noAutofit/>
          </a:bodyPr>
          <a:lstStyle/>
          <a:p>
            <a:r>
              <a:rPr lang="en-US">
                <a:solidFill>
                  <a:srgbClr val="FFFFFF"/>
                </a:solidFill>
                <a:latin typeface="Segoe UI" panose="020B0502040204020203" pitchFamily="34" charset="0"/>
              </a:rPr>
              <a:t>0</a:t>
            </a:r>
          </a:p>
        </p:txBody>
      </p:sp>
      <p:sp>
        <p:nvSpPr>
          <p:cNvPr id="3" name="participoll"/>
          <p:cNvSpPr txBox="1"/>
          <p:nvPr/>
        </p:nvSpPr>
        <p:spPr>
          <a:xfrm>
            <a:off x="11366500" y="6096000"/>
            <a:ext cx="482600" cy="44450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vert="horz" rtlCol="0">
            <a:noAutofit/>
          </a:bodyPr>
          <a:lstStyle/>
          <a:p>
            <a:endParaRPr lang="en-US"/>
          </a:p>
        </p:txBody>
      </p:sp>
      <p:sp>
        <p:nvSpPr>
          <p:cNvPr id="4" name="pp_status"/>
          <p:cNvSpPr txBox="1"/>
          <p:nvPr/>
        </p:nvSpPr>
        <p:spPr>
          <a:xfrm>
            <a:off x="8763000" y="6540500"/>
            <a:ext cx="3175000" cy="190500"/>
          </a:xfrm>
          <a:prstGeom prst="rect">
            <a:avLst/>
          </a:prstGeom>
          <a:noFill/>
        </p:spPr>
        <p:txBody>
          <a:bodyPr vert="horz" rtlCol="0" anchor="ctr">
            <a:noAutofit/>
          </a:bodyPr>
          <a:lstStyle/>
          <a:p>
            <a:pPr algn="r"/>
            <a:endParaRPr lang="en-US" sz="900">
              <a:solidFill>
                <a:srgbClr val="FF0000"/>
              </a:solidFill>
              <a:latin typeface="Segoe UI" panose="020B0502040204020203" pitchFamily="34" charset="0"/>
            </a:endParaRPr>
          </a:p>
        </p:txBody>
      </p:sp>
      <p:sp>
        <p:nvSpPr>
          <p:cNvPr id="5" name="answerA"/>
          <p:cNvSpPr txBox="1"/>
          <p:nvPr/>
        </p:nvSpPr>
        <p:spPr>
          <a:xfrm>
            <a:off x="10350500" y="6096000"/>
            <a:ext cx="482600" cy="38100"/>
          </a:xfrm>
          <a:prstGeom prst="rect">
            <a:avLst/>
          </a:prstGeom>
          <a:solidFill>
            <a:srgbClr val="1673D2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9" name="letterA"/>
          <p:cNvSpPr txBox="1"/>
          <p:nvPr/>
        </p:nvSpPr>
        <p:spPr>
          <a:xfrm>
            <a:off x="10350500" y="6159500"/>
            <a:ext cx="482600" cy="381000"/>
          </a:xfrm>
          <a:prstGeom prst="rect">
            <a:avLst/>
          </a:prstGeom>
          <a:solidFill>
            <a:srgbClr val="1673D2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Segoe UI" panose="020B0502040204020203" pitchFamily="34" charset="0"/>
              </a:rPr>
              <a:t>A</a:t>
            </a:r>
          </a:p>
        </p:txBody>
      </p:sp>
      <p:sp>
        <p:nvSpPr>
          <p:cNvPr id="10" name="answerB"/>
          <p:cNvSpPr txBox="1"/>
          <p:nvPr/>
        </p:nvSpPr>
        <p:spPr>
          <a:xfrm>
            <a:off x="10858500" y="6096000"/>
            <a:ext cx="482600" cy="38100"/>
          </a:xfrm>
          <a:prstGeom prst="rect">
            <a:avLst/>
          </a:prstGeom>
          <a:solidFill>
            <a:srgbClr val="008A00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11" name="letterB"/>
          <p:cNvSpPr txBox="1"/>
          <p:nvPr/>
        </p:nvSpPr>
        <p:spPr>
          <a:xfrm>
            <a:off x="10858500" y="6159500"/>
            <a:ext cx="482600" cy="381000"/>
          </a:xfrm>
          <a:prstGeom prst="rect">
            <a:avLst/>
          </a:prstGeom>
          <a:solidFill>
            <a:srgbClr val="008A00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Segoe UI" panose="020B0502040204020203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29087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6572" y="408458"/>
            <a:ext cx="11206064" cy="1007697"/>
          </a:xfrm>
        </p:spPr>
        <p:txBody>
          <a:bodyPr/>
          <a:lstStyle/>
          <a:p>
            <a:r>
              <a:rPr lang="en-US" dirty="0"/>
              <a:t>Concept Check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382558" y="1528549"/>
            <a:ext cx="11150078" cy="39296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dirty="0"/>
              <a:t>จากที่ได้กล่าวมาข้างต้น กรอบการวิเคราะห์ความเสี่ยง </a:t>
            </a:r>
            <a:r>
              <a:rPr lang="en-US" sz="3600" dirty="0"/>
              <a:t>SFOC </a:t>
            </a:r>
            <a:r>
              <a:rPr lang="th-TH" sz="3600" dirty="0"/>
              <a:t>ใช้กับการวิเคราะห์ความเสี่ยงของอะไร?</a:t>
            </a:r>
            <a:endParaRPr lang="en-US" sz="3600" dirty="0"/>
          </a:p>
          <a:p>
            <a:pPr marL="742950" indent="-742950">
              <a:buFont typeface="+mj-lt"/>
              <a:buAutoNum type="alphaUcPeriod"/>
            </a:pPr>
            <a:r>
              <a:rPr lang="th-TH" sz="3600" dirty="0">
                <a:solidFill>
                  <a:schemeClr val="tx2"/>
                </a:solidFill>
              </a:rPr>
              <a:t>ความเสี่ยงส่วนบุคคล</a:t>
            </a:r>
          </a:p>
          <a:p>
            <a:pPr marL="742950" indent="-742950">
              <a:buFont typeface="+mj-lt"/>
              <a:buAutoNum type="alphaUcPeriod"/>
            </a:pPr>
            <a:r>
              <a:rPr lang="th-TH" sz="3600" dirty="0">
                <a:solidFill>
                  <a:schemeClr val="tx2"/>
                </a:solidFill>
              </a:rPr>
              <a:t>ความเสี่ยงของธุรกิจ</a:t>
            </a:r>
          </a:p>
          <a:p>
            <a:pPr marL="742950" indent="-742950">
              <a:buFont typeface="+mj-lt"/>
              <a:buAutoNum type="alphaUcPeriod"/>
            </a:pPr>
            <a:r>
              <a:rPr lang="th-TH" sz="3600" dirty="0">
                <a:solidFill>
                  <a:schemeClr val="tx2"/>
                </a:solidFill>
              </a:rPr>
              <a:t>ความเสี่ยงของรัฐบาล</a:t>
            </a:r>
          </a:p>
        </p:txBody>
      </p:sp>
      <p:sp>
        <p:nvSpPr>
          <p:cNvPr id="2" name="counter"/>
          <p:cNvSpPr txBox="1"/>
          <p:nvPr/>
        </p:nvSpPr>
        <p:spPr>
          <a:xfrm>
            <a:off x="11366500" y="6096000"/>
            <a:ext cx="482600" cy="444500"/>
          </a:xfrm>
          <a:prstGeom prst="rect">
            <a:avLst/>
          </a:prstGeom>
          <a:solidFill>
            <a:srgbClr val="D2691E"/>
          </a:solidFill>
        </p:spPr>
        <p:txBody>
          <a:bodyPr vert="horz" rtlCol="0" anchor="ctr" anchorCtr="1">
            <a:noAutofit/>
          </a:bodyPr>
          <a:lstStyle/>
          <a:p>
            <a:r>
              <a:rPr lang="en-US">
                <a:solidFill>
                  <a:srgbClr val="FFFFFF"/>
                </a:solidFill>
                <a:latin typeface="Segoe UI" panose="020B0502040204020203" pitchFamily="34" charset="0"/>
              </a:rPr>
              <a:t>0</a:t>
            </a:r>
          </a:p>
        </p:txBody>
      </p:sp>
      <p:sp>
        <p:nvSpPr>
          <p:cNvPr id="3" name="participoll"/>
          <p:cNvSpPr txBox="1"/>
          <p:nvPr/>
        </p:nvSpPr>
        <p:spPr>
          <a:xfrm>
            <a:off x="11366500" y="6096000"/>
            <a:ext cx="482600" cy="44450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vert="horz" rtlCol="0">
            <a:noAutofit/>
          </a:bodyPr>
          <a:lstStyle/>
          <a:p>
            <a:endParaRPr lang="en-US"/>
          </a:p>
        </p:txBody>
      </p:sp>
      <p:sp>
        <p:nvSpPr>
          <p:cNvPr id="4" name="pp_status"/>
          <p:cNvSpPr txBox="1"/>
          <p:nvPr/>
        </p:nvSpPr>
        <p:spPr>
          <a:xfrm>
            <a:off x="8763000" y="6540500"/>
            <a:ext cx="3175000" cy="190500"/>
          </a:xfrm>
          <a:prstGeom prst="rect">
            <a:avLst/>
          </a:prstGeom>
          <a:noFill/>
        </p:spPr>
        <p:txBody>
          <a:bodyPr vert="horz" rtlCol="0" anchor="ctr">
            <a:noAutofit/>
          </a:bodyPr>
          <a:lstStyle/>
          <a:p>
            <a:pPr algn="r"/>
            <a:endParaRPr lang="en-US" sz="900">
              <a:solidFill>
                <a:srgbClr val="FF0000"/>
              </a:solidFill>
              <a:latin typeface="Segoe UI" panose="020B0502040204020203" pitchFamily="34" charset="0"/>
            </a:endParaRPr>
          </a:p>
        </p:txBody>
      </p:sp>
      <p:sp>
        <p:nvSpPr>
          <p:cNvPr id="5" name="answerA"/>
          <p:cNvSpPr txBox="1"/>
          <p:nvPr/>
        </p:nvSpPr>
        <p:spPr>
          <a:xfrm>
            <a:off x="9842500" y="6096000"/>
            <a:ext cx="482600" cy="38100"/>
          </a:xfrm>
          <a:prstGeom prst="rect">
            <a:avLst/>
          </a:prstGeom>
          <a:solidFill>
            <a:srgbClr val="1673D2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8" name="letterA"/>
          <p:cNvSpPr txBox="1"/>
          <p:nvPr/>
        </p:nvSpPr>
        <p:spPr>
          <a:xfrm>
            <a:off x="9842500" y="6159500"/>
            <a:ext cx="482600" cy="381000"/>
          </a:xfrm>
          <a:prstGeom prst="rect">
            <a:avLst/>
          </a:prstGeom>
          <a:solidFill>
            <a:srgbClr val="1673D2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Segoe UI" panose="020B0502040204020203" pitchFamily="34" charset="0"/>
              </a:rPr>
              <a:t>A</a:t>
            </a:r>
          </a:p>
        </p:txBody>
      </p:sp>
      <p:sp>
        <p:nvSpPr>
          <p:cNvPr id="9" name="answerB"/>
          <p:cNvSpPr txBox="1"/>
          <p:nvPr/>
        </p:nvSpPr>
        <p:spPr>
          <a:xfrm>
            <a:off x="10350500" y="6096000"/>
            <a:ext cx="482600" cy="38100"/>
          </a:xfrm>
          <a:prstGeom prst="rect">
            <a:avLst/>
          </a:prstGeom>
          <a:solidFill>
            <a:srgbClr val="008A00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10" name="letterB"/>
          <p:cNvSpPr txBox="1"/>
          <p:nvPr/>
        </p:nvSpPr>
        <p:spPr>
          <a:xfrm>
            <a:off x="10350500" y="6159500"/>
            <a:ext cx="482600" cy="381000"/>
          </a:xfrm>
          <a:prstGeom prst="rect">
            <a:avLst/>
          </a:prstGeom>
          <a:solidFill>
            <a:srgbClr val="008A00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Segoe UI" panose="020B0502040204020203" pitchFamily="34" charset="0"/>
              </a:rPr>
              <a:t>B</a:t>
            </a:r>
          </a:p>
        </p:txBody>
      </p:sp>
      <p:sp>
        <p:nvSpPr>
          <p:cNvPr id="11" name="answerC"/>
          <p:cNvSpPr txBox="1"/>
          <p:nvPr/>
        </p:nvSpPr>
        <p:spPr>
          <a:xfrm>
            <a:off x="10858500" y="6096000"/>
            <a:ext cx="482600" cy="38100"/>
          </a:xfrm>
          <a:prstGeom prst="rect">
            <a:avLst/>
          </a:prstGeom>
          <a:solidFill>
            <a:srgbClr val="8D0196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12" name="letterC"/>
          <p:cNvSpPr txBox="1"/>
          <p:nvPr/>
        </p:nvSpPr>
        <p:spPr>
          <a:xfrm>
            <a:off x="10858500" y="6159500"/>
            <a:ext cx="482600" cy="381000"/>
          </a:xfrm>
          <a:prstGeom prst="rect">
            <a:avLst/>
          </a:prstGeom>
          <a:solidFill>
            <a:srgbClr val="8D0196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Segoe UI" panose="020B0502040204020203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97593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6572" y="408458"/>
            <a:ext cx="11206064" cy="1007697"/>
          </a:xfrm>
        </p:spPr>
        <p:txBody>
          <a:bodyPr/>
          <a:lstStyle/>
          <a:p>
            <a:r>
              <a:rPr lang="en-US" dirty="0"/>
              <a:t>Concept Check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382558" y="1528549"/>
            <a:ext cx="11150078" cy="392968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h-TH" sz="3600" dirty="0"/>
              <a:t>จากที่ได้กล่าวมาข้างต้น วิธีการจัดการความเสี่ยง </a:t>
            </a:r>
            <a:r>
              <a:rPr lang="en-US" sz="3600" dirty="0"/>
              <a:t>4 </a:t>
            </a:r>
            <a:r>
              <a:rPr lang="th-TH" sz="3600" dirty="0"/>
              <a:t>ประการได้แก่ </a:t>
            </a:r>
            <a:r>
              <a:rPr lang="en-US" sz="3600" dirty="0"/>
              <a:t>MART </a:t>
            </a:r>
            <a:endParaRPr lang="th-TH" sz="3600" dirty="0"/>
          </a:p>
          <a:p>
            <a:pPr marL="0" indent="0">
              <a:buNone/>
            </a:pPr>
            <a:r>
              <a:rPr lang="th-TH" sz="3600" dirty="0"/>
              <a:t>ตัว </a:t>
            </a:r>
            <a:r>
              <a:rPr lang="en-US" sz="3600" dirty="0"/>
              <a:t>M </a:t>
            </a:r>
            <a:r>
              <a:rPr lang="th-TH" sz="3600" dirty="0"/>
              <a:t>หมายถึงอะไร?</a:t>
            </a:r>
            <a:endParaRPr lang="en-US" sz="3600" dirty="0"/>
          </a:p>
          <a:p>
            <a:pPr marL="742950" indent="-742950">
              <a:buFont typeface="+mj-lt"/>
              <a:buAutoNum type="alphaUcPeriod"/>
            </a:pPr>
            <a:r>
              <a:rPr lang="th-TH" sz="3600" dirty="0">
                <a:solidFill>
                  <a:schemeClr val="tx2"/>
                </a:solidFill>
              </a:rPr>
              <a:t>การลด</a:t>
            </a:r>
          </a:p>
          <a:p>
            <a:pPr marL="742950" indent="-742950">
              <a:buFont typeface="+mj-lt"/>
              <a:buAutoNum type="alphaUcPeriod"/>
            </a:pPr>
            <a:r>
              <a:rPr lang="th-TH" sz="3600" dirty="0">
                <a:solidFill>
                  <a:schemeClr val="tx2"/>
                </a:solidFill>
              </a:rPr>
              <a:t>การเลี่ยง</a:t>
            </a:r>
          </a:p>
          <a:p>
            <a:pPr marL="742950" indent="-742950">
              <a:buFont typeface="+mj-lt"/>
              <a:buAutoNum type="alphaUcPeriod"/>
            </a:pPr>
            <a:r>
              <a:rPr lang="th-TH" sz="3600" dirty="0">
                <a:solidFill>
                  <a:schemeClr val="tx2"/>
                </a:solidFill>
              </a:rPr>
              <a:t>การรับ</a:t>
            </a:r>
          </a:p>
          <a:p>
            <a:pPr marL="742950" indent="-742950">
              <a:buFont typeface="+mj-lt"/>
              <a:buAutoNum type="alphaUcPeriod"/>
            </a:pPr>
            <a:r>
              <a:rPr lang="th-TH" sz="3600" dirty="0">
                <a:solidFill>
                  <a:schemeClr val="tx2"/>
                </a:solidFill>
              </a:rPr>
              <a:t>การโอน</a:t>
            </a:r>
          </a:p>
        </p:txBody>
      </p:sp>
      <p:sp>
        <p:nvSpPr>
          <p:cNvPr id="2" name="counter"/>
          <p:cNvSpPr txBox="1"/>
          <p:nvPr/>
        </p:nvSpPr>
        <p:spPr>
          <a:xfrm>
            <a:off x="11366500" y="6096000"/>
            <a:ext cx="482600" cy="444500"/>
          </a:xfrm>
          <a:prstGeom prst="rect">
            <a:avLst/>
          </a:prstGeom>
          <a:solidFill>
            <a:srgbClr val="D2691E"/>
          </a:solidFill>
        </p:spPr>
        <p:txBody>
          <a:bodyPr vert="horz" rtlCol="0" anchor="ctr" anchorCtr="1">
            <a:noAutofit/>
          </a:bodyPr>
          <a:lstStyle/>
          <a:p>
            <a:r>
              <a:rPr lang="en-US">
                <a:solidFill>
                  <a:srgbClr val="FFFFFF"/>
                </a:solidFill>
                <a:latin typeface="Segoe UI" panose="020B0502040204020203" pitchFamily="34" charset="0"/>
              </a:rPr>
              <a:t>0</a:t>
            </a:r>
          </a:p>
        </p:txBody>
      </p:sp>
      <p:sp>
        <p:nvSpPr>
          <p:cNvPr id="3" name="participoll"/>
          <p:cNvSpPr txBox="1"/>
          <p:nvPr/>
        </p:nvSpPr>
        <p:spPr>
          <a:xfrm>
            <a:off x="11366500" y="6096000"/>
            <a:ext cx="482600" cy="44450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vert="horz" rtlCol="0">
            <a:noAutofit/>
          </a:bodyPr>
          <a:lstStyle/>
          <a:p>
            <a:endParaRPr lang="en-US"/>
          </a:p>
        </p:txBody>
      </p:sp>
      <p:sp>
        <p:nvSpPr>
          <p:cNvPr id="4" name="pp_status"/>
          <p:cNvSpPr txBox="1"/>
          <p:nvPr/>
        </p:nvSpPr>
        <p:spPr>
          <a:xfrm>
            <a:off x="8763000" y="6540500"/>
            <a:ext cx="3175000" cy="190500"/>
          </a:xfrm>
          <a:prstGeom prst="rect">
            <a:avLst/>
          </a:prstGeom>
          <a:noFill/>
        </p:spPr>
        <p:txBody>
          <a:bodyPr vert="horz" rtlCol="0" anchor="ctr">
            <a:noAutofit/>
          </a:bodyPr>
          <a:lstStyle/>
          <a:p>
            <a:pPr algn="r"/>
            <a:endParaRPr lang="en-US" sz="900">
              <a:solidFill>
                <a:srgbClr val="FF0000"/>
              </a:solidFill>
              <a:latin typeface="Segoe UI" panose="020B0502040204020203" pitchFamily="34" charset="0"/>
            </a:endParaRPr>
          </a:p>
        </p:txBody>
      </p:sp>
      <p:sp>
        <p:nvSpPr>
          <p:cNvPr id="5" name="answerA"/>
          <p:cNvSpPr txBox="1"/>
          <p:nvPr/>
        </p:nvSpPr>
        <p:spPr>
          <a:xfrm>
            <a:off x="9334500" y="6096000"/>
            <a:ext cx="482600" cy="38100"/>
          </a:xfrm>
          <a:prstGeom prst="rect">
            <a:avLst/>
          </a:prstGeom>
          <a:solidFill>
            <a:srgbClr val="1673D2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8" name="letterA"/>
          <p:cNvSpPr txBox="1"/>
          <p:nvPr/>
        </p:nvSpPr>
        <p:spPr>
          <a:xfrm>
            <a:off x="9334500" y="6159500"/>
            <a:ext cx="482600" cy="381000"/>
          </a:xfrm>
          <a:prstGeom prst="rect">
            <a:avLst/>
          </a:prstGeom>
          <a:solidFill>
            <a:srgbClr val="1673D2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Segoe UI" panose="020B0502040204020203" pitchFamily="34" charset="0"/>
              </a:rPr>
              <a:t>A</a:t>
            </a:r>
          </a:p>
        </p:txBody>
      </p:sp>
      <p:sp>
        <p:nvSpPr>
          <p:cNvPr id="9" name="answerB"/>
          <p:cNvSpPr txBox="1"/>
          <p:nvPr/>
        </p:nvSpPr>
        <p:spPr>
          <a:xfrm>
            <a:off x="9842500" y="6096000"/>
            <a:ext cx="482600" cy="38100"/>
          </a:xfrm>
          <a:prstGeom prst="rect">
            <a:avLst/>
          </a:prstGeom>
          <a:solidFill>
            <a:srgbClr val="008A00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10" name="letterB"/>
          <p:cNvSpPr txBox="1"/>
          <p:nvPr/>
        </p:nvSpPr>
        <p:spPr>
          <a:xfrm>
            <a:off x="9842500" y="6159500"/>
            <a:ext cx="482600" cy="381000"/>
          </a:xfrm>
          <a:prstGeom prst="rect">
            <a:avLst/>
          </a:prstGeom>
          <a:solidFill>
            <a:srgbClr val="008A00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Segoe UI" panose="020B0502040204020203" pitchFamily="34" charset="0"/>
              </a:rPr>
              <a:t>B</a:t>
            </a:r>
          </a:p>
        </p:txBody>
      </p:sp>
      <p:sp>
        <p:nvSpPr>
          <p:cNvPr id="11" name="answerC"/>
          <p:cNvSpPr txBox="1"/>
          <p:nvPr/>
        </p:nvSpPr>
        <p:spPr>
          <a:xfrm>
            <a:off x="10350500" y="6096000"/>
            <a:ext cx="482600" cy="38100"/>
          </a:xfrm>
          <a:prstGeom prst="rect">
            <a:avLst/>
          </a:prstGeom>
          <a:solidFill>
            <a:srgbClr val="8D0196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12" name="letterC"/>
          <p:cNvSpPr txBox="1"/>
          <p:nvPr/>
        </p:nvSpPr>
        <p:spPr>
          <a:xfrm>
            <a:off x="10350500" y="6159500"/>
            <a:ext cx="482600" cy="381000"/>
          </a:xfrm>
          <a:prstGeom prst="rect">
            <a:avLst/>
          </a:prstGeom>
          <a:solidFill>
            <a:srgbClr val="8D0196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Segoe UI" panose="020B0502040204020203" pitchFamily="34" charset="0"/>
              </a:rPr>
              <a:t>C</a:t>
            </a:r>
          </a:p>
        </p:txBody>
      </p:sp>
      <p:sp>
        <p:nvSpPr>
          <p:cNvPr id="13" name="answerD"/>
          <p:cNvSpPr txBox="1"/>
          <p:nvPr/>
        </p:nvSpPr>
        <p:spPr>
          <a:xfrm>
            <a:off x="10858500" y="6096000"/>
            <a:ext cx="482600" cy="38100"/>
          </a:xfrm>
          <a:prstGeom prst="rect">
            <a:avLst/>
          </a:prstGeom>
          <a:solidFill>
            <a:srgbClr val="FD5C04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14" name="letterD"/>
          <p:cNvSpPr txBox="1"/>
          <p:nvPr/>
        </p:nvSpPr>
        <p:spPr>
          <a:xfrm>
            <a:off x="10858500" y="6159500"/>
            <a:ext cx="482600" cy="381000"/>
          </a:xfrm>
          <a:prstGeom prst="rect">
            <a:avLst/>
          </a:prstGeom>
          <a:solidFill>
            <a:srgbClr val="FD5C04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Segoe UI" panose="020B0502040204020203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84567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6572" y="408458"/>
            <a:ext cx="11206064" cy="1007697"/>
          </a:xfrm>
        </p:spPr>
        <p:txBody>
          <a:bodyPr/>
          <a:lstStyle/>
          <a:p>
            <a:r>
              <a:rPr lang="en-US" dirty="0"/>
              <a:t>Concept Check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382558" y="1528549"/>
            <a:ext cx="11150078" cy="392968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h-TH" sz="3600" dirty="0"/>
              <a:t>จากที่ได้กล่าวมาข้างต้น หากปัจจัยเสี่ยงมีโอกาสที่จะเกิดต่ำ แต่ความเสี่ยงนั้นสามารถสร้างความเสียหายต่อธุรกิจสูง ควรใช้กลยุทธ์การจัดการความเสี่ยงแบบใด?</a:t>
            </a:r>
            <a:endParaRPr lang="en-US" sz="3600" dirty="0"/>
          </a:p>
          <a:p>
            <a:pPr marL="742950" indent="-742950">
              <a:buFont typeface="+mj-lt"/>
              <a:buAutoNum type="alphaUcPeriod"/>
            </a:pPr>
            <a:r>
              <a:rPr lang="th-TH" sz="3600" dirty="0">
                <a:solidFill>
                  <a:schemeClr val="tx2"/>
                </a:solidFill>
              </a:rPr>
              <a:t>การลด</a:t>
            </a:r>
          </a:p>
          <a:p>
            <a:pPr marL="742950" indent="-742950">
              <a:buFont typeface="+mj-lt"/>
              <a:buAutoNum type="alphaUcPeriod"/>
            </a:pPr>
            <a:r>
              <a:rPr lang="th-TH" sz="3600" dirty="0">
                <a:solidFill>
                  <a:schemeClr val="tx2"/>
                </a:solidFill>
              </a:rPr>
              <a:t>การเลี่ยง</a:t>
            </a:r>
          </a:p>
          <a:p>
            <a:pPr marL="742950" indent="-742950">
              <a:buFont typeface="+mj-lt"/>
              <a:buAutoNum type="alphaUcPeriod"/>
            </a:pPr>
            <a:r>
              <a:rPr lang="th-TH" sz="3600" dirty="0">
                <a:solidFill>
                  <a:schemeClr val="tx2"/>
                </a:solidFill>
              </a:rPr>
              <a:t>การรับ</a:t>
            </a:r>
          </a:p>
          <a:p>
            <a:pPr marL="742950" indent="-742950">
              <a:buFont typeface="+mj-lt"/>
              <a:buAutoNum type="alphaUcPeriod"/>
            </a:pPr>
            <a:r>
              <a:rPr lang="th-TH" sz="3600" dirty="0">
                <a:solidFill>
                  <a:schemeClr val="tx2"/>
                </a:solidFill>
              </a:rPr>
              <a:t>การโอน</a:t>
            </a:r>
          </a:p>
        </p:txBody>
      </p:sp>
      <p:sp>
        <p:nvSpPr>
          <p:cNvPr id="2" name="counter"/>
          <p:cNvSpPr txBox="1"/>
          <p:nvPr/>
        </p:nvSpPr>
        <p:spPr>
          <a:xfrm>
            <a:off x="11366500" y="6096000"/>
            <a:ext cx="482600" cy="444500"/>
          </a:xfrm>
          <a:prstGeom prst="rect">
            <a:avLst/>
          </a:prstGeom>
          <a:solidFill>
            <a:srgbClr val="D2691E"/>
          </a:solidFill>
        </p:spPr>
        <p:txBody>
          <a:bodyPr vert="horz" rtlCol="0" anchor="ctr" anchorCtr="1">
            <a:noAutofit/>
          </a:bodyPr>
          <a:lstStyle/>
          <a:p>
            <a:r>
              <a:rPr lang="en-US">
                <a:solidFill>
                  <a:srgbClr val="FFFFFF"/>
                </a:solidFill>
                <a:latin typeface="Segoe UI" panose="020B0502040204020203" pitchFamily="34" charset="0"/>
              </a:rPr>
              <a:t>0</a:t>
            </a:r>
          </a:p>
        </p:txBody>
      </p:sp>
      <p:sp>
        <p:nvSpPr>
          <p:cNvPr id="3" name="participoll"/>
          <p:cNvSpPr txBox="1"/>
          <p:nvPr/>
        </p:nvSpPr>
        <p:spPr>
          <a:xfrm>
            <a:off x="11366500" y="6096000"/>
            <a:ext cx="482600" cy="44450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vert="horz" rtlCol="0">
            <a:noAutofit/>
          </a:bodyPr>
          <a:lstStyle/>
          <a:p>
            <a:endParaRPr lang="en-US"/>
          </a:p>
        </p:txBody>
      </p:sp>
      <p:sp>
        <p:nvSpPr>
          <p:cNvPr id="4" name="pp_status"/>
          <p:cNvSpPr txBox="1"/>
          <p:nvPr/>
        </p:nvSpPr>
        <p:spPr>
          <a:xfrm>
            <a:off x="8763000" y="6540500"/>
            <a:ext cx="3175000" cy="190500"/>
          </a:xfrm>
          <a:prstGeom prst="rect">
            <a:avLst/>
          </a:prstGeom>
          <a:noFill/>
        </p:spPr>
        <p:txBody>
          <a:bodyPr vert="horz" rtlCol="0" anchor="ctr">
            <a:noAutofit/>
          </a:bodyPr>
          <a:lstStyle/>
          <a:p>
            <a:pPr algn="r"/>
            <a:endParaRPr lang="en-US" sz="900">
              <a:solidFill>
                <a:srgbClr val="FF0000"/>
              </a:solidFill>
              <a:latin typeface="Segoe UI" panose="020B0502040204020203" pitchFamily="34" charset="0"/>
            </a:endParaRPr>
          </a:p>
        </p:txBody>
      </p:sp>
      <p:sp>
        <p:nvSpPr>
          <p:cNvPr id="5" name="answerA"/>
          <p:cNvSpPr txBox="1"/>
          <p:nvPr/>
        </p:nvSpPr>
        <p:spPr>
          <a:xfrm>
            <a:off x="9334500" y="6096000"/>
            <a:ext cx="482600" cy="38100"/>
          </a:xfrm>
          <a:prstGeom prst="rect">
            <a:avLst/>
          </a:prstGeom>
          <a:solidFill>
            <a:srgbClr val="1673D2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8" name="letterA"/>
          <p:cNvSpPr txBox="1"/>
          <p:nvPr/>
        </p:nvSpPr>
        <p:spPr>
          <a:xfrm>
            <a:off x="9334500" y="6159500"/>
            <a:ext cx="482600" cy="381000"/>
          </a:xfrm>
          <a:prstGeom prst="rect">
            <a:avLst/>
          </a:prstGeom>
          <a:solidFill>
            <a:srgbClr val="1673D2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Segoe UI" panose="020B0502040204020203" pitchFamily="34" charset="0"/>
              </a:rPr>
              <a:t>A</a:t>
            </a:r>
          </a:p>
        </p:txBody>
      </p:sp>
      <p:sp>
        <p:nvSpPr>
          <p:cNvPr id="9" name="answerB"/>
          <p:cNvSpPr txBox="1"/>
          <p:nvPr/>
        </p:nvSpPr>
        <p:spPr>
          <a:xfrm>
            <a:off x="9842500" y="6096000"/>
            <a:ext cx="482600" cy="38100"/>
          </a:xfrm>
          <a:prstGeom prst="rect">
            <a:avLst/>
          </a:prstGeom>
          <a:solidFill>
            <a:srgbClr val="008A00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10" name="letterB"/>
          <p:cNvSpPr txBox="1"/>
          <p:nvPr/>
        </p:nvSpPr>
        <p:spPr>
          <a:xfrm>
            <a:off x="9842500" y="6159500"/>
            <a:ext cx="482600" cy="381000"/>
          </a:xfrm>
          <a:prstGeom prst="rect">
            <a:avLst/>
          </a:prstGeom>
          <a:solidFill>
            <a:srgbClr val="008A00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Segoe UI" panose="020B0502040204020203" pitchFamily="34" charset="0"/>
              </a:rPr>
              <a:t>B</a:t>
            </a:r>
          </a:p>
        </p:txBody>
      </p:sp>
      <p:sp>
        <p:nvSpPr>
          <p:cNvPr id="11" name="answerC"/>
          <p:cNvSpPr txBox="1"/>
          <p:nvPr/>
        </p:nvSpPr>
        <p:spPr>
          <a:xfrm>
            <a:off x="10350500" y="6096000"/>
            <a:ext cx="482600" cy="38100"/>
          </a:xfrm>
          <a:prstGeom prst="rect">
            <a:avLst/>
          </a:prstGeom>
          <a:solidFill>
            <a:srgbClr val="8D0196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12" name="letterC"/>
          <p:cNvSpPr txBox="1"/>
          <p:nvPr/>
        </p:nvSpPr>
        <p:spPr>
          <a:xfrm>
            <a:off x="10350500" y="6159500"/>
            <a:ext cx="482600" cy="381000"/>
          </a:xfrm>
          <a:prstGeom prst="rect">
            <a:avLst/>
          </a:prstGeom>
          <a:solidFill>
            <a:srgbClr val="8D0196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Segoe UI" panose="020B0502040204020203" pitchFamily="34" charset="0"/>
              </a:rPr>
              <a:t>C</a:t>
            </a:r>
          </a:p>
        </p:txBody>
      </p:sp>
      <p:sp>
        <p:nvSpPr>
          <p:cNvPr id="13" name="answerD"/>
          <p:cNvSpPr txBox="1"/>
          <p:nvPr/>
        </p:nvSpPr>
        <p:spPr>
          <a:xfrm>
            <a:off x="10858500" y="6096000"/>
            <a:ext cx="482600" cy="38100"/>
          </a:xfrm>
          <a:prstGeom prst="rect">
            <a:avLst/>
          </a:prstGeom>
          <a:solidFill>
            <a:srgbClr val="FD5C04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14" name="letterD"/>
          <p:cNvSpPr txBox="1"/>
          <p:nvPr/>
        </p:nvSpPr>
        <p:spPr>
          <a:xfrm>
            <a:off x="10858500" y="6159500"/>
            <a:ext cx="482600" cy="381000"/>
          </a:xfrm>
          <a:prstGeom prst="rect">
            <a:avLst/>
          </a:prstGeom>
          <a:solidFill>
            <a:srgbClr val="FD5C04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Segoe UI" panose="020B0502040204020203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8897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6572" y="408458"/>
            <a:ext cx="11206064" cy="1007697"/>
          </a:xfrm>
        </p:spPr>
        <p:txBody>
          <a:bodyPr/>
          <a:lstStyle/>
          <a:p>
            <a:r>
              <a:rPr lang="en-US" dirty="0"/>
              <a:t>Concept Check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382558" y="1528549"/>
            <a:ext cx="11150078" cy="39296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dirty="0"/>
              <a:t>จากที่ได้กล่าวมาข้างต้น การถ่ายโอนความเสี่ยงส่วนบุคคลหรือของธุรกิจนั้น สามารถโอนความเสี่ยงที่มีอยู่ไปยังธุรกิจประกันได้เพียงอย่างเดียวเท่านั้น?</a:t>
            </a:r>
            <a:endParaRPr lang="en-US" sz="3600" dirty="0"/>
          </a:p>
          <a:p>
            <a:pPr marL="742950" indent="-742950">
              <a:buFont typeface="+mj-lt"/>
              <a:buAutoNum type="alphaUcPeriod"/>
            </a:pPr>
            <a:r>
              <a:rPr lang="th-TH" sz="3600" dirty="0">
                <a:solidFill>
                  <a:schemeClr val="tx2"/>
                </a:solidFill>
              </a:rPr>
              <a:t>ถูก</a:t>
            </a:r>
          </a:p>
          <a:p>
            <a:pPr marL="742950" indent="-742950">
              <a:buFont typeface="+mj-lt"/>
              <a:buAutoNum type="alphaUcPeriod"/>
            </a:pPr>
            <a:r>
              <a:rPr lang="th-TH" sz="3600" dirty="0">
                <a:solidFill>
                  <a:schemeClr val="tx2"/>
                </a:solidFill>
              </a:rPr>
              <a:t>ผิด</a:t>
            </a:r>
          </a:p>
        </p:txBody>
      </p:sp>
      <p:sp>
        <p:nvSpPr>
          <p:cNvPr id="2" name="counter"/>
          <p:cNvSpPr txBox="1"/>
          <p:nvPr/>
        </p:nvSpPr>
        <p:spPr>
          <a:xfrm>
            <a:off x="11366500" y="6096000"/>
            <a:ext cx="482600" cy="444500"/>
          </a:xfrm>
          <a:prstGeom prst="rect">
            <a:avLst/>
          </a:prstGeom>
          <a:solidFill>
            <a:srgbClr val="D2691E"/>
          </a:solidFill>
        </p:spPr>
        <p:txBody>
          <a:bodyPr vert="horz" rtlCol="0" anchor="ctr" anchorCtr="1">
            <a:noAutofit/>
          </a:bodyPr>
          <a:lstStyle/>
          <a:p>
            <a:r>
              <a:rPr lang="en-US">
                <a:solidFill>
                  <a:srgbClr val="FFFFFF"/>
                </a:solidFill>
                <a:latin typeface="Segoe UI" panose="020B0502040204020203" pitchFamily="34" charset="0"/>
              </a:rPr>
              <a:t>0</a:t>
            </a:r>
          </a:p>
        </p:txBody>
      </p:sp>
      <p:sp>
        <p:nvSpPr>
          <p:cNvPr id="3" name="participoll"/>
          <p:cNvSpPr txBox="1"/>
          <p:nvPr/>
        </p:nvSpPr>
        <p:spPr>
          <a:xfrm>
            <a:off x="11366500" y="6096000"/>
            <a:ext cx="482600" cy="44450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vert="horz" rtlCol="0">
            <a:noAutofit/>
          </a:bodyPr>
          <a:lstStyle/>
          <a:p>
            <a:endParaRPr lang="en-US"/>
          </a:p>
        </p:txBody>
      </p:sp>
      <p:sp>
        <p:nvSpPr>
          <p:cNvPr id="4" name="pp_status"/>
          <p:cNvSpPr txBox="1"/>
          <p:nvPr/>
        </p:nvSpPr>
        <p:spPr>
          <a:xfrm>
            <a:off x="8763000" y="6540500"/>
            <a:ext cx="3175000" cy="190500"/>
          </a:xfrm>
          <a:prstGeom prst="rect">
            <a:avLst/>
          </a:prstGeom>
          <a:noFill/>
        </p:spPr>
        <p:txBody>
          <a:bodyPr vert="horz" rtlCol="0" anchor="ctr">
            <a:noAutofit/>
          </a:bodyPr>
          <a:lstStyle/>
          <a:p>
            <a:pPr algn="r"/>
            <a:endParaRPr lang="en-US" sz="900">
              <a:solidFill>
                <a:srgbClr val="FF0000"/>
              </a:solidFill>
              <a:latin typeface="Segoe UI" panose="020B0502040204020203" pitchFamily="34" charset="0"/>
            </a:endParaRPr>
          </a:p>
        </p:txBody>
      </p:sp>
      <p:sp>
        <p:nvSpPr>
          <p:cNvPr id="5" name="answerA"/>
          <p:cNvSpPr txBox="1"/>
          <p:nvPr/>
        </p:nvSpPr>
        <p:spPr>
          <a:xfrm>
            <a:off x="10350500" y="6096000"/>
            <a:ext cx="482600" cy="38100"/>
          </a:xfrm>
          <a:prstGeom prst="rect">
            <a:avLst/>
          </a:prstGeom>
          <a:solidFill>
            <a:srgbClr val="1673D2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8" name="letterA"/>
          <p:cNvSpPr txBox="1"/>
          <p:nvPr/>
        </p:nvSpPr>
        <p:spPr>
          <a:xfrm>
            <a:off x="10350500" y="6159500"/>
            <a:ext cx="482600" cy="381000"/>
          </a:xfrm>
          <a:prstGeom prst="rect">
            <a:avLst/>
          </a:prstGeom>
          <a:solidFill>
            <a:srgbClr val="1673D2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Segoe UI" panose="020B0502040204020203" pitchFamily="34" charset="0"/>
              </a:rPr>
              <a:t>A</a:t>
            </a:r>
          </a:p>
        </p:txBody>
      </p:sp>
      <p:sp>
        <p:nvSpPr>
          <p:cNvPr id="9" name="answerB"/>
          <p:cNvSpPr txBox="1"/>
          <p:nvPr/>
        </p:nvSpPr>
        <p:spPr>
          <a:xfrm>
            <a:off x="10858500" y="6096000"/>
            <a:ext cx="482600" cy="38100"/>
          </a:xfrm>
          <a:prstGeom prst="rect">
            <a:avLst/>
          </a:prstGeom>
          <a:solidFill>
            <a:srgbClr val="008A00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10" name="letterB"/>
          <p:cNvSpPr txBox="1"/>
          <p:nvPr/>
        </p:nvSpPr>
        <p:spPr>
          <a:xfrm>
            <a:off x="10858500" y="6159500"/>
            <a:ext cx="482600" cy="381000"/>
          </a:xfrm>
          <a:prstGeom prst="rect">
            <a:avLst/>
          </a:prstGeom>
          <a:solidFill>
            <a:srgbClr val="008A00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Segoe UI" panose="020B0502040204020203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29880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653482" y="3722810"/>
            <a:ext cx="3463147" cy="6776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75394" y="1679149"/>
            <a:ext cx="2945845" cy="6776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113406" y="2409516"/>
            <a:ext cx="1466922" cy="6776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292518" y="3037455"/>
            <a:ext cx="2721929" cy="6776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/>
              <a:t>สิ่งที่นิสิตทุกต้องได้จากวันนี้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1216" y="1686818"/>
            <a:ext cx="1179078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th-TH" sz="4400" dirty="0">
                <a:solidFill>
                  <a:schemeClr val="tx2"/>
                </a:solidFill>
              </a:rPr>
              <a:t>ใช่ว่าทุกความเสี่ยงจะเป็นอันตราย</a:t>
            </a:r>
          </a:p>
          <a:p>
            <a:pPr marL="742950" indent="-742950">
              <a:buFont typeface="+mj-lt"/>
              <a:buAutoNum type="arabicPeriod"/>
            </a:pPr>
            <a:r>
              <a:rPr lang="th-TH" sz="4400" dirty="0">
                <a:solidFill>
                  <a:schemeClr val="tx2"/>
                </a:solidFill>
              </a:rPr>
              <a:t>เราจึงไม่จำเป็นต้องกำจัดความเสี่ยงทุกประเภทให้หมดไป</a:t>
            </a:r>
          </a:p>
          <a:p>
            <a:pPr marL="742950" indent="-742950">
              <a:buFont typeface="+mj-lt"/>
              <a:buAutoNum type="arabicPeriod"/>
            </a:pPr>
            <a:r>
              <a:rPr lang="th-TH" sz="4400" dirty="0">
                <a:solidFill>
                  <a:schemeClr val="tx2"/>
                </a:solidFill>
              </a:rPr>
              <a:t>วิธีจัดการความเสี่ยงได้แก่ ลด เลี่ยง รับ โอน</a:t>
            </a:r>
          </a:p>
          <a:p>
            <a:pPr marL="742950" indent="-742950">
              <a:buFont typeface="+mj-lt"/>
              <a:buAutoNum type="arabicPeriod"/>
            </a:pPr>
            <a:r>
              <a:rPr lang="th-TH" sz="4400" dirty="0">
                <a:solidFill>
                  <a:schemeClr val="tx2"/>
                </a:solidFill>
              </a:rPr>
              <a:t>โดยการจัดการความเสี่ยงนั้นจะต้องมีค่าใช้จ่ายที่เหมาะสม</a:t>
            </a:r>
            <a:endParaRPr lang="en-US" sz="4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67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12" grpId="0" animBg="1"/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6572" y="422823"/>
            <a:ext cx="11206064" cy="1007697"/>
          </a:xfrm>
        </p:spPr>
        <p:txBody>
          <a:bodyPr>
            <a:normAutofit/>
          </a:bodyPr>
          <a:lstStyle/>
          <a:p>
            <a:r>
              <a:rPr lang="th-TH" dirty="0"/>
              <a:t>เจอกันคราวหน้า</a:t>
            </a:r>
            <a:endParaRPr lang="en-US" dirty="0"/>
          </a:p>
        </p:txBody>
      </p:sp>
      <p:graphicFrame>
        <p:nvGraphicFramePr>
          <p:cNvPr id="9" name="Diagram 8"/>
          <p:cNvGraphicFramePr/>
          <p:nvPr/>
        </p:nvGraphicFramePr>
        <p:xfrm>
          <a:off x="2555413" y="422823"/>
          <a:ext cx="9251575" cy="6167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le: Rounded Corners 9"/>
          <p:cNvSpPr/>
          <p:nvPr/>
        </p:nvSpPr>
        <p:spPr>
          <a:xfrm>
            <a:off x="2979114" y="4231329"/>
            <a:ext cx="2213810" cy="1171074"/>
          </a:xfrm>
          <a:prstGeom prst="round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58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1" y="0"/>
            <a:ext cx="12205533" cy="49211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18264" y="5194811"/>
            <a:ext cx="733405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8800" dirty="0">
                <a:solidFill>
                  <a:schemeClr val="tx2"/>
                </a:solidFill>
              </a:rPr>
              <a:t>คำถาม </a:t>
            </a:r>
            <a:r>
              <a:rPr lang="en-US" sz="8800" dirty="0">
                <a:solidFill>
                  <a:schemeClr val="tx2"/>
                </a:solidFill>
              </a:rPr>
              <a:t>// </a:t>
            </a:r>
            <a:r>
              <a:rPr lang="th-TH" sz="8800" dirty="0">
                <a:solidFill>
                  <a:schemeClr val="tx2"/>
                </a:solidFill>
              </a:rPr>
              <a:t>คอมเมนท์</a:t>
            </a:r>
            <a:endParaRPr lang="en-US" sz="8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259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amily Volley: FAMILY FUN FRIDAY-&lt;strong&gt;Dice&lt;/strong&gt; 1 to 1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4613"/>
            <a:ext cx="12192000" cy="914931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2681964"/>
            <a:ext cx="12192000" cy="1862048"/>
          </a:xfrm>
          <a:prstGeom prst="rect">
            <a:avLst/>
          </a:prstGeom>
          <a:solidFill>
            <a:srgbClr val="B8B8B8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1500" dirty="0"/>
              <a:t>รู้จักความเสี่ยง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600970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icXZcffKos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3"/>
          <a:srcRect t="12239" b="13135"/>
          <a:stretch/>
        </p:blipFill>
        <p:spPr>
          <a:xfrm>
            <a:off x="0" y="0"/>
            <a:ext cx="12192000" cy="682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8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446058" y="1667435"/>
            <a:ext cx="2733801" cy="2721396"/>
          </a:xfrm>
          <a:noFill/>
        </p:spPr>
        <p:txBody>
          <a:bodyPr>
            <a:noAutofit/>
          </a:bodyPr>
          <a:lstStyle/>
          <a:p>
            <a:r>
              <a:rPr lang="th-TH" sz="4800" dirty="0"/>
              <a:t>ทุกคนเข้าเว็บนี้</a:t>
            </a:r>
            <a:br>
              <a:rPr lang="en-US" sz="4800" dirty="0"/>
            </a:br>
            <a:r>
              <a:rPr lang="en-US" sz="4800" dirty="0">
                <a:solidFill>
                  <a:schemeClr val="accent1"/>
                </a:solidFill>
                <a:highlight>
                  <a:srgbClr val="FFFF00"/>
                </a:highlight>
              </a:rPr>
              <a:t>risk01.</a:t>
            </a:r>
            <a:br>
              <a:rPr lang="en-US" sz="4800" dirty="0">
                <a:solidFill>
                  <a:schemeClr val="accent1"/>
                </a:solidFill>
                <a:highlight>
                  <a:srgbClr val="FFFF00"/>
                </a:highlight>
              </a:rPr>
            </a:br>
            <a:r>
              <a:rPr lang="en-US" sz="4800" dirty="0">
                <a:solidFill>
                  <a:schemeClr val="accent1"/>
                </a:solidFill>
                <a:highlight>
                  <a:srgbClr val="FFFF00"/>
                </a:highlight>
              </a:rPr>
              <a:t>participoll.com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9"/>
          </p:nvPr>
        </p:nvSpPr>
        <p:spPr/>
      </p:sp>
    </p:spTree>
    <p:extLst>
      <p:ext uri="{BB962C8B-B14F-4D97-AF65-F5344CB8AC3E}">
        <p14:creationId xmlns:p14="http://schemas.microsoft.com/office/powerpoint/2010/main" val="2125328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/>
              <a:t>นิสิตเห็นด้วยหรือไม่?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9"/>
          </p:nvPr>
        </p:nvSpPr>
        <p:spPr/>
      </p:sp>
      <p:sp>
        <p:nvSpPr>
          <p:cNvPr id="4" name="TextBox 3"/>
          <p:cNvSpPr txBox="1"/>
          <p:nvPr/>
        </p:nvSpPr>
        <p:spPr>
          <a:xfrm>
            <a:off x="401215" y="1687132"/>
            <a:ext cx="117907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dirty="0">
                <a:solidFill>
                  <a:schemeClr val="tx2"/>
                </a:solidFill>
              </a:rPr>
              <a:t>ความเสี่ยงนั้นอันตราย</a:t>
            </a:r>
            <a:endParaRPr lang="en-US" sz="4000" dirty="0">
              <a:solidFill>
                <a:schemeClr val="tx2"/>
              </a:solidFill>
            </a:endParaRPr>
          </a:p>
          <a:p>
            <a:pPr marL="1200150" lvl="1" indent="-742950">
              <a:buFont typeface="+mj-lt"/>
              <a:buAutoNum type="alphaUcPeriod"/>
            </a:pPr>
            <a:r>
              <a:rPr lang="th-TH" sz="4000" dirty="0">
                <a:solidFill>
                  <a:schemeClr val="tx2"/>
                </a:solidFill>
              </a:rPr>
              <a:t>เห็นด้วย</a:t>
            </a:r>
          </a:p>
          <a:p>
            <a:pPr marL="1200150" lvl="1" indent="-742950">
              <a:buFont typeface="+mj-lt"/>
              <a:buAutoNum type="alphaUcPeriod"/>
            </a:pPr>
            <a:r>
              <a:rPr lang="th-TH" sz="4000" dirty="0">
                <a:solidFill>
                  <a:schemeClr val="tx2"/>
                </a:solidFill>
              </a:rPr>
              <a:t>ไม่เห็นด้วย</a:t>
            </a:r>
          </a:p>
        </p:txBody>
      </p:sp>
      <p:sp>
        <p:nvSpPr>
          <p:cNvPr id="18" name="counter"/>
          <p:cNvSpPr txBox="1"/>
          <p:nvPr/>
        </p:nvSpPr>
        <p:spPr>
          <a:xfrm>
            <a:off x="11366500" y="6096000"/>
            <a:ext cx="482600" cy="444500"/>
          </a:xfrm>
          <a:prstGeom prst="rect">
            <a:avLst/>
          </a:prstGeom>
          <a:solidFill>
            <a:srgbClr val="D2691E"/>
          </a:solidFill>
        </p:spPr>
        <p:txBody>
          <a:bodyPr vert="horz" rtlCol="0" anchor="ctr" anchorCtr="1">
            <a:noAutofit/>
          </a:bodyPr>
          <a:lstStyle/>
          <a:p>
            <a:r>
              <a:rPr lang="en-US">
                <a:solidFill>
                  <a:srgbClr val="FFFFFF"/>
                </a:solidFill>
                <a:latin typeface="Segoe UI" panose="020B0502040204020203" pitchFamily="34" charset="0"/>
              </a:rPr>
              <a:t>0</a:t>
            </a:r>
          </a:p>
        </p:txBody>
      </p:sp>
      <p:sp>
        <p:nvSpPr>
          <p:cNvPr id="19" name="participoll"/>
          <p:cNvSpPr txBox="1"/>
          <p:nvPr/>
        </p:nvSpPr>
        <p:spPr>
          <a:xfrm>
            <a:off x="11366500" y="6096000"/>
            <a:ext cx="482600" cy="44450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vert="horz" rtlCol="0">
            <a:noAutofit/>
          </a:bodyPr>
          <a:lstStyle/>
          <a:p>
            <a:endParaRPr lang="en-US"/>
          </a:p>
        </p:txBody>
      </p:sp>
      <p:sp>
        <p:nvSpPr>
          <p:cNvPr id="20" name="pp_status"/>
          <p:cNvSpPr txBox="1"/>
          <p:nvPr/>
        </p:nvSpPr>
        <p:spPr>
          <a:xfrm>
            <a:off x="8763000" y="6540500"/>
            <a:ext cx="3175000" cy="190500"/>
          </a:xfrm>
          <a:prstGeom prst="rect">
            <a:avLst/>
          </a:prstGeom>
          <a:noFill/>
        </p:spPr>
        <p:txBody>
          <a:bodyPr vert="horz" rtlCol="0" anchor="ctr">
            <a:noAutofit/>
          </a:bodyPr>
          <a:lstStyle/>
          <a:p>
            <a:pPr algn="r"/>
            <a:endParaRPr lang="en-US" sz="900">
              <a:solidFill>
                <a:srgbClr val="FF0000"/>
              </a:solidFill>
              <a:latin typeface="Segoe UI" panose="020B0502040204020203" pitchFamily="34" charset="0"/>
            </a:endParaRPr>
          </a:p>
        </p:txBody>
      </p:sp>
      <p:sp>
        <p:nvSpPr>
          <p:cNvPr id="21" name="answerA"/>
          <p:cNvSpPr txBox="1"/>
          <p:nvPr/>
        </p:nvSpPr>
        <p:spPr>
          <a:xfrm>
            <a:off x="10350500" y="6096000"/>
            <a:ext cx="482600" cy="38100"/>
          </a:xfrm>
          <a:prstGeom prst="rect">
            <a:avLst/>
          </a:prstGeom>
          <a:solidFill>
            <a:srgbClr val="1673D2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22" name="letterA"/>
          <p:cNvSpPr txBox="1"/>
          <p:nvPr/>
        </p:nvSpPr>
        <p:spPr>
          <a:xfrm>
            <a:off x="10350500" y="6159500"/>
            <a:ext cx="482600" cy="381000"/>
          </a:xfrm>
          <a:prstGeom prst="rect">
            <a:avLst/>
          </a:prstGeom>
          <a:solidFill>
            <a:srgbClr val="1673D2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Segoe UI" panose="020B0502040204020203" pitchFamily="34" charset="0"/>
              </a:rPr>
              <a:t>A</a:t>
            </a:r>
          </a:p>
        </p:txBody>
      </p:sp>
      <p:sp>
        <p:nvSpPr>
          <p:cNvPr id="23" name="answerB"/>
          <p:cNvSpPr txBox="1"/>
          <p:nvPr/>
        </p:nvSpPr>
        <p:spPr>
          <a:xfrm>
            <a:off x="10858500" y="6096000"/>
            <a:ext cx="482600" cy="38100"/>
          </a:xfrm>
          <a:prstGeom prst="rect">
            <a:avLst/>
          </a:prstGeom>
          <a:solidFill>
            <a:srgbClr val="008A00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24" name="letterB"/>
          <p:cNvSpPr txBox="1"/>
          <p:nvPr/>
        </p:nvSpPr>
        <p:spPr>
          <a:xfrm>
            <a:off x="10858500" y="6159500"/>
            <a:ext cx="482600" cy="381000"/>
          </a:xfrm>
          <a:prstGeom prst="rect">
            <a:avLst/>
          </a:prstGeom>
          <a:solidFill>
            <a:srgbClr val="008A00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Segoe UI" panose="020B0502040204020203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75931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/>
              <a:t>นิสิตเห็นด้วยหรือไม่?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9"/>
          </p:nvPr>
        </p:nvSpPr>
        <p:spPr/>
      </p:sp>
      <p:sp>
        <p:nvSpPr>
          <p:cNvPr id="4" name="TextBox 3"/>
          <p:cNvSpPr txBox="1"/>
          <p:nvPr/>
        </p:nvSpPr>
        <p:spPr>
          <a:xfrm>
            <a:off x="401215" y="1687132"/>
            <a:ext cx="117907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dirty="0">
                <a:solidFill>
                  <a:schemeClr val="tx2"/>
                </a:solidFill>
              </a:rPr>
              <a:t>เราต้องกำจัดความเสี่ยงทุกประเภทให้หมดไป</a:t>
            </a:r>
            <a:endParaRPr lang="en-US" sz="4000" dirty="0">
              <a:solidFill>
                <a:schemeClr val="tx2"/>
              </a:solidFill>
            </a:endParaRPr>
          </a:p>
          <a:p>
            <a:pPr marL="1200150" lvl="1" indent="-742950">
              <a:buFont typeface="+mj-lt"/>
              <a:buAutoNum type="alphaUcPeriod"/>
            </a:pPr>
            <a:r>
              <a:rPr lang="th-TH" sz="4000" dirty="0">
                <a:solidFill>
                  <a:schemeClr val="tx2"/>
                </a:solidFill>
              </a:rPr>
              <a:t>เห็นด้วย</a:t>
            </a:r>
          </a:p>
          <a:p>
            <a:pPr marL="1200150" lvl="1" indent="-742950">
              <a:buFont typeface="+mj-lt"/>
              <a:buAutoNum type="alphaUcPeriod"/>
            </a:pPr>
            <a:r>
              <a:rPr lang="th-TH" sz="4000" dirty="0">
                <a:solidFill>
                  <a:schemeClr val="tx2"/>
                </a:solidFill>
              </a:rPr>
              <a:t>ไม่เห็นด้วย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18" name="counter"/>
          <p:cNvSpPr txBox="1"/>
          <p:nvPr/>
        </p:nvSpPr>
        <p:spPr>
          <a:xfrm>
            <a:off x="11366500" y="6096000"/>
            <a:ext cx="482600" cy="444500"/>
          </a:xfrm>
          <a:prstGeom prst="rect">
            <a:avLst/>
          </a:prstGeom>
          <a:solidFill>
            <a:srgbClr val="D2691E"/>
          </a:solidFill>
        </p:spPr>
        <p:txBody>
          <a:bodyPr vert="horz" rtlCol="0" anchor="ctr" anchorCtr="1">
            <a:noAutofit/>
          </a:bodyPr>
          <a:lstStyle/>
          <a:p>
            <a:r>
              <a:rPr lang="en-US">
                <a:solidFill>
                  <a:srgbClr val="FFFFFF"/>
                </a:solidFill>
                <a:latin typeface="Segoe UI" panose="020B0502040204020203" pitchFamily="34" charset="0"/>
              </a:rPr>
              <a:t>0</a:t>
            </a:r>
          </a:p>
        </p:txBody>
      </p:sp>
      <p:sp>
        <p:nvSpPr>
          <p:cNvPr id="19" name="participoll"/>
          <p:cNvSpPr txBox="1"/>
          <p:nvPr/>
        </p:nvSpPr>
        <p:spPr>
          <a:xfrm>
            <a:off x="11366500" y="6096000"/>
            <a:ext cx="482600" cy="44450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vert="horz" rtlCol="0">
            <a:noAutofit/>
          </a:bodyPr>
          <a:lstStyle/>
          <a:p>
            <a:endParaRPr lang="en-US"/>
          </a:p>
        </p:txBody>
      </p:sp>
      <p:sp>
        <p:nvSpPr>
          <p:cNvPr id="20" name="pp_status"/>
          <p:cNvSpPr txBox="1"/>
          <p:nvPr/>
        </p:nvSpPr>
        <p:spPr>
          <a:xfrm>
            <a:off x="8763000" y="6540500"/>
            <a:ext cx="3175000" cy="190500"/>
          </a:xfrm>
          <a:prstGeom prst="rect">
            <a:avLst/>
          </a:prstGeom>
          <a:noFill/>
        </p:spPr>
        <p:txBody>
          <a:bodyPr vert="horz" rtlCol="0" anchor="ctr">
            <a:noAutofit/>
          </a:bodyPr>
          <a:lstStyle/>
          <a:p>
            <a:pPr algn="r"/>
            <a:endParaRPr lang="en-US" sz="900">
              <a:solidFill>
                <a:srgbClr val="FF0000"/>
              </a:solidFill>
              <a:latin typeface="Segoe UI" panose="020B0502040204020203" pitchFamily="34" charset="0"/>
            </a:endParaRPr>
          </a:p>
        </p:txBody>
      </p:sp>
      <p:sp>
        <p:nvSpPr>
          <p:cNvPr id="21" name="answerA"/>
          <p:cNvSpPr txBox="1"/>
          <p:nvPr/>
        </p:nvSpPr>
        <p:spPr>
          <a:xfrm>
            <a:off x="10350500" y="6096000"/>
            <a:ext cx="482600" cy="38100"/>
          </a:xfrm>
          <a:prstGeom prst="rect">
            <a:avLst/>
          </a:prstGeom>
          <a:solidFill>
            <a:srgbClr val="1673D2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22" name="letterA"/>
          <p:cNvSpPr txBox="1"/>
          <p:nvPr/>
        </p:nvSpPr>
        <p:spPr>
          <a:xfrm>
            <a:off x="10350500" y="6159500"/>
            <a:ext cx="482600" cy="381000"/>
          </a:xfrm>
          <a:prstGeom prst="rect">
            <a:avLst/>
          </a:prstGeom>
          <a:solidFill>
            <a:srgbClr val="1673D2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Segoe UI" panose="020B0502040204020203" pitchFamily="34" charset="0"/>
              </a:rPr>
              <a:t>A</a:t>
            </a:r>
          </a:p>
        </p:txBody>
      </p:sp>
      <p:sp>
        <p:nvSpPr>
          <p:cNvPr id="23" name="answerB"/>
          <p:cNvSpPr txBox="1"/>
          <p:nvPr/>
        </p:nvSpPr>
        <p:spPr>
          <a:xfrm>
            <a:off x="10858500" y="6096000"/>
            <a:ext cx="482600" cy="38100"/>
          </a:xfrm>
          <a:prstGeom prst="rect">
            <a:avLst/>
          </a:prstGeom>
          <a:solidFill>
            <a:srgbClr val="008A00">
              <a:alpha val="50000"/>
            </a:srgbClr>
          </a:solidFill>
        </p:spPr>
        <p:txBody>
          <a:bodyPr vert="horz" rtlCol="0" anchor="ctr" anchorCtr="1">
            <a:noAutofit/>
          </a:bodyPr>
          <a:lstStyle/>
          <a:p>
            <a:pPr algn="ctr"/>
            <a:endParaRPr lang="en-US" sz="900">
              <a:solidFill>
                <a:srgbClr val="FFFFFF"/>
              </a:solidFill>
              <a:latin typeface="Segoe UI" panose="020B0502040204020203" pitchFamily="34" charset="0"/>
            </a:endParaRPr>
          </a:p>
        </p:txBody>
      </p:sp>
      <p:sp>
        <p:nvSpPr>
          <p:cNvPr id="24" name="letterB"/>
          <p:cNvSpPr txBox="1"/>
          <p:nvPr/>
        </p:nvSpPr>
        <p:spPr>
          <a:xfrm>
            <a:off x="10858500" y="6159500"/>
            <a:ext cx="482600" cy="381000"/>
          </a:xfrm>
          <a:prstGeom prst="rect">
            <a:avLst/>
          </a:prstGeom>
          <a:solidFill>
            <a:srgbClr val="008A00"/>
          </a:solidFill>
        </p:spPr>
        <p:txBody>
          <a:bodyPr vert="horz" rtlCol="0" anchor="b" anchorCtr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Segoe UI" panose="020B0502040204020203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53555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 autoUpdateAnimBg="0"/>
    </p:bldLst>
  </p:timing>
</p:sld>
</file>

<file path=ppt/theme/theme1.xml><?xml version="1.0" encoding="utf-8"?>
<a:theme xmlns:a="http://schemas.openxmlformats.org/drawingml/2006/main" name="NOWCO Master">
  <a:themeElements>
    <a:clrScheme name="Custom 14">
      <a:dk1>
        <a:srgbClr val="F0F4FA"/>
      </a:dk1>
      <a:lt1>
        <a:srgbClr val="FCFDFE"/>
      </a:lt1>
      <a:dk2>
        <a:srgbClr val="0C1624"/>
      </a:dk2>
      <a:lt2>
        <a:srgbClr val="F0F4FA"/>
      </a:lt2>
      <a:accent1>
        <a:srgbClr val="0C1624"/>
      </a:accent1>
      <a:accent2>
        <a:srgbClr val="3D6EB7"/>
      </a:accent2>
      <a:accent3>
        <a:srgbClr val="F58673"/>
      </a:accent3>
      <a:accent4>
        <a:srgbClr val="F16953"/>
      </a:accent4>
      <a:accent5>
        <a:srgbClr val="22375C"/>
      </a:accent5>
      <a:accent6>
        <a:srgbClr val="1A2A46"/>
      </a:accent6>
      <a:hlink>
        <a:srgbClr val="F16953"/>
      </a:hlink>
      <a:folHlink>
        <a:srgbClr val="F8A79A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wco-corporate-template" id="{37AAEE3E-5247-4054-AC57-BB65D5E0883B}" vid="{337ED34B-C5C7-4D2F-B536-2CAE281407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nowco-corporate-template</Template>
  <TotalTime>3087</TotalTime>
  <Words>1754</Words>
  <Application>Microsoft Office PowerPoint</Application>
  <PresentationFormat>Widescreen</PresentationFormat>
  <Paragraphs>279</Paragraphs>
  <Slides>48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Arial</vt:lpstr>
      <vt:lpstr>Calibri</vt:lpstr>
      <vt:lpstr>FreesiaUPC</vt:lpstr>
      <vt:lpstr>Open Sans</vt:lpstr>
      <vt:lpstr>Open Sans Light</vt:lpstr>
      <vt:lpstr>Open Sans Semibold</vt:lpstr>
      <vt:lpstr>Segoe UI</vt:lpstr>
      <vt:lpstr>Tw Cen MT</vt:lpstr>
      <vt:lpstr>NOWCO Master</vt:lpstr>
      <vt:lpstr>แนวคิดเรื่อง การจัดการความเสี่ยง สมัยใหม่</vt:lpstr>
      <vt:lpstr>คุยกันวันนี้</vt:lpstr>
      <vt:lpstr>อ่าน สรุป วิเคราะห์ ถกเถียง</vt:lpstr>
      <vt:lpstr>PowerPoint Presentation</vt:lpstr>
      <vt:lpstr>PowerPoint Presentation</vt:lpstr>
      <vt:lpstr>PowerPoint Presentation</vt:lpstr>
      <vt:lpstr>ทุกคนเข้าเว็บนี้ risk01. participoll.com</vt:lpstr>
      <vt:lpstr>นิสิตเห็นด้วยหรือไม่?</vt:lpstr>
      <vt:lpstr>นิสิตเห็นด้วยหรือไม่?</vt:lpstr>
      <vt:lpstr>นิสิตเห็นด้วยหรือไม่?</vt:lpstr>
      <vt:lpstr>ปรับวิธีคิดซะใหม่!</vt:lpstr>
      <vt:lpstr>ความหมายเดิม ๆ ของความเสี่ยง...</vt:lpstr>
      <vt:lpstr>จริง ๆ แล้ว “ความเสี่ยง” ตามความหมายของ การจัดการความเสี่ยงสมัยใหม่คืออะไรกันแน่?</vt:lpstr>
      <vt:lpstr>ขอสามคำ… ภัย สภาวะส่งเสริมภัย ความสูญเสีย</vt:lpstr>
      <vt:lpstr>ตัวอย่าง... ภัย สภาวะส่งเสริมภัย ความสูญเสีย</vt:lpstr>
      <vt:lpstr>เหตุการณ์เหล่านี้มีความเสี่ยงหรือไม่?</vt:lpstr>
      <vt:lpstr>PowerPoint Presentation</vt:lpstr>
      <vt:lpstr>จับกลุ่มสแกนกรรม</vt:lpstr>
      <vt:lpstr>จับกลุ่มสแกนกรรม</vt:lpstr>
      <vt:lpstr>ความเสี่ยงส่วนบุคคล 6 ประเภท: HCD-FPL Framework</vt:lpstr>
      <vt:lpstr>ความเสี่ยงทั่วไปของวัยรุ่น ที่มา: https://www.ncbi.nlm.nih.gov/books/NBK53412/</vt:lpstr>
      <vt:lpstr>PowerPoint Presentation</vt:lpstr>
      <vt:lpstr>PowerPoint Presentation</vt:lpstr>
      <vt:lpstr>กรอบการวิเคราะห์ความเสี่ยงธุรกิจเบื้องต้น</vt:lpstr>
      <vt:lpstr>PowerPoint Presentation</vt:lpstr>
      <vt:lpstr>PowerPoint Presentation</vt:lpstr>
      <vt:lpstr>ความเสี่ยงของธุรกิจ 4 ประเภท: S-F-O-C Framework</vt:lpstr>
      <vt:lpstr>ความเสี่ยงเหล่านี้ควรเป็นความเสี่ยงประเภทไหน?</vt:lpstr>
      <vt:lpstr>PowerPoint Presentation</vt:lpstr>
      <vt:lpstr>PowerPoint Presentation</vt:lpstr>
      <vt:lpstr>การจัดการความเสี่ยงคืออะไร?</vt:lpstr>
      <vt:lpstr>กลยุทธ์การจัดการความเสี่ยง 4 วิธี: MART Framework</vt:lpstr>
      <vt:lpstr>โอนความเสี่ยง... แล้วความเสี่ยงไปไหน?</vt:lpstr>
      <vt:lpstr>โอนความเสี่ยง... แล้วความเสี่ยงไปไหน?</vt:lpstr>
      <vt:lpstr>การประกันภัย และ สถาบันการเงินอื่น ๆ </vt:lpstr>
      <vt:lpstr>ผลิตภัณฑ์ประกันภัยและการเงินเริ่มมีความสอดคล้องกัน</vt:lpstr>
      <vt:lpstr>ความเสี่ยงธุรกิจ ที่สามารถทำ ประกันได้</vt:lpstr>
      <vt:lpstr>รัฐบาลและการกำกับดูแลความเสี่ยง</vt:lpstr>
      <vt:lpstr>รัฐบาลและการกำกับดูแลความเสี่ยง</vt:lpstr>
      <vt:lpstr>ทุกคนเข้าเว็บนี้ risk01. participoll.com</vt:lpstr>
      <vt:lpstr>Concept Check</vt:lpstr>
      <vt:lpstr>Concept Check</vt:lpstr>
      <vt:lpstr>Concept Check</vt:lpstr>
      <vt:lpstr>Concept Check</vt:lpstr>
      <vt:lpstr>Concept Check</vt:lpstr>
      <vt:lpstr>สิ่งที่นิสิตทุกต้องได้จากวันนี้</vt:lpstr>
      <vt:lpstr>เจอกันคราวหน้า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Risk Management  and Insurance</dc:title>
  <dc:creator>Isariya Suttakulpiboon</dc:creator>
  <cp:lastModifiedBy>Isariya Suttakulpiboon</cp:lastModifiedBy>
  <cp:revision>103</cp:revision>
  <dcterms:created xsi:type="dcterms:W3CDTF">2017-05-18T16:02:43Z</dcterms:created>
  <dcterms:modified xsi:type="dcterms:W3CDTF">2017-08-16T00:21:49Z</dcterms:modified>
</cp:coreProperties>
</file>