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4" r:id="rId5"/>
    <p:sldId id="265" r:id="rId6"/>
    <p:sldId id="266" r:id="rId7"/>
    <p:sldId id="267" r:id="rId8"/>
    <p:sldId id="268" r:id="rId9"/>
    <p:sldId id="270" r:id="rId10"/>
    <p:sldId id="271" r:id="rId11"/>
    <p:sldId id="269" r:id="rId12"/>
    <p:sldId id="273" r:id="rId13"/>
    <p:sldId id="28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69" y="9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1974-57FE-44C8-8B1A-69EFD66AC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85393F-9125-405E-AB3D-39F3A1D86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E047C-A6C5-4A47-A491-27B07DCB7DC9}"/>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C712501B-414B-43B3-871B-0EBD60CF0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48621-63A7-4D31-9ECD-F52FD8C8227F}"/>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356324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9D4C-5117-4DFC-A041-38EC22158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7076DF-8DD1-4A28-8FB5-E72CBABBE8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6D94F-C0A7-4F01-ACEC-8E2A5DB1CD80}"/>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75F1C450-AE1C-4E56-A5DE-1D4D52555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A461-AF07-40D3-8248-ECBA57F8141E}"/>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53847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909AE-B0F0-4A2C-B05B-E7F85A034C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19A54D-CF2A-4E4F-B272-0DD0563072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1193B-C442-4FBF-86A9-C7FCBA231594}"/>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BC44EA45-4C8D-4B2B-8D2E-00602EA87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ED1D2-909E-44AE-8A1B-69C23C252900}"/>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31851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DFDF-F455-446A-AB2A-BBF2E2EFC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0EED7-48B6-4376-814E-A084ACE8D5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03939-49F9-404D-914B-E384993E0BE8}"/>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9A2767C1-E4F7-40DF-A9C2-F75B95EBF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5660C-A028-497A-8EA1-FF0769F90117}"/>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1717490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634C-FCC9-46BC-B921-2148E53CA0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7E444E-203A-4795-A67B-387F644D3A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8E3E03-AD63-4E13-8E2A-D7809EF6EC56}"/>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44DFB6F8-9873-437E-B38A-BE394BB78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71F68-633F-451E-969A-C0F7090F4D1B}"/>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10979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8820-84A6-43B5-94E0-DCF72C5EF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17C23-3553-403F-86D7-A71420B721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60DF94-8BC3-4073-AD43-F43E7EDD69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EF5AA0-1CE9-4622-8729-07173D71DBCE}"/>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6" name="Footer Placeholder 5">
            <a:extLst>
              <a:ext uri="{FF2B5EF4-FFF2-40B4-BE49-F238E27FC236}">
                <a16:creationId xmlns:a16="http://schemas.microsoft.com/office/drawing/2014/main" id="{FF1CC050-4B8D-4956-BF3F-E8327C8BF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52A29-E150-4003-842F-605E12BFFADB}"/>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342812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9305-3E5B-42AB-AE8C-8EF9D730B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BE0F2F-6833-4BE2-8641-687761CB4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F3D5C0-9A56-414D-B26E-CD18A4779B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5C97CC-340E-484E-BDD0-718B5C16B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E8F3F6-19B5-4C4E-890B-14A3EE7E0C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EE146-EF27-42E4-9524-A00E3E427671}"/>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8" name="Footer Placeholder 7">
            <a:extLst>
              <a:ext uri="{FF2B5EF4-FFF2-40B4-BE49-F238E27FC236}">
                <a16:creationId xmlns:a16="http://schemas.microsoft.com/office/drawing/2014/main" id="{0162FBF7-D249-4CF2-B76D-BF625ACE1C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9831B1-37E0-44B6-9013-5E6A4A20C99D}"/>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36989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F557-6A2A-4B23-9DA9-9B8A5A752D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FE6AF-3329-42B6-B526-AE08776C1243}"/>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4" name="Footer Placeholder 3">
            <a:extLst>
              <a:ext uri="{FF2B5EF4-FFF2-40B4-BE49-F238E27FC236}">
                <a16:creationId xmlns:a16="http://schemas.microsoft.com/office/drawing/2014/main" id="{119EEFAC-75E1-4D22-8600-ED17C6C94D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A22521-722A-4CB7-979D-7D7352E9EDEE}"/>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420424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2143E9-D677-4D99-A26A-9607F8D890D0}"/>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3" name="Footer Placeholder 2">
            <a:extLst>
              <a:ext uri="{FF2B5EF4-FFF2-40B4-BE49-F238E27FC236}">
                <a16:creationId xmlns:a16="http://schemas.microsoft.com/office/drawing/2014/main" id="{6AE191F3-DDAF-4936-897A-3873B93E35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1D5C9-66AB-43E5-9596-D4B71EFBB0E1}"/>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236396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A14F-0ED6-496A-A258-622A8CD52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76068-0798-4C31-83A2-3E31D2EEF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02A189-D881-45A2-80C8-C62B26BF7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681316-DC25-43D6-9F7E-2917F293A2BE}"/>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6" name="Footer Placeholder 5">
            <a:extLst>
              <a:ext uri="{FF2B5EF4-FFF2-40B4-BE49-F238E27FC236}">
                <a16:creationId xmlns:a16="http://schemas.microsoft.com/office/drawing/2014/main" id="{B48A570F-D962-4C7F-9730-99A83B137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BA977-B27C-43C1-BDA8-334EB386BEE5}"/>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212450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A89D-4D16-4D8D-B275-2EC94598C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F7828-F343-46ED-B1C8-9BB706963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54DA0A-BEF4-4E16-B90D-8A3A75871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EB3EEC-52BC-4E98-AB55-4203DB2E8D15}"/>
              </a:ext>
            </a:extLst>
          </p:cNvPr>
          <p:cNvSpPr>
            <a:spLocks noGrp="1"/>
          </p:cNvSpPr>
          <p:nvPr>
            <p:ph type="dt" sz="half" idx="10"/>
          </p:nvPr>
        </p:nvSpPr>
        <p:spPr/>
        <p:txBody>
          <a:bodyPr/>
          <a:lstStyle/>
          <a:p>
            <a:fld id="{01479482-1FF6-4098-A3E4-1D68C71141EB}" type="datetimeFigureOut">
              <a:rPr lang="en-US" smtClean="0"/>
              <a:t>3/21/2019</a:t>
            </a:fld>
            <a:endParaRPr lang="en-US"/>
          </a:p>
        </p:txBody>
      </p:sp>
      <p:sp>
        <p:nvSpPr>
          <p:cNvPr id="6" name="Footer Placeholder 5">
            <a:extLst>
              <a:ext uri="{FF2B5EF4-FFF2-40B4-BE49-F238E27FC236}">
                <a16:creationId xmlns:a16="http://schemas.microsoft.com/office/drawing/2014/main" id="{FD5E5BD7-D1E5-4205-9BD3-C783FA00F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77DCD-1C4A-4EDC-9173-6288EB3C753B}"/>
              </a:ext>
            </a:extLst>
          </p:cNvPr>
          <p:cNvSpPr>
            <a:spLocks noGrp="1"/>
          </p:cNvSpPr>
          <p:nvPr>
            <p:ph type="sldNum" sz="quarter" idx="12"/>
          </p:nvPr>
        </p:nvSpPr>
        <p:spPr/>
        <p:txBody>
          <a:bodyPr/>
          <a:lstStyle/>
          <a:p>
            <a:fld id="{3B498527-BA76-4BC3-B3E6-70AFE6394B02}" type="slidenum">
              <a:rPr lang="en-US" smtClean="0"/>
              <a:t>‹#›</a:t>
            </a:fld>
            <a:endParaRPr lang="en-US"/>
          </a:p>
        </p:txBody>
      </p:sp>
    </p:spTree>
    <p:extLst>
      <p:ext uri="{BB962C8B-B14F-4D97-AF65-F5344CB8AC3E}">
        <p14:creationId xmlns:p14="http://schemas.microsoft.com/office/powerpoint/2010/main" val="2956566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6C3456-C5A2-49D1-B0A4-D11187505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F10952-88A1-4DEA-9307-274E61776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B6F79-05E7-4D11-B6F2-D0734E2DA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79482-1FF6-4098-A3E4-1D68C71141EB}" type="datetimeFigureOut">
              <a:rPr lang="en-US" smtClean="0"/>
              <a:t>3/21/2019</a:t>
            </a:fld>
            <a:endParaRPr lang="en-US"/>
          </a:p>
        </p:txBody>
      </p:sp>
      <p:sp>
        <p:nvSpPr>
          <p:cNvPr id="5" name="Footer Placeholder 4">
            <a:extLst>
              <a:ext uri="{FF2B5EF4-FFF2-40B4-BE49-F238E27FC236}">
                <a16:creationId xmlns:a16="http://schemas.microsoft.com/office/drawing/2014/main" id="{B1818AAE-05A5-466D-AC3F-F46F81EB3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09543E-0C59-4D54-A458-C8FEB312F7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98527-BA76-4BC3-B3E6-70AFE6394B02}" type="slidenum">
              <a:rPr lang="en-US" smtClean="0"/>
              <a:t>‹#›</a:t>
            </a:fld>
            <a:endParaRPr lang="en-US"/>
          </a:p>
        </p:txBody>
      </p:sp>
    </p:spTree>
    <p:extLst>
      <p:ext uri="{BB962C8B-B14F-4D97-AF65-F5344CB8AC3E}">
        <p14:creationId xmlns:p14="http://schemas.microsoft.com/office/powerpoint/2010/main" val="398354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cision tip one: use active voice and action verbs">
            <a:extLst>
              <a:ext uri="{FF2B5EF4-FFF2-40B4-BE49-F238E27FC236}">
                <a16:creationId xmlns:a16="http://schemas.microsoft.com/office/drawing/2014/main" id="{217D049C-2DCF-49CF-873D-AA763D08E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
            <a:ext cx="12192000" cy="6852438"/>
          </a:xfrm>
          <a:prstGeom prst="rect">
            <a:avLst/>
          </a:prstGeom>
        </p:spPr>
      </p:pic>
    </p:spTree>
    <p:extLst>
      <p:ext uri="{BB962C8B-B14F-4D97-AF65-F5344CB8AC3E}">
        <p14:creationId xmlns:p14="http://schemas.microsoft.com/office/powerpoint/2010/main" val="269102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oughout this entire level, as we provide examples, we're going to share with you how many words we were able to reduce by implementing these concision tips. So here we go. In the very first example, the one about the report being distributed by Katie, we saved two words. In the second example, we saved five words, and in the third example, we saved seven words. ">
            <a:extLst>
              <a:ext uri="{FF2B5EF4-FFF2-40B4-BE49-F238E27FC236}">
                <a16:creationId xmlns:a16="http://schemas.microsoft.com/office/drawing/2014/main" id="{DDD3D7AA-7C7D-4BBD-8AEF-2B114FA84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3539"/>
          </a:xfrm>
          <a:prstGeom prst="rect">
            <a:avLst/>
          </a:prstGeom>
        </p:spPr>
      </p:pic>
    </p:spTree>
    <p:extLst>
      <p:ext uri="{BB962C8B-B14F-4D97-AF65-F5344CB8AC3E}">
        <p14:creationId xmlns:p14="http://schemas.microsoft.com/office/powerpoint/2010/main" val="16627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 here are two times that it's better to use passive voice than active voice. Number One: if you don't want to assign accountability or culpability. We talked about that in Level Two, if you remember, and essentially that means you don't want to call out the &quot;who&quot; very directly because it will make someone feel like they are being attacked or blamed for an action. Exception Number Two: sometimes passive voice allows you to emphasize information that needs to get featured.">
            <a:extLst>
              <a:ext uri="{FF2B5EF4-FFF2-40B4-BE49-F238E27FC236}">
                <a16:creationId xmlns:a16="http://schemas.microsoft.com/office/drawing/2014/main" id="{42867293-F551-46B7-B60B-95A899DC1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
            <a:ext cx="12192000" cy="6852438"/>
          </a:xfrm>
          <a:prstGeom prst="rect">
            <a:avLst/>
          </a:prstGeom>
        </p:spPr>
      </p:pic>
    </p:spTree>
    <p:extLst>
      <p:ext uri="{BB962C8B-B14F-4D97-AF65-F5344CB8AC3E}">
        <p14:creationId xmlns:p14="http://schemas.microsoft.com/office/powerpoint/2010/main" val="222622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re are two examples of when you'll want to use passive voice instead of active voice. Alright, Example Number One: &quot;The review process is carried out in California by the National Advisory Group.&quot; The reason why passive voice works well in this example is because you want to emphasize the review process, not necessarily who is carrying it out.&#10; &#10;Example Number Two: &quot;Prior authorization requests should be submitted by the healthcare provider who will be rendering physical medicine services.&quot; This is another example of using front-loading, or putting the most important information first, instead of prioritizing active voice. ">
            <a:extLst>
              <a:ext uri="{FF2B5EF4-FFF2-40B4-BE49-F238E27FC236}">
                <a16:creationId xmlns:a16="http://schemas.microsoft.com/office/drawing/2014/main" id="{E74BBEE5-EDC9-4D4B-855B-A7B1CBA37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1"/>
            <a:ext cx="12192000" cy="6852438"/>
          </a:xfrm>
          <a:prstGeom prst="rect">
            <a:avLst/>
          </a:prstGeom>
        </p:spPr>
      </p:pic>
    </p:spTree>
    <p:extLst>
      <p:ext uri="{BB962C8B-B14F-4D97-AF65-F5344CB8AC3E}">
        <p14:creationId xmlns:p14="http://schemas.microsoft.com/office/powerpoint/2010/main" val="324147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pite the exceptions, overall active voice is almost always better. It will not only help you reduce word count, but it will also add clarity to your writing. Use passive voice only as a stylistic or strategic choice, but make active voice your default in all of your writing. ">
            <a:extLst>
              <a:ext uri="{FF2B5EF4-FFF2-40B4-BE49-F238E27FC236}">
                <a16:creationId xmlns:a16="http://schemas.microsoft.com/office/drawing/2014/main" id="{6D927E40-A9A6-4388-AC70-6A45D9051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438"/>
          </a:xfrm>
          <a:prstGeom prst="rect">
            <a:avLst/>
          </a:prstGeom>
        </p:spPr>
      </p:pic>
    </p:spTree>
    <p:extLst>
      <p:ext uri="{BB962C8B-B14F-4D97-AF65-F5344CB8AC3E}">
        <p14:creationId xmlns:p14="http://schemas.microsoft.com/office/powerpoint/2010/main" val="334514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Stephen Fry once said, &quot;We are not nouns. We are verbs. I'm not a thing, an actor, or a writer. I am a person who does things. I write, I act, and I never know what I'm going to do next. I think you can be imprisoned if you think of yourself as a noun.&quot; You know if you think about it, nouns, or people, places, things, and ideas—they take on meaning based upon what actions they do.">
            <a:extLst>
              <a:ext uri="{FF2B5EF4-FFF2-40B4-BE49-F238E27FC236}">
                <a16:creationId xmlns:a16="http://schemas.microsoft.com/office/drawing/2014/main" id="{2A9095FC-57B8-4795-8398-EA843FCC6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438"/>
          </a:xfrm>
          <a:prstGeom prst="rect">
            <a:avLst/>
          </a:prstGeom>
        </p:spPr>
      </p:pic>
    </p:spTree>
    <p:extLst>
      <p:ext uri="{BB962C8B-B14F-4D97-AF65-F5344CB8AC3E}">
        <p14:creationId xmlns:p14="http://schemas.microsoft.com/office/powerpoint/2010/main" val="323809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ve voice uses a &quot;who did what&quot; structure, but passive voice uses a &quot;what was done by whom&quot; structure. So, you can see, even in their basic structure, active voice tends to be more concise than passive voice. ">
            <a:extLst>
              <a:ext uri="{FF2B5EF4-FFF2-40B4-BE49-F238E27FC236}">
                <a16:creationId xmlns:a16="http://schemas.microsoft.com/office/drawing/2014/main" id="{CAE46606-5FC1-4C24-8493-299356241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
            <a:ext cx="12192000" cy="6852438"/>
          </a:xfrm>
          <a:prstGeom prst="rect">
            <a:avLst/>
          </a:prstGeom>
        </p:spPr>
      </p:pic>
    </p:spTree>
    <p:extLst>
      <p:ext uri="{BB962C8B-B14F-4D97-AF65-F5344CB8AC3E}">
        <p14:creationId xmlns:p14="http://schemas.microsoft.com/office/powerpoint/2010/main" val="382646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Action verbs make your writing more concise. They captivate readers who appreciate action, readers like Stephen Fry.  ">
            <a:extLst>
              <a:ext uri="{FF2B5EF4-FFF2-40B4-BE49-F238E27FC236}">
                <a16:creationId xmlns:a16="http://schemas.microsoft.com/office/drawing/2014/main" id="{22C853DE-23C1-44CF-8927-72355A402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3539"/>
          </a:xfrm>
          <a:prstGeom prst="rect">
            <a:avLst/>
          </a:prstGeom>
        </p:spPr>
      </p:pic>
    </p:spTree>
    <p:extLst>
      <p:ext uri="{BB962C8B-B14F-4D97-AF65-F5344CB8AC3E}">
        <p14:creationId xmlns:p14="http://schemas.microsoft.com/office/powerpoint/2010/main" val="189526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ing verbs are the most basic infinitive version of a verb. They start with &quot;is,&quot; &quot;am,&quot; &quot;was,&quot; &quot;were,&quot; &quot;be,&quot; &quot;being,&quot; &quot;becoming,&quot; or &quot;are.&quot; Being verbs are concision culprits because instead of communicating action, they communicate existing or being.">
            <a:extLst>
              <a:ext uri="{FF2B5EF4-FFF2-40B4-BE49-F238E27FC236}">
                <a16:creationId xmlns:a16="http://schemas.microsoft.com/office/drawing/2014/main" id="{C5FBB83F-BB73-4D71-83A6-53CD1BD11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
            <a:ext cx="12192000" cy="6852438"/>
          </a:xfrm>
          <a:prstGeom prst="rect">
            <a:avLst/>
          </a:prstGeom>
        </p:spPr>
      </p:pic>
    </p:spTree>
    <p:extLst>
      <p:ext uri="{BB962C8B-B14F-4D97-AF65-F5344CB8AC3E}">
        <p14:creationId xmlns:p14="http://schemas.microsoft.com/office/powerpoint/2010/main" val="269983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 I read through these, I want you to identify the concision culprit that gets in the way of us knowing who did what—in that order. All right, Version Number One: &quot;The report was distributed Friday.&quot; In this sentence, the actor, or the who, is missing. Let's look at a slightly better version: &quot;The report was distributed by Katie.&quot; Okay, in this case, we know who is doing the action. However, you notice that in both Version One and Version Two, we still have the verb &quot;distributed&quot; accompanied by it's &quot;to be&quot; verb &quot;was distributed.&quot;&#10;">
            <a:extLst>
              <a:ext uri="{FF2B5EF4-FFF2-40B4-BE49-F238E27FC236}">
                <a16:creationId xmlns:a16="http://schemas.microsoft.com/office/drawing/2014/main" id="{0A6EB846-5693-4F0D-8DAA-5C52BD449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
            <a:ext cx="12192000" cy="6852438"/>
          </a:xfrm>
          <a:prstGeom prst="rect">
            <a:avLst/>
          </a:prstGeom>
        </p:spPr>
      </p:pic>
    </p:spTree>
    <p:extLst>
      <p:ext uri="{BB962C8B-B14F-4D97-AF65-F5344CB8AC3E}">
        <p14:creationId xmlns:p14="http://schemas.microsoft.com/office/powerpoint/2010/main" val="405888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Let's look at another example. As you read, identify the clarity culprit. Here goes: &quot;A feeling of frustration is the main effect of the previous board meeting.&quot; By relying on the being verb &quot;is&quot; in this sentence, we don't get a clear picture of who did what. Let's look at a revised version: &quot;The previous board meeting frustrated everyone.&quot; ">
            <a:extLst>
              <a:ext uri="{FF2B5EF4-FFF2-40B4-BE49-F238E27FC236}">
                <a16:creationId xmlns:a16="http://schemas.microsoft.com/office/drawing/2014/main" id="{F89478B3-D687-4B2A-A1C8-BE03F5841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438"/>
          </a:xfrm>
          <a:prstGeom prst="rect">
            <a:avLst/>
          </a:prstGeom>
        </p:spPr>
      </p:pic>
    </p:spTree>
    <p:extLst>
      <p:ext uri="{BB962C8B-B14F-4D97-AF65-F5344CB8AC3E}">
        <p14:creationId xmlns:p14="http://schemas.microsoft.com/office/powerpoint/2010/main" val="79114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t's look at one more example: &quot;There was a failure on the part of the marketing manager to compile a realistic editorial calendar.&quot; Okay, once again, the main verb in the sentence is a being verb, the verb &quot;was.&quot; Here's a new version: &quot;The marketing manager failed to compile a realistic editorial calendar.&quot;">
            <a:extLst>
              <a:ext uri="{FF2B5EF4-FFF2-40B4-BE49-F238E27FC236}">
                <a16:creationId xmlns:a16="http://schemas.microsoft.com/office/drawing/2014/main" id="{1582314E-1E98-4F01-AD2C-C0DC7DD48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438"/>
          </a:xfrm>
          <a:prstGeom prst="rect">
            <a:avLst/>
          </a:prstGeom>
        </p:spPr>
      </p:pic>
    </p:spTree>
    <p:extLst>
      <p:ext uri="{BB962C8B-B14F-4D97-AF65-F5344CB8AC3E}">
        <p14:creationId xmlns:p14="http://schemas.microsoft.com/office/powerpoint/2010/main" val="1108252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ay, let's do some math.">
            <a:extLst>
              <a:ext uri="{FF2B5EF4-FFF2-40B4-BE49-F238E27FC236}">
                <a16:creationId xmlns:a16="http://schemas.microsoft.com/office/drawing/2014/main" id="{14AEA764-22D7-479F-BC02-9AFE835E4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2438"/>
          </a:xfrm>
          <a:prstGeom prst="rect">
            <a:avLst/>
          </a:prstGeom>
        </p:spPr>
      </p:pic>
    </p:spTree>
    <p:extLst>
      <p:ext uri="{BB962C8B-B14F-4D97-AF65-F5344CB8AC3E}">
        <p14:creationId xmlns:p14="http://schemas.microsoft.com/office/powerpoint/2010/main" val="2140735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0</Words>
  <Application>Microsoft Office PowerPoint</Application>
  <PresentationFormat>Widescreen</PresentationFormat>
  <Paragraphs>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surraoam@outlook.com</dc:creator>
  <cp:lastModifiedBy>Meredith Singleton</cp:lastModifiedBy>
  <cp:revision>3</cp:revision>
  <dcterms:created xsi:type="dcterms:W3CDTF">2018-06-22T18:57:09Z</dcterms:created>
  <dcterms:modified xsi:type="dcterms:W3CDTF">2019-03-21T14:46:38Z</dcterms:modified>
</cp:coreProperties>
</file>