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63" r:id="rId3"/>
    <p:sldId id="264" r:id="rId4"/>
    <p:sldId id="265" r:id="rId5"/>
    <p:sldId id="266"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1/22/2020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1/22/2020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0111" y="-192512"/>
            <a:ext cx="12119815" cy="8307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3300" b="1" dirty="0" smtClean="0"/>
              <a:t>RTL Technologies +91 88855 89062      </a:t>
            </a:r>
            <a:r>
              <a:rPr lang="en-US" sz="2600" dirty="0" smtClean="0"/>
              <a:t>www.rtlonlinetraining.com</a:t>
            </a:r>
            <a:endParaRPr lang="en-US" sz="2600" dirty="0"/>
          </a:p>
        </p:txBody>
      </p:sp>
      <p:sp>
        <p:nvSpPr>
          <p:cNvPr id="6" name="Content Placeholder 5"/>
          <p:cNvSpPr>
            <a:spLocks noGrp="1"/>
          </p:cNvSpPr>
          <p:nvPr>
            <p:ph sz="half" idx="4294967295"/>
          </p:nvPr>
        </p:nvSpPr>
        <p:spPr>
          <a:xfrm>
            <a:off x="0" y="1949450"/>
            <a:ext cx="12079288" cy="4740275"/>
          </a:xfrm>
        </p:spPr>
        <p:txBody>
          <a:bodyPr>
            <a:normAutofit/>
          </a:bodyPr>
          <a:lstStyle/>
          <a:p>
            <a:r>
              <a:rPr lang="en-US" dirty="0"/>
              <a:t>The cloud is made up of servers in data centers all over the world. Moving to the cloud can save companies money and add convenience for users</a:t>
            </a:r>
            <a:r>
              <a:rPr lang="en-US" dirty="0" smtClean="0"/>
              <a:t>.</a:t>
            </a:r>
          </a:p>
          <a:p>
            <a:endParaRPr lang="en-US" dirty="0"/>
          </a:p>
          <a:p>
            <a:r>
              <a:rPr lang="en-US" dirty="0"/>
              <a:t>"The cloud" refers to servers that are accessed over the Internet, and the software and databases that run on those servers. Cloud servers are located in data centers all over the world. By using cloud computing, users and companies don't have to manage physical servers themselves or run software applications on their own machines</a:t>
            </a:r>
            <a:r>
              <a:rPr lang="en-US" dirty="0" smtClean="0"/>
              <a:t>.</a:t>
            </a:r>
            <a:endParaRPr lang="en-US" dirty="0"/>
          </a:p>
        </p:txBody>
      </p:sp>
      <p:sp>
        <p:nvSpPr>
          <p:cNvPr id="3" name="Right Arrow 2"/>
          <p:cNvSpPr/>
          <p:nvPr/>
        </p:nvSpPr>
        <p:spPr>
          <a:xfrm>
            <a:off x="-40111" y="638279"/>
            <a:ext cx="5630779" cy="1119271"/>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4400" dirty="0"/>
              <a:t>What is Cloud ?</a:t>
            </a:r>
          </a:p>
        </p:txBody>
      </p:sp>
    </p:spTree>
    <p:extLst>
      <p:ext uri="{BB962C8B-B14F-4D97-AF65-F5344CB8AC3E}">
        <p14:creationId xmlns:p14="http://schemas.microsoft.com/office/powerpoint/2010/main" val="72640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fade">
                                      <p:cBhvr>
                                        <p:cTn id="25" dur="2000"/>
                                        <p:tgtEl>
                                          <p:spTgt spid="6">
                                            <p:txEl>
                                              <p:pRg st="0" end="0"/>
                                            </p:txEl>
                                          </p:spTgt>
                                        </p:tgtEl>
                                      </p:cBhvr>
                                    </p:animEffect>
                                    <p:anim calcmode="lin" valueType="num">
                                      <p:cBhvr>
                                        <p:cTn id="26"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fade">
                                      <p:cBhvr>
                                        <p:cTn id="32" dur="2000"/>
                                        <p:tgtEl>
                                          <p:spTgt spid="6">
                                            <p:txEl>
                                              <p:pRg st="2" end="2"/>
                                            </p:txEl>
                                          </p:spTgt>
                                        </p:tgtEl>
                                      </p:cBhvr>
                                    </p:animEffect>
                                    <p:anim calcmode="lin" valueType="num">
                                      <p:cBhvr>
                                        <p:cTn id="33" dur="2000" fill="hold"/>
                                        <p:tgtEl>
                                          <p:spTgt spid="6">
                                            <p:txEl>
                                              <p:pRg st="2" end="2"/>
                                            </p:txEl>
                                          </p:spTgt>
                                        </p:tgtEl>
                                        <p:attrNameLst>
                                          <p:attrName>ppt_w</p:attrName>
                                        </p:attrNameLst>
                                      </p:cBhvr>
                                      <p:tavLst>
                                        <p:tav tm="0" fmla="#ppt_w*sin(2.5*pi*$)">
                                          <p:val>
                                            <p:fltVal val="0"/>
                                          </p:val>
                                        </p:tav>
                                        <p:tav tm="100000">
                                          <p:val>
                                            <p:fltVal val="1"/>
                                          </p:val>
                                        </p:tav>
                                      </p:tavLst>
                                    </p:anim>
                                    <p:anim calcmode="lin" valueType="num">
                                      <p:cBhvr>
                                        <p:cTn id="34" dur="2000" fill="hold"/>
                                        <p:tgtEl>
                                          <p:spTgt spid="6">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0111" y="-192512"/>
            <a:ext cx="12119815" cy="8307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3300" b="1" dirty="0" smtClean="0"/>
              <a:t>RTL Technologies +91 88855 89062      </a:t>
            </a:r>
            <a:r>
              <a:rPr lang="en-US" sz="2600" dirty="0" smtClean="0"/>
              <a:t>www.rtlonlinetraining.com</a:t>
            </a:r>
            <a:endParaRPr lang="en-US" sz="2600" dirty="0"/>
          </a:p>
        </p:txBody>
      </p:sp>
      <p:sp>
        <p:nvSpPr>
          <p:cNvPr id="6" name="Content Placeholder 5"/>
          <p:cNvSpPr>
            <a:spLocks noGrp="1"/>
          </p:cNvSpPr>
          <p:nvPr>
            <p:ph sz="half" idx="4294967295"/>
          </p:nvPr>
        </p:nvSpPr>
        <p:spPr>
          <a:xfrm>
            <a:off x="0" y="1937084"/>
            <a:ext cx="12079288" cy="4752642"/>
          </a:xfrm>
        </p:spPr>
        <p:txBody>
          <a:bodyPr>
            <a:normAutofit/>
          </a:bodyPr>
          <a:lstStyle/>
          <a:p>
            <a:r>
              <a:rPr lang="en-US" sz="5400" dirty="0" smtClean="0"/>
              <a:t>AWS Cloud</a:t>
            </a:r>
          </a:p>
          <a:p>
            <a:r>
              <a:rPr lang="en-US" sz="5400" dirty="0" smtClean="0"/>
              <a:t>Microsoft Azure Cloud</a:t>
            </a:r>
          </a:p>
          <a:p>
            <a:r>
              <a:rPr lang="en-US" sz="5400" dirty="0" smtClean="0"/>
              <a:t>Oracle Cloud</a:t>
            </a:r>
          </a:p>
          <a:p>
            <a:r>
              <a:rPr lang="en-US" sz="5400" dirty="0" smtClean="0"/>
              <a:t>Google Cloud</a:t>
            </a:r>
          </a:p>
          <a:p>
            <a:r>
              <a:rPr lang="en-US" sz="5400" dirty="0" smtClean="0"/>
              <a:t>Salesforce…..</a:t>
            </a:r>
            <a:endParaRPr lang="en-US" sz="5400" dirty="0"/>
          </a:p>
        </p:txBody>
      </p:sp>
      <p:sp>
        <p:nvSpPr>
          <p:cNvPr id="3" name="Right Arrow 2"/>
          <p:cNvSpPr/>
          <p:nvPr/>
        </p:nvSpPr>
        <p:spPr>
          <a:xfrm>
            <a:off x="-40111" y="638279"/>
            <a:ext cx="8269711" cy="1119271"/>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4400" dirty="0" smtClean="0"/>
              <a:t>Different Cloud Companies?</a:t>
            </a:r>
            <a:endParaRPr lang="en-US" sz="4400" dirty="0"/>
          </a:p>
        </p:txBody>
      </p:sp>
    </p:spTree>
    <p:extLst>
      <p:ext uri="{BB962C8B-B14F-4D97-AF65-F5344CB8AC3E}">
        <p14:creationId xmlns:p14="http://schemas.microsoft.com/office/powerpoint/2010/main" val="2613133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fade">
                                      <p:cBhvr>
                                        <p:cTn id="25" dur="2000"/>
                                        <p:tgtEl>
                                          <p:spTgt spid="6">
                                            <p:txEl>
                                              <p:pRg st="0" end="0"/>
                                            </p:txEl>
                                          </p:spTgt>
                                        </p:tgtEl>
                                      </p:cBhvr>
                                    </p:animEffect>
                                    <p:anim calcmode="lin" valueType="num">
                                      <p:cBhvr>
                                        <p:cTn id="26"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2000"/>
                                        <p:tgtEl>
                                          <p:spTgt spid="6">
                                            <p:txEl>
                                              <p:pRg st="1" end="1"/>
                                            </p:txEl>
                                          </p:spTgt>
                                        </p:tgtEl>
                                      </p:cBhvr>
                                    </p:animEffect>
                                    <p:anim calcmode="lin" valueType="num">
                                      <p:cBhvr>
                                        <p:cTn id="33" dur="2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34" dur="2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animEffect transition="in" filter="fade">
                                      <p:cBhvr>
                                        <p:cTn id="39" dur="2000"/>
                                        <p:tgtEl>
                                          <p:spTgt spid="6">
                                            <p:txEl>
                                              <p:pRg st="2" end="2"/>
                                            </p:txEl>
                                          </p:spTgt>
                                        </p:tgtEl>
                                      </p:cBhvr>
                                    </p:animEffect>
                                    <p:anim calcmode="lin" valueType="num">
                                      <p:cBhvr>
                                        <p:cTn id="40" dur="2000" fill="hold"/>
                                        <p:tgtEl>
                                          <p:spTgt spid="6">
                                            <p:txEl>
                                              <p:pRg st="2" end="2"/>
                                            </p:txEl>
                                          </p:spTgt>
                                        </p:tgtEl>
                                        <p:attrNameLst>
                                          <p:attrName>ppt_w</p:attrName>
                                        </p:attrNameLst>
                                      </p:cBhvr>
                                      <p:tavLst>
                                        <p:tav tm="0" fmla="#ppt_w*sin(2.5*pi*$)">
                                          <p:val>
                                            <p:fltVal val="0"/>
                                          </p:val>
                                        </p:tav>
                                        <p:tav tm="100000">
                                          <p:val>
                                            <p:fltVal val="1"/>
                                          </p:val>
                                        </p:tav>
                                      </p:tavLst>
                                    </p:anim>
                                    <p:anim calcmode="lin" valueType="num">
                                      <p:cBhvr>
                                        <p:cTn id="41" dur="2000" fill="hold"/>
                                        <p:tgtEl>
                                          <p:spTgt spid="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45" presetClass="entr" presetSubtype="0" fill="hold" nodeType="clickEffect">
                                  <p:stCondLst>
                                    <p:cond delay="0"/>
                                  </p:stCondLst>
                                  <p:childTnLst>
                                    <p:set>
                                      <p:cBhvr>
                                        <p:cTn id="45" dur="1" fill="hold">
                                          <p:stCondLst>
                                            <p:cond delay="0"/>
                                          </p:stCondLst>
                                        </p:cTn>
                                        <p:tgtEl>
                                          <p:spTgt spid="6">
                                            <p:txEl>
                                              <p:pRg st="3" end="3"/>
                                            </p:txEl>
                                          </p:spTgt>
                                        </p:tgtEl>
                                        <p:attrNameLst>
                                          <p:attrName>style.visibility</p:attrName>
                                        </p:attrNameLst>
                                      </p:cBhvr>
                                      <p:to>
                                        <p:strVal val="visible"/>
                                      </p:to>
                                    </p:set>
                                    <p:animEffect transition="in" filter="fade">
                                      <p:cBhvr>
                                        <p:cTn id="46" dur="2000"/>
                                        <p:tgtEl>
                                          <p:spTgt spid="6">
                                            <p:txEl>
                                              <p:pRg st="3" end="3"/>
                                            </p:txEl>
                                          </p:spTgt>
                                        </p:tgtEl>
                                      </p:cBhvr>
                                    </p:animEffect>
                                    <p:anim calcmode="lin" valueType="num">
                                      <p:cBhvr>
                                        <p:cTn id="47" dur="2000" fill="hold"/>
                                        <p:tgtEl>
                                          <p:spTgt spid="6">
                                            <p:txEl>
                                              <p:pRg st="3" end="3"/>
                                            </p:txEl>
                                          </p:spTgt>
                                        </p:tgtEl>
                                        <p:attrNameLst>
                                          <p:attrName>ppt_w</p:attrName>
                                        </p:attrNameLst>
                                      </p:cBhvr>
                                      <p:tavLst>
                                        <p:tav tm="0" fmla="#ppt_w*sin(2.5*pi*$)">
                                          <p:val>
                                            <p:fltVal val="0"/>
                                          </p:val>
                                        </p:tav>
                                        <p:tav tm="100000">
                                          <p:val>
                                            <p:fltVal val="1"/>
                                          </p:val>
                                        </p:tav>
                                      </p:tavLst>
                                    </p:anim>
                                    <p:anim calcmode="lin" valueType="num">
                                      <p:cBhvr>
                                        <p:cTn id="48" dur="2000" fill="hold"/>
                                        <p:tgtEl>
                                          <p:spTgt spid="6">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45" presetClass="entr" presetSubtype="0" fill="hold" nodeType="clickEffect">
                                  <p:stCondLst>
                                    <p:cond delay="0"/>
                                  </p:stCondLst>
                                  <p:childTnLst>
                                    <p:set>
                                      <p:cBhvr>
                                        <p:cTn id="52" dur="1" fill="hold">
                                          <p:stCondLst>
                                            <p:cond delay="0"/>
                                          </p:stCondLst>
                                        </p:cTn>
                                        <p:tgtEl>
                                          <p:spTgt spid="6">
                                            <p:txEl>
                                              <p:pRg st="4" end="4"/>
                                            </p:txEl>
                                          </p:spTgt>
                                        </p:tgtEl>
                                        <p:attrNameLst>
                                          <p:attrName>style.visibility</p:attrName>
                                        </p:attrNameLst>
                                      </p:cBhvr>
                                      <p:to>
                                        <p:strVal val="visible"/>
                                      </p:to>
                                    </p:set>
                                    <p:animEffect transition="in" filter="fade">
                                      <p:cBhvr>
                                        <p:cTn id="53" dur="2000"/>
                                        <p:tgtEl>
                                          <p:spTgt spid="6">
                                            <p:txEl>
                                              <p:pRg st="4" end="4"/>
                                            </p:txEl>
                                          </p:spTgt>
                                        </p:tgtEl>
                                      </p:cBhvr>
                                    </p:animEffect>
                                    <p:anim calcmode="lin" valueType="num">
                                      <p:cBhvr>
                                        <p:cTn id="54" dur="2000" fill="hold"/>
                                        <p:tgtEl>
                                          <p:spTgt spid="6">
                                            <p:txEl>
                                              <p:pRg st="4" end="4"/>
                                            </p:txEl>
                                          </p:spTgt>
                                        </p:tgtEl>
                                        <p:attrNameLst>
                                          <p:attrName>ppt_w</p:attrName>
                                        </p:attrNameLst>
                                      </p:cBhvr>
                                      <p:tavLst>
                                        <p:tav tm="0" fmla="#ppt_w*sin(2.5*pi*$)">
                                          <p:val>
                                            <p:fltVal val="0"/>
                                          </p:val>
                                        </p:tav>
                                        <p:tav tm="100000">
                                          <p:val>
                                            <p:fltVal val="1"/>
                                          </p:val>
                                        </p:tav>
                                      </p:tavLst>
                                    </p:anim>
                                    <p:anim calcmode="lin" valueType="num">
                                      <p:cBhvr>
                                        <p:cTn id="55" dur="2000" fill="hold"/>
                                        <p:tgtEl>
                                          <p:spTgt spid="6">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6">
                                            <p:txEl>
                                              <p:pRg st="0" end="0"/>
                                            </p:txEl>
                                          </p:spTgt>
                                        </p:tgtEl>
                                        <p:attrNameLst>
                                          <p:attrName>style.visibility</p:attrName>
                                        </p:attrNameLst>
                                      </p:cBhvr>
                                      <p:to>
                                        <p:strVal val="visible"/>
                                      </p:to>
                                    </p:set>
                                    <p:animEffect transition="in" filter="fade">
                                      <p:cBhvr>
                                        <p:cTn id="60" dur="500"/>
                                        <p:tgtEl>
                                          <p:spTgt spid="6">
                                            <p:txEl>
                                              <p:pRg st="0" end="0"/>
                                            </p:txEl>
                                          </p:spTgt>
                                        </p:tgtEl>
                                      </p:cBhvr>
                                    </p:animEffect>
                                  </p:childTnLst>
                                </p:cTn>
                              </p:par>
                              <p:par>
                                <p:cTn id="61" presetID="10" presetClass="entr" presetSubtype="0" fill="hold" nodeType="withEffect">
                                  <p:stCondLst>
                                    <p:cond delay="0"/>
                                  </p:stCondLst>
                                  <p:childTnLst>
                                    <p:set>
                                      <p:cBhvr>
                                        <p:cTn id="62" dur="1" fill="hold">
                                          <p:stCondLst>
                                            <p:cond delay="0"/>
                                          </p:stCondLst>
                                        </p:cTn>
                                        <p:tgtEl>
                                          <p:spTgt spid="6">
                                            <p:txEl>
                                              <p:pRg st="1" end="1"/>
                                            </p:txEl>
                                          </p:spTgt>
                                        </p:tgtEl>
                                        <p:attrNameLst>
                                          <p:attrName>style.visibility</p:attrName>
                                        </p:attrNameLst>
                                      </p:cBhvr>
                                      <p:to>
                                        <p:strVal val="visible"/>
                                      </p:to>
                                    </p:set>
                                    <p:animEffect transition="in" filter="fade">
                                      <p:cBhvr>
                                        <p:cTn id="63" dur="500"/>
                                        <p:tgtEl>
                                          <p:spTgt spid="6">
                                            <p:txEl>
                                              <p:pRg st="1" end="1"/>
                                            </p:txEl>
                                          </p:spTgt>
                                        </p:tgtEl>
                                      </p:cBhvr>
                                    </p:animEffect>
                                  </p:childTnLst>
                                </p:cTn>
                              </p:par>
                              <p:par>
                                <p:cTn id="64" presetID="10" presetClass="entr" presetSubtype="0" fill="hold" nodeType="withEffect">
                                  <p:stCondLst>
                                    <p:cond delay="0"/>
                                  </p:stCondLst>
                                  <p:childTnLst>
                                    <p:set>
                                      <p:cBhvr>
                                        <p:cTn id="65" dur="1" fill="hold">
                                          <p:stCondLst>
                                            <p:cond delay="0"/>
                                          </p:stCondLst>
                                        </p:cTn>
                                        <p:tgtEl>
                                          <p:spTgt spid="6">
                                            <p:txEl>
                                              <p:pRg st="2" end="2"/>
                                            </p:txEl>
                                          </p:spTgt>
                                        </p:tgtEl>
                                        <p:attrNameLst>
                                          <p:attrName>style.visibility</p:attrName>
                                        </p:attrNameLst>
                                      </p:cBhvr>
                                      <p:to>
                                        <p:strVal val="visible"/>
                                      </p:to>
                                    </p:set>
                                    <p:animEffect transition="in" filter="fade">
                                      <p:cBhvr>
                                        <p:cTn id="66" dur="500"/>
                                        <p:tgtEl>
                                          <p:spTgt spid="6">
                                            <p:txEl>
                                              <p:pRg st="2" end="2"/>
                                            </p:txEl>
                                          </p:spTgt>
                                        </p:tgtEl>
                                      </p:cBhvr>
                                    </p:animEffect>
                                  </p:childTnLst>
                                </p:cTn>
                              </p:par>
                              <p:par>
                                <p:cTn id="67" presetID="10" presetClass="entr" presetSubtype="0" fill="hold" nodeType="withEffect">
                                  <p:stCondLst>
                                    <p:cond delay="0"/>
                                  </p:stCondLst>
                                  <p:childTnLst>
                                    <p:set>
                                      <p:cBhvr>
                                        <p:cTn id="68" dur="1" fill="hold">
                                          <p:stCondLst>
                                            <p:cond delay="0"/>
                                          </p:stCondLst>
                                        </p:cTn>
                                        <p:tgtEl>
                                          <p:spTgt spid="6">
                                            <p:txEl>
                                              <p:pRg st="3" end="3"/>
                                            </p:txEl>
                                          </p:spTgt>
                                        </p:tgtEl>
                                        <p:attrNameLst>
                                          <p:attrName>style.visibility</p:attrName>
                                        </p:attrNameLst>
                                      </p:cBhvr>
                                      <p:to>
                                        <p:strVal val="visible"/>
                                      </p:to>
                                    </p:set>
                                    <p:animEffect transition="in" filter="fade">
                                      <p:cBhvr>
                                        <p:cTn id="69" dur="500"/>
                                        <p:tgtEl>
                                          <p:spTgt spid="6">
                                            <p:txEl>
                                              <p:pRg st="3" end="3"/>
                                            </p:txEl>
                                          </p:spTgt>
                                        </p:tgtEl>
                                      </p:cBhvr>
                                    </p:animEffect>
                                  </p:childTnLst>
                                </p:cTn>
                              </p:par>
                              <p:par>
                                <p:cTn id="70" presetID="10" presetClass="entr" presetSubtype="0" fill="hold" nodeType="withEffect">
                                  <p:stCondLst>
                                    <p:cond delay="0"/>
                                  </p:stCondLst>
                                  <p:childTnLst>
                                    <p:set>
                                      <p:cBhvr>
                                        <p:cTn id="71" dur="1" fill="hold">
                                          <p:stCondLst>
                                            <p:cond delay="0"/>
                                          </p:stCondLst>
                                        </p:cTn>
                                        <p:tgtEl>
                                          <p:spTgt spid="6">
                                            <p:txEl>
                                              <p:pRg st="4" end="4"/>
                                            </p:txEl>
                                          </p:spTgt>
                                        </p:tgtEl>
                                        <p:attrNameLst>
                                          <p:attrName>style.visibility</p:attrName>
                                        </p:attrNameLst>
                                      </p:cBhvr>
                                      <p:to>
                                        <p:strVal val="visible"/>
                                      </p:to>
                                    </p:set>
                                    <p:animEffect transition="in" filter="fade">
                                      <p:cBhvr>
                                        <p:cTn id="7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0111" y="-192512"/>
            <a:ext cx="12119815" cy="8307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3300" b="1" dirty="0" smtClean="0"/>
              <a:t>RTL Technologies +91 88855 89062      </a:t>
            </a:r>
            <a:r>
              <a:rPr lang="en-US" sz="2600" dirty="0" smtClean="0"/>
              <a:t>www.rtlonlinetraining.com</a:t>
            </a:r>
            <a:endParaRPr lang="en-US" sz="2600" dirty="0"/>
          </a:p>
        </p:txBody>
      </p:sp>
      <p:sp>
        <p:nvSpPr>
          <p:cNvPr id="6" name="Content Placeholder 5"/>
          <p:cNvSpPr>
            <a:spLocks noGrp="1"/>
          </p:cNvSpPr>
          <p:nvPr>
            <p:ph sz="half" idx="4294967295"/>
          </p:nvPr>
        </p:nvSpPr>
        <p:spPr>
          <a:xfrm>
            <a:off x="0" y="1757550"/>
            <a:ext cx="12079288" cy="4932175"/>
          </a:xfrm>
        </p:spPr>
        <p:txBody>
          <a:bodyPr>
            <a:normAutofit/>
          </a:bodyPr>
          <a:lstStyle/>
          <a:p>
            <a:r>
              <a:rPr lang="en-US" sz="3200" dirty="0"/>
              <a:t>Oracle Cloud is a cloud computing service offered by Oracle Corporation providing </a:t>
            </a:r>
            <a:endParaRPr lang="en-US" sz="3200" dirty="0" smtClean="0"/>
          </a:p>
          <a:p>
            <a:r>
              <a:rPr lang="en-US" sz="3200" dirty="0" smtClean="0"/>
              <a:t>Servers</a:t>
            </a:r>
          </a:p>
          <a:p>
            <a:r>
              <a:rPr lang="en-US" sz="3200" dirty="0" smtClean="0"/>
              <a:t>Storage</a:t>
            </a:r>
          </a:p>
          <a:p>
            <a:r>
              <a:rPr lang="en-US" sz="3200" dirty="0" smtClean="0"/>
              <a:t>Network </a:t>
            </a:r>
          </a:p>
          <a:p>
            <a:r>
              <a:rPr lang="en-US" sz="3200" dirty="0" smtClean="0"/>
              <a:t>Applications </a:t>
            </a:r>
            <a:r>
              <a:rPr lang="en-US" sz="3200" dirty="0"/>
              <a:t>and services </a:t>
            </a:r>
            <a:endParaRPr lang="en-US" sz="3200" dirty="0" smtClean="0"/>
          </a:p>
          <a:p>
            <a:r>
              <a:rPr lang="en-US" sz="3200" dirty="0" smtClean="0"/>
              <a:t>Through </a:t>
            </a:r>
            <a:r>
              <a:rPr lang="en-US" sz="3200" dirty="0"/>
              <a:t>a global network of Oracle Corporation managed data centers. The company allows these services to be provisioned on demand over the Internet.</a:t>
            </a:r>
          </a:p>
        </p:txBody>
      </p:sp>
      <p:sp>
        <p:nvSpPr>
          <p:cNvPr id="3" name="Right Arrow 2"/>
          <p:cNvSpPr/>
          <p:nvPr/>
        </p:nvSpPr>
        <p:spPr>
          <a:xfrm>
            <a:off x="-40111" y="638279"/>
            <a:ext cx="8269711" cy="1119271"/>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4400" dirty="0" smtClean="0"/>
              <a:t>What is Oracle Cloud?</a:t>
            </a:r>
            <a:endParaRPr lang="en-US" sz="4400" dirty="0"/>
          </a:p>
        </p:txBody>
      </p:sp>
    </p:spTree>
    <p:extLst>
      <p:ext uri="{BB962C8B-B14F-4D97-AF65-F5344CB8AC3E}">
        <p14:creationId xmlns:p14="http://schemas.microsoft.com/office/powerpoint/2010/main" val="2074616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fade">
                                      <p:cBhvr>
                                        <p:cTn id="25" dur="1000"/>
                                        <p:tgtEl>
                                          <p:spTgt spid="6">
                                            <p:txEl>
                                              <p:pRg st="0" end="0"/>
                                            </p:txEl>
                                          </p:spTgt>
                                        </p:tgtEl>
                                      </p:cBhvr>
                                    </p:animEffect>
                                    <p:anim calcmode="lin" valueType="num">
                                      <p:cBhvr>
                                        <p:cTn id="2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1000"/>
                                        <p:tgtEl>
                                          <p:spTgt spid="6">
                                            <p:txEl>
                                              <p:pRg st="1" end="1"/>
                                            </p:txEl>
                                          </p:spTgt>
                                        </p:tgtEl>
                                      </p:cBhvr>
                                    </p:animEffect>
                                    <p:anim calcmode="lin" valueType="num">
                                      <p:cBhvr>
                                        <p:cTn id="3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animEffect transition="in" filter="fade">
                                      <p:cBhvr>
                                        <p:cTn id="39" dur="1000"/>
                                        <p:tgtEl>
                                          <p:spTgt spid="6">
                                            <p:txEl>
                                              <p:pRg st="2" end="2"/>
                                            </p:txEl>
                                          </p:spTgt>
                                        </p:tgtEl>
                                      </p:cBhvr>
                                    </p:animEffect>
                                    <p:anim calcmode="lin" valueType="num">
                                      <p:cBhvr>
                                        <p:cTn id="4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6">
                                            <p:txEl>
                                              <p:pRg st="3" end="3"/>
                                            </p:txEl>
                                          </p:spTgt>
                                        </p:tgtEl>
                                        <p:attrNameLst>
                                          <p:attrName>style.visibility</p:attrName>
                                        </p:attrNameLst>
                                      </p:cBhvr>
                                      <p:to>
                                        <p:strVal val="visible"/>
                                      </p:to>
                                    </p:set>
                                    <p:animEffect transition="in" filter="fade">
                                      <p:cBhvr>
                                        <p:cTn id="46" dur="1000"/>
                                        <p:tgtEl>
                                          <p:spTgt spid="6">
                                            <p:txEl>
                                              <p:pRg st="3" end="3"/>
                                            </p:txEl>
                                          </p:spTgt>
                                        </p:tgtEl>
                                      </p:cBhvr>
                                    </p:animEffect>
                                    <p:anim calcmode="lin" valueType="num">
                                      <p:cBhvr>
                                        <p:cTn id="4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6">
                                            <p:txEl>
                                              <p:pRg st="4" end="4"/>
                                            </p:txEl>
                                          </p:spTgt>
                                        </p:tgtEl>
                                        <p:attrNameLst>
                                          <p:attrName>style.visibility</p:attrName>
                                        </p:attrNameLst>
                                      </p:cBhvr>
                                      <p:to>
                                        <p:strVal val="visible"/>
                                      </p:to>
                                    </p:set>
                                    <p:animEffect transition="in" filter="fade">
                                      <p:cBhvr>
                                        <p:cTn id="53" dur="1000"/>
                                        <p:tgtEl>
                                          <p:spTgt spid="6">
                                            <p:txEl>
                                              <p:pRg st="4" end="4"/>
                                            </p:txEl>
                                          </p:spTgt>
                                        </p:tgtEl>
                                      </p:cBhvr>
                                    </p:animEffect>
                                    <p:anim calcmode="lin" valueType="num">
                                      <p:cBhvr>
                                        <p:cTn id="54"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6">
                                            <p:txEl>
                                              <p:pRg st="5" end="5"/>
                                            </p:txEl>
                                          </p:spTgt>
                                        </p:tgtEl>
                                        <p:attrNameLst>
                                          <p:attrName>style.visibility</p:attrName>
                                        </p:attrNameLst>
                                      </p:cBhvr>
                                      <p:to>
                                        <p:strVal val="visible"/>
                                      </p:to>
                                    </p:set>
                                    <p:animEffect transition="in" filter="fade">
                                      <p:cBhvr>
                                        <p:cTn id="60" dur="1000"/>
                                        <p:tgtEl>
                                          <p:spTgt spid="6">
                                            <p:txEl>
                                              <p:pRg st="5" end="5"/>
                                            </p:txEl>
                                          </p:spTgt>
                                        </p:tgtEl>
                                      </p:cBhvr>
                                    </p:animEffect>
                                    <p:anim calcmode="lin" valueType="num">
                                      <p:cBhvr>
                                        <p:cTn id="61"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0111" y="-192512"/>
            <a:ext cx="12119815" cy="8307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3300" b="1" dirty="0" smtClean="0"/>
              <a:t>RTL Technologies +91 88855 89062      </a:t>
            </a:r>
            <a:r>
              <a:rPr lang="en-US" sz="2600" dirty="0" smtClean="0"/>
              <a:t>www.rtlonlinetraining.com</a:t>
            </a:r>
            <a:endParaRPr lang="en-US" sz="2600" dirty="0"/>
          </a:p>
        </p:txBody>
      </p:sp>
      <p:sp>
        <p:nvSpPr>
          <p:cNvPr id="6" name="Content Placeholder 5"/>
          <p:cNvSpPr>
            <a:spLocks noGrp="1"/>
          </p:cNvSpPr>
          <p:nvPr>
            <p:ph sz="half" idx="4294967295"/>
          </p:nvPr>
        </p:nvSpPr>
        <p:spPr>
          <a:xfrm>
            <a:off x="0" y="1985211"/>
            <a:ext cx="12079288" cy="4704514"/>
          </a:xfrm>
        </p:spPr>
        <p:txBody>
          <a:bodyPr>
            <a:normAutofit/>
          </a:bodyPr>
          <a:lstStyle/>
          <a:p>
            <a:r>
              <a:rPr lang="en-US" sz="3200" dirty="0" smtClean="0"/>
              <a:t>Oracle Fusion is one of the ERP Application in Oracle Cloud.</a:t>
            </a:r>
          </a:p>
          <a:p>
            <a:r>
              <a:rPr lang="en-US" sz="3200" dirty="0" smtClean="0"/>
              <a:t>Oracle Fusion Applications has got following domains</a:t>
            </a:r>
          </a:p>
          <a:p>
            <a:r>
              <a:rPr lang="en-US" sz="3200" dirty="0" smtClean="0"/>
              <a:t>Financials</a:t>
            </a:r>
          </a:p>
          <a:p>
            <a:r>
              <a:rPr lang="en-US" sz="3200" dirty="0" smtClean="0"/>
              <a:t>HCM</a:t>
            </a:r>
          </a:p>
          <a:p>
            <a:r>
              <a:rPr lang="en-US" sz="3200" dirty="0" smtClean="0"/>
              <a:t>SCM</a:t>
            </a:r>
          </a:p>
          <a:p>
            <a:r>
              <a:rPr lang="en-US" sz="3200" dirty="0" smtClean="0"/>
              <a:t>CRM Sales Cloud</a:t>
            </a:r>
          </a:p>
          <a:p>
            <a:r>
              <a:rPr lang="en-US" sz="3200" dirty="0" smtClean="0"/>
              <a:t>GRC</a:t>
            </a:r>
            <a:endParaRPr lang="en-US" sz="3200" dirty="0"/>
          </a:p>
        </p:txBody>
      </p:sp>
      <p:sp>
        <p:nvSpPr>
          <p:cNvPr id="3" name="Right Arrow 2"/>
          <p:cNvSpPr/>
          <p:nvPr/>
        </p:nvSpPr>
        <p:spPr>
          <a:xfrm>
            <a:off x="-40111" y="638279"/>
            <a:ext cx="8269711" cy="1119271"/>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4400" dirty="0" smtClean="0"/>
              <a:t>What is Oracle Fusion Cloud?</a:t>
            </a:r>
            <a:endParaRPr lang="en-US" sz="4400" dirty="0"/>
          </a:p>
        </p:txBody>
      </p:sp>
    </p:spTree>
    <p:extLst>
      <p:ext uri="{BB962C8B-B14F-4D97-AF65-F5344CB8AC3E}">
        <p14:creationId xmlns:p14="http://schemas.microsoft.com/office/powerpoint/2010/main" val="393189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fade">
                                      <p:cBhvr>
                                        <p:cTn id="25" dur="1000"/>
                                        <p:tgtEl>
                                          <p:spTgt spid="6">
                                            <p:txEl>
                                              <p:pRg st="0" end="0"/>
                                            </p:txEl>
                                          </p:spTgt>
                                        </p:tgtEl>
                                      </p:cBhvr>
                                    </p:animEffect>
                                    <p:anim calcmode="lin" valueType="num">
                                      <p:cBhvr>
                                        <p:cTn id="2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1000"/>
                                        <p:tgtEl>
                                          <p:spTgt spid="6">
                                            <p:txEl>
                                              <p:pRg st="1" end="1"/>
                                            </p:txEl>
                                          </p:spTgt>
                                        </p:tgtEl>
                                      </p:cBhvr>
                                    </p:animEffect>
                                    <p:anim calcmode="lin" valueType="num">
                                      <p:cBhvr>
                                        <p:cTn id="3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animEffect transition="in" filter="fade">
                                      <p:cBhvr>
                                        <p:cTn id="39" dur="1000"/>
                                        <p:tgtEl>
                                          <p:spTgt spid="6">
                                            <p:txEl>
                                              <p:pRg st="2" end="2"/>
                                            </p:txEl>
                                          </p:spTgt>
                                        </p:tgtEl>
                                      </p:cBhvr>
                                    </p:animEffect>
                                    <p:anim calcmode="lin" valueType="num">
                                      <p:cBhvr>
                                        <p:cTn id="4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6">
                                            <p:txEl>
                                              <p:pRg st="3" end="3"/>
                                            </p:txEl>
                                          </p:spTgt>
                                        </p:tgtEl>
                                        <p:attrNameLst>
                                          <p:attrName>style.visibility</p:attrName>
                                        </p:attrNameLst>
                                      </p:cBhvr>
                                      <p:to>
                                        <p:strVal val="visible"/>
                                      </p:to>
                                    </p:set>
                                    <p:animEffect transition="in" filter="fade">
                                      <p:cBhvr>
                                        <p:cTn id="46" dur="1000"/>
                                        <p:tgtEl>
                                          <p:spTgt spid="6">
                                            <p:txEl>
                                              <p:pRg st="3" end="3"/>
                                            </p:txEl>
                                          </p:spTgt>
                                        </p:tgtEl>
                                      </p:cBhvr>
                                    </p:animEffect>
                                    <p:anim calcmode="lin" valueType="num">
                                      <p:cBhvr>
                                        <p:cTn id="4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6">
                                            <p:txEl>
                                              <p:pRg st="4" end="4"/>
                                            </p:txEl>
                                          </p:spTgt>
                                        </p:tgtEl>
                                        <p:attrNameLst>
                                          <p:attrName>style.visibility</p:attrName>
                                        </p:attrNameLst>
                                      </p:cBhvr>
                                      <p:to>
                                        <p:strVal val="visible"/>
                                      </p:to>
                                    </p:set>
                                    <p:animEffect transition="in" filter="fade">
                                      <p:cBhvr>
                                        <p:cTn id="53" dur="1000"/>
                                        <p:tgtEl>
                                          <p:spTgt spid="6">
                                            <p:txEl>
                                              <p:pRg st="4" end="4"/>
                                            </p:txEl>
                                          </p:spTgt>
                                        </p:tgtEl>
                                      </p:cBhvr>
                                    </p:animEffect>
                                    <p:anim calcmode="lin" valueType="num">
                                      <p:cBhvr>
                                        <p:cTn id="54"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6">
                                            <p:txEl>
                                              <p:pRg st="5" end="5"/>
                                            </p:txEl>
                                          </p:spTgt>
                                        </p:tgtEl>
                                        <p:attrNameLst>
                                          <p:attrName>style.visibility</p:attrName>
                                        </p:attrNameLst>
                                      </p:cBhvr>
                                      <p:to>
                                        <p:strVal val="visible"/>
                                      </p:to>
                                    </p:set>
                                    <p:animEffect transition="in" filter="fade">
                                      <p:cBhvr>
                                        <p:cTn id="60" dur="1000"/>
                                        <p:tgtEl>
                                          <p:spTgt spid="6">
                                            <p:txEl>
                                              <p:pRg st="5" end="5"/>
                                            </p:txEl>
                                          </p:spTgt>
                                        </p:tgtEl>
                                      </p:cBhvr>
                                    </p:animEffect>
                                    <p:anim calcmode="lin" valueType="num">
                                      <p:cBhvr>
                                        <p:cTn id="61"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6">
                                            <p:txEl>
                                              <p:pRg st="6" end="6"/>
                                            </p:txEl>
                                          </p:spTgt>
                                        </p:tgtEl>
                                        <p:attrNameLst>
                                          <p:attrName>style.visibility</p:attrName>
                                        </p:attrNameLst>
                                      </p:cBhvr>
                                      <p:to>
                                        <p:strVal val="visible"/>
                                      </p:to>
                                    </p:set>
                                    <p:animEffect transition="in" filter="fade">
                                      <p:cBhvr>
                                        <p:cTn id="67" dur="1000"/>
                                        <p:tgtEl>
                                          <p:spTgt spid="6">
                                            <p:txEl>
                                              <p:pRg st="6" end="6"/>
                                            </p:txEl>
                                          </p:spTgt>
                                        </p:tgtEl>
                                      </p:cBhvr>
                                    </p:animEffect>
                                    <p:anim calcmode="lin" valueType="num">
                                      <p:cBhvr>
                                        <p:cTn id="68"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69"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40112" y="-223517"/>
            <a:ext cx="12232111" cy="961909"/>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4400" dirty="0" smtClean="0"/>
              <a:t>On Premises           Vs  Cloud Implementation</a:t>
            </a:r>
            <a:endParaRPr lang="en-US" sz="4400" dirty="0"/>
          </a:p>
        </p:txBody>
      </p:sp>
      <p:sp>
        <p:nvSpPr>
          <p:cNvPr id="5" name="Content Placeholder 5"/>
          <p:cNvSpPr txBox="1">
            <a:spLocks/>
          </p:cNvSpPr>
          <p:nvPr/>
        </p:nvSpPr>
        <p:spPr>
          <a:xfrm>
            <a:off x="0" y="986589"/>
            <a:ext cx="5378677" cy="57029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dirty="0" smtClean="0"/>
              <a:t>Buy the License </a:t>
            </a:r>
          </a:p>
          <a:p>
            <a:r>
              <a:rPr lang="en-US" dirty="0" smtClean="0"/>
              <a:t>Buy the server </a:t>
            </a:r>
          </a:p>
          <a:p>
            <a:r>
              <a:rPr lang="en-US" dirty="0" smtClean="0"/>
              <a:t>Hire the DBA </a:t>
            </a:r>
          </a:p>
          <a:p>
            <a:r>
              <a:rPr lang="en-US" dirty="0" smtClean="0"/>
              <a:t>DBA Will Install </a:t>
            </a:r>
          </a:p>
          <a:p>
            <a:r>
              <a:rPr lang="en-US" dirty="0" smtClean="0"/>
              <a:t>Hire Network Admin </a:t>
            </a:r>
          </a:p>
          <a:p>
            <a:r>
              <a:rPr lang="en-US" dirty="0" smtClean="0"/>
              <a:t>Maintenance charge </a:t>
            </a:r>
          </a:p>
          <a:p>
            <a:r>
              <a:rPr lang="en-US" dirty="0" smtClean="0"/>
              <a:t>Upgrade charges </a:t>
            </a:r>
          </a:p>
          <a:p>
            <a:r>
              <a:rPr lang="en-US" dirty="0" smtClean="0"/>
              <a:t>Data recovery is self risk </a:t>
            </a:r>
          </a:p>
          <a:p>
            <a:r>
              <a:rPr lang="en-US" dirty="0" smtClean="0"/>
              <a:t>Project Start </a:t>
            </a:r>
          </a:p>
          <a:p>
            <a:r>
              <a:rPr lang="en-US" dirty="0" smtClean="0"/>
              <a:t>Functional </a:t>
            </a:r>
            <a:r>
              <a:rPr lang="en-US" dirty="0" smtClean="0"/>
              <a:t>Consultant </a:t>
            </a:r>
          </a:p>
          <a:p>
            <a:r>
              <a:rPr lang="en-US" dirty="0" smtClean="0"/>
              <a:t>Technical Consultant </a:t>
            </a:r>
            <a:endParaRPr lang="en-US" dirty="0"/>
          </a:p>
        </p:txBody>
      </p:sp>
      <p:sp>
        <p:nvSpPr>
          <p:cNvPr id="7" name="Content Placeholder 5"/>
          <p:cNvSpPr txBox="1">
            <a:spLocks/>
          </p:cNvSpPr>
          <p:nvPr/>
        </p:nvSpPr>
        <p:spPr>
          <a:xfrm>
            <a:off x="5702969" y="986589"/>
            <a:ext cx="5029199" cy="5626765"/>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dirty="0" smtClean="0"/>
              <a:t>Subscribe </a:t>
            </a:r>
            <a:r>
              <a:rPr lang="en-US" dirty="0"/>
              <a:t>to the application</a:t>
            </a:r>
            <a:r>
              <a:rPr lang="en-US" dirty="0"/>
              <a:t> </a:t>
            </a:r>
          </a:p>
          <a:p>
            <a:r>
              <a:rPr lang="en-US" dirty="0" smtClean="0"/>
              <a:t>No </a:t>
            </a:r>
            <a:r>
              <a:rPr lang="en-US" dirty="0"/>
              <a:t>server</a:t>
            </a:r>
            <a:r>
              <a:rPr lang="en-US" dirty="0"/>
              <a:t> </a:t>
            </a:r>
            <a:endParaRPr lang="en-US" dirty="0" smtClean="0"/>
          </a:p>
          <a:p>
            <a:r>
              <a:rPr lang="en-US" dirty="0"/>
              <a:t>No DBA</a:t>
            </a:r>
            <a:r>
              <a:rPr lang="en-US" dirty="0"/>
              <a:t> </a:t>
            </a:r>
            <a:r>
              <a:rPr lang="en-US" dirty="0" smtClean="0"/>
              <a:t>	</a:t>
            </a:r>
          </a:p>
          <a:p>
            <a:r>
              <a:rPr lang="en-US" dirty="0"/>
              <a:t>No Install it is already installed</a:t>
            </a:r>
            <a:r>
              <a:rPr lang="en-US" dirty="0"/>
              <a:t> </a:t>
            </a:r>
            <a:endParaRPr lang="en-US" dirty="0" smtClean="0"/>
          </a:p>
          <a:p>
            <a:r>
              <a:rPr lang="en-US" dirty="0"/>
              <a:t>No Admin</a:t>
            </a:r>
            <a:r>
              <a:rPr lang="en-US" dirty="0"/>
              <a:t> </a:t>
            </a:r>
            <a:endParaRPr lang="en-US" dirty="0" smtClean="0"/>
          </a:p>
          <a:p>
            <a:r>
              <a:rPr lang="en-US" dirty="0"/>
              <a:t>No</a:t>
            </a:r>
            <a:r>
              <a:rPr lang="en-US" dirty="0"/>
              <a:t> </a:t>
            </a:r>
            <a:r>
              <a:rPr lang="en-US" dirty="0" smtClean="0"/>
              <a:t>maintenance charges</a:t>
            </a:r>
          </a:p>
          <a:p>
            <a:r>
              <a:rPr lang="en-US" dirty="0" smtClean="0"/>
              <a:t>No Upgrade Charges</a:t>
            </a:r>
          </a:p>
          <a:p>
            <a:r>
              <a:rPr lang="en-US" dirty="0" smtClean="0"/>
              <a:t>If there is problem in the application/DB that is Oracle Responsibility</a:t>
            </a:r>
          </a:p>
          <a:p>
            <a:r>
              <a:rPr lang="en-US" dirty="0"/>
              <a:t>Project Start </a:t>
            </a:r>
          </a:p>
          <a:p>
            <a:r>
              <a:rPr lang="en-US" dirty="0"/>
              <a:t>Functional Consultant </a:t>
            </a:r>
          </a:p>
          <a:p>
            <a:r>
              <a:rPr lang="en-US" dirty="0"/>
              <a:t>Technical Consultant </a:t>
            </a:r>
          </a:p>
          <a:p>
            <a:endParaRPr lang="en-US" dirty="0"/>
          </a:p>
        </p:txBody>
      </p:sp>
    </p:spTree>
    <p:extLst>
      <p:ext uri="{BB962C8B-B14F-4D97-AF65-F5344CB8AC3E}">
        <p14:creationId xmlns:p14="http://schemas.microsoft.com/office/powerpoint/2010/main" val="87762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fade">
                                      <p:cBhvr>
                                        <p:cTn id="25" dur="1000"/>
                                        <p:tgtEl>
                                          <p:spTgt spid="5">
                                            <p:txEl>
                                              <p:pRg st="0" end="0"/>
                                            </p:txEl>
                                          </p:spTgt>
                                        </p:tgtEl>
                                      </p:cBhvr>
                                    </p:animEffect>
                                    <p:anim calcmode="lin" valueType="num">
                                      <p:cBhvr>
                                        <p:cTn id="2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fade">
                                      <p:cBhvr>
                                        <p:cTn id="32" dur="1000"/>
                                        <p:tgtEl>
                                          <p:spTgt spid="5">
                                            <p:txEl>
                                              <p:pRg st="1" end="1"/>
                                            </p:txEl>
                                          </p:spTgt>
                                        </p:tgtEl>
                                      </p:cBhvr>
                                    </p:animEffect>
                                    <p:anim calcmode="lin" valueType="num">
                                      <p:cBhvr>
                                        <p:cTn id="3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animEffect transition="in" filter="fade">
                                      <p:cBhvr>
                                        <p:cTn id="39" dur="1000"/>
                                        <p:tgtEl>
                                          <p:spTgt spid="5">
                                            <p:txEl>
                                              <p:pRg st="2" end="2"/>
                                            </p:txEl>
                                          </p:spTgt>
                                        </p:tgtEl>
                                      </p:cBhvr>
                                    </p:animEffect>
                                    <p:anim calcmode="lin" valueType="num">
                                      <p:cBhvr>
                                        <p:cTn id="4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5">
                                            <p:txEl>
                                              <p:pRg st="3" end="3"/>
                                            </p:txEl>
                                          </p:spTgt>
                                        </p:tgtEl>
                                        <p:attrNameLst>
                                          <p:attrName>style.visibility</p:attrName>
                                        </p:attrNameLst>
                                      </p:cBhvr>
                                      <p:to>
                                        <p:strVal val="visible"/>
                                      </p:to>
                                    </p:set>
                                    <p:animEffect transition="in" filter="fade">
                                      <p:cBhvr>
                                        <p:cTn id="46" dur="1000"/>
                                        <p:tgtEl>
                                          <p:spTgt spid="5">
                                            <p:txEl>
                                              <p:pRg st="3" end="3"/>
                                            </p:txEl>
                                          </p:spTgt>
                                        </p:tgtEl>
                                      </p:cBhvr>
                                    </p:animEffect>
                                    <p:anim calcmode="lin" valueType="num">
                                      <p:cBhvr>
                                        <p:cTn id="4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5">
                                            <p:txEl>
                                              <p:pRg st="4" end="4"/>
                                            </p:txEl>
                                          </p:spTgt>
                                        </p:tgtEl>
                                        <p:attrNameLst>
                                          <p:attrName>style.visibility</p:attrName>
                                        </p:attrNameLst>
                                      </p:cBhvr>
                                      <p:to>
                                        <p:strVal val="visible"/>
                                      </p:to>
                                    </p:set>
                                    <p:animEffect transition="in" filter="fade">
                                      <p:cBhvr>
                                        <p:cTn id="53" dur="1000"/>
                                        <p:tgtEl>
                                          <p:spTgt spid="5">
                                            <p:txEl>
                                              <p:pRg st="4" end="4"/>
                                            </p:txEl>
                                          </p:spTgt>
                                        </p:tgtEl>
                                      </p:cBhvr>
                                    </p:animEffect>
                                    <p:anim calcmode="lin" valueType="num">
                                      <p:cBhvr>
                                        <p:cTn id="5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5">
                                            <p:txEl>
                                              <p:pRg st="5" end="5"/>
                                            </p:txEl>
                                          </p:spTgt>
                                        </p:tgtEl>
                                        <p:attrNameLst>
                                          <p:attrName>style.visibility</p:attrName>
                                        </p:attrNameLst>
                                      </p:cBhvr>
                                      <p:to>
                                        <p:strVal val="visible"/>
                                      </p:to>
                                    </p:set>
                                    <p:animEffect transition="in" filter="fade">
                                      <p:cBhvr>
                                        <p:cTn id="60" dur="1000"/>
                                        <p:tgtEl>
                                          <p:spTgt spid="5">
                                            <p:txEl>
                                              <p:pRg st="5" end="5"/>
                                            </p:txEl>
                                          </p:spTgt>
                                        </p:tgtEl>
                                      </p:cBhvr>
                                    </p:animEffect>
                                    <p:anim calcmode="lin" valueType="num">
                                      <p:cBhvr>
                                        <p:cTn id="61"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5">
                                            <p:txEl>
                                              <p:pRg st="6" end="6"/>
                                            </p:txEl>
                                          </p:spTgt>
                                        </p:tgtEl>
                                        <p:attrNameLst>
                                          <p:attrName>style.visibility</p:attrName>
                                        </p:attrNameLst>
                                      </p:cBhvr>
                                      <p:to>
                                        <p:strVal val="visible"/>
                                      </p:to>
                                    </p:set>
                                    <p:animEffect transition="in" filter="fade">
                                      <p:cBhvr>
                                        <p:cTn id="67" dur="1000"/>
                                        <p:tgtEl>
                                          <p:spTgt spid="5">
                                            <p:txEl>
                                              <p:pRg st="6" end="6"/>
                                            </p:txEl>
                                          </p:spTgt>
                                        </p:tgtEl>
                                      </p:cBhvr>
                                    </p:animEffect>
                                    <p:anim calcmode="lin" valueType="num">
                                      <p:cBhvr>
                                        <p:cTn id="6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69"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5">
                                            <p:txEl>
                                              <p:pRg st="7" end="7"/>
                                            </p:txEl>
                                          </p:spTgt>
                                        </p:tgtEl>
                                        <p:attrNameLst>
                                          <p:attrName>style.visibility</p:attrName>
                                        </p:attrNameLst>
                                      </p:cBhvr>
                                      <p:to>
                                        <p:strVal val="visible"/>
                                      </p:to>
                                    </p:set>
                                    <p:animEffect transition="in" filter="fade">
                                      <p:cBhvr>
                                        <p:cTn id="74" dur="1000"/>
                                        <p:tgtEl>
                                          <p:spTgt spid="5">
                                            <p:txEl>
                                              <p:pRg st="7" end="7"/>
                                            </p:txEl>
                                          </p:spTgt>
                                        </p:tgtEl>
                                      </p:cBhvr>
                                    </p:animEffect>
                                    <p:anim calcmode="lin" valueType="num">
                                      <p:cBhvr>
                                        <p:cTn id="75"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76"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nodeType="clickEffect">
                                  <p:stCondLst>
                                    <p:cond delay="0"/>
                                  </p:stCondLst>
                                  <p:childTnLst>
                                    <p:set>
                                      <p:cBhvr>
                                        <p:cTn id="80" dur="1" fill="hold">
                                          <p:stCondLst>
                                            <p:cond delay="0"/>
                                          </p:stCondLst>
                                        </p:cTn>
                                        <p:tgtEl>
                                          <p:spTgt spid="5">
                                            <p:txEl>
                                              <p:pRg st="8" end="8"/>
                                            </p:txEl>
                                          </p:spTgt>
                                        </p:tgtEl>
                                        <p:attrNameLst>
                                          <p:attrName>style.visibility</p:attrName>
                                        </p:attrNameLst>
                                      </p:cBhvr>
                                      <p:to>
                                        <p:strVal val="visible"/>
                                      </p:to>
                                    </p:set>
                                    <p:animEffect transition="in" filter="fade">
                                      <p:cBhvr>
                                        <p:cTn id="81" dur="1000"/>
                                        <p:tgtEl>
                                          <p:spTgt spid="5">
                                            <p:txEl>
                                              <p:pRg st="8" end="8"/>
                                            </p:txEl>
                                          </p:spTgt>
                                        </p:tgtEl>
                                      </p:cBhvr>
                                    </p:animEffect>
                                    <p:anim calcmode="lin" valueType="num">
                                      <p:cBhvr>
                                        <p:cTn id="82"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83"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nodeType="clickEffect">
                                  <p:stCondLst>
                                    <p:cond delay="0"/>
                                  </p:stCondLst>
                                  <p:childTnLst>
                                    <p:set>
                                      <p:cBhvr>
                                        <p:cTn id="87" dur="1" fill="hold">
                                          <p:stCondLst>
                                            <p:cond delay="0"/>
                                          </p:stCondLst>
                                        </p:cTn>
                                        <p:tgtEl>
                                          <p:spTgt spid="5">
                                            <p:txEl>
                                              <p:pRg st="9" end="9"/>
                                            </p:txEl>
                                          </p:spTgt>
                                        </p:tgtEl>
                                        <p:attrNameLst>
                                          <p:attrName>style.visibility</p:attrName>
                                        </p:attrNameLst>
                                      </p:cBhvr>
                                      <p:to>
                                        <p:strVal val="visible"/>
                                      </p:to>
                                    </p:set>
                                    <p:animEffect transition="in" filter="fade">
                                      <p:cBhvr>
                                        <p:cTn id="88" dur="1000"/>
                                        <p:tgtEl>
                                          <p:spTgt spid="5">
                                            <p:txEl>
                                              <p:pRg st="9" end="9"/>
                                            </p:txEl>
                                          </p:spTgt>
                                        </p:tgtEl>
                                      </p:cBhvr>
                                    </p:animEffect>
                                    <p:anim calcmode="lin" valueType="num">
                                      <p:cBhvr>
                                        <p:cTn id="89"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90"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nodeType="clickEffect">
                                  <p:stCondLst>
                                    <p:cond delay="0"/>
                                  </p:stCondLst>
                                  <p:childTnLst>
                                    <p:set>
                                      <p:cBhvr>
                                        <p:cTn id="94" dur="1" fill="hold">
                                          <p:stCondLst>
                                            <p:cond delay="0"/>
                                          </p:stCondLst>
                                        </p:cTn>
                                        <p:tgtEl>
                                          <p:spTgt spid="5">
                                            <p:txEl>
                                              <p:pRg st="10" end="10"/>
                                            </p:txEl>
                                          </p:spTgt>
                                        </p:tgtEl>
                                        <p:attrNameLst>
                                          <p:attrName>style.visibility</p:attrName>
                                        </p:attrNameLst>
                                      </p:cBhvr>
                                      <p:to>
                                        <p:strVal val="visible"/>
                                      </p:to>
                                    </p:set>
                                    <p:animEffect transition="in" filter="fade">
                                      <p:cBhvr>
                                        <p:cTn id="95" dur="1000"/>
                                        <p:tgtEl>
                                          <p:spTgt spid="5">
                                            <p:txEl>
                                              <p:pRg st="10" end="10"/>
                                            </p:txEl>
                                          </p:spTgt>
                                        </p:tgtEl>
                                      </p:cBhvr>
                                    </p:animEffect>
                                    <p:anim calcmode="lin" valueType="num">
                                      <p:cBhvr>
                                        <p:cTn id="96"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97"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nodeType="clickEffect">
                                  <p:stCondLst>
                                    <p:cond delay="0"/>
                                  </p:stCondLst>
                                  <p:childTnLst>
                                    <p:set>
                                      <p:cBhvr>
                                        <p:cTn id="101" dur="1" fill="hold">
                                          <p:stCondLst>
                                            <p:cond delay="0"/>
                                          </p:stCondLst>
                                        </p:cTn>
                                        <p:tgtEl>
                                          <p:spTgt spid="7">
                                            <p:txEl>
                                              <p:pRg st="1" end="1"/>
                                            </p:txEl>
                                          </p:spTgt>
                                        </p:tgtEl>
                                        <p:attrNameLst>
                                          <p:attrName>style.visibility</p:attrName>
                                        </p:attrNameLst>
                                      </p:cBhvr>
                                      <p:to>
                                        <p:strVal val="visible"/>
                                      </p:to>
                                    </p:set>
                                    <p:animEffect transition="in" filter="fade">
                                      <p:cBhvr>
                                        <p:cTn id="102" dur="1000"/>
                                        <p:tgtEl>
                                          <p:spTgt spid="7">
                                            <p:txEl>
                                              <p:pRg st="1" end="1"/>
                                            </p:txEl>
                                          </p:spTgt>
                                        </p:tgtEl>
                                      </p:cBhvr>
                                    </p:animEffect>
                                    <p:anim calcmode="lin" valueType="num">
                                      <p:cBhvr>
                                        <p:cTn id="10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0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nodeType="clickEffect">
                                  <p:stCondLst>
                                    <p:cond delay="0"/>
                                  </p:stCondLst>
                                  <p:childTnLst>
                                    <p:set>
                                      <p:cBhvr>
                                        <p:cTn id="108" dur="1" fill="hold">
                                          <p:stCondLst>
                                            <p:cond delay="0"/>
                                          </p:stCondLst>
                                        </p:cTn>
                                        <p:tgtEl>
                                          <p:spTgt spid="7">
                                            <p:txEl>
                                              <p:pRg st="2" end="2"/>
                                            </p:txEl>
                                          </p:spTgt>
                                        </p:tgtEl>
                                        <p:attrNameLst>
                                          <p:attrName>style.visibility</p:attrName>
                                        </p:attrNameLst>
                                      </p:cBhvr>
                                      <p:to>
                                        <p:strVal val="visible"/>
                                      </p:to>
                                    </p:set>
                                    <p:animEffect transition="in" filter="fade">
                                      <p:cBhvr>
                                        <p:cTn id="109" dur="1000"/>
                                        <p:tgtEl>
                                          <p:spTgt spid="7">
                                            <p:txEl>
                                              <p:pRg st="2" end="2"/>
                                            </p:txEl>
                                          </p:spTgt>
                                        </p:tgtEl>
                                      </p:cBhvr>
                                    </p:animEffect>
                                    <p:anim calcmode="lin" valueType="num">
                                      <p:cBhvr>
                                        <p:cTn id="11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1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42" presetClass="entr" presetSubtype="0" fill="hold" nodeType="clickEffect">
                                  <p:stCondLst>
                                    <p:cond delay="0"/>
                                  </p:stCondLst>
                                  <p:childTnLst>
                                    <p:set>
                                      <p:cBhvr>
                                        <p:cTn id="115" dur="1" fill="hold">
                                          <p:stCondLst>
                                            <p:cond delay="0"/>
                                          </p:stCondLst>
                                        </p:cTn>
                                        <p:tgtEl>
                                          <p:spTgt spid="7">
                                            <p:txEl>
                                              <p:pRg st="3" end="3"/>
                                            </p:txEl>
                                          </p:spTgt>
                                        </p:tgtEl>
                                        <p:attrNameLst>
                                          <p:attrName>style.visibility</p:attrName>
                                        </p:attrNameLst>
                                      </p:cBhvr>
                                      <p:to>
                                        <p:strVal val="visible"/>
                                      </p:to>
                                    </p:set>
                                    <p:animEffect transition="in" filter="fade">
                                      <p:cBhvr>
                                        <p:cTn id="116" dur="1000"/>
                                        <p:tgtEl>
                                          <p:spTgt spid="7">
                                            <p:txEl>
                                              <p:pRg st="3" end="3"/>
                                            </p:txEl>
                                          </p:spTgt>
                                        </p:tgtEl>
                                      </p:cBhvr>
                                    </p:animEffect>
                                    <p:anim calcmode="lin" valueType="num">
                                      <p:cBhvr>
                                        <p:cTn id="11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1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42" presetClass="entr" presetSubtype="0" fill="hold" nodeType="clickEffect">
                                  <p:stCondLst>
                                    <p:cond delay="0"/>
                                  </p:stCondLst>
                                  <p:childTnLst>
                                    <p:set>
                                      <p:cBhvr>
                                        <p:cTn id="122" dur="1" fill="hold">
                                          <p:stCondLst>
                                            <p:cond delay="0"/>
                                          </p:stCondLst>
                                        </p:cTn>
                                        <p:tgtEl>
                                          <p:spTgt spid="7">
                                            <p:txEl>
                                              <p:pRg st="4" end="4"/>
                                            </p:txEl>
                                          </p:spTgt>
                                        </p:tgtEl>
                                        <p:attrNameLst>
                                          <p:attrName>style.visibility</p:attrName>
                                        </p:attrNameLst>
                                      </p:cBhvr>
                                      <p:to>
                                        <p:strVal val="visible"/>
                                      </p:to>
                                    </p:set>
                                    <p:animEffect transition="in" filter="fade">
                                      <p:cBhvr>
                                        <p:cTn id="123" dur="1000"/>
                                        <p:tgtEl>
                                          <p:spTgt spid="7">
                                            <p:txEl>
                                              <p:pRg st="4" end="4"/>
                                            </p:txEl>
                                          </p:spTgt>
                                        </p:tgtEl>
                                      </p:cBhvr>
                                    </p:animEffect>
                                    <p:anim calcmode="lin" valueType="num">
                                      <p:cBhvr>
                                        <p:cTn id="12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2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42" presetClass="entr" presetSubtype="0" fill="hold" nodeType="clickEffect">
                                  <p:stCondLst>
                                    <p:cond delay="0"/>
                                  </p:stCondLst>
                                  <p:childTnLst>
                                    <p:set>
                                      <p:cBhvr>
                                        <p:cTn id="129" dur="1" fill="hold">
                                          <p:stCondLst>
                                            <p:cond delay="0"/>
                                          </p:stCondLst>
                                        </p:cTn>
                                        <p:tgtEl>
                                          <p:spTgt spid="7">
                                            <p:txEl>
                                              <p:pRg st="5" end="5"/>
                                            </p:txEl>
                                          </p:spTgt>
                                        </p:tgtEl>
                                        <p:attrNameLst>
                                          <p:attrName>style.visibility</p:attrName>
                                        </p:attrNameLst>
                                      </p:cBhvr>
                                      <p:to>
                                        <p:strVal val="visible"/>
                                      </p:to>
                                    </p:set>
                                    <p:animEffect transition="in" filter="fade">
                                      <p:cBhvr>
                                        <p:cTn id="130" dur="1000"/>
                                        <p:tgtEl>
                                          <p:spTgt spid="7">
                                            <p:txEl>
                                              <p:pRg st="5" end="5"/>
                                            </p:txEl>
                                          </p:spTgt>
                                        </p:tgtEl>
                                      </p:cBhvr>
                                    </p:animEffect>
                                    <p:anim calcmode="lin" valueType="num">
                                      <p:cBhvr>
                                        <p:cTn id="131"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132"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42" presetClass="entr" presetSubtype="0" fill="hold" nodeType="clickEffect">
                                  <p:stCondLst>
                                    <p:cond delay="0"/>
                                  </p:stCondLst>
                                  <p:childTnLst>
                                    <p:set>
                                      <p:cBhvr>
                                        <p:cTn id="136" dur="1" fill="hold">
                                          <p:stCondLst>
                                            <p:cond delay="0"/>
                                          </p:stCondLst>
                                        </p:cTn>
                                        <p:tgtEl>
                                          <p:spTgt spid="7">
                                            <p:txEl>
                                              <p:pRg st="6" end="6"/>
                                            </p:txEl>
                                          </p:spTgt>
                                        </p:tgtEl>
                                        <p:attrNameLst>
                                          <p:attrName>style.visibility</p:attrName>
                                        </p:attrNameLst>
                                      </p:cBhvr>
                                      <p:to>
                                        <p:strVal val="visible"/>
                                      </p:to>
                                    </p:set>
                                    <p:animEffect transition="in" filter="fade">
                                      <p:cBhvr>
                                        <p:cTn id="137" dur="1000"/>
                                        <p:tgtEl>
                                          <p:spTgt spid="7">
                                            <p:txEl>
                                              <p:pRg st="6" end="6"/>
                                            </p:txEl>
                                          </p:spTgt>
                                        </p:tgtEl>
                                      </p:cBhvr>
                                    </p:animEffect>
                                    <p:anim calcmode="lin" valueType="num">
                                      <p:cBhvr>
                                        <p:cTn id="138"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139"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42" presetClass="entr" presetSubtype="0" fill="hold" nodeType="clickEffect">
                                  <p:stCondLst>
                                    <p:cond delay="0"/>
                                  </p:stCondLst>
                                  <p:childTnLst>
                                    <p:set>
                                      <p:cBhvr>
                                        <p:cTn id="143" dur="1" fill="hold">
                                          <p:stCondLst>
                                            <p:cond delay="0"/>
                                          </p:stCondLst>
                                        </p:cTn>
                                        <p:tgtEl>
                                          <p:spTgt spid="7">
                                            <p:txEl>
                                              <p:pRg st="7" end="7"/>
                                            </p:txEl>
                                          </p:spTgt>
                                        </p:tgtEl>
                                        <p:attrNameLst>
                                          <p:attrName>style.visibility</p:attrName>
                                        </p:attrNameLst>
                                      </p:cBhvr>
                                      <p:to>
                                        <p:strVal val="visible"/>
                                      </p:to>
                                    </p:set>
                                    <p:animEffect transition="in" filter="fade">
                                      <p:cBhvr>
                                        <p:cTn id="144" dur="1000"/>
                                        <p:tgtEl>
                                          <p:spTgt spid="7">
                                            <p:txEl>
                                              <p:pRg st="7" end="7"/>
                                            </p:txEl>
                                          </p:spTgt>
                                        </p:tgtEl>
                                      </p:cBhvr>
                                    </p:animEffect>
                                    <p:anim calcmode="lin" valueType="num">
                                      <p:cBhvr>
                                        <p:cTn id="145"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146"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42" presetClass="entr" presetSubtype="0" fill="hold" nodeType="clickEffect">
                                  <p:stCondLst>
                                    <p:cond delay="0"/>
                                  </p:stCondLst>
                                  <p:childTnLst>
                                    <p:set>
                                      <p:cBhvr>
                                        <p:cTn id="150" dur="1" fill="hold">
                                          <p:stCondLst>
                                            <p:cond delay="0"/>
                                          </p:stCondLst>
                                        </p:cTn>
                                        <p:tgtEl>
                                          <p:spTgt spid="7">
                                            <p:txEl>
                                              <p:pRg st="8" end="8"/>
                                            </p:txEl>
                                          </p:spTgt>
                                        </p:tgtEl>
                                        <p:attrNameLst>
                                          <p:attrName>style.visibility</p:attrName>
                                        </p:attrNameLst>
                                      </p:cBhvr>
                                      <p:to>
                                        <p:strVal val="visible"/>
                                      </p:to>
                                    </p:set>
                                    <p:animEffect transition="in" filter="fade">
                                      <p:cBhvr>
                                        <p:cTn id="151" dur="1000"/>
                                        <p:tgtEl>
                                          <p:spTgt spid="7">
                                            <p:txEl>
                                              <p:pRg st="8" end="8"/>
                                            </p:txEl>
                                          </p:spTgt>
                                        </p:tgtEl>
                                      </p:cBhvr>
                                    </p:animEffect>
                                    <p:anim calcmode="lin" valueType="num">
                                      <p:cBhvr>
                                        <p:cTn id="152"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153"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42" presetClass="entr" presetSubtype="0" fill="hold" nodeType="clickEffect">
                                  <p:stCondLst>
                                    <p:cond delay="0"/>
                                  </p:stCondLst>
                                  <p:childTnLst>
                                    <p:set>
                                      <p:cBhvr>
                                        <p:cTn id="157" dur="1" fill="hold">
                                          <p:stCondLst>
                                            <p:cond delay="0"/>
                                          </p:stCondLst>
                                        </p:cTn>
                                        <p:tgtEl>
                                          <p:spTgt spid="7">
                                            <p:txEl>
                                              <p:pRg st="9" end="9"/>
                                            </p:txEl>
                                          </p:spTgt>
                                        </p:tgtEl>
                                        <p:attrNameLst>
                                          <p:attrName>style.visibility</p:attrName>
                                        </p:attrNameLst>
                                      </p:cBhvr>
                                      <p:to>
                                        <p:strVal val="visible"/>
                                      </p:to>
                                    </p:set>
                                    <p:animEffect transition="in" filter="fade">
                                      <p:cBhvr>
                                        <p:cTn id="158" dur="1000"/>
                                        <p:tgtEl>
                                          <p:spTgt spid="7">
                                            <p:txEl>
                                              <p:pRg st="9" end="9"/>
                                            </p:txEl>
                                          </p:spTgt>
                                        </p:tgtEl>
                                      </p:cBhvr>
                                    </p:animEffect>
                                    <p:anim calcmode="lin" valueType="num">
                                      <p:cBhvr>
                                        <p:cTn id="159"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160"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42" presetClass="entr" presetSubtype="0" fill="hold" nodeType="clickEffect">
                                  <p:stCondLst>
                                    <p:cond delay="0"/>
                                  </p:stCondLst>
                                  <p:childTnLst>
                                    <p:set>
                                      <p:cBhvr>
                                        <p:cTn id="164" dur="1" fill="hold">
                                          <p:stCondLst>
                                            <p:cond delay="0"/>
                                          </p:stCondLst>
                                        </p:cTn>
                                        <p:tgtEl>
                                          <p:spTgt spid="7">
                                            <p:txEl>
                                              <p:pRg st="10" end="10"/>
                                            </p:txEl>
                                          </p:spTgt>
                                        </p:tgtEl>
                                        <p:attrNameLst>
                                          <p:attrName>style.visibility</p:attrName>
                                        </p:attrNameLst>
                                      </p:cBhvr>
                                      <p:to>
                                        <p:strVal val="visible"/>
                                      </p:to>
                                    </p:set>
                                    <p:animEffect transition="in" filter="fade">
                                      <p:cBhvr>
                                        <p:cTn id="165" dur="1000"/>
                                        <p:tgtEl>
                                          <p:spTgt spid="7">
                                            <p:txEl>
                                              <p:pRg st="10" end="10"/>
                                            </p:txEl>
                                          </p:spTgt>
                                        </p:tgtEl>
                                      </p:cBhvr>
                                    </p:animEffect>
                                    <p:anim calcmode="lin" valueType="num">
                                      <p:cBhvr>
                                        <p:cTn id="166"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167" dur="10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presetID="42" presetClass="entr" presetSubtype="0" fill="hold" nodeType="clickEffect">
                                  <p:stCondLst>
                                    <p:cond delay="0"/>
                                  </p:stCondLst>
                                  <p:childTnLst>
                                    <p:set>
                                      <p:cBhvr>
                                        <p:cTn id="171" dur="1" fill="hold">
                                          <p:stCondLst>
                                            <p:cond delay="0"/>
                                          </p:stCondLst>
                                        </p:cTn>
                                        <p:tgtEl>
                                          <p:spTgt spid="7">
                                            <p:txEl>
                                              <p:pRg st="0" end="0"/>
                                            </p:txEl>
                                          </p:spTgt>
                                        </p:tgtEl>
                                        <p:attrNameLst>
                                          <p:attrName>style.visibility</p:attrName>
                                        </p:attrNameLst>
                                      </p:cBhvr>
                                      <p:to>
                                        <p:strVal val="visible"/>
                                      </p:to>
                                    </p:set>
                                    <p:animEffect transition="in" filter="fade">
                                      <p:cBhvr>
                                        <p:cTn id="172" dur="1000"/>
                                        <p:tgtEl>
                                          <p:spTgt spid="7">
                                            <p:txEl>
                                              <p:pRg st="0" end="0"/>
                                            </p:txEl>
                                          </p:spTgt>
                                        </p:tgtEl>
                                      </p:cBhvr>
                                    </p:animEffect>
                                    <p:anim calcmode="lin" valueType="num">
                                      <p:cBhvr>
                                        <p:cTn id="17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7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2608</TotalTime>
  <Words>260</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Trebuchet MS</vt:lpstr>
      <vt:lpstr>Berlin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Oracle Fusion HCM Global HR</dc:title>
  <dc:creator>Windows User</dc:creator>
  <cp:lastModifiedBy>Windows User</cp:lastModifiedBy>
  <cp:revision>29</cp:revision>
  <dcterms:created xsi:type="dcterms:W3CDTF">2020-01-14T18:05:35Z</dcterms:created>
  <dcterms:modified xsi:type="dcterms:W3CDTF">2020-01-22T05:42:02Z</dcterms:modified>
</cp:coreProperties>
</file>