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4D32A1B-0746-4575-9C1C-94413857E4B4}" v="1" dt="2024-01-12T18:34:27.70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eri Dixon" userId="539c744cbf559c22" providerId="LiveId" clId="{34D32A1B-0746-4575-9C1C-94413857E4B4}"/>
    <pc:docChg chg="undo custSel addSld delSld modSld">
      <pc:chgData name="Cheri Dixon" userId="539c744cbf559c22" providerId="LiveId" clId="{34D32A1B-0746-4575-9C1C-94413857E4B4}" dt="2024-01-12T18:41:48.098" v="577" actId="114"/>
      <pc:docMkLst>
        <pc:docMk/>
      </pc:docMkLst>
      <pc:sldChg chg="addSp delSp modSp mod setBg">
        <pc:chgData name="Cheri Dixon" userId="539c744cbf559c22" providerId="LiveId" clId="{34D32A1B-0746-4575-9C1C-94413857E4B4}" dt="2024-01-12T18:35:25.424" v="19" actId="26606"/>
        <pc:sldMkLst>
          <pc:docMk/>
          <pc:sldMk cId="4238377382" sldId="258"/>
        </pc:sldMkLst>
        <pc:spChg chg="mod">
          <ac:chgData name="Cheri Dixon" userId="539c744cbf559c22" providerId="LiveId" clId="{34D32A1B-0746-4575-9C1C-94413857E4B4}" dt="2024-01-12T18:35:25.424" v="19" actId="26606"/>
          <ac:spMkLst>
            <pc:docMk/>
            <pc:sldMk cId="4238377382" sldId="258"/>
            <ac:spMk id="2" creationId="{15DCA586-44A9-EC68-8F04-8A6490D6F52E}"/>
          </ac:spMkLst>
        </pc:spChg>
        <pc:spChg chg="mod">
          <ac:chgData name="Cheri Dixon" userId="539c744cbf559c22" providerId="LiveId" clId="{34D32A1B-0746-4575-9C1C-94413857E4B4}" dt="2024-01-12T18:35:25.424" v="19" actId="26606"/>
          <ac:spMkLst>
            <pc:docMk/>
            <pc:sldMk cId="4238377382" sldId="258"/>
            <ac:spMk id="3" creationId="{733D98DB-7CF2-A804-CC0E-ACA1A59F5216}"/>
          </ac:spMkLst>
        </pc:spChg>
        <pc:spChg chg="add del">
          <ac:chgData name="Cheri Dixon" userId="539c744cbf559c22" providerId="LiveId" clId="{34D32A1B-0746-4575-9C1C-94413857E4B4}" dt="2024-01-12T18:35:04.505" v="15" actId="26606"/>
          <ac:spMkLst>
            <pc:docMk/>
            <pc:sldMk cId="4238377382" sldId="258"/>
            <ac:spMk id="37" creationId="{EA2FDD84-DF8E-4A11-A99D-A1BA5845B2C8}"/>
          </ac:spMkLst>
        </pc:spChg>
        <pc:spChg chg="add del">
          <ac:chgData name="Cheri Dixon" userId="539c744cbf559c22" providerId="LiveId" clId="{34D32A1B-0746-4575-9C1C-94413857E4B4}" dt="2024-01-12T18:34:37.576" v="6" actId="26606"/>
          <ac:spMkLst>
            <pc:docMk/>
            <pc:sldMk cId="4238377382" sldId="258"/>
            <ac:spMk id="47" creationId="{FDF8837B-BAE2-489A-8F93-69216307D5A5}"/>
          </ac:spMkLst>
        </pc:spChg>
        <pc:spChg chg="add del">
          <ac:chgData name="Cheri Dixon" userId="539c744cbf559c22" providerId="LiveId" clId="{34D32A1B-0746-4575-9C1C-94413857E4B4}" dt="2024-01-12T18:34:40.663" v="8" actId="26606"/>
          <ac:spMkLst>
            <pc:docMk/>
            <pc:sldMk cId="4238377382" sldId="258"/>
            <ac:spMk id="51" creationId="{736B6C5D-2D8C-471E-8825-4A31EF8EAD40}"/>
          </ac:spMkLst>
        </pc:spChg>
        <pc:spChg chg="add del">
          <ac:chgData name="Cheri Dixon" userId="539c744cbf559c22" providerId="LiveId" clId="{34D32A1B-0746-4575-9C1C-94413857E4B4}" dt="2024-01-12T18:34:40.663" v="8" actId="26606"/>
          <ac:spMkLst>
            <pc:docMk/>
            <pc:sldMk cId="4238377382" sldId="258"/>
            <ac:spMk id="55" creationId="{1680E743-9A44-4A46-B4E2-05102C7E008B}"/>
          </ac:spMkLst>
        </pc:spChg>
        <pc:spChg chg="add del">
          <ac:chgData name="Cheri Dixon" userId="539c744cbf559c22" providerId="LiveId" clId="{34D32A1B-0746-4575-9C1C-94413857E4B4}" dt="2024-01-12T18:35:02.437" v="12" actId="26606"/>
          <ac:spMkLst>
            <pc:docMk/>
            <pc:sldMk cId="4238377382" sldId="258"/>
            <ac:spMk id="69" creationId="{221A9CB9-F531-48D3-A506-95FE2534D460}"/>
          </ac:spMkLst>
        </pc:spChg>
        <pc:spChg chg="add del">
          <ac:chgData name="Cheri Dixon" userId="539c744cbf559c22" providerId="LiveId" clId="{34D32A1B-0746-4575-9C1C-94413857E4B4}" dt="2024-01-12T18:35:02.437" v="12" actId="26606"/>
          <ac:spMkLst>
            <pc:docMk/>
            <pc:sldMk cId="4238377382" sldId="258"/>
            <ac:spMk id="70" creationId="{8FD39BF5-DFD4-40A5-8009-2EA1391ABAD3}"/>
          </ac:spMkLst>
        </pc:spChg>
        <pc:spChg chg="add del">
          <ac:chgData name="Cheri Dixon" userId="539c744cbf559c22" providerId="LiveId" clId="{34D32A1B-0746-4575-9C1C-94413857E4B4}" dt="2024-01-12T18:35:04.469" v="14" actId="26606"/>
          <ac:spMkLst>
            <pc:docMk/>
            <pc:sldMk cId="4238377382" sldId="258"/>
            <ac:spMk id="86" creationId="{167A6B1E-5DA0-4C37-9EFE-F4491099681C}"/>
          </ac:spMkLst>
        </pc:spChg>
        <pc:spChg chg="add del">
          <ac:chgData name="Cheri Dixon" userId="539c744cbf559c22" providerId="LiveId" clId="{34D32A1B-0746-4575-9C1C-94413857E4B4}" dt="2024-01-12T18:35:25.424" v="19" actId="26606"/>
          <ac:spMkLst>
            <pc:docMk/>
            <pc:sldMk cId="4238377382" sldId="258"/>
            <ac:spMk id="92" creationId="{12AFC438-F6F0-402A-A8DF-36F353D16C9C}"/>
          </ac:spMkLst>
        </pc:spChg>
        <pc:spChg chg="add">
          <ac:chgData name="Cheri Dixon" userId="539c744cbf559c22" providerId="LiveId" clId="{34D32A1B-0746-4575-9C1C-94413857E4B4}" dt="2024-01-12T18:35:25.424" v="19" actId="26606"/>
          <ac:spMkLst>
            <pc:docMk/>
            <pc:sldMk cId="4238377382" sldId="258"/>
            <ac:spMk id="115" creationId="{1680E743-9A44-4A46-B4E2-05102C7E008B}"/>
          </ac:spMkLst>
        </pc:spChg>
        <pc:spChg chg="add">
          <ac:chgData name="Cheri Dixon" userId="539c744cbf559c22" providerId="LiveId" clId="{34D32A1B-0746-4575-9C1C-94413857E4B4}" dt="2024-01-12T18:35:25.424" v="19" actId="26606"/>
          <ac:spMkLst>
            <pc:docMk/>
            <pc:sldMk cId="4238377382" sldId="258"/>
            <ac:spMk id="116" creationId="{736B6C5D-2D8C-471E-8825-4A31EF8EAD40}"/>
          </ac:spMkLst>
        </pc:spChg>
        <pc:grpChg chg="add del">
          <ac:chgData name="Cheri Dixon" userId="539c744cbf559c22" providerId="LiveId" clId="{34D32A1B-0746-4575-9C1C-94413857E4B4}" dt="2024-01-12T18:34:47.768" v="10" actId="26606"/>
          <ac:grpSpMkLst>
            <pc:docMk/>
            <pc:sldMk cId="4238377382" sldId="258"/>
            <ac:grpSpMk id="60" creationId="{EF41A68A-8CD1-4105-B4EC-A56286CB0F4E}"/>
          </ac:grpSpMkLst>
        </pc:grpChg>
        <pc:grpChg chg="add del">
          <ac:chgData name="Cheri Dixon" userId="539c744cbf559c22" providerId="LiveId" clId="{34D32A1B-0746-4575-9C1C-94413857E4B4}" dt="2024-01-12T18:35:02.437" v="12" actId="26606"/>
          <ac:grpSpMkLst>
            <pc:docMk/>
            <pc:sldMk cId="4238377382" sldId="258"/>
            <ac:grpSpMk id="71" creationId="{3A0F723F-8F96-43F7-9D99-0D837624E1A8}"/>
          </ac:grpSpMkLst>
        </pc:grpChg>
        <pc:grpChg chg="add del">
          <ac:chgData name="Cheri Dixon" userId="539c744cbf559c22" providerId="LiveId" clId="{34D32A1B-0746-4575-9C1C-94413857E4B4}" dt="2024-01-12T18:35:25.393" v="18" actId="26606"/>
          <ac:grpSpMkLst>
            <pc:docMk/>
            <pc:sldMk cId="4238377382" sldId="258"/>
            <ac:grpSpMk id="103" creationId="{EF41A68A-8CD1-4105-B4EC-A56286CB0F4E}"/>
          </ac:grpSpMkLst>
        </pc:grpChg>
        <pc:picChg chg="del">
          <ac:chgData name="Cheri Dixon" userId="539c744cbf559c22" providerId="LiveId" clId="{34D32A1B-0746-4575-9C1C-94413857E4B4}" dt="2024-01-12T18:34:15.505" v="0" actId="478"/>
          <ac:picMkLst>
            <pc:docMk/>
            <pc:sldMk cId="4238377382" sldId="258"/>
            <ac:picMk id="5" creationId="{A834B390-3BE5-23E6-24ED-1AF5573BC458}"/>
          </ac:picMkLst>
        </pc:picChg>
        <pc:picChg chg="add mod ord">
          <ac:chgData name="Cheri Dixon" userId="539c744cbf559c22" providerId="LiveId" clId="{34D32A1B-0746-4575-9C1C-94413857E4B4}" dt="2024-01-12T18:35:25.424" v="19" actId="26606"/>
          <ac:picMkLst>
            <pc:docMk/>
            <pc:sldMk cId="4238377382" sldId="258"/>
            <ac:picMk id="6" creationId="{0142715E-C9F8-D5BB-5560-EEB82906128A}"/>
          </ac:picMkLst>
        </pc:picChg>
        <pc:picChg chg="add del">
          <ac:chgData name="Cheri Dixon" userId="539c744cbf559c22" providerId="LiveId" clId="{34D32A1B-0746-4575-9C1C-94413857E4B4}" dt="2024-01-12T18:35:04.505" v="15" actId="26606"/>
          <ac:picMkLst>
            <pc:docMk/>
            <pc:sldMk cId="4238377382" sldId="258"/>
            <ac:picMk id="34" creationId="{640BAB49-521A-4847-8CD2-806C48DFA9A3}"/>
          </ac:picMkLst>
        </pc:picChg>
        <pc:picChg chg="add del">
          <ac:chgData name="Cheri Dixon" userId="539c744cbf559c22" providerId="LiveId" clId="{34D32A1B-0746-4575-9C1C-94413857E4B4}" dt="2024-01-12T18:35:04.505" v="15" actId="26606"/>
          <ac:picMkLst>
            <pc:docMk/>
            <pc:sldMk cId="4238377382" sldId="258"/>
            <ac:picMk id="36" creationId="{A83CC74B-9264-491A-863F-C4BB37CA2F52}"/>
          </ac:picMkLst>
        </pc:picChg>
        <pc:picChg chg="add del">
          <ac:chgData name="Cheri Dixon" userId="539c744cbf559c22" providerId="LiveId" clId="{34D32A1B-0746-4575-9C1C-94413857E4B4}" dt="2024-01-12T18:34:37.576" v="6" actId="26606"/>
          <ac:picMkLst>
            <pc:docMk/>
            <pc:sldMk cId="4238377382" sldId="258"/>
            <ac:picMk id="43" creationId="{D5E3CF8B-6090-4FFC-B9BE-6FF60AEE4B71}"/>
          </ac:picMkLst>
        </pc:picChg>
        <pc:picChg chg="add del">
          <ac:chgData name="Cheri Dixon" userId="539c744cbf559c22" providerId="LiveId" clId="{34D32A1B-0746-4575-9C1C-94413857E4B4}" dt="2024-01-12T18:34:40.663" v="8" actId="26606"/>
          <ac:picMkLst>
            <pc:docMk/>
            <pc:sldMk cId="4238377382" sldId="258"/>
            <ac:picMk id="52" creationId="{D5E3CF8B-6090-4FFC-B9BE-6FF60AEE4B71}"/>
          </ac:picMkLst>
        </pc:picChg>
        <pc:picChg chg="add del">
          <ac:chgData name="Cheri Dixon" userId="539c744cbf559c22" providerId="LiveId" clId="{34D32A1B-0746-4575-9C1C-94413857E4B4}" dt="2024-01-12T18:34:40.663" v="8" actId="26606"/>
          <ac:picMkLst>
            <pc:docMk/>
            <pc:sldMk cId="4238377382" sldId="258"/>
            <ac:picMk id="56" creationId="{AFC08489-1CDB-451C-89EB-FCD6DFAA7D35}"/>
          </ac:picMkLst>
        </pc:picChg>
        <pc:picChg chg="add del">
          <ac:chgData name="Cheri Dixon" userId="539c744cbf559c22" providerId="LiveId" clId="{34D32A1B-0746-4575-9C1C-94413857E4B4}" dt="2024-01-12T18:34:47.768" v="10" actId="26606"/>
          <ac:picMkLst>
            <pc:docMk/>
            <pc:sldMk cId="4238377382" sldId="258"/>
            <ac:picMk id="58" creationId="{D5E3CF8B-6090-4FFC-B9BE-6FF60AEE4B71}"/>
          </ac:picMkLst>
        </pc:picChg>
        <pc:picChg chg="add del">
          <ac:chgData name="Cheri Dixon" userId="539c744cbf559c22" providerId="LiveId" clId="{34D32A1B-0746-4575-9C1C-94413857E4B4}" dt="2024-01-12T18:35:02.437" v="12" actId="26606"/>
          <ac:picMkLst>
            <pc:docMk/>
            <pc:sldMk cId="4238377382" sldId="258"/>
            <ac:picMk id="67" creationId="{D5E3CF8B-6090-4FFC-B9BE-6FF60AEE4B71}"/>
          </ac:picMkLst>
        </pc:picChg>
        <pc:picChg chg="add del">
          <ac:chgData name="Cheri Dixon" userId="539c744cbf559c22" providerId="LiveId" clId="{34D32A1B-0746-4575-9C1C-94413857E4B4}" dt="2024-01-12T18:35:04.469" v="14" actId="26606"/>
          <ac:picMkLst>
            <pc:docMk/>
            <pc:sldMk cId="4238377382" sldId="258"/>
            <ac:picMk id="84" creationId="{D5E3CF8B-6090-4FFC-B9BE-6FF60AEE4B71}"/>
          </ac:picMkLst>
        </pc:picChg>
        <pc:picChg chg="add del">
          <ac:chgData name="Cheri Dixon" userId="539c744cbf559c22" providerId="LiveId" clId="{34D32A1B-0746-4575-9C1C-94413857E4B4}" dt="2024-01-12T18:35:04.469" v="14" actId="26606"/>
          <ac:picMkLst>
            <pc:docMk/>
            <pc:sldMk cId="4238377382" sldId="258"/>
            <ac:picMk id="87" creationId="{7E1A4A0B-CF56-4D49-BD86-0B95591E9027}"/>
          </ac:picMkLst>
        </pc:picChg>
        <pc:picChg chg="add del">
          <ac:chgData name="Cheri Dixon" userId="539c744cbf559c22" providerId="LiveId" clId="{34D32A1B-0746-4575-9C1C-94413857E4B4}" dt="2024-01-12T18:35:25.424" v="19" actId="26606"/>
          <ac:picMkLst>
            <pc:docMk/>
            <pc:sldMk cId="4238377382" sldId="258"/>
            <ac:picMk id="90" creationId="{D5E3CF8B-6090-4FFC-B9BE-6FF60AEE4B71}"/>
          </ac:picMkLst>
        </pc:picChg>
        <pc:picChg chg="add del">
          <ac:chgData name="Cheri Dixon" userId="539c744cbf559c22" providerId="LiveId" clId="{34D32A1B-0746-4575-9C1C-94413857E4B4}" dt="2024-01-12T18:35:25.424" v="19" actId="26606"/>
          <ac:picMkLst>
            <pc:docMk/>
            <pc:sldMk cId="4238377382" sldId="258"/>
            <ac:picMk id="93" creationId="{1AD5EA59-0D2E-4F11-AC75-7C28D1CB5E81}"/>
          </ac:picMkLst>
        </pc:picChg>
        <pc:picChg chg="add del">
          <ac:chgData name="Cheri Dixon" userId="539c744cbf559c22" providerId="LiveId" clId="{34D32A1B-0746-4575-9C1C-94413857E4B4}" dt="2024-01-12T18:35:25.393" v="18" actId="26606"/>
          <ac:picMkLst>
            <pc:docMk/>
            <pc:sldMk cId="4238377382" sldId="258"/>
            <ac:picMk id="99" creationId="{D5E3CF8B-6090-4FFC-B9BE-6FF60AEE4B71}"/>
          </ac:picMkLst>
        </pc:picChg>
        <pc:picChg chg="add">
          <ac:chgData name="Cheri Dixon" userId="539c744cbf559c22" providerId="LiveId" clId="{34D32A1B-0746-4575-9C1C-94413857E4B4}" dt="2024-01-12T18:35:25.424" v="19" actId="26606"/>
          <ac:picMkLst>
            <pc:docMk/>
            <pc:sldMk cId="4238377382" sldId="258"/>
            <ac:picMk id="105" creationId="{AFC08489-1CDB-451C-89EB-FCD6DFAA7D35}"/>
          </ac:picMkLst>
        </pc:picChg>
        <pc:picChg chg="add">
          <ac:chgData name="Cheri Dixon" userId="539c744cbf559c22" providerId="LiveId" clId="{34D32A1B-0746-4575-9C1C-94413857E4B4}" dt="2024-01-12T18:35:25.424" v="19" actId="26606"/>
          <ac:picMkLst>
            <pc:docMk/>
            <pc:sldMk cId="4238377382" sldId="258"/>
            <ac:picMk id="113" creationId="{D5E3CF8B-6090-4FFC-B9BE-6FF60AEE4B71}"/>
          </ac:picMkLst>
        </pc:picChg>
        <pc:cxnChg chg="add del">
          <ac:chgData name="Cheri Dixon" userId="539c744cbf559c22" providerId="LiveId" clId="{34D32A1B-0746-4575-9C1C-94413857E4B4}" dt="2024-01-12T18:35:04.505" v="15" actId="26606"/>
          <ac:cxnSpMkLst>
            <pc:docMk/>
            <pc:sldMk cId="4238377382" sldId="258"/>
            <ac:cxnSpMk id="35" creationId="{B98F1179-1183-4919-9064-D6B26021842A}"/>
          </ac:cxnSpMkLst>
        </pc:cxnChg>
        <pc:cxnChg chg="add del">
          <ac:chgData name="Cheri Dixon" userId="539c744cbf559c22" providerId="LiveId" clId="{34D32A1B-0746-4575-9C1C-94413857E4B4}" dt="2024-01-12T18:35:04.505" v="15" actId="26606"/>
          <ac:cxnSpMkLst>
            <pc:docMk/>
            <pc:sldMk cId="4238377382" sldId="258"/>
            <ac:cxnSpMk id="38" creationId="{6409CEAD-DD30-4A84-8D22-B652680401B2}"/>
          </ac:cxnSpMkLst>
        </pc:cxnChg>
        <pc:cxnChg chg="add del">
          <ac:chgData name="Cheri Dixon" userId="539c744cbf559c22" providerId="LiveId" clId="{34D32A1B-0746-4575-9C1C-94413857E4B4}" dt="2024-01-12T18:34:37.576" v="6" actId="26606"/>
          <ac:cxnSpMkLst>
            <pc:docMk/>
            <pc:sldMk cId="4238377382" sldId="258"/>
            <ac:cxnSpMk id="45" creationId="{F444405B-FBD8-46A8-84D6-CE72780146FE}"/>
          </ac:cxnSpMkLst>
        </pc:cxnChg>
        <pc:cxnChg chg="add del">
          <ac:chgData name="Cheri Dixon" userId="539c744cbf559c22" providerId="LiveId" clId="{34D32A1B-0746-4575-9C1C-94413857E4B4}" dt="2024-01-12T18:34:37.576" v="6" actId="26606"/>
          <ac:cxnSpMkLst>
            <pc:docMk/>
            <pc:sldMk cId="4238377382" sldId="258"/>
            <ac:cxnSpMk id="49" creationId="{B48BEE9B-A2F4-4BF3-9EAD-16E1A7FC2DC6}"/>
          </ac:cxnSpMkLst>
        </pc:cxnChg>
        <pc:cxnChg chg="add del">
          <ac:chgData name="Cheri Dixon" userId="539c744cbf559c22" providerId="LiveId" clId="{34D32A1B-0746-4575-9C1C-94413857E4B4}" dt="2024-01-12T18:34:40.663" v="8" actId="26606"/>
          <ac:cxnSpMkLst>
            <pc:docMk/>
            <pc:sldMk cId="4238377382" sldId="258"/>
            <ac:cxnSpMk id="53" creationId="{FB2031FF-AB61-4DC6-AC14-F6D1B4ACFE08}"/>
          </ac:cxnSpMkLst>
        </pc:cxnChg>
        <pc:cxnChg chg="add del">
          <ac:chgData name="Cheri Dixon" userId="539c744cbf559c22" providerId="LiveId" clId="{34D32A1B-0746-4575-9C1C-94413857E4B4}" dt="2024-01-12T18:34:40.663" v="8" actId="26606"/>
          <ac:cxnSpMkLst>
            <pc:docMk/>
            <pc:sldMk cId="4238377382" sldId="258"/>
            <ac:cxnSpMk id="54" creationId="{F444405B-FBD8-46A8-84D6-CE72780146FE}"/>
          </ac:cxnSpMkLst>
        </pc:cxnChg>
        <pc:cxnChg chg="add del">
          <ac:chgData name="Cheri Dixon" userId="539c744cbf559c22" providerId="LiveId" clId="{34D32A1B-0746-4575-9C1C-94413857E4B4}" dt="2024-01-12T18:34:47.768" v="10" actId="26606"/>
          <ac:cxnSpMkLst>
            <pc:docMk/>
            <pc:sldMk cId="4238377382" sldId="258"/>
            <ac:cxnSpMk id="59" creationId="{F444405B-FBD8-46A8-84D6-CE72780146FE}"/>
          </ac:cxnSpMkLst>
        </pc:cxnChg>
        <pc:cxnChg chg="add del">
          <ac:chgData name="Cheri Dixon" userId="539c744cbf559c22" providerId="LiveId" clId="{34D32A1B-0746-4575-9C1C-94413857E4B4}" dt="2024-01-12T18:34:47.768" v="10" actId="26606"/>
          <ac:cxnSpMkLst>
            <pc:docMk/>
            <pc:sldMk cId="4238377382" sldId="258"/>
            <ac:cxnSpMk id="65" creationId="{5F310D7E-8F1E-4C2F-8824-E43E043DD851}"/>
          </ac:cxnSpMkLst>
        </pc:cxnChg>
        <pc:cxnChg chg="add del">
          <ac:chgData name="Cheri Dixon" userId="539c744cbf559c22" providerId="LiveId" clId="{34D32A1B-0746-4575-9C1C-94413857E4B4}" dt="2024-01-12T18:35:02.437" v="12" actId="26606"/>
          <ac:cxnSpMkLst>
            <pc:docMk/>
            <pc:sldMk cId="4238377382" sldId="258"/>
            <ac:cxnSpMk id="68" creationId="{F444405B-FBD8-46A8-84D6-CE72780146FE}"/>
          </ac:cxnSpMkLst>
        </pc:cxnChg>
        <pc:cxnChg chg="add del">
          <ac:chgData name="Cheri Dixon" userId="539c744cbf559c22" providerId="LiveId" clId="{34D32A1B-0746-4575-9C1C-94413857E4B4}" dt="2024-01-12T18:35:02.437" v="12" actId="26606"/>
          <ac:cxnSpMkLst>
            <pc:docMk/>
            <pc:sldMk cId="4238377382" sldId="258"/>
            <ac:cxnSpMk id="82" creationId="{9135029A-5B59-4B80-8F56-B7BB132D670A}"/>
          </ac:cxnSpMkLst>
        </pc:cxnChg>
        <pc:cxnChg chg="add del">
          <ac:chgData name="Cheri Dixon" userId="539c744cbf559c22" providerId="LiveId" clId="{34D32A1B-0746-4575-9C1C-94413857E4B4}" dt="2024-01-12T18:35:04.469" v="14" actId="26606"/>
          <ac:cxnSpMkLst>
            <pc:docMk/>
            <pc:sldMk cId="4238377382" sldId="258"/>
            <ac:cxnSpMk id="85" creationId="{F444405B-FBD8-46A8-84D6-CE72780146FE}"/>
          </ac:cxnSpMkLst>
        </pc:cxnChg>
        <pc:cxnChg chg="add del">
          <ac:chgData name="Cheri Dixon" userId="539c744cbf559c22" providerId="LiveId" clId="{34D32A1B-0746-4575-9C1C-94413857E4B4}" dt="2024-01-12T18:35:04.469" v="14" actId="26606"/>
          <ac:cxnSpMkLst>
            <pc:docMk/>
            <pc:sldMk cId="4238377382" sldId="258"/>
            <ac:cxnSpMk id="88" creationId="{FFB0B69E-FE1C-4227-8BE5-3AE10AE002BA}"/>
          </ac:cxnSpMkLst>
        </pc:cxnChg>
        <pc:cxnChg chg="add del">
          <ac:chgData name="Cheri Dixon" userId="539c744cbf559c22" providerId="LiveId" clId="{34D32A1B-0746-4575-9C1C-94413857E4B4}" dt="2024-01-12T18:35:25.424" v="19" actId="26606"/>
          <ac:cxnSpMkLst>
            <pc:docMk/>
            <pc:sldMk cId="4238377382" sldId="258"/>
            <ac:cxnSpMk id="91" creationId="{F444405B-FBD8-46A8-84D6-CE72780146FE}"/>
          </ac:cxnSpMkLst>
        </pc:cxnChg>
        <pc:cxnChg chg="add del">
          <ac:chgData name="Cheri Dixon" userId="539c744cbf559c22" providerId="LiveId" clId="{34D32A1B-0746-4575-9C1C-94413857E4B4}" dt="2024-01-12T18:35:25.424" v="19" actId="26606"/>
          <ac:cxnSpMkLst>
            <pc:docMk/>
            <pc:sldMk cId="4238377382" sldId="258"/>
            <ac:cxnSpMk id="94" creationId="{3AA42474-0F0B-4040-9A8A-57C83267C3F9}"/>
          </ac:cxnSpMkLst>
        </pc:cxnChg>
        <pc:cxnChg chg="add del">
          <ac:chgData name="Cheri Dixon" userId="539c744cbf559c22" providerId="LiveId" clId="{34D32A1B-0746-4575-9C1C-94413857E4B4}" dt="2024-01-12T18:35:25.393" v="18" actId="26606"/>
          <ac:cxnSpMkLst>
            <pc:docMk/>
            <pc:sldMk cId="4238377382" sldId="258"/>
            <ac:cxnSpMk id="101" creationId="{F444405B-FBD8-46A8-84D6-CE72780146FE}"/>
          </ac:cxnSpMkLst>
        </pc:cxnChg>
        <pc:cxnChg chg="add del">
          <ac:chgData name="Cheri Dixon" userId="539c744cbf559c22" providerId="LiveId" clId="{34D32A1B-0746-4575-9C1C-94413857E4B4}" dt="2024-01-12T18:35:25.393" v="18" actId="26606"/>
          <ac:cxnSpMkLst>
            <pc:docMk/>
            <pc:sldMk cId="4238377382" sldId="258"/>
            <ac:cxnSpMk id="111" creationId="{5F310D7E-8F1E-4C2F-8824-E43E043DD851}"/>
          </ac:cxnSpMkLst>
        </pc:cxnChg>
        <pc:cxnChg chg="add">
          <ac:chgData name="Cheri Dixon" userId="539c744cbf559c22" providerId="LiveId" clId="{34D32A1B-0746-4575-9C1C-94413857E4B4}" dt="2024-01-12T18:35:25.424" v="19" actId="26606"/>
          <ac:cxnSpMkLst>
            <pc:docMk/>
            <pc:sldMk cId="4238377382" sldId="258"/>
            <ac:cxnSpMk id="114" creationId="{F444405B-FBD8-46A8-84D6-CE72780146FE}"/>
          </ac:cxnSpMkLst>
        </pc:cxnChg>
        <pc:cxnChg chg="add">
          <ac:chgData name="Cheri Dixon" userId="539c744cbf559c22" providerId="LiveId" clId="{34D32A1B-0746-4575-9C1C-94413857E4B4}" dt="2024-01-12T18:35:25.424" v="19" actId="26606"/>
          <ac:cxnSpMkLst>
            <pc:docMk/>
            <pc:sldMk cId="4238377382" sldId="258"/>
            <ac:cxnSpMk id="117" creationId="{FB2031FF-AB61-4DC6-AC14-F6D1B4ACFE08}"/>
          </ac:cxnSpMkLst>
        </pc:cxnChg>
      </pc:sldChg>
      <pc:sldChg chg="del">
        <pc:chgData name="Cheri Dixon" userId="539c744cbf559c22" providerId="LiveId" clId="{34D32A1B-0746-4575-9C1C-94413857E4B4}" dt="2024-01-12T18:36:13.270" v="20" actId="47"/>
        <pc:sldMkLst>
          <pc:docMk/>
          <pc:sldMk cId="2248206993" sldId="263"/>
        </pc:sldMkLst>
      </pc:sldChg>
      <pc:sldChg chg="addSp delSp modSp new mod modClrScheme chgLayout">
        <pc:chgData name="Cheri Dixon" userId="539c744cbf559c22" providerId="LiveId" clId="{34D32A1B-0746-4575-9C1C-94413857E4B4}" dt="2024-01-12T18:41:48.098" v="577" actId="114"/>
        <pc:sldMkLst>
          <pc:docMk/>
          <pc:sldMk cId="3506003842" sldId="263"/>
        </pc:sldMkLst>
        <pc:spChg chg="del mod ord">
          <ac:chgData name="Cheri Dixon" userId="539c744cbf559c22" providerId="LiveId" clId="{34D32A1B-0746-4575-9C1C-94413857E4B4}" dt="2024-01-12T18:37:36.207" v="22" actId="700"/>
          <ac:spMkLst>
            <pc:docMk/>
            <pc:sldMk cId="3506003842" sldId="263"/>
            <ac:spMk id="2" creationId="{7ACD5297-EE3B-C079-C43A-6DAE9B97F90F}"/>
          </ac:spMkLst>
        </pc:spChg>
        <pc:spChg chg="add del mod ord">
          <ac:chgData name="Cheri Dixon" userId="539c744cbf559c22" providerId="LiveId" clId="{34D32A1B-0746-4575-9C1C-94413857E4B4}" dt="2024-01-12T18:37:42.320" v="23" actId="478"/>
          <ac:spMkLst>
            <pc:docMk/>
            <pc:sldMk cId="3506003842" sldId="263"/>
            <ac:spMk id="3" creationId="{982A6AA9-9A0F-7897-F997-4E1C1DA2B4AA}"/>
          </ac:spMkLst>
        </pc:spChg>
        <pc:spChg chg="add mod ord">
          <ac:chgData name="Cheri Dixon" userId="539c744cbf559c22" providerId="LiveId" clId="{34D32A1B-0746-4575-9C1C-94413857E4B4}" dt="2024-01-12T18:41:48.098" v="577" actId="114"/>
          <ac:spMkLst>
            <pc:docMk/>
            <pc:sldMk cId="3506003842" sldId="263"/>
            <ac:spMk id="4" creationId="{3373970A-CBFC-2859-7E5F-D6C53CC3BCCE}"/>
          </ac:spMkLst>
        </pc:spChg>
      </pc:sldChg>
    </pc:docChg>
  </pc:docChgLst>
  <pc:docChgLst>
    <pc:chgData name="Cheri Dixon" userId="539c744cbf559c22" providerId="LiveId" clId="{0C47F158-22D4-4FDA-B55B-F46633E415EA}"/>
    <pc:docChg chg="undo custSel addSld modSld">
      <pc:chgData name="Cheri Dixon" userId="539c744cbf559c22" providerId="LiveId" clId="{0C47F158-22D4-4FDA-B55B-F46633E415EA}" dt="2023-10-19T18:44:37.217" v="1651" actId="26606"/>
      <pc:docMkLst>
        <pc:docMk/>
      </pc:docMkLst>
      <pc:sldChg chg="modSp mod">
        <pc:chgData name="Cheri Dixon" userId="539c744cbf559c22" providerId="LiveId" clId="{0C47F158-22D4-4FDA-B55B-F46633E415EA}" dt="2023-10-17T20:37:03.116" v="146" actId="20577"/>
        <pc:sldMkLst>
          <pc:docMk/>
          <pc:sldMk cId="2514605765" sldId="256"/>
        </pc:sldMkLst>
        <pc:spChg chg="mod">
          <ac:chgData name="Cheri Dixon" userId="539c744cbf559c22" providerId="LiveId" clId="{0C47F158-22D4-4FDA-B55B-F46633E415EA}" dt="2023-10-17T20:36:48.078" v="80" actId="20577"/>
          <ac:spMkLst>
            <pc:docMk/>
            <pc:sldMk cId="2514605765" sldId="256"/>
            <ac:spMk id="2" creationId="{D42638AC-05FD-EFF7-89EE-B01B94DEEA42}"/>
          </ac:spMkLst>
        </pc:spChg>
        <pc:spChg chg="mod">
          <ac:chgData name="Cheri Dixon" userId="539c744cbf559c22" providerId="LiveId" clId="{0C47F158-22D4-4FDA-B55B-F46633E415EA}" dt="2023-10-17T20:37:03.116" v="146" actId="20577"/>
          <ac:spMkLst>
            <pc:docMk/>
            <pc:sldMk cId="2514605765" sldId="256"/>
            <ac:spMk id="3" creationId="{D3B8192E-24B4-A92A-060B-CB7E859E6568}"/>
          </ac:spMkLst>
        </pc:spChg>
      </pc:sldChg>
      <pc:sldChg chg="addSp delSp modSp mod setBg">
        <pc:chgData name="Cheri Dixon" userId="539c744cbf559c22" providerId="LiveId" clId="{0C47F158-22D4-4FDA-B55B-F46633E415EA}" dt="2023-10-19T18:41:53.042" v="1641" actId="26606"/>
        <pc:sldMkLst>
          <pc:docMk/>
          <pc:sldMk cId="1770023272" sldId="257"/>
        </pc:sldMkLst>
        <pc:spChg chg="mod">
          <ac:chgData name="Cheri Dixon" userId="539c744cbf559c22" providerId="LiveId" clId="{0C47F158-22D4-4FDA-B55B-F46633E415EA}" dt="2023-10-19T18:41:53.042" v="1641" actId="26606"/>
          <ac:spMkLst>
            <pc:docMk/>
            <pc:sldMk cId="1770023272" sldId="257"/>
            <ac:spMk id="2" creationId="{98ED3986-EE9A-7F6F-C751-AF0917E20A25}"/>
          </ac:spMkLst>
        </pc:spChg>
        <pc:spChg chg="del mod">
          <ac:chgData name="Cheri Dixon" userId="539c744cbf559c22" providerId="LiveId" clId="{0C47F158-22D4-4FDA-B55B-F46633E415EA}" dt="2023-10-19T18:41:53.042" v="1641" actId="26606"/>
          <ac:spMkLst>
            <pc:docMk/>
            <pc:sldMk cId="1770023272" sldId="257"/>
            <ac:spMk id="3" creationId="{11580674-AFCF-0D70-1F15-D7B6D5384BF4}"/>
          </ac:spMkLst>
        </pc:spChg>
        <pc:spChg chg="add">
          <ac:chgData name="Cheri Dixon" userId="539c744cbf559c22" providerId="LiveId" clId="{0C47F158-22D4-4FDA-B55B-F46633E415EA}" dt="2023-10-19T18:41:53.042" v="1641" actId="26606"/>
          <ac:spMkLst>
            <pc:docMk/>
            <pc:sldMk cId="1770023272" sldId="257"/>
            <ac:spMk id="9" creationId="{44707075-25D1-495F-9D67-1D706D7A7698}"/>
          </ac:spMkLst>
        </pc:spChg>
        <pc:spChg chg="add">
          <ac:chgData name="Cheri Dixon" userId="539c744cbf559c22" providerId="LiveId" clId="{0C47F158-22D4-4FDA-B55B-F46633E415EA}" dt="2023-10-19T18:41:53.042" v="1641" actId="26606"/>
          <ac:spMkLst>
            <pc:docMk/>
            <pc:sldMk cId="1770023272" sldId="257"/>
            <ac:spMk id="11" creationId="{17540CD5-A20B-4B7C-822A-C9C9A7245F4D}"/>
          </ac:spMkLst>
        </pc:spChg>
        <pc:spChg chg="add">
          <ac:chgData name="Cheri Dixon" userId="539c744cbf559c22" providerId="LiveId" clId="{0C47F158-22D4-4FDA-B55B-F46633E415EA}" dt="2023-10-19T18:41:53.042" v="1641" actId="26606"/>
          <ac:spMkLst>
            <pc:docMk/>
            <pc:sldMk cId="1770023272" sldId="257"/>
            <ac:spMk id="13" creationId="{65A3E01E-7BC8-4D86-8005-AB7C3F9607EA}"/>
          </ac:spMkLst>
        </pc:spChg>
        <pc:graphicFrameChg chg="add">
          <ac:chgData name="Cheri Dixon" userId="539c744cbf559c22" providerId="LiveId" clId="{0C47F158-22D4-4FDA-B55B-F46633E415EA}" dt="2023-10-19T18:41:53.042" v="1641" actId="26606"/>
          <ac:graphicFrameMkLst>
            <pc:docMk/>
            <pc:sldMk cId="1770023272" sldId="257"/>
            <ac:graphicFrameMk id="5" creationId="{E09B0530-EA2D-BDC9-4F5A-E078EE2101D9}"/>
          </ac:graphicFrameMkLst>
        </pc:graphicFrameChg>
      </pc:sldChg>
      <pc:sldChg chg="addSp delSp modSp new mod setBg">
        <pc:chgData name="Cheri Dixon" userId="539c744cbf559c22" providerId="LiveId" clId="{0C47F158-22D4-4FDA-B55B-F46633E415EA}" dt="2023-10-19T18:42:46.825" v="1645" actId="26606"/>
        <pc:sldMkLst>
          <pc:docMk/>
          <pc:sldMk cId="4238377382" sldId="258"/>
        </pc:sldMkLst>
        <pc:spChg chg="mod">
          <ac:chgData name="Cheri Dixon" userId="539c744cbf559c22" providerId="LiveId" clId="{0C47F158-22D4-4FDA-B55B-F46633E415EA}" dt="2023-10-19T18:42:46.825" v="1645" actId="26606"/>
          <ac:spMkLst>
            <pc:docMk/>
            <pc:sldMk cId="4238377382" sldId="258"/>
            <ac:spMk id="2" creationId="{15DCA586-44A9-EC68-8F04-8A6490D6F52E}"/>
          </ac:spMkLst>
        </pc:spChg>
        <pc:spChg chg="mod">
          <ac:chgData name="Cheri Dixon" userId="539c744cbf559c22" providerId="LiveId" clId="{0C47F158-22D4-4FDA-B55B-F46633E415EA}" dt="2023-10-19T18:42:46.825" v="1645" actId="26606"/>
          <ac:spMkLst>
            <pc:docMk/>
            <pc:sldMk cId="4238377382" sldId="258"/>
            <ac:spMk id="3" creationId="{733D98DB-7CF2-A804-CC0E-ACA1A59F5216}"/>
          </ac:spMkLst>
        </pc:spChg>
        <pc:spChg chg="add del">
          <ac:chgData name="Cheri Dixon" userId="539c744cbf559c22" providerId="LiveId" clId="{0C47F158-22D4-4FDA-B55B-F46633E415EA}" dt="2023-10-19T18:42:46.745" v="1644" actId="26606"/>
          <ac:spMkLst>
            <pc:docMk/>
            <pc:sldMk cId="4238377382" sldId="258"/>
            <ac:spMk id="14" creationId="{221A9CB9-F531-48D3-A506-95FE2534D460}"/>
          </ac:spMkLst>
        </pc:spChg>
        <pc:spChg chg="add del">
          <ac:chgData name="Cheri Dixon" userId="539c744cbf559c22" providerId="LiveId" clId="{0C47F158-22D4-4FDA-B55B-F46633E415EA}" dt="2023-10-19T18:42:46.745" v="1644" actId="26606"/>
          <ac:spMkLst>
            <pc:docMk/>
            <pc:sldMk cId="4238377382" sldId="258"/>
            <ac:spMk id="16" creationId="{8FD39BF5-DFD4-40A5-8009-2EA1391ABAD3}"/>
          </ac:spMkLst>
        </pc:spChg>
        <pc:spChg chg="add">
          <ac:chgData name="Cheri Dixon" userId="539c744cbf559c22" providerId="LiveId" clId="{0C47F158-22D4-4FDA-B55B-F46633E415EA}" dt="2023-10-19T18:42:46.825" v="1645" actId="26606"/>
          <ac:spMkLst>
            <pc:docMk/>
            <pc:sldMk cId="4238377382" sldId="258"/>
            <ac:spMk id="37" creationId="{EA2FDD84-DF8E-4A11-A99D-A1BA5845B2C8}"/>
          </ac:spMkLst>
        </pc:spChg>
        <pc:grpChg chg="add del">
          <ac:chgData name="Cheri Dixon" userId="539c744cbf559c22" providerId="LiveId" clId="{0C47F158-22D4-4FDA-B55B-F46633E415EA}" dt="2023-10-19T18:42:46.745" v="1644" actId="26606"/>
          <ac:grpSpMkLst>
            <pc:docMk/>
            <pc:sldMk cId="4238377382" sldId="258"/>
            <ac:grpSpMk id="18" creationId="{3A0F723F-8F96-43F7-9D99-0D837624E1A8}"/>
          </ac:grpSpMkLst>
        </pc:grpChg>
        <pc:picChg chg="add mod ord">
          <ac:chgData name="Cheri Dixon" userId="539c744cbf559c22" providerId="LiveId" clId="{0C47F158-22D4-4FDA-B55B-F46633E415EA}" dt="2023-10-19T18:42:46.825" v="1645" actId="26606"/>
          <ac:picMkLst>
            <pc:docMk/>
            <pc:sldMk cId="4238377382" sldId="258"/>
            <ac:picMk id="5" creationId="{A834B390-3BE5-23E6-24ED-1AF5573BC458}"/>
          </ac:picMkLst>
        </pc:picChg>
        <pc:picChg chg="add del">
          <ac:chgData name="Cheri Dixon" userId="539c744cbf559c22" providerId="LiveId" clId="{0C47F158-22D4-4FDA-B55B-F46633E415EA}" dt="2023-10-19T18:42:46.745" v="1644" actId="26606"/>
          <ac:picMkLst>
            <pc:docMk/>
            <pc:sldMk cId="4238377382" sldId="258"/>
            <ac:picMk id="10" creationId="{D5E3CF8B-6090-4FFC-B9BE-6FF60AEE4B71}"/>
          </ac:picMkLst>
        </pc:picChg>
        <pc:picChg chg="add">
          <ac:chgData name="Cheri Dixon" userId="539c744cbf559c22" providerId="LiveId" clId="{0C47F158-22D4-4FDA-B55B-F46633E415EA}" dt="2023-10-19T18:42:46.825" v="1645" actId="26606"/>
          <ac:picMkLst>
            <pc:docMk/>
            <pc:sldMk cId="4238377382" sldId="258"/>
            <ac:picMk id="34" creationId="{640BAB49-521A-4847-8CD2-806C48DFA9A3}"/>
          </ac:picMkLst>
        </pc:picChg>
        <pc:picChg chg="add">
          <ac:chgData name="Cheri Dixon" userId="539c744cbf559c22" providerId="LiveId" clId="{0C47F158-22D4-4FDA-B55B-F46633E415EA}" dt="2023-10-19T18:42:46.825" v="1645" actId="26606"/>
          <ac:picMkLst>
            <pc:docMk/>
            <pc:sldMk cId="4238377382" sldId="258"/>
            <ac:picMk id="36" creationId="{A83CC74B-9264-491A-863F-C4BB37CA2F52}"/>
          </ac:picMkLst>
        </pc:picChg>
        <pc:cxnChg chg="add del">
          <ac:chgData name="Cheri Dixon" userId="539c744cbf559c22" providerId="LiveId" clId="{0C47F158-22D4-4FDA-B55B-F46633E415EA}" dt="2023-10-19T18:42:46.745" v="1644" actId="26606"/>
          <ac:cxnSpMkLst>
            <pc:docMk/>
            <pc:sldMk cId="4238377382" sldId="258"/>
            <ac:cxnSpMk id="12" creationId="{F444405B-FBD8-46A8-84D6-CE72780146FE}"/>
          </ac:cxnSpMkLst>
        </pc:cxnChg>
        <pc:cxnChg chg="add del">
          <ac:chgData name="Cheri Dixon" userId="539c744cbf559c22" providerId="LiveId" clId="{0C47F158-22D4-4FDA-B55B-F46633E415EA}" dt="2023-10-19T18:42:46.745" v="1644" actId="26606"/>
          <ac:cxnSpMkLst>
            <pc:docMk/>
            <pc:sldMk cId="4238377382" sldId="258"/>
            <ac:cxnSpMk id="32" creationId="{9135029A-5B59-4B80-8F56-B7BB132D670A}"/>
          </ac:cxnSpMkLst>
        </pc:cxnChg>
        <pc:cxnChg chg="add">
          <ac:chgData name="Cheri Dixon" userId="539c744cbf559c22" providerId="LiveId" clId="{0C47F158-22D4-4FDA-B55B-F46633E415EA}" dt="2023-10-19T18:42:46.825" v="1645" actId="26606"/>
          <ac:cxnSpMkLst>
            <pc:docMk/>
            <pc:sldMk cId="4238377382" sldId="258"/>
            <ac:cxnSpMk id="35" creationId="{B98F1179-1183-4919-9064-D6B26021842A}"/>
          </ac:cxnSpMkLst>
        </pc:cxnChg>
        <pc:cxnChg chg="add">
          <ac:chgData name="Cheri Dixon" userId="539c744cbf559c22" providerId="LiveId" clId="{0C47F158-22D4-4FDA-B55B-F46633E415EA}" dt="2023-10-19T18:42:46.825" v="1645" actId="26606"/>
          <ac:cxnSpMkLst>
            <pc:docMk/>
            <pc:sldMk cId="4238377382" sldId="258"/>
            <ac:cxnSpMk id="38" creationId="{6409CEAD-DD30-4A84-8D22-B652680401B2}"/>
          </ac:cxnSpMkLst>
        </pc:cxnChg>
      </pc:sldChg>
      <pc:sldChg chg="modSp new mod">
        <pc:chgData name="Cheri Dixon" userId="539c744cbf559c22" providerId="LiveId" clId="{0C47F158-22D4-4FDA-B55B-F46633E415EA}" dt="2023-10-19T18:27:02.980" v="968" actId="20577"/>
        <pc:sldMkLst>
          <pc:docMk/>
          <pc:sldMk cId="3864005863" sldId="259"/>
        </pc:sldMkLst>
        <pc:spChg chg="mod">
          <ac:chgData name="Cheri Dixon" userId="539c744cbf559c22" providerId="LiveId" clId="{0C47F158-22D4-4FDA-B55B-F46633E415EA}" dt="2023-10-19T18:23:03.802" v="728" actId="20577"/>
          <ac:spMkLst>
            <pc:docMk/>
            <pc:sldMk cId="3864005863" sldId="259"/>
            <ac:spMk id="2" creationId="{59A3EAF3-3578-9403-D625-EF26E7438469}"/>
          </ac:spMkLst>
        </pc:spChg>
        <pc:spChg chg="mod">
          <ac:chgData name="Cheri Dixon" userId="539c744cbf559c22" providerId="LiveId" clId="{0C47F158-22D4-4FDA-B55B-F46633E415EA}" dt="2023-10-19T18:27:02.980" v="968" actId="20577"/>
          <ac:spMkLst>
            <pc:docMk/>
            <pc:sldMk cId="3864005863" sldId="259"/>
            <ac:spMk id="3" creationId="{D58165F6-B71E-4FE5-CC19-DCD33C2586C0}"/>
          </ac:spMkLst>
        </pc:spChg>
      </pc:sldChg>
      <pc:sldChg chg="addSp modSp new mod modClrScheme chgLayout">
        <pc:chgData name="Cheri Dixon" userId="539c744cbf559c22" providerId="LiveId" clId="{0C47F158-22D4-4FDA-B55B-F46633E415EA}" dt="2023-10-19T18:28:33.790" v="1176"/>
        <pc:sldMkLst>
          <pc:docMk/>
          <pc:sldMk cId="1031517326" sldId="260"/>
        </pc:sldMkLst>
        <pc:spChg chg="mod ord">
          <ac:chgData name="Cheri Dixon" userId="539c744cbf559c22" providerId="LiveId" clId="{0C47F158-22D4-4FDA-B55B-F46633E415EA}" dt="2023-10-19T18:28:26.425" v="1172" actId="700"/>
          <ac:spMkLst>
            <pc:docMk/>
            <pc:sldMk cId="1031517326" sldId="260"/>
            <ac:spMk id="2" creationId="{BDA4DAF0-97C2-F4B1-E152-E87FF316BEE7}"/>
          </ac:spMkLst>
        </pc:spChg>
        <pc:spChg chg="mod ord">
          <ac:chgData name="Cheri Dixon" userId="539c744cbf559c22" providerId="LiveId" clId="{0C47F158-22D4-4FDA-B55B-F46633E415EA}" dt="2023-10-19T18:28:30.007" v="1174" actId="27636"/>
          <ac:spMkLst>
            <pc:docMk/>
            <pc:sldMk cId="1031517326" sldId="260"/>
            <ac:spMk id="3" creationId="{18B9A9FB-5652-0CE0-F19C-670DBA13467F}"/>
          </ac:spMkLst>
        </pc:spChg>
        <pc:spChg chg="add mod ord">
          <ac:chgData name="Cheri Dixon" userId="539c744cbf559c22" providerId="LiveId" clId="{0C47F158-22D4-4FDA-B55B-F46633E415EA}" dt="2023-10-19T18:28:33.790" v="1176"/>
          <ac:spMkLst>
            <pc:docMk/>
            <pc:sldMk cId="1031517326" sldId="260"/>
            <ac:spMk id="4" creationId="{D7CFF99C-48E3-6A8B-D3FC-3EDA3A6362A4}"/>
          </ac:spMkLst>
        </pc:spChg>
      </pc:sldChg>
      <pc:sldChg chg="addSp delSp modSp new mod setBg">
        <pc:chgData name="Cheri Dixon" userId="539c744cbf559c22" providerId="LiveId" clId="{0C47F158-22D4-4FDA-B55B-F46633E415EA}" dt="2023-10-19T18:43:58.556" v="1647" actId="26606"/>
        <pc:sldMkLst>
          <pc:docMk/>
          <pc:sldMk cId="2050521127" sldId="261"/>
        </pc:sldMkLst>
        <pc:spChg chg="mod">
          <ac:chgData name="Cheri Dixon" userId="539c744cbf559c22" providerId="LiveId" clId="{0C47F158-22D4-4FDA-B55B-F46633E415EA}" dt="2023-10-19T18:43:58.556" v="1647" actId="26606"/>
          <ac:spMkLst>
            <pc:docMk/>
            <pc:sldMk cId="2050521127" sldId="261"/>
            <ac:spMk id="2" creationId="{874C4787-4D12-CA8C-0A0A-62E1A9A44ACB}"/>
          </ac:spMkLst>
        </pc:spChg>
        <pc:spChg chg="mod">
          <ac:chgData name="Cheri Dixon" userId="539c744cbf559c22" providerId="LiveId" clId="{0C47F158-22D4-4FDA-B55B-F46633E415EA}" dt="2023-10-19T18:43:58.556" v="1647" actId="26606"/>
          <ac:spMkLst>
            <pc:docMk/>
            <pc:sldMk cId="2050521127" sldId="261"/>
            <ac:spMk id="3" creationId="{93857C8D-4284-24AA-983F-2253DB12FCB9}"/>
          </ac:spMkLst>
        </pc:spChg>
        <pc:spChg chg="add del">
          <ac:chgData name="Cheri Dixon" userId="539c744cbf559c22" providerId="LiveId" clId="{0C47F158-22D4-4FDA-B55B-F46633E415EA}" dt="2023-10-19T18:43:58.556" v="1647" actId="26606"/>
          <ac:spMkLst>
            <pc:docMk/>
            <pc:sldMk cId="2050521127" sldId="261"/>
            <ac:spMk id="9" creationId="{D6F02CBD-F704-4F96-A676-DBE7D3634F75}"/>
          </ac:spMkLst>
        </pc:spChg>
        <pc:spChg chg="add del">
          <ac:chgData name="Cheri Dixon" userId="539c744cbf559c22" providerId="LiveId" clId="{0C47F158-22D4-4FDA-B55B-F46633E415EA}" dt="2023-10-19T18:43:58.556" v="1647" actId="26606"/>
          <ac:spMkLst>
            <pc:docMk/>
            <pc:sldMk cId="2050521127" sldId="261"/>
            <ac:spMk id="11" creationId="{A4A4C73E-C9B6-42DC-9940-0AB709698DB9}"/>
          </ac:spMkLst>
        </pc:spChg>
        <pc:picChg chg="add del">
          <ac:chgData name="Cheri Dixon" userId="539c744cbf559c22" providerId="LiveId" clId="{0C47F158-22D4-4FDA-B55B-F46633E415EA}" dt="2023-10-19T18:43:58.556" v="1647" actId="26606"/>
          <ac:picMkLst>
            <pc:docMk/>
            <pc:sldMk cId="2050521127" sldId="261"/>
            <ac:picMk id="5" creationId="{0FE1301C-4805-2ADA-9138-EDB45F0EB4DD}"/>
          </ac:picMkLst>
        </pc:picChg>
        <pc:picChg chg="add del">
          <ac:chgData name="Cheri Dixon" userId="539c744cbf559c22" providerId="LiveId" clId="{0C47F158-22D4-4FDA-B55B-F46633E415EA}" dt="2023-10-19T18:43:58.556" v="1647" actId="26606"/>
          <ac:picMkLst>
            <pc:docMk/>
            <pc:sldMk cId="2050521127" sldId="261"/>
            <ac:picMk id="13" creationId="{4F9ABC8E-4FD7-44F4-AEEB-B567C5FE5B48}"/>
          </ac:picMkLst>
        </pc:picChg>
        <pc:cxnChg chg="add del">
          <ac:chgData name="Cheri Dixon" userId="539c744cbf559c22" providerId="LiveId" clId="{0C47F158-22D4-4FDA-B55B-F46633E415EA}" dt="2023-10-19T18:43:58.556" v="1647" actId="26606"/>
          <ac:cxnSpMkLst>
            <pc:docMk/>
            <pc:sldMk cId="2050521127" sldId="261"/>
            <ac:cxnSpMk id="15" creationId="{ACE695B2-52FF-418E-A197-CE91A4DF6625}"/>
          </ac:cxnSpMkLst>
        </pc:cxnChg>
      </pc:sldChg>
      <pc:sldChg chg="addSp delSp modSp new mod setBg modClrScheme chgLayout">
        <pc:chgData name="Cheri Dixon" userId="539c744cbf559c22" providerId="LiveId" clId="{0C47F158-22D4-4FDA-B55B-F46633E415EA}" dt="2023-10-19T18:39:50.747" v="1389" actId="26606"/>
        <pc:sldMkLst>
          <pc:docMk/>
          <pc:sldMk cId="3830129886" sldId="262"/>
        </pc:sldMkLst>
        <pc:spChg chg="del">
          <ac:chgData name="Cheri Dixon" userId="539c744cbf559c22" providerId="LiveId" clId="{0C47F158-22D4-4FDA-B55B-F46633E415EA}" dt="2023-10-19T18:37:04.557" v="1342" actId="700"/>
          <ac:spMkLst>
            <pc:docMk/>
            <pc:sldMk cId="3830129886" sldId="262"/>
            <ac:spMk id="2" creationId="{BB46A339-3E69-8A3E-E534-7CE90C2E3F96}"/>
          </ac:spMkLst>
        </pc:spChg>
        <pc:spChg chg="add mod ord">
          <ac:chgData name="Cheri Dixon" userId="539c744cbf559c22" providerId="LiveId" clId="{0C47F158-22D4-4FDA-B55B-F46633E415EA}" dt="2023-10-19T18:39:50.747" v="1389" actId="26606"/>
          <ac:spMkLst>
            <pc:docMk/>
            <pc:sldMk cId="3830129886" sldId="262"/>
            <ac:spMk id="3" creationId="{5605ED8D-4BCE-14E1-51CA-A20804FE424F}"/>
          </ac:spMkLst>
        </pc:spChg>
        <pc:spChg chg="add del">
          <ac:chgData name="Cheri Dixon" userId="539c744cbf559c22" providerId="LiveId" clId="{0C47F158-22D4-4FDA-B55B-F46633E415EA}" dt="2023-10-19T18:39:45.161" v="1386" actId="26606"/>
          <ac:spMkLst>
            <pc:docMk/>
            <pc:sldMk cId="3830129886" sldId="262"/>
            <ac:spMk id="14" creationId="{FDF8837B-BAE2-489A-8F93-69216307D5A5}"/>
          </ac:spMkLst>
        </pc:spChg>
        <pc:spChg chg="add del">
          <ac:chgData name="Cheri Dixon" userId="539c744cbf559c22" providerId="LiveId" clId="{0C47F158-22D4-4FDA-B55B-F46633E415EA}" dt="2023-10-19T18:39:50.684" v="1388" actId="26606"/>
          <ac:spMkLst>
            <pc:docMk/>
            <pc:sldMk cId="3830129886" sldId="262"/>
            <ac:spMk id="18" creationId="{748DC4E3-BD1E-4A0A-9895-F5480EF25B28}"/>
          </ac:spMkLst>
        </pc:spChg>
        <pc:spChg chg="add">
          <ac:chgData name="Cheri Dixon" userId="539c744cbf559c22" providerId="LiveId" clId="{0C47F158-22D4-4FDA-B55B-F46633E415EA}" dt="2023-10-19T18:39:50.747" v="1389" actId="26606"/>
          <ac:spMkLst>
            <pc:docMk/>
            <pc:sldMk cId="3830129886" sldId="262"/>
            <ac:spMk id="26" creationId="{1680E743-9A44-4A46-B4E2-05102C7E008B}"/>
          </ac:spMkLst>
        </pc:spChg>
        <pc:spChg chg="add">
          <ac:chgData name="Cheri Dixon" userId="539c744cbf559c22" providerId="LiveId" clId="{0C47F158-22D4-4FDA-B55B-F46633E415EA}" dt="2023-10-19T18:39:50.747" v="1389" actId="26606"/>
          <ac:spMkLst>
            <pc:docMk/>
            <pc:sldMk cId="3830129886" sldId="262"/>
            <ac:spMk id="28" creationId="{736B6C5D-2D8C-471E-8825-4A31EF8EAD40}"/>
          </ac:spMkLst>
        </pc:spChg>
        <pc:picChg chg="add mod">
          <ac:chgData name="Cheri Dixon" userId="539c744cbf559c22" providerId="LiveId" clId="{0C47F158-22D4-4FDA-B55B-F46633E415EA}" dt="2023-10-19T18:39:50.747" v="1389" actId="26606"/>
          <ac:picMkLst>
            <pc:docMk/>
            <pc:sldMk cId="3830129886" sldId="262"/>
            <ac:picMk id="5" creationId="{43B7C444-7D74-FB06-451D-A1AC7CE55F0E}"/>
          </ac:picMkLst>
        </pc:picChg>
        <pc:picChg chg="add del">
          <ac:chgData name="Cheri Dixon" userId="539c744cbf559c22" providerId="LiveId" clId="{0C47F158-22D4-4FDA-B55B-F46633E415EA}" dt="2023-10-19T18:39:45.161" v="1386" actId="26606"/>
          <ac:picMkLst>
            <pc:docMk/>
            <pc:sldMk cId="3830129886" sldId="262"/>
            <ac:picMk id="10" creationId="{D5E3CF8B-6090-4FFC-B9BE-6FF60AEE4B71}"/>
          </ac:picMkLst>
        </pc:picChg>
        <pc:picChg chg="add del">
          <ac:chgData name="Cheri Dixon" userId="539c744cbf559c22" providerId="LiveId" clId="{0C47F158-22D4-4FDA-B55B-F46633E415EA}" dt="2023-10-19T18:39:50.684" v="1388" actId="26606"/>
          <ac:picMkLst>
            <pc:docMk/>
            <pc:sldMk cId="3830129886" sldId="262"/>
            <ac:picMk id="19" creationId="{640BAB49-521A-4847-8CD2-806C48DFA9A3}"/>
          </ac:picMkLst>
        </pc:picChg>
        <pc:picChg chg="add del">
          <ac:chgData name="Cheri Dixon" userId="539c744cbf559c22" providerId="LiveId" clId="{0C47F158-22D4-4FDA-B55B-F46633E415EA}" dt="2023-10-19T18:39:50.684" v="1388" actId="26606"/>
          <ac:picMkLst>
            <pc:docMk/>
            <pc:sldMk cId="3830129886" sldId="262"/>
            <ac:picMk id="21" creationId="{12F33585-2BC7-4C49-96E9-335DCC74A557}"/>
          </ac:picMkLst>
        </pc:picChg>
        <pc:picChg chg="add">
          <ac:chgData name="Cheri Dixon" userId="539c744cbf559c22" providerId="LiveId" clId="{0C47F158-22D4-4FDA-B55B-F46633E415EA}" dt="2023-10-19T18:39:50.747" v="1389" actId="26606"/>
          <ac:picMkLst>
            <pc:docMk/>
            <pc:sldMk cId="3830129886" sldId="262"/>
            <ac:picMk id="24" creationId="{D5E3CF8B-6090-4FFC-B9BE-6FF60AEE4B71}"/>
          </ac:picMkLst>
        </pc:picChg>
        <pc:picChg chg="add">
          <ac:chgData name="Cheri Dixon" userId="539c744cbf559c22" providerId="LiveId" clId="{0C47F158-22D4-4FDA-B55B-F46633E415EA}" dt="2023-10-19T18:39:50.747" v="1389" actId="26606"/>
          <ac:picMkLst>
            <pc:docMk/>
            <pc:sldMk cId="3830129886" sldId="262"/>
            <ac:picMk id="27" creationId="{AFC08489-1CDB-451C-89EB-FCD6DFAA7D35}"/>
          </ac:picMkLst>
        </pc:picChg>
        <pc:cxnChg chg="add del">
          <ac:chgData name="Cheri Dixon" userId="539c744cbf559c22" providerId="LiveId" clId="{0C47F158-22D4-4FDA-B55B-F46633E415EA}" dt="2023-10-19T18:39:45.161" v="1386" actId="26606"/>
          <ac:cxnSpMkLst>
            <pc:docMk/>
            <pc:sldMk cId="3830129886" sldId="262"/>
            <ac:cxnSpMk id="12" creationId="{F444405B-FBD8-46A8-84D6-CE72780146FE}"/>
          </ac:cxnSpMkLst>
        </pc:cxnChg>
        <pc:cxnChg chg="add del">
          <ac:chgData name="Cheri Dixon" userId="539c744cbf559c22" providerId="LiveId" clId="{0C47F158-22D4-4FDA-B55B-F46633E415EA}" dt="2023-10-19T18:39:45.161" v="1386" actId="26606"/>
          <ac:cxnSpMkLst>
            <pc:docMk/>
            <pc:sldMk cId="3830129886" sldId="262"/>
            <ac:cxnSpMk id="16" creationId="{B48BEE9B-A2F4-4BF3-9EAD-16E1A7FC2DC6}"/>
          </ac:cxnSpMkLst>
        </pc:cxnChg>
        <pc:cxnChg chg="add del">
          <ac:chgData name="Cheri Dixon" userId="539c744cbf559c22" providerId="LiveId" clId="{0C47F158-22D4-4FDA-B55B-F46633E415EA}" dt="2023-10-19T18:39:50.684" v="1388" actId="26606"/>
          <ac:cxnSpMkLst>
            <pc:docMk/>
            <pc:sldMk cId="3830129886" sldId="262"/>
            <ac:cxnSpMk id="20" creationId="{B98F1179-1183-4919-9064-D6B26021842A}"/>
          </ac:cxnSpMkLst>
        </pc:cxnChg>
        <pc:cxnChg chg="add del">
          <ac:chgData name="Cheri Dixon" userId="539c744cbf559c22" providerId="LiveId" clId="{0C47F158-22D4-4FDA-B55B-F46633E415EA}" dt="2023-10-19T18:39:50.684" v="1388" actId="26606"/>
          <ac:cxnSpMkLst>
            <pc:docMk/>
            <pc:sldMk cId="3830129886" sldId="262"/>
            <ac:cxnSpMk id="22" creationId="{E148108F-92E9-42F2-A4D6-EF6F5C4F57D5}"/>
          </ac:cxnSpMkLst>
        </pc:cxnChg>
        <pc:cxnChg chg="add">
          <ac:chgData name="Cheri Dixon" userId="539c744cbf559c22" providerId="LiveId" clId="{0C47F158-22D4-4FDA-B55B-F46633E415EA}" dt="2023-10-19T18:39:50.747" v="1389" actId="26606"/>
          <ac:cxnSpMkLst>
            <pc:docMk/>
            <pc:sldMk cId="3830129886" sldId="262"/>
            <ac:cxnSpMk id="25" creationId="{F444405B-FBD8-46A8-84D6-CE72780146FE}"/>
          </ac:cxnSpMkLst>
        </pc:cxnChg>
        <pc:cxnChg chg="add">
          <ac:chgData name="Cheri Dixon" userId="539c744cbf559c22" providerId="LiveId" clId="{0C47F158-22D4-4FDA-B55B-F46633E415EA}" dt="2023-10-19T18:39:50.747" v="1389" actId="26606"/>
          <ac:cxnSpMkLst>
            <pc:docMk/>
            <pc:sldMk cId="3830129886" sldId="262"/>
            <ac:cxnSpMk id="29" creationId="{FB2031FF-AB61-4DC6-AC14-F6D1B4ACFE08}"/>
          </ac:cxnSpMkLst>
        </pc:cxnChg>
      </pc:sldChg>
      <pc:sldChg chg="addSp delSp modSp new mod setBg">
        <pc:chgData name="Cheri Dixon" userId="539c744cbf559c22" providerId="LiveId" clId="{0C47F158-22D4-4FDA-B55B-F46633E415EA}" dt="2023-10-19T18:44:37.217" v="1651" actId="26606"/>
        <pc:sldMkLst>
          <pc:docMk/>
          <pc:sldMk cId="2248206993" sldId="263"/>
        </pc:sldMkLst>
        <pc:spChg chg="mod">
          <ac:chgData name="Cheri Dixon" userId="539c744cbf559c22" providerId="LiveId" clId="{0C47F158-22D4-4FDA-B55B-F46633E415EA}" dt="2023-10-19T18:44:37.217" v="1651" actId="26606"/>
          <ac:spMkLst>
            <pc:docMk/>
            <pc:sldMk cId="2248206993" sldId="263"/>
            <ac:spMk id="2" creationId="{21D5FDFD-81B5-38C2-447D-DBE1E7DF00CD}"/>
          </ac:spMkLst>
        </pc:spChg>
        <pc:spChg chg="add del mod">
          <ac:chgData name="Cheri Dixon" userId="539c744cbf559c22" providerId="LiveId" clId="{0C47F158-22D4-4FDA-B55B-F46633E415EA}" dt="2023-10-19T18:44:37.217" v="1651" actId="26606"/>
          <ac:spMkLst>
            <pc:docMk/>
            <pc:sldMk cId="2248206993" sldId="263"/>
            <ac:spMk id="3" creationId="{A72EF7D2-81D1-9AE2-6DE7-1597CA7DAA2F}"/>
          </ac:spMkLst>
        </pc:spChg>
        <pc:spChg chg="add del">
          <ac:chgData name="Cheri Dixon" userId="539c744cbf559c22" providerId="LiveId" clId="{0C47F158-22D4-4FDA-B55B-F46633E415EA}" dt="2023-10-19T18:44:37.217" v="1651" actId="26606"/>
          <ac:spMkLst>
            <pc:docMk/>
            <pc:sldMk cId="2248206993" sldId="263"/>
            <ac:spMk id="9" creationId="{44707075-25D1-495F-9D67-1D706D7A7698}"/>
          </ac:spMkLst>
        </pc:spChg>
        <pc:spChg chg="add del">
          <ac:chgData name="Cheri Dixon" userId="539c744cbf559c22" providerId="LiveId" clId="{0C47F158-22D4-4FDA-B55B-F46633E415EA}" dt="2023-10-19T18:44:37.217" v="1651" actId="26606"/>
          <ac:spMkLst>
            <pc:docMk/>
            <pc:sldMk cId="2248206993" sldId="263"/>
            <ac:spMk id="11" creationId="{17540CD5-A20B-4B7C-822A-C9C9A7245F4D}"/>
          </ac:spMkLst>
        </pc:spChg>
        <pc:spChg chg="add del">
          <ac:chgData name="Cheri Dixon" userId="539c744cbf559c22" providerId="LiveId" clId="{0C47F158-22D4-4FDA-B55B-F46633E415EA}" dt="2023-10-19T18:44:37.217" v="1651" actId="26606"/>
          <ac:spMkLst>
            <pc:docMk/>
            <pc:sldMk cId="2248206993" sldId="263"/>
            <ac:spMk id="13" creationId="{65A3E01E-7BC8-4D86-8005-AB7C3F9607EA}"/>
          </ac:spMkLst>
        </pc:spChg>
        <pc:graphicFrameChg chg="add del">
          <ac:chgData name="Cheri Dixon" userId="539c744cbf559c22" providerId="LiveId" clId="{0C47F158-22D4-4FDA-B55B-F46633E415EA}" dt="2023-10-19T18:44:28.793" v="1649" actId="26606"/>
          <ac:graphicFrameMkLst>
            <pc:docMk/>
            <pc:sldMk cId="2248206993" sldId="263"/>
            <ac:graphicFrameMk id="5" creationId="{B4207084-7A1F-7760-FECE-63AAEF7E2200}"/>
          </ac:graphicFrameMkLst>
        </pc:graphicFrameChg>
        <pc:graphicFrameChg chg="add del">
          <ac:chgData name="Cheri Dixon" userId="539c744cbf559c22" providerId="LiveId" clId="{0C47F158-22D4-4FDA-B55B-F46633E415EA}" dt="2023-10-19T18:44:37.217" v="1651" actId="26606"/>
          <ac:graphicFrameMkLst>
            <pc:docMk/>
            <pc:sldMk cId="2248206993" sldId="263"/>
            <ac:graphicFrameMk id="7" creationId="{5E248971-AED7-66DA-9C3F-87585B59E71C}"/>
          </ac:graphicFrameMkLst>
        </pc:graphicFrameChg>
      </pc:sldChg>
    </pc:docChg>
  </pc:docChgLst>
</pc:chgInfo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990190-2993-4ABB-9579-FF7E20415685}" type="doc">
      <dgm:prSet loTypeId="urn:microsoft.com/office/officeart/2008/layout/LinedList" loCatId="list" qsTypeId="urn:microsoft.com/office/officeart/2005/8/quickstyle/simple4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C0781943-20FC-40F7-AF4B-CED786FBB4CD}">
      <dgm:prSet/>
      <dgm:spPr/>
      <dgm:t>
        <a:bodyPr/>
        <a:lstStyle/>
        <a:p>
          <a:r>
            <a:rPr lang="en-US"/>
            <a:t>Barbara Walters made a point to mentor young women journalists who wanted big careers, but were not allowed in “the room”?</a:t>
          </a:r>
        </a:p>
      </dgm:t>
    </dgm:pt>
    <dgm:pt modelId="{8CD5838E-76B1-40DA-AC3C-24660841C454}" type="parTrans" cxnId="{42184008-534A-4615-A635-9740B91ECF1C}">
      <dgm:prSet/>
      <dgm:spPr/>
      <dgm:t>
        <a:bodyPr/>
        <a:lstStyle/>
        <a:p>
          <a:endParaRPr lang="en-US"/>
        </a:p>
      </dgm:t>
    </dgm:pt>
    <dgm:pt modelId="{09184F9C-7E87-4EFC-842F-96D287146A86}" type="sibTrans" cxnId="{42184008-534A-4615-A635-9740B91ECF1C}">
      <dgm:prSet/>
      <dgm:spPr/>
      <dgm:t>
        <a:bodyPr/>
        <a:lstStyle/>
        <a:p>
          <a:endParaRPr lang="en-US"/>
        </a:p>
      </dgm:t>
    </dgm:pt>
    <dgm:pt modelId="{11352689-C515-4BEB-8BC9-D127286E9FC0}">
      <dgm:prSet/>
      <dgm:spPr/>
      <dgm:t>
        <a:bodyPr/>
        <a:lstStyle/>
        <a:p>
          <a:r>
            <a:rPr lang="en-US"/>
            <a:t>A study in 2022 indicated that only 8% of women earned 6 figures or more in the United States?</a:t>
          </a:r>
        </a:p>
      </dgm:t>
    </dgm:pt>
    <dgm:pt modelId="{36B4F5B5-234F-46E1-9FF7-512035F39C79}" type="parTrans" cxnId="{CCBAE9FF-7C5D-4C44-AA1E-199E3085E4A4}">
      <dgm:prSet/>
      <dgm:spPr/>
      <dgm:t>
        <a:bodyPr/>
        <a:lstStyle/>
        <a:p>
          <a:endParaRPr lang="en-US"/>
        </a:p>
      </dgm:t>
    </dgm:pt>
    <dgm:pt modelId="{2C5A17E7-F697-4C3B-A45E-2902EF83DD72}" type="sibTrans" cxnId="{CCBAE9FF-7C5D-4C44-AA1E-199E3085E4A4}">
      <dgm:prSet/>
      <dgm:spPr/>
      <dgm:t>
        <a:bodyPr/>
        <a:lstStyle/>
        <a:p>
          <a:endParaRPr lang="en-US"/>
        </a:p>
      </dgm:t>
    </dgm:pt>
    <dgm:pt modelId="{51C0CF94-F812-419E-BDA5-E91D3E8AAFEE}">
      <dgm:prSet/>
      <dgm:spPr/>
      <dgm:t>
        <a:bodyPr/>
        <a:lstStyle/>
        <a:p>
          <a:r>
            <a:rPr lang="en-US"/>
            <a:t>It is 2024….although we have more opportunities as women leaders, we do not compare with men in regard to positions and salaries here in the US!</a:t>
          </a:r>
        </a:p>
      </dgm:t>
    </dgm:pt>
    <dgm:pt modelId="{D1A16C67-5538-4714-A493-7E9B39590677}" type="parTrans" cxnId="{589908EE-06BF-435E-A241-C2D01C7DC61F}">
      <dgm:prSet/>
      <dgm:spPr/>
      <dgm:t>
        <a:bodyPr/>
        <a:lstStyle/>
        <a:p>
          <a:endParaRPr lang="en-US"/>
        </a:p>
      </dgm:t>
    </dgm:pt>
    <dgm:pt modelId="{686F8012-F085-414F-8F56-E98543BF56E5}" type="sibTrans" cxnId="{589908EE-06BF-435E-A241-C2D01C7DC61F}">
      <dgm:prSet/>
      <dgm:spPr/>
      <dgm:t>
        <a:bodyPr/>
        <a:lstStyle/>
        <a:p>
          <a:endParaRPr lang="en-US"/>
        </a:p>
      </dgm:t>
    </dgm:pt>
    <dgm:pt modelId="{8C85C2D2-18D7-4A71-AB44-B261A7CC6318}" type="pres">
      <dgm:prSet presAssocID="{D4990190-2993-4ABB-9579-FF7E20415685}" presName="vert0" presStyleCnt="0">
        <dgm:presLayoutVars>
          <dgm:dir/>
          <dgm:animOne val="branch"/>
          <dgm:animLvl val="lvl"/>
        </dgm:presLayoutVars>
      </dgm:prSet>
      <dgm:spPr/>
    </dgm:pt>
    <dgm:pt modelId="{34EE0D0F-9781-48B4-B383-A3ABE873907C}" type="pres">
      <dgm:prSet presAssocID="{C0781943-20FC-40F7-AF4B-CED786FBB4CD}" presName="thickLine" presStyleLbl="alignNode1" presStyleIdx="0" presStyleCnt="3"/>
      <dgm:spPr/>
    </dgm:pt>
    <dgm:pt modelId="{BCFA150C-8B54-45DA-9866-F13017763B7D}" type="pres">
      <dgm:prSet presAssocID="{C0781943-20FC-40F7-AF4B-CED786FBB4CD}" presName="horz1" presStyleCnt="0"/>
      <dgm:spPr/>
    </dgm:pt>
    <dgm:pt modelId="{D59FBCF9-3664-4CD3-BD9B-672451D6B993}" type="pres">
      <dgm:prSet presAssocID="{C0781943-20FC-40F7-AF4B-CED786FBB4CD}" presName="tx1" presStyleLbl="revTx" presStyleIdx="0" presStyleCnt="3"/>
      <dgm:spPr/>
    </dgm:pt>
    <dgm:pt modelId="{2074957C-519D-44C4-ADBB-5B5D923F4989}" type="pres">
      <dgm:prSet presAssocID="{C0781943-20FC-40F7-AF4B-CED786FBB4CD}" presName="vert1" presStyleCnt="0"/>
      <dgm:spPr/>
    </dgm:pt>
    <dgm:pt modelId="{C5A94E3F-2245-453E-9C92-B58A07E7AC95}" type="pres">
      <dgm:prSet presAssocID="{11352689-C515-4BEB-8BC9-D127286E9FC0}" presName="thickLine" presStyleLbl="alignNode1" presStyleIdx="1" presStyleCnt="3"/>
      <dgm:spPr/>
    </dgm:pt>
    <dgm:pt modelId="{C8E1E1EA-9A37-40A6-A505-5D259FD36C28}" type="pres">
      <dgm:prSet presAssocID="{11352689-C515-4BEB-8BC9-D127286E9FC0}" presName="horz1" presStyleCnt="0"/>
      <dgm:spPr/>
    </dgm:pt>
    <dgm:pt modelId="{CAAC35D3-9B64-4710-B8F1-E4C5292A5C72}" type="pres">
      <dgm:prSet presAssocID="{11352689-C515-4BEB-8BC9-D127286E9FC0}" presName="tx1" presStyleLbl="revTx" presStyleIdx="1" presStyleCnt="3"/>
      <dgm:spPr/>
    </dgm:pt>
    <dgm:pt modelId="{F4FD9945-EA9E-4700-892C-93CBE03515A2}" type="pres">
      <dgm:prSet presAssocID="{11352689-C515-4BEB-8BC9-D127286E9FC0}" presName="vert1" presStyleCnt="0"/>
      <dgm:spPr/>
    </dgm:pt>
    <dgm:pt modelId="{A0EA34CE-D64A-40E9-B92F-E81807C40069}" type="pres">
      <dgm:prSet presAssocID="{51C0CF94-F812-419E-BDA5-E91D3E8AAFEE}" presName="thickLine" presStyleLbl="alignNode1" presStyleIdx="2" presStyleCnt="3"/>
      <dgm:spPr/>
    </dgm:pt>
    <dgm:pt modelId="{32139087-71BD-4669-B173-817C6EFEAE05}" type="pres">
      <dgm:prSet presAssocID="{51C0CF94-F812-419E-BDA5-E91D3E8AAFEE}" presName="horz1" presStyleCnt="0"/>
      <dgm:spPr/>
    </dgm:pt>
    <dgm:pt modelId="{BE1B1B36-69AF-4DAB-BDCF-766000A02637}" type="pres">
      <dgm:prSet presAssocID="{51C0CF94-F812-419E-BDA5-E91D3E8AAFEE}" presName="tx1" presStyleLbl="revTx" presStyleIdx="2" presStyleCnt="3"/>
      <dgm:spPr/>
    </dgm:pt>
    <dgm:pt modelId="{C6F3A8BD-9E96-4929-BF9E-F0E2B54C1569}" type="pres">
      <dgm:prSet presAssocID="{51C0CF94-F812-419E-BDA5-E91D3E8AAFEE}" presName="vert1" presStyleCnt="0"/>
      <dgm:spPr/>
    </dgm:pt>
  </dgm:ptLst>
  <dgm:cxnLst>
    <dgm:cxn modelId="{42184008-534A-4615-A635-9740B91ECF1C}" srcId="{D4990190-2993-4ABB-9579-FF7E20415685}" destId="{C0781943-20FC-40F7-AF4B-CED786FBB4CD}" srcOrd="0" destOrd="0" parTransId="{8CD5838E-76B1-40DA-AC3C-24660841C454}" sibTransId="{09184F9C-7E87-4EFC-842F-96D287146A86}"/>
    <dgm:cxn modelId="{F3244D6D-219D-4679-B85E-1ED22B7B46EF}" type="presOf" srcId="{51C0CF94-F812-419E-BDA5-E91D3E8AAFEE}" destId="{BE1B1B36-69AF-4DAB-BDCF-766000A02637}" srcOrd="0" destOrd="0" presId="urn:microsoft.com/office/officeart/2008/layout/LinedList"/>
    <dgm:cxn modelId="{4BEC0DB7-52E6-4E97-9137-595A21B1FD4A}" type="presOf" srcId="{C0781943-20FC-40F7-AF4B-CED786FBB4CD}" destId="{D59FBCF9-3664-4CD3-BD9B-672451D6B993}" srcOrd="0" destOrd="0" presId="urn:microsoft.com/office/officeart/2008/layout/LinedList"/>
    <dgm:cxn modelId="{9C65B8D3-95F5-498C-9115-3C5991C75200}" type="presOf" srcId="{11352689-C515-4BEB-8BC9-D127286E9FC0}" destId="{CAAC35D3-9B64-4710-B8F1-E4C5292A5C72}" srcOrd="0" destOrd="0" presId="urn:microsoft.com/office/officeart/2008/layout/LinedList"/>
    <dgm:cxn modelId="{589908EE-06BF-435E-A241-C2D01C7DC61F}" srcId="{D4990190-2993-4ABB-9579-FF7E20415685}" destId="{51C0CF94-F812-419E-BDA5-E91D3E8AAFEE}" srcOrd="2" destOrd="0" parTransId="{D1A16C67-5538-4714-A493-7E9B39590677}" sibTransId="{686F8012-F085-414F-8F56-E98543BF56E5}"/>
    <dgm:cxn modelId="{2424D4FD-EEC1-455D-9622-7E737F1722CF}" type="presOf" srcId="{D4990190-2993-4ABB-9579-FF7E20415685}" destId="{8C85C2D2-18D7-4A71-AB44-B261A7CC6318}" srcOrd="0" destOrd="0" presId="urn:microsoft.com/office/officeart/2008/layout/LinedList"/>
    <dgm:cxn modelId="{CCBAE9FF-7C5D-4C44-AA1E-199E3085E4A4}" srcId="{D4990190-2993-4ABB-9579-FF7E20415685}" destId="{11352689-C515-4BEB-8BC9-D127286E9FC0}" srcOrd="1" destOrd="0" parTransId="{36B4F5B5-234F-46E1-9FF7-512035F39C79}" sibTransId="{2C5A17E7-F697-4C3B-A45E-2902EF83DD72}"/>
    <dgm:cxn modelId="{BCB7BB4E-1ABD-4984-B5F5-EEA15DEBEF56}" type="presParOf" srcId="{8C85C2D2-18D7-4A71-AB44-B261A7CC6318}" destId="{34EE0D0F-9781-48B4-B383-A3ABE873907C}" srcOrd="0" destOrd="0" presId="urn:microsoft.com/office/officeart/2008/layout/LinedList"/>
    <dgm:cxn modelId="{80F20A85-17B1-448A-A5EA-11FD430A3BAF}" type="presParOf" srcId="{8C85C2D2-18D7-4A71-AB44-B261A7CC6318}" destId="{BCFA150C-8B54-45DA-9866-F13017763B7D}" srcOrd="1" destOrd="0" presId="urn:microsoft.com/office/officeart/2008/layout/LinedList"/>
    <dgm:cxn modelId="{EEDAFFB1-F69E-4F9E-8046-C28E2D4328D9}" type="presParOf" srcId="{BCFA150C-8B54-45DA-9866-F13017763B7D}" destId="{D59FBCF9-3664-4CD3-BD9B-672451D6B993}" srcOrd="0" destOrd="0" presId="urn:microsoft.com/office/officeart/2008/layout/LinedList"/>
    <dgm:cxn modelId="{6273F15A-E932-4126-A2B3-A81EB4E71452}" type="presParOf" srcId="{BCFA150C-8B54-45DA-9866-F13017763B7D}" destId="{2074957C-519D-44C4-ADBB-5B5D923F4989}" srcOrd="1" destOrd="0" presId="urn:microsoft.com/office/officeart/2008/layout/LinedList"/>
    <dgm:cxn modelId="{2B7CB105-F9E5-49A5-8325-6BD5A35C2877}" type="presParOf" srcId="{8C85C2D2-18D7-4A71-AB44-B261A7CC6318}" destId="{C5A94E3F-2245-453E-9C92-B58A07E7AC95}" srcOrd="2" destOrd="0" presId="urn:microsoft.com/office/officeart/2008/layout/LinedList"/>
    <dgm:cxn modelId="{B9CF702B-0F37-4545-B878-AC5D41154867}" type="presParOf" srcId="{8C85C2D2-18D7-4A71-AB44-B261A7CC6318}" destId="{C8E1E1EA-9A37-40A6-A505-5D259FD36C28}" srcOrd="3" destOrd="0" presId="urn:microsoft.com/office/officeart/2008/layout/LinedList"/>
    <dgm:cxn modelId="{C723522B-4A7E-48DE-9D3B-9716A8231A99}" type="presParOf" srcId="{C8E1E1EA-9A37-40A6-A505-5D259FD36C28}" destId="{CAAC35D3-9B64-4710-B8F1-E4C5292A5C72}" srcOrd="0" destOrd="0" presId="urn:microsoft.com/office/officeart/2008/layout/LinedList"/>
    <dgm:cxn modelId="{DE6531A5-C05B-4839-BBBF-E3F8EDAE5E2B}" type="presParOf" srcId="{C8E1E1EA-9A37-40A6-A505-5D259FD36C28}" destId="{F4FD9945-EA9E-4700-892C-93CBE03515A2}" srcOrd="1" destOrd="0" presId="urn:microsoft.com/office/officeart/2008/layout/LinedList"/>
    <dgm:cxn modelId="{D8E9C055-EFBD-44AA-AF67-F6BA71685D1F}" type="presParOf" srcId="{8C85C2D2-18D7-4A71-AB44-B261A7CC6318}" destId="{A0EA34CE-D64A-40E9-B92F-E81807C40069}" srcOrd="4" destOrd="0" presId="urn:microsoft.com/office/officeart/2008/layout/LinedList"/>
    <dgm:cxn modelId="{21F0C181-FC3D-4469-B3A3-E342A1938940}" type="presParOf" srcId="{8C85C2D2-18D7-4A71-AB44-B261A7CC6318}" destId="{32139087-71BD-4669-B173-817C6EFEAE05}" srcOrd="5" destOrd="0" presId="urn:microsoft.com/office/officeart/2008/layout/LinedList"/>
    <dgm:cxn modelId="{7A7F78FD-5994-4444-B44B-D5823D085D28}" type="presParOf" srcId="{32139087-71BD-4669-B173-817C6EFEAE05}" destId="{BE1B1B36-69AF-4DAB-BDCF-766000A02637}" srcOrd="0" destOrd="0" presId="urn:microsoft.com/office/officeart/2008/layout/LinedList"/>
    <dgm:cxn modelId="{72B9F3AF-9697-4D48-8F80-B47C28F3A658}" type="presParOf" srcId="{32139087-71BD-4669-B173-817C6EFEAE05}" destId="{C6F3A8BD-9E96-4929-BF9E-F0E2B54C156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EE0D0F-9781-48B4-B383-A3ABE873907C}">
      <dsp:nvSpPr>
        <dsp:cNvPr id="0" name=""/>
        <dsp:cNvSpPr/>
      </dsp:nvSpPr>
      <dsp:spPr>
        <a:xfrm>
          <a:off x="0" y="2562"/>
          <a:ext cx="5914209" cy="0"/>
        </a:xfrm>
        <a:prstGeom prst="line">
          <a:avLst/>
        </a:prstGeom>
        <a:blipFill>
          <a:blip xmlns:r="http://schemas.openxmlformats.org/officeDocument/2006/relationships" r:embed="rId1">
            <a:duotone>
              <a:schemeClr val="dk2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dk2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59FBCF9-3664-4CD3-BD9B-672451D6B993}">
      <dsp:nvSpPr>
        <dsp:cNvPr id="0" name=""/>
        <dsp:cNvSpPr/>
      </dsp:nvSpPr>
      <dsp:spPr>
        <a:xfrm>
          <a:off x="0" y="2562"/>
          <a:ext cx="5914209" cy="17478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Barbara Walters made a point to mentor young women journalists who wanted big careers, but were not allowed in “the room”?</a:t>
          </a:r>
        </a:p>
      </dsp:txBody>
      <dsp:txXfrm>
        <a:off x="0" y="2562"/>
        <a:ext cx="5914209" cy="1747843"/>
      </dsp:txXfrm>
    </dsp:sp>
    <dsp:sp modelId="{C5A94E3F-2245-453E-9C92-B58A07E7AC95}">
      <dsp:nvSpPr>
        <dsp:cNvPr id="0" name=""/>
        <dsp:cNvSpPr/>
      </dsp:nvSpPr>
      <dsp:spPr>
        <a:xfrm>
          <a:off x="0" y="1750406"/>
          <a:ext cx="5914209" cy="0"/>
        </a:xfrm>
        <a:prstGeom prst="line">
          <a:avLst/>
        </a:prstGeom>
        <a:blipFill>
          <a:blip xmlns:r="http://schemas.openxmlformats.org/officeDocument/2006/relationships" r:embed="rId1">
            <a:duotone>
              <a:schemeClr val="dk2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dk2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AAC35D3-9B64-4710-B8F1-E4C5292A5C72}">
      <dsp:nvSpPr>
        <dsp:cNvPr id="0" name=""/>
        <dsp:cNvSpPr/>
      </dsp:nvSpPr>
      <dsp:spPr>
        <a:xfrm>
          <a:off x="0" y="1750406"/>
          <a:ext cx="5914209" cy="17478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A study in 2022 indicated that only 8% of women earned 6 figures or more in the United States?</a:t>
          </a:r>
        </a:p>
      </dsp:txBody>
      <dsp:txXfrm>
        <a:off x="0" y="1750406"/>
        <a:ext cx="5914209" cy="1747843"/>
      </dsp:txXfrm>
    </dsp:sp>
    <dsp:sp modelId="{A0EA34CE-D64A-40E9-B92F-E81807C40069}">
      <dsp:nvSpPr>
        <dsp:cNvPr id="0" name=""/>
        <dsp:cNvSpPr/>
      </dsp:nvSpPr>
      <dsp:spPr>
        <a:xfrm>
          <a:off x="0" y="3498250"/>
          <a:ext cx="5914209" cy="0"/>
        </a:xfrm>
        <a:prstGeom prst="line">
          <a:avLst/>
        </a:prstGeom>
        <a:blipFill>
          <a:blip xmlns:r="http://schemas.openxmlformats.org/officeDocument/2006/relationships" r:embed="rId1">
            <a:duotone>
              <a:schemeClr val="dk2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dk2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E1B1B36-69AF-4DAB-BDCF-766000A02637}">
      <dsp:nvSpPr>
        <dsp:cNvPr id="0" name=""/>
        <dsp:cNvSpPr/>
      </dsp:nvSpPr>
      <dsp:spPr>
        <a:xfrm>
          <a:off x="0" y="3498250"/>
          <a:ext cx="5914209" cy="17478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It is 2024….although we have more opportunities as women leaders, we do not compare with men in regard to positions and salaries here in the US!</a:t>
          </a:r>
        </a:p>
      </dsp:txBody>
      <dsp:txXfrm>
        <a:off x="0" y="3498250"/>
        <a:ext cx="5914209" cy="17478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84BC1BCA-A110-4517-B98E-67D9426171BC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B96122E-2AEF-46D7-8CFB-18D7DC1D28F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9030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C1BCA-A110-4517-B98E-67D9426171BC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6122E-2AEF-46D7-8CFB-18D7DC1D28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266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C1BCA-A110-4517-B98E-67D9426171BC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6122E-2AEF-46D7-8CFB-18D7DC1D28F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495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C1BCA-A110-4517-B98E-67D9426171BC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6122E-2AEF-46D7-8CFB-18D7DC1D28F4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98622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C1BCA-A110-4517-B98E-67D9426171BC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6122E-2AEF-46D7-8CFB-18D7DC1D28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1434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C1BCA-A110-4517-B98E-67D9426171BC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6122E-2AEF-46D7-8CFB-18D7DC1D28F4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79976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C1BCA-A110-4517-B98E-67D9426171BC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6122E-2AEF-46D7-8CFB-18D7DC1D28F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42307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C1BCA-A110-4517-B98E-67D9426171BC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6122E-2AEF-46D7-8CFB-18D7DC1D28F4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72570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C1BCA-A110-4517-B98E-67D9426171BC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6122E-2AEF-46D7-8CFB-18D7DC1D28F4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5422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C1BCA-A110-4517-B98E-67D9426171BC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6122E-2AEF-46D7-8CFB-18D7DC1D28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736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C1BCA-A110-4517-B98E-67D9426171BC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6122E-2AEF-46D7-8CFB-18D7DC1D28F4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0338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C1BCA-A110-4517-B98E-67D9426171BC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6122E-2AEF-46D7-8CFB-18D7DC1D28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261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C1BCA-A110-4517-B98E-67D9426171BC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6122E-2AEF-46D7-8CFB-18D7DC1D28F4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7355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C1BCA-A110-4517-B98E-67D9426171BC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6122E-2AEF-46D7-8CFB-18D7DC1D28F4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9426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C1BCA-A110-4517-B98E-67D9426171BC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6122E-2AEF-46D7-8CFB-18D7DC1D28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27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C1BCA-A110-4517-B98E-67D9426171BC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6122E-2AEF-46D7-8CFB-18D7DC1D28F4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7533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C1BCA-A110-4517-B98E-67D9426171BC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6122E-2AEF-46D7-8CFB-18D7DC1D28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298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4BC1BCA-A110-4517-B98E-67D9426171BC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B96122E-2AEF-46D7-8CFB-18D7DC1D28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697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2638AC-05FD-EFF7-89EE-B01B94DEEA4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Rise of the Female Leader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B8192E-24B4-A92A-060B-CB7E859E656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Cheri Dixon</a:t>
            </a:r>
          </a:p>
          <a:p>
            <a:r>
              <a:rPr lang="en-US" dirty="0"/>
              <a:t>Cheri Dixon Consulting</a:t>
            </a:r>
          </a:p>
          <a:p>
            <a:r>
              <a:rPr lang="en-US" dirty="0"/>
              <a:t>cheridixonconsulting@gmail.com</a:t>
            </a:r>
          </a:p>
        </p:txBody>
      </p:sp>
    </p:spTree>
    <p:extLst>
      <p:ext uri="{BB962C8B-B14F-4D97-AF65-F5344CB8AC3E}">
        <p14:creationId xmlns:p14="http://schemas.microsoft.com/office/powerpoint/2010/main" val="25146057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4707075-25D1-495F-9D67-1D706D7A76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7540CD5-A20B-4B7C-822A-C9C9A7245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6138" y="496088"/>
            <a:ext cx="3823215" cy="588329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ED3986-EE9A-7F6F-C751-AF0917E20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599" y="1055077"/>
            <a:ext cx="2532909" cy="479457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262626"/>
                </a:solidFill>
              </a:rPr>
              <a:t>Did You Know????</a:t>
            </a: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65A3E01E-7BC8-4D86-8005-AB7C3F9607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2053" y="-2"/>
            <a:ext cx="7539947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09B0530-EA2D-BDC9-4F5A-E078EE2101D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8347460"/>
              </p:ext>
            </p:extLst>
          </p:nvPr>
        </p:nvGraphicFramePr>
        <p:xfrm>
          <a:off x="5470072" y="804670"/>
          <a:ext cx="5914209" cy="52486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700232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Picture 112">
            <a:extLst>
              <a:ext uri="{FF2B5EF4-FFF2-40B4-BE49-F238E27FC236}">
                <a16:creationId xmlns:a16="http://schemas.microsoft.com/office/drawing/2014/main" id="{D5E3CF8B-6090-4FFC-B9BE-6FF60AEE4B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F444405B-FBD8-46A8-84D6-CE72780146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115" name="Rectangle 114">
            <a:extLst>
              <a:ext uri="{FF2B5EF4-FFF2-40B4-BE49-F238E27FC236}">
                <a16:creationId xmlns:a16="http://schemas.microsoft.com/office/drawing/2014/main" id="{1680E743-9A44-4A46-B4E2-05102C7E00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5" name="Picture 104">
            <a:extLst>
              <a:ext uri="{FF2B5EF4-FFF2-40B4-BE49-F238E27FC236}">
                <a16:creationId xmlns:a16="http://schemas.microsoft.com/office/drawing/2014/main" id="{AFC08489-1CDB-451C-89EB-FCD6DFAA7D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5DCA586-44A9-EC68-8F04-8A6490D6F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770" y="1041401"/>
            <a:ext cx="4538526" cy="234526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Who Is Cheri Dixon?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3D98DB-7CF2-A804-CC0E-ACA1A59F52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79045" y="3657596"/>
            <a:ext cx="4513252" cy="193346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100"/>
              <a:t>Why am I here?</a:t>
            </a:r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736B6C5D-2D8C-471E-8825-4A31EF8EAD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4" y="1092200"/>
            <a:ext cx="4976494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logo with a gold circle&#10;&#10;Description automatically generated">
            <a:extLst>
              <a:ext uri="{FF2B5EF4-FFF2-40B4-BE49-F238E27FC236}">
                <a16:creationId xmlns:a16="http://schemas.microsoft.com/office/drawing/2014/main" id="{0142715E-C9F8-D5BB-5560-EEB82906128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35" r="-3" b="5633"/>
          <a:stretch/>
        </p:blipFill>
        <p:spPr>
          <a:xfrm>
            <a:off x="1412683" y="1410208"/>
            <a:ext cx="4348925" cy="3858780"/>
          </a:xfrm>
          <a:prstGeom prst="rect">
            <a:avLst/>
          </a:prstGeom>
        </p:spPr>
      </p:pic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FB2031FF-AB61-4DC6-AC14-F6D1B4ACFE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770" y="3522131"/>
            <a:ext cx="452063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83773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A3EAF3-3578-9403-D625-EF26E7438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Leadership Done Right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8165F6-B71E-4FE5-CC19-DCD33C2586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Leader is the Boss</a:t>
            </a:r>
          </a:p>
          <a:p>
            <a:r>
              <a:rPr lang="en-US" dirty="0"/>
              <a:t>Management versus Leadership</a:t>
            </a:r>
          </a:p>
          <a:p>
            <a:r>
              <a:rPr lang="en-US" dirty="0"/>
              <a:t>Organization, time management, monitoring, checking off lists, quotas, data</a:t>
            </a:r>
          </a:p>
          <a:p>
            <a:r>
              <a:rPr lang="en-US" dirty="0"/>
              <a:t>Building confidence, listening, problem solving, communicating, respect</a:t>
            </a:r>
          </a:p>
        </p:txBody>
      </p:sp>
    </p:spTree>
    <p:extLst>
      <p:ext uri="{BB962C8B-B14F-4D97-AF65-F5344CB8AC3E}">
        <p14:creationId xmlns:p14="http://schemas.microsoft.com/office/powerpoint/2010/main" val="38640058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4DAF0-97C2-F4B1-E152-E87FF316B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Characteristics of the Female Leader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B9A9FB-5652-0CE0-F19C-670DBA13467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Vulnerable</a:t>
            </a:r>
          </a:p>
          <a:p>
            <a:r>
              <a:rPr lang="en-US" dirty="0"/>
              <a:t>Authentic</a:t>
            </a:r>
          </a:p>
          <a:p>
            <a:r>
              <a:rPr lang="en-US" dirty="0"/>
              <a:t>Humble</a:t>
            </a:r>
          </a:p>
          <a:p>
            <a:r>
              <a:rPr lang="en-US" dirty="0"/>
              <a:t>Transformative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CFF99C-48E3-6A8B-D3FC-3EDA3A6362A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Bold</a:t>
            </a:r>
          </a:p>
          <a:p>
            <a:r>
              <a:rPr lang="en-US" dirty="0"/>
              <a:t>Risk Takers</a:t>
            </a:r>
          </a:p>
          <a:p>
            <a:r>
              <a:rPr lang="en-US" dirty="0"/>
              <a:t>Empathetic</a:t>
            </a:r>
          </a:p>
          <a:p>
            <a:r>
              <a:rPr lang="en-US" dirty="0"/>
              <a:t>Kind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315173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73970A-CBFC-2859-7E5F-D6C53CC3BC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1726163"/>
            <a:ext cx="9601196" cy="437605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i="1" dirty="0"/>
              <a:t>Let’s spend a little time analyzing our own feminine leadership qualities?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Thinking about these characteristics (vulnerable, authentic, humble, transformative, bold, risk-taking, problem-solving, empathetic, kind), how would you rate yourself (on a scale of 1-5)?  What characteristics would you indicate as strengths?  What characteristics do you need to grow in?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What support do you need to improve those skills that need your attention this year?</a:t>
            </a:r>
          </a:p>
        </p:txBody>
      </p:sp>
    </p:spTree>
    <p:extLst>
      <p:ext uri="{BB962C8B-B14F-4D97-AF65-F5344CB8AC3E}">
        <p14:creationId xmlns:p14="http://schemas.microsoft.com/office/powerpoint/2010/main" val="35060038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4C4787-4D12-CA8C-0A0A-62E1A9A44A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How Do We Become a Successful Female Leader?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857C8D-4284-24AA-983F-2253DB12FC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Believe in Ourselves!</a:t>
            </a:r>
          </a:p>
          <a:p>
            <a:r>
              <a:rPr lang="en-US" dirty="0"/>
              <a:t>Find Ways to Put Yourself Out There!</a:t>
            </a:r>
          </a:p>
          <a:p>
            <a:r>
              <a:rPr lang="en-US" dirty="0"/>
              <a:t>Leadership is About People!</a:t>
            </a:r>
          </a:p>
        </p:txBody>
      </p:sp>
    </p:spTree>
    <p:extLst>
      <p:ext uri="{BB962C8B-B14F-4D97-AF65-F5344CB8AC3E}">
        <p14:creationId xmlns:p14="http://schemas.microsoft.com/office/powerpoint/2010/main" val="20505211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D5E3CF8B-6090-4FFC-B9BE-6FF60AEE4B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444405B-FBD8-46A8-84D6-CE72780146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1680E743-9A44-4A46-B4E2-05102C7E00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AFC08489-1CDB-451C-89EB-FCD6DFAA7D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605ED8D-4BCE-14E1-51CA-A20804FE424F}"/>
              </a:ext>
            </a:extLst>
          </p:cNvPr>
          <p:cNvSpPr txBox="1"/>
          <p:nvPr/>
        </p:nvSpPr>
        <p:spPr>
          <a:xfrm>
            <a:off x="6553770" y="1041401"/>
            <a:ext cx="4538526" cy="23452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The Old Man and The Starfish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36B6C5D-2D8C-471E-8825-4A31EF8EAD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4" y="1092200"/>
            <a:ext cx="4976494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Sea star on beach">
            <a:extLst>
              <a:ext uri="{FF2B5EF4-FFF2-40B4-BE49-F238E27FC236}">
                <a16:creationId xmlns:a16="http://schemas.microsoft.com/office/drawing/2014/main" id="{43B7C444-7D74-FB06-451D-A1AC7CE55F0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22" r="-1" b="17551"/>
          <a:stretch/>
        </p:blipFill>
        <p:spPr>
          <a:xfrm>
            <a:off x="1412683" y="1410208"/>
            <a:ext cx="4348925" cy="3858780"/>
          </a:xfrm>
          <a:prstGeom prst="rect">
            <a:avLst/>
          </a:prstGeom>
        </p:spPr>
      </p:pic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FB2031FF-AB61-4DC6-AC14-F6D1B4ACFE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770" y="3522131"/>
            <a:ext cx="452063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01298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44</TotalTime>
  <Words>267</Words>
  <Application>Microsoft Office PowerPoint</Application>
  <PresentationFormat>Widescreen</PresentationFormat>
  <Paragraphs>34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Garamond</vt:lpstr>
      <vt:lpstr>Organic</vt:lpstr>
      <vt:lpstr>The Rise of the Female Leader</vt:lpstr>
      <vt:lpstr>Did You Know????</vt:lpstr>
      <vt:lpstr>Who Is Cheri Dixon?</vt:lpstr>
      <vt:lpstr>Leadership Done Right</vt:lpstr>
      <vt:lpstr>Characteristics of the Female Leader</vt:lpstr>
      <vt:lpstr>PowerPoint Presentation</vt:lpstr>
      <vt:lpstr>How Do We Become a Successful Female Leader?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Cheri Dixon</dc:creator>
  <cp:lastModifiedBy>Cheri Dixon</cp:lastModifiedBy>
  <cp:revision>1</cp:revision>
  <dcterms:created xsi:type="dcterms:W3CDTF">2023-10-17T20:34:24Z</dcterms:created>
  <dcterms:modified xsi:type="dcterms:W3CDTF">2024-01-12T18:41:57Z</dcterms:modified>
</cp:coreProperties>
</file>