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37" r:id="rId3"/>
    <p:sldId id="313" r:id="rId4"/>
    <p:sldId id="314" r:id="rId5"/>
    <p:sldId id="315" r:id="rId6"/>
    <p:sldId id="347" r:id="rId7"/>
    <p:sldId id="338" r:id="rId8"/>
    <p:sldId id="339" r:id="rId9"/>
    <p:sldId id="323" r:id="rId10"/>
    <p:sldId id="331" r:id="rId11"/>
    <p:sldId id="352" r:id="rId12"/>
    <p:sldId id="333" r:id="rId13"/>
    <p:sldId id="330" r:id="rId14"/>
    <p:sldId id="324" r:id="rId15"/>
    <p:sldId id="335" r:id="rId16"/>
    <p:sldId id="316" r:id="rId17"/>
    <p:sldId id="317" r:id="rId18"/>
    <p:sldId id="318" r:id="rId19"/>
    <p:sldId id="336" r:id="rId20"/>
    <p:sldId id="320" r:id="rId21"/>
    <p:sldId id="321" r:id="rId22"/>
    <p:sldId id="322" r:id="rId23"/>
    <p:sldId id="345" r:id="rId24"/>
    <p:sldId id="306" r:id="rId25"/>
    <p:sldId id="325" r:id="rId26"/>
    <p:sldId id="342" r:id="rId27"/>
    <p:sldId id="326" r:id="rId28"/>
    <p:sldId id="340" r:id="rId29"/>
    <p:sldId id="343" r:id="rId30"/>
    <p:sldId id="348" r:id="rId31"/>
    <p:sldId id="341" r:id="rId32"/>
    <p:sldId id="349" r:id="rId33"/>
    <p:sldId id="350" r:id="rId34"/>
    <p:sldId id="351" r:id="rId35"/>
    <p:sldId id="344" r:id="rId36"/>
    <p:sldId id="307" r:id="rId37"/>
    <p:sldId id="329" r:id="rId3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5B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8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4.1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55 0,'0'112,"1"83,-16 90,0-73,9-1,14 109,55 423,-49-607,67 516,23 271,-88 8,-53 0,28-738,-105 1751,7-352,90-1370,2-31,8 33,8 16,0-239,-1 0,1 0,-1 0,1 0,0 0,0 0,-1 0,1 0,0 0,0-1,0 1,0 0,0-1,0 1,0-1,0 1,0-1,1 1,-1-1,0 0,0 0,0 1,1-1,35 7,-33-7,44 6,0-3,0-1,0-3,17-3,192-31,-162 21,597-69,4 30,130 29,879 44,-234 1,-264-12,-1 43,-51 14,1-51,267-86,-484 44,-369 2,-234 6,-322 18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3-24T00:52:01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5289 0 0,'19'6'3798'0'0,"7"18"-2768"0"0,8 30-129 0 0,-31-48 176 0 0,5 11-793 0 0,-2 1 0 0 0,0 0 0 0 0,-1 0 0 0 0,-1 0 0 0 0,0 1 0 0 0,-2-1 0 0 0,1 11-284 0 0,-1-8 47 0 0,1-2-228 0 0,-2 0 1 0 0,0 0 0 0 0,-1 0-1 0 0,-2 0 1 0 0,-1 15 180 0 0,-12 18-8796 0 0,12-44 4684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3:39.824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51 1,'4'0,"1"8,1 12,-2 6,-1 3,3 5,0 5,0 8,-2 9,3 0,1 2,-2-1,-2-4,-1-5,-1-5,-2-6,0 0,0 0,0 0,0-3,-1-3,1-3,0-1,0-2,0-1,0 1,0-1,0 0,0 0,0 5,0 1,0 0,0-1,0 3,0 4,0 1,0-3,0-2,0-2,0-3,0-1,0-1,0-1,0 0,0 0,0 0,0 1,-4-1,-2 1,1 4,1 1,1 0,-3 3,-1 0,1-1,2-2,1-2,2-1,0-2,1 0,-4 0,-2-1,1 0,1 1,2-1,0 1,1-1,1 1,-5 3,0 3,0-1,1 3,1 0,1 3,-3 0,-1-3,1-2,1-2,1-3,2 0,0-1,1-1,0 0,0 0,0 5,0 5,0 1,1 3,-1 4,0 3,0 2,0 1,0-2,0-6,4-1,1-3,1-3,-2-4,-1-2,-1-1,3-1,1-1,-1 0,-1 0,-1 0,-1 0,-2 1,1-1,-1 5,-1 1,1 0,0 4,0-1,0 3,4 4,1-1,1 1,2-6,0-4,0-4,-3-1,-2 2,-1 2,-1 0,-1-1,4-1,1 3,0 1,-1-1,-1 4,-1-1,-1 3,-1 7,0 2,0 0,0 6,-1 3,1 4,0 5,4 1,2 1,0 2,-2 3,-1 2,-1 5,-1-2,0-1,-1 0,0-5,-1-6,1-4,0-9,0-9,0-6,0-6,0-3,0-2,0-1,0 0,0-4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3:47.948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6904 0,'0'4,"-4"2,-10-1,-7 0,-3 2,-11 0,-4-1,-7-1,-9-2,-7-1,-2-1,-7-1,-8 0,-3-1,-4 5,4 1,-2 0,11 0,8-3,8 5,0-1,-7 0,0-1,2-2,-2-1,7-2,4 1,-1-1,0 3,-3 3,-5-1,-5-1,6-1,9-2,4 0,2 0,-3-1,2 0,5-1,6 1,4 0,3 0,4 0,-4 4,-1 1,1 1,2-2,0-1,-4-1,0-1,-3-1,-4 4,-9 2,0-1,-1-1,4-1,-12 3,-4 0,-14 0,-10-2,0-1,7-2,-2 0,10-1,3 0,1 0,-1 0,1 0,9-1,9 1,8 0,7 0,5 0,2 0,2 0,0 0,0 0,0 0,-1 0,0 0,0 0,-1 0,-12 0,-4-4,-4-1,-7-1,-2 2,-6 1,5 1,6 1,-1 1,0 0,-4-4,-5-2,-6 1,4 1,9-3,4 0,7 1,1 1,4-2,3 0,4 1,2 1,1 2,2 2,0 0,0 1,0 0,-4 0,-2-4,-4-1,-5-1,1 2,1 1,5 1,1 1,4 1,1 0,1 0,1 0,0 0,0 0,-9 1,-2-1,0 0,-3 0,-6-4,-5-2,-3 1,0 1,0 0,0 3,6 0,5 0,6 1,5 0,3 1,2-1,1 0,1 0,0 0,3-4,2-1,-1-1,-6 2,-6 1,-3 1,1 1,1 1,3 0,1 0,2 0,0 0,2 1,-1-1,1 0,0 0,-5 0,-5 0,-1 0,0 0,4 0,1 0,2 0,6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04.292"/>
    </inkml:context>
    <inkml:brush xml:id="br0">
      <inkml:brushProperty name="width" value="0.2" units="cm"/>
      <inkml:brushProperty name="height" value="0.2" units="cm"/>
      <inkml:brushProperty name="ignorePressure" value="1"/>
    </inkml:brush>
  </inkml:definitions>
  <inkml:trace contextRef="#ctx0" brushRef="#br0">1000 1,'-94'42,"-98"28,98-38,2 4,-23 15,87-36,0 1,1 0,1 2,1 2,1 0,0 1,2 1,0 1,-1 5,-5 8,1 1,3 2,-20 40,37-65,1 0,0 0,1 0,1 1,0 0,1 0,0 0,2 0,0 1,0-1,2 0,0 1,2 10,-1-20,0 1,1-1,-1 0,2-1,-1 1,0 0,1-1,0 0,1 0,-1 0,1 0,0-1,0 0,0 0,0 0,1 0,0-1,13 8,0-1,1-1,0 0,13 2,0-1,1-2,0-2,0-1,1-2,0-1,-1-2,1-1,0-1,23-6,-9-1,0-3,-1-1,0-2,-1-2,-1-3,18-11,-15 5,-2-3,18-15,-42 27,-2 0,0-1,-2-1,0-2,13-17,-27 32,-1-1,0 0,0-1,0 1,-1-1,0 1,-1-1,1 0,-2 0,1 0,-1 0,0 0,-1-3,0 6,0-1,0 0,-1 0,0 1,0-1,-1 0,1 1,-1-1,0 1,-1 0,1 0,-1 0,0 0,-1 0,1 0,-1 1,0 0,-4-4,-22-18,-2 2,0 0,-12-4,23 17,1 0,-1 1,-1 1,0 1,0 1,-9-1,14 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04.967"/>
    </inkml:context>
    <inkml:brush xml:id="br0">
      <inkml:brushProperty name="width" value="0.2" units="cm"/>
      <inkml:brushProperty name="height" value="0.2" units="cm"/>
      <inkml:brushProperty name="ignorePressure" value="1"/>
    </inkml:brush>
  </inkml:definitions>
  <inkml:trace contextRef="#ctx0" brushRef="#br0">1 0,'0'2,"1"0,-1 0,1 0,-1 0,1 0,0 0,0 0,0 0,0-1,0 1,0 0,1 0,-1-1,0 1,1-1,29 27,-14-14,68 76,-3 2,-5 5,24 42,-84-115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05.369"/>
    </inkml:context>
    <inkml:brush xml:id="br0">
      <inkml:brushProperty name="width" value="0.2" units="cm"/>
      <inkml:brushProperty name="height" value="0.2" units="cm"/>
      <inkml:brushProperty name="ignorePressure" value="1"/>
    </inkml:brush>
  </inkml:definitions>
  <inkml:trace contextRef="#ctx0" brushRef="#br0">0 0,'0'0,"0"0,0 0,0 0,0 0,0 0,0 0,0 0,0 0,0 0,0 9,0 7,0 7,0 12,0-1,0-6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07.439"/>
    </inkml:context>
    <inkml:brush xml:id="br0">
      <inkml:brushProperty name="width" value="0.2" units="cm"/>
      <inkml:brushProperty name="height" value="0.2" units="cm"/>
      <inkml:brushProperty name="ignorePressure" value="1"/>
    </inkml:brush>
  </inkml:definitions>
  <inkml:trace contextRef="#ctx0" brushRef="#br0">0 1213,'0'-590,"1"571,0 1,1-1,1 0,0 1,2 0,0-1,1 2,2-4,4-6,2 0,1 0,2 1,12-15,-6 11,1 1,1 1,1 1,1 2,2 0,0 2,18-10,-27 21,1 0,0 2,1 0,0 1,1 1,0 2,0 0,1 1,-1 1,1 1,0 2,7 0,-28 1,1 1,-1 0,0-1,1 1,-1 0,0 0,1 1,-1-1,0 1,0 0,0-1,-1 1,1 0,0 1,-1-1,1 0,-1 1,0 0,1-1,-1 1,-1 0,1 0,0 0,-1 0,1 1,-1-1,0 1,0 0,1 0,-1 0,0-1,-1 1,1 0,-1 0,1 0,-1 0,-1 0,1 0,0 0,-1 0,0-1,0 1,0 0,0 0,-1-1,1 1,-1-1,0 1,0-1,0 0,-1 1,1-1,-23 20,-2 0,0-2,-26 15,-94 51,103-62,-169 93,194-108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08.022"/>
    </inkml:context>
    <inkml:brush xml:id="br0">
      <inkml:brushProperty name="width" value="0.2" units="cm"/>
      <inkml:brushProperty name="height" value="0.2" units="cm"/>
      <inkml:brushProperty name="ignorePressure" value="1"/>
    </inkml:brush>
  </inkml:definitions>
  <inkml:trace contextRef="#ctx0" brushRef="#br0">1 1,'0'0,"0"0,0 0,0 0,0 0,0 0,0 0,0 0,0 8,0 10,0 9,0 6,0 6,0-3,0-8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4.1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55 0,'0'112,"1"83,-16 90,0-73,9-1,14 109,55 423,-49-607,67 516,23 271,-88 8,-53 0,28-738,-105 1751,7-352,90-1370,2-31,8 33,8 16,0-239,-1 0,1 0,-1 0,1 0,0 0,0 0,-1 0,1 0,0 0,0-1,0 1,0 0,0-1,0 1,0-1,0 1,0-1,1 1,-1-1,0 0,0 0,0 1,1-1,35 7,-33-7,44 6,0-3,0-1,0-3,17-3,192-31,-162 21,597-69,4 30,130 29,879 44,-234 1,-264-12,-1 43,-51 14,1-51,267-86,-484 44,-369 2,-234 6,-322 18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6.08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1085 0,'-22'1,"0"1,0 1,0 1,1 1,-1 1,-5 2,-41 18,-14 9,69-29,-54 25,1 3,1 3,3 3,-30 25,46-28,1 3,1 1,3 1,2 3,-30 43,53-63,0 1,3 0,0 1,1 1,2-1,0 2,2-1,2 1,-3 27,0 35,4 1,5 49,1-79,0-49,0 0,1 0,0 0,2 0,-1-1,1 1,1-1,0 0,3 3,7 13,2-1,0 0,8 6,-14-17,2-1,0-1,1 0,0-1,1 0,1-1,0-1,0-1,1 0,1-1,-1-1,1 0,1-1,-1-1,1-1,0-1,1-1,14 1,33 1,0-3,0-3,0-4,0-2,23-7,37-12,0-6,33-17,-57 14,-2-4,-2-5,-1-4,-3-5,-2-3,32-30,-96 65,-2-1,0-2,-2-1,22-27,-38 40,0-1,0 0,-1-1,0 0,-2 0,0-1,0 0,-1 0,-1 0,0 0,-1-1,-1-3,-1 5,0 1,-1 0,-1 0,0 0,-1 0,0 0,-1 0,0 0,-4-7,0 3,-2-1,0 1,0 1,-2 0,0 0,-5-5,-17-16,-2 0,-1 3,-1 0,-2 3,-2 1,0 2,-2 2,-1 2,-1 2,0 1,-12-1,-25-6,-2 4,0 3,-1 4,-1 4,0 3,-7 4,84 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6.08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1085 0,'-22'1,"0"1,0 1,0 1,1 1,-1 1,-5 2,-41 18,-14 9,69-29,-54 25,1 3,1 3,3 3,-30 25,46-28,1 3,1 1,3 1,2 3,-30 43,53-63,0 1,3 0,0 1,1 1,2-1,0 2,2-1,2 1,-3 27,0 35,4 1,5 49,1-79,0-49,0 0,1 0,0 0,2 0,-1-1,1 1,1-1,0 0,3 3,7 13,2-1,0 0,8 6,-14-17,2-1,0-1,1 0,0-1,1 0,1-1,0-1,0-1,1 0,1-1,-1-1,1 0,1-1,-1-1,1-1,0-1,1-1,14 1,33 1,0-3,0-3,0-4,0-2,23-7,37-12,0-6,33-17,-57 14,-2-4,-2-5,-1-4,-3-5,-2-3,32-30,-96 65,-2-1,0-2,-2-1,22-27,-38 40,0-1,0 0,-1-1,0 0,-2 0,0-1,0 0,-1 0,-1 0,0 0,-1-1,-1-3,-1 5,0 1,-1 0,-1 0,0 0,-1 0,0 0,-1 0,0 0,-4-7,0 3,-2-1,0 1,0 1,-2 0,0 0,-5-5,-17-16,-2 0,-1 3,-1 0,-2 3,-2 1,0 2,-2 2,-1 2,-1 2,0 1,-12-1,-25-6,-2 4,0 3,-1 4,-1 4,0 3,-7 4,84 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6.76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1,'37'27,"-1"3,-2 0,-1 2,26 34,-12-15,558 622,-323-355,-199-221,-54-63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8.49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 2016,'0'-22,"-1"-4,1 1,1-1,1 1,2-1,0 1,2 0,3-7,55-164,-8-3,-1-40,-18 59,23-114,-1-90,-55 337,-3 24,1-1,1 2,1-1,7-20,-9 37,0 0,0 1,1-1,0 1,0-1,0 1,1 0,-1 0,1 0,1 1,-1 0,1-1,-1 1,1 1,0-1,0 1,1 0,-1 0,1 0,2 0,7-1,1 0,-1 1,1 0,-1 2,1 0,0 0,0 2,-1 0,1 0,7 3,32 7,-1 3,14 6,-68-20,36 12,-1 0,0 3,-1 0,0 3,-2 0,0 2,-1 2,9 9,-27-20,1 2,-1 0,-1 0,0 1,-1 1,-1 0,0 0,-1 1,-1 1,0-1,-2 1,1 0,-2 1,0-1,-2 1,0 0,0 0,-2 2,0-4,0 0,-2 0,0 0,-1 1,-2 10,1-19,1 0,-1 0,0 0,-1-1,0 1,0-1,-1 0,0 0,0-1,0 0,-1 0,-1 1,-15 13,-1-2,0 0,-2-2,0 0,-1-2,0-1,-26 9,-41 11,-69 14,116-35,-245 56,159-39,104-23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30.1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1,'0'5,"1"1,0 0,0 0,0-1,1 1,-1-1,2 1,-1-1,0 0,1 0,0 1,41 54,-21-30,133 174,9-7,115 101,402 327,-56-117,16-20,289 229,61 122,-23 26,-670-596,91 82,1142 1033,-233-195,-1148-1049,-142-132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39.33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326 0,'1'17,"-2"1,0-1,0 1,-2-1,0 0,-1 0,-1 0,-3 6,-83 215,-59 241,108-290,34-156,6-24,0 0,0 1,0-1,1 0,0 10,2-10,-2-7,1-1,0 1,0 0,0-1,0 1,1 0,-1-1,0 1,1-1,-1 1,1 0,0 0,0-1,0 0,0 0,1-1,-1 1,0 0,0-1,0 1,1-1,-1 0,0 1,1-1,-1 0,0 0,1 0,-1 0,0 0,1 0,0 0,16-1,0 0,1-1,-1-1,-1-1,1 0,0-2,4-2,35-15,28-17,-25 11,-59 28,134-63,40-30,-135 70,-1-2,-2-1,0-2,-2-1,-1-2,14-19,-38 39,0-1,-1 1,-1-2,0 0,-1 0,0 0,-1-1,0 1,-1-1,-1-1,-1 1,0-1,-1 0,-1 1,0-1,-1-8,-1 20,1 1,-1-1,0 1,0 0,-1 0,1-1,-1 1,1 0,-1 0,0 0,0 1,0-1,-1 0,1 1,0-1,-1 1,-2-2,-10-7,-1 0,-15-8,12 8,-70-39,-3 5,-2 4,-48-13,117 45,-20-7,-1 2,0 2,-1 1,-30 0,68 10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41.08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7819,'46'-36,"49"-27,-21 15,256-192,53-67,294-286,-662 580,767-723,37-107,-279 261,1277-1337,-1587 1687,1506-1536,-1342 1344,-381 409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42.38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1342,'0'4,"-1"0,2 0,-1 0,0 0,1 0,-1-1,1 1,0 0,1 0,-1-2,1 0,-1 0,1 0,-1-1,1 1,0-1,-1 1,1-1,0 1,0-1,0 0,0 0,0 0,1 0,1 0,28 11,1-2,0-1,0-2,1-1,6-1,172 7,-166-11,0-3,0-1,-1-2,12-5,-27 4,-1-2,-1-1,1-1,-2-1,1-2,-2 0,2-3,-22 12,0 1,-1-2,1 1,-1-1,0 0,0 0,0 0,-1-1,0 1,0-1,0 0,-1 0,0-1,0 1,-1-1,1 1,-1-1,0-4,-1 3,0 0,-1-1,0 1,0-1,-1 1,0-1,0 1,-1 0,0-1,-1 1,0 0,0 1,0-1,-1 0,-2-2,-30-43,-3 2,-2 2,-1 1,-37-29,1-4,-30-29,-111-122,182 187,2-1,2-2,2-1,-11-25,38 66,0-1,1 0,0 0,0 0,1 0,0-1,1 1,-1 0,2-1,0 1,0-6,0 14,1 0,-1-1,1 1,-1 0,1 0,-1 0,1 0,0 0,-1 0,1 0,0 0,0 0,0 0,0 0,0 0,0 0,0 1,0-1,0 0,0 1,0-1,0 1,0-1,1 1,-1-1,1 1,37-8,-34 7,39-3,0 1,0 2,0 2,0 2,18 5,26 7,-1 5,11 6,-53-13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09.01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6545,'1'-3,"0"0,0 0,0 0,0 1,0-1,1 0,-1 0,1 1,0-1,0 1,0 0,0-1,0 1,1 0,1-2,4-3,538-568,200-204,-434 472,325-334,370-409,-746 782,170-208,-21-18,-168 217,214-188,-141 176,-247 229,62-56,6-2,80-96,-115 115,-5 4,-90 90,43-50,4 4,5-2,-50 46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10.36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1015,'20'11,"0"-1,1 0,0-2,1 0,0-2,0 0,0-2,11 1,26 2,-1-4,43-3,-40-2,-1-3,1-3,-1-3,0-2,28-12,-81 23,0 0,0-1,0 0,-1 0,1-1,-1 1,0-1,0-1,-1 1,1-1,-1 0,3-3,-5 3,1-1,-1 1,0-1,0 0,-1 0,1 0,-1 0,-1-1,1 1,-1 0,0-1,-1 1,1-1,-1 0,0-3,-1-1,1 1,-2-1,0 1,0 0,0 0,-2-1,1 2,-1-1,-1 0,1 1,-2 0,1 0,-1 0,-1 1,-4-5,-85-105,48 62,3-1,2-3,-20-38,58 88,1 0,0 0,0-1,1 1,1-1,0 0,0 0,1 0,0 0,1 0,0 0,1 0,0 0,2-8,-1 14,0 0,1 0,-1 1,1-1,0 1,0 0,1-1,-1 1,1 1,0-1,0 0,0 1,0 0,0 0,1 0,0 1,3-2,12-5,0 0,1 2,13-3,38-8,1 3,43-3,-88 15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14.34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40 71,'0'-69,"33"67,-26 3,0 0,-1 1,1-1,0 1,-1 1,1-1,-1 1,0 0,0 0,0 1,0 0,-1 0,2 1,6 6,-1 0,0 0,0 2,-2-1,1 2,-8-11,0 1,0 0,0 1,-1-1,1 0,-1 1,0-1,-1 1,1 0,-1-1,0 1,0 0,0 0,-1 0,0 0,0 0,0 0,0-1,-1 1,0 0,0 0,0 0,0-1,-1 1,0 0,0-1,0 1,-1-1,1 0,-1 0,0 0,0 0,-1-1,0 2,-14 10,-89 78,89-76,0 1,2 2,0-1,-7 14,22-32,0 0,0 0,1 1,-1-1,0 0,1 1,-1-1,0 1,1-1,0 1,-1-1,1 1,0-1,0 1,0-1,0 1,0-1,0 1,0 0,0-1,1 1,-1-1,0 1,1-1,0 0,-1 1,1-1,0 1,0-1,0 0,-1 0,1 1,1-1,-1 0,0 0,0 0,0 0,0 0,1-1,-1 1,0 0,2 0,7 4,1-1,-1 0,1-1,0 0,9 1,0 1,190 59,-198-61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15.38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119 1,'2'68,"0"-32,-2 0,-1 0,-3 8,1-30,-1 0,0 0,-1-1,-1 0,0 0,0 0,-2 1,-57 84,65-98,-10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6.76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1,'37'27,"-1"3,-2 0,-1 2,26 34,-12-15,558 622,-323-355,-199-221,-54-63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29.644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26 1,'-4'0,"-6"0,-1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46.966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1 0,'0'9,"0"10,0 11,0 9,0 6,0 3,0 7,0-2,4-2,1 3,1 6,-2 0,3 2,1 4,-2-1,-2 5,-1-5,4 3,-1 2,0 3,-2-8,3 11,0 1,-1-1,-1 4,-2 5,-2 1,0 3,-1-7,0 1,0-6,-1 6,1 4,0 5,0-5,0-9,0-1,0 0,0-6,0 2,0-3,0-5,0-5,0-4,0-4,0 6,0-2,0 6,4 1,1-7,1 1,-2 7,-1-3,-1 8,-1 6,-1 3,0 8,0-5,0-5,0-6,-1 9,1 5,0-4,0 5,0-3,4-3,2-7,-1-11,-1-3,-1-8,-1-8,-1-7,0-5,-1-3,0 2,-1-1,1 18,0 7,0 5,4 0,1-1,1-2,-2-6,-1 0,-1-2,-1-2,-1 0,0-4,0 1,0-4,0 0,4 11,1 2,0-1,-1 5,4-4,-1 3,0 1,-2-6,-2-2,-1-5,-1-5,-1-1,0 2,3-2,3-2,-1-3,-1 2,-1-1,-2-1,0-2,0-2,-1 3,0 5,-1 1,1 2,0-1,0 2,0 2,0 3,0 2,0 6,0-1,0-6,0-6,-4-6,-2-3,1-4,0-1,2-2,2 1,0-1,0 1,1 0,0 0,1 1,-1-1,0 1,0 0,0 0,0-1,0 1,0-1,0 1,0 0,0 0,0-1,0 1,0-1,-4 1,-2 0,1 0,0-1,2 1,1-5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50.197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4895 150,'-8'0,"-28"0,-25 0,-19 0,-8 4,-2 2,-2 3,2 1,3-2,13 2,6 0,11-3,10-1,5 1,6 0,4-1,-4-2,-6-1,2-1,2-2,0 0,-2 0,1 0,-5-1,-16 1,-19 0,-8-4,-7-6,-16-5,-6 0,-5-2,-2-2,6-2,12 2,14 1,7 3,8 0,14 2,13 4,6 4,10-3,8 1,-2 2,1 1,-9 2,-2 0,-7-2,-10-2,2 1,-4 1,-5 2,-9 0,0 1,2 1,10 0,5 0,4 0,6 1,6-1,1 0,2 0,-5 0,-9 0,-1 0,-4 0,3 0,1 0,5 0,5 0,6 0,4 0,3 0,1 0,1 0,1 0,-1 0,0 0,0 0,0 0,0 0,-1 4,0 2,1-1,-1-1,0-1,1-1,-5-1,-2-1,2 0,0 0,1 0,1 0,2 0,0-1,0 1,0 0,1 0,-1 0,-3 0,-2 0,4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57.45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55 1186,'-1'-1,"0"1,0 0,-1-1,1 1,0-1,0 0,0 1,0-1,0 0,0 0,0 0,0 1,0-1,0 0,0 0,0 0,1-1,-1 1,0 0,1 0,-1 0,1 0,-1-1,1 1,0 0,-11-35,10 31,-8-54,3 0,2-1,3 0,5-46,9-74,-4 65,-4-26,-7 58,-1 7,8-57,-5 131,0 0,0 0,0 0,1 0,-1-1,1 1,0 0,0 0,0 0,0 0,0 0,0 0,0 1,1-1,-1 0,0 0,1 1,0-1,-1 1,1 0,0-1,0 1,0 0,0 0,0 0,0 0,0 0,0 1,0-1,0 1,0-1,0 1,1 0,-1 0,0 0,12 0,-1 0,0 2,0-1,0 2,9 2,6 1,-17-4,0 1,0 0,0 1,0 0,-1 0,1 1,-1 1,4 3,13 10,-1 1,5 7,-24-21,-2-2,-1 1,0 0,0 1,-1-1,1 0,-1 1,0 0,-1 0,1 0,-1 0,0 0,-1 1,0-1,0 0,0 1,-1-1,1 1,-2-1,1 1,-1-1,0 1,0-1,0 0,-2 1,2 0,-1-1,1 0,-2 0,1 0,-1 0,0 0,0 0,0-1,-1 1,0-1,0 0,-1 0,1-1,-1 1,0-1,0 0,0 0,-1-1,1 0,-1 0,0 0,0 0,0-1,-1 0,-47 9,18-5,-1 3,1 0,-33 15,53-17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58.83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55,'1'-2,"-1"1,0-1,1 0,0 0,-1 0,1 1,0-1,0 0,0 1,0-1,0 1,0-1,0 1,1-1,-1 1,1 0,-1 0,1 0,-1-1,1 1,-1 1,1-1,0 0,0 0,-1 1,1-1,1 1,7-4,0 2,0 0,1 0,1 0,18-1,-1 0,1 3,14 1,-35-1,0 1,0 0,0 1,-1 0,1 0,0 1,-1 0,0 0,0 1,0 0,0 1,0 0,3 3,-8-6,0 1,0-1,-1 1,1 0,-1 0,0 0,0 0,0 0,0 0,0 0,-1 1,1-1,-1 1,0-1,0 1,-1 0,1-1,-1 1,1 0,-1-1,0 1,-1 0,1-1,-1 1,1 0,-1-1,0 1,0-1,-1 1,1-1,-1 0,-1 3,-2 2,0-1,0 0,-1 0,0 0,0-1,-1 1,1-1,-1-1,-1 0,1 0,-1 0,-7 3,-24 8,25-11,0 1,0 1,1 0,-1 1,1 0,12-7,0-1,1 0,-1 1,0-1,1 1,-1-1,0 1,1 0,-1-1,1 1,-1 0,1-1,-1 1,1 0,-1 0,1-1,0 1,-1 0,1 0,0 0,0-1,-1 1,1 0,0 0,0 0,0 0,0-1,0 1,0 0,1 1,0-1,0 0,0 0,0 0,0 1,0-1,0 0,0 0,1 0,-1-1,0 1,1 0,-1 0,0-1,1 1,0 0,9 2,0 0,0-1,0 0,5 0,276 19,-250-17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05.01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350 10,'-17'0,"0"1,0 1,0 0,0 1,0 1,1 1,-1 0,-8 5,15-5,1-1,0 1,0 1,1 0,-1 0,1 0,1 1,-1 0,1 1,0 0,1 0,0 0,0 1,-3 7,-4 14,1 0,1 1,2 1,1 0,1 0,2 0,1 1,2 0,1-1,2 1,1 0,1 0,2-1,1 0,6 14,-8-30,1-1,1-1,1 1,0-1,0 0,2 0,0-1,7 9,-11-16,1 0,-1-1,1 0,0 0,1 0,-1 0,1-1,0 0,0-1,0 0,0 0,1 0,-1-1,1 0,0 0,-1-1,1 0,4 0,22 0,1 0,-1-3,1-1,-1-1,0-2,0-1,0-2,-1-2,28-12,-56 20,0 0,0 0,-1-1,0 1,1-1,-2 0,1 0,0-1,-1 1,0-1,0 0,0 0,0 0,-1 0,0 0,0 0,0-1,-1 1,0 0,0-1,0 0,2-20,0 0,-2-1,-1 1,-2-1,1-5,1 15,1 3,-1 0,0 0,-2 0,1 0,-2 0,0 0,0 0,-1 1,-1-1,-5-9,-6-10,3 8,-1 0,-12-16,21 33,-1 1,0 0,-1 0,0 1,0 0,0 0,0 0,-1 1,0 0,-3-1,-48-25,2-2,1-3,-38-33,81 58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06.03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1,'3'0,"0"0,0 1,0 0,0-1,0 1,0 1,-1-1,1 0,0 1,0-1,-1 1,1 0,-1 0,0 0,1 0,-1 0,0 0,35 46,-27-33,65 97,-32-46,6 3,39 46,-48-79,-13-14,-15-9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07.67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1,'38'0,"0"0,0 3,-1 1,38 9,-72-12,1 0,-1 0,1 1,-1-1,1 1,-1-1,0 1,0 0,0 1,0-1,0 0,-1 1,1-1,-1 1,1 0,-1 0,0 0,0 0,0 1,0-1,-1 0,0 1,1-1,-1 1,0-1,-1 1,1 0,-1-1,1 1,-1 0,0-1,-1 1,1 0,-1-1,1 1,-1 0,0-1,0 1,-1-1,1 1,-1-1,1 0,-1 0,0 1,-1-1,1-1,0 1,-1 0,0 0,1-1,-1 0,-1 2,-50 31,38-26,1 0,1 1,0 1,-3 3,16-13,1 0,-1-1,0 1,0 0,1-1,-1 1,0 0,1 0,-1 0,1 0,-1 0,1-1,-1 1,1 0,0 0,-1 0,1 0,0 0,0 0,0 1,0-1,0 0,0 0,0 0,0 0,0 0,0 0,1 1,0-1,0 1,0-1,1 0,-1 0,0 0,0 1,1-1,-1 0,0-1,1 1,-1 0,1 0,-1-1,2 1,10 4,0-2,0 0,1 0,2-1,-7-1,77 18,-68-16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4.1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55 0,'0'112,"1"83,-16 90,0-73,9-1,14 109,55 423,-49-607,67 516,23 271,-88 8,-53 0,28-738,-105 1751,7-352,90-1370,2-31,8 33,8 16,0-239,-1 0,1 0,-1 0,1 0,0 0,0 0,-1 0,1 0,0 0,0-1,0 1,0 0,0-1,0 1,0-1,0 1,0-1,1 1,-1-1,0 0,0 0,0 1,1-1,35 7,-33-7,44 6,0-3,0-1,0-3,17-3,192-31,-162 21,597-69,4 30,130 29,879 44,-234 1,-264-12,-1 43,-51 14,1-51,267-86,-484 44,-369 2,-234 6,-322 18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6.08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1085 0,'-22'1,"0"1,0 1,0 1,1 1,-1 1,-5 2,-41 18,-14 9,69-29,-54 25,1 3,1 3,3 3,-30 25,46-28,1 3,1 1,3 1,2 3,-30 43,53-63,0 1,3 0,0 1,1 1,2-1,0 2,2-1,2 1,-3 27,0 35,4 1,5 49,1-79,0-49,0 0,1 0,0 0,2 0,-1-1,1 1,1-1,0 0,3 3,7 13,2-1,0 0,8 6,-14-17,2-1,0-1,1 0,0-1,1 0,1-1,0-1,0-1,1 0,1-1,-1-1,1 0,1-1,-1-1,1-1,0-1,1-1,14 1,33 1,0-3,0-3,0-4,0-2,23-7,37-12,0-6,33-17,-57 14,-2-4,-2-5,-1-4,-3-5,-2-3,32-30,-96 65,-2-1,0-2,-2-1,22-27,-38 40,0-1,0 0,-1-1,0 0,-2 0,0-1,0 0,-1 0,-1 0,0 0,-1-1,-1-3,-1 5,0 1,-1 0,-1 0,0 0,-1 0,0 0,-1 0,0 0,-4-7,0 3,-2-1,0 1,0 1,-2 0,0 0,-5-5,-17-16,-2 0,-1 3,-1 0,-2 3,-2 1,0 2,-2 2,-1 2,-1 2,0 1,-12-1,-25-6,-2 4,0 3,-1 4,-1 4,0 3,-7 4,84 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8.49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 2016,'0'-22,"-1"-4,1 1,1-1,1 1,2-1,0 1,2 0,3-7,55-164,-8-3,-1-40,-18 59,23-114,-1-90,-55 337,-3 24,1-1,1 2,1-1,7-20,-9 37,0 0,0 1,1-1,0 1,0-1,0 1,1 0,-1 0,1 0,1 1,-1 0,1-1,-1 1,1 1,0-1,0 1,1 0,-1 0,1 0,2 0,7-1,1 0,-1 1,1 0,-1 2,1 0,0 0,0 2,-1 0,1 0,7 3,32 7,-1 3,14 6,-68-20,36 12,-1 0,0 3,-1 0,0 3,-2 0,0 2,-1 2,9 9,-27-20,1 2,-1 0,-1 0,0 1,-1 1,-1 0,0 0,-1 1,-1 1,0-1,-2 1,1 0,-2 1,0-1,-2 1,0 0,0 0,-2 2,0-4,0 0,-2 0,0 0,-1 1,-2 10,1-19,1 0,-1 0,0 0,-1-1,0 1,0-1,-1 0,0 0,0-1,0 0,-1 0,-1 1,-15 13,-1-2,0 0,-2-2,0 0,-1-2,0-1,-26 9,-41 11,-69 14,116-35,-245 56,159-39,104-23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6.76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1,'37'27,"-1"3,-2 0,-1 2,26 34,-12-15,558 622,-323-355,-199-221,-54-63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8.49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 2016,'0'-22,"-1"-4,1 1,1-1,1 1,2-1,0 1,2 0,3-7,55-164,-8-3,-1-40,-18 59,23-114,-1-90,-55 337,-3 24,1-1,1 2,1-1,7-20,-9 37,0 0,0 1,1-1,0 1,0-1,0 1,1 0,-1 0,1 0,1 1,-1 0,1-1,-1 1,1 1,0-1,0 1,1 0,-1 0,1 0,2 0,7-1,1 0,-1 1,1 0,-1 2,1 0,0 0,0 2,-1 0,1 0,7 3,32 7,-1 3,14 6,-68-20,36 12,-1 0,0 3,-1 0,0 3,-2 0,0 2,-1 2,9 9,-27-20,1 2,-1 0,-1 0,0 1,-1 1,-1 0,0 0,-1 1,-1 1,0-1,-2 1,1 0,-2 1,0-1,-2 1,0 0,0 0,-2 2,0-4,0 0,-2 0,0 0,-1 1,-2 10,1-19,1 0,-1 0,0 0,-1-1,0 1,0-1,-1 0,0 0,0-1,0 0,-1 0,-1 1,-15 13,-1-2,0 0,-2-2,0 0,-1-2,0-1,-26 9,-41 11,-69 14,116-35,-245 56,159-39,104-23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30.1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1,'0'5,"1"1,0 0,0 0,0-1,1 1,-1-1,2 1,-1-1,0 0,1 0,0 1,41 54,-21-30,133 174,9-7,115 101,402 327,-56-117,16-20,289 229,61 122,-23 26,-670-596,91 82,1142 1033,-233-195,-1148-1049,-142-132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39.33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326 0,'1'17,"-2"1,0-1,0 1,-2-1,0 0,-1 0,-1 0,-3 6,-83 215,-59 241,108-290,34-156,6-24,0 0,0 1,0-1,1 0,0 10,2-10,-2-7,1-1,0 1,0 0,0-1,0 1,1 0,-1-1,0 1,1-1,-1 1,1 0,0 0,0-1,0 0,0 0,1-1,-1 1,0 0,0-1,0 1,1-1,-1 0,0 1,1-1,-1 0,0 0,1 0,-1 0,0 0,1 0,0 0,16-1,0 0,1-1,-1-1,-1-1,1 0,0-2,4-2,35-15,28-17,-25 11,-59 28,134-63,40-30,-135 70,-1-2,-2-1,0-2,-2-1,-1-2,14-19,-38 39,0-1,-1 1,-1-2,0 0,-1 0,0 0,-1-1,0 1,-1-1,-1-1,-1 1,0-1,-1 0,-1 1,0-1,-1-8,-1 20,1 1,-1-1,0 1,0 0,-1 0,1-1,-1 1,1 0,-1 0,0 0,0 1,0-1,-1 0,1 1,0-1,-1 1,-2-2,-10-7,-1 0,-15-8,12 8,-70-39,-3 5,-2 4,-48-13,117 45,-20-7,-1 2,0 2,-1 1,-30 0,68 10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41.08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7819,'46'-36,"49"-27,-21 15,256-192,53-67,294-286,-662 580,767-723,37-107,-279 261,1277-1337,-1587 1687,1506-1536,-1342 1344,-381 409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42.38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1342,'0'4,"-1"0,2 0,-1 0,0 0,1 0,-1-1,1 1,0 0,1 0,-1-2,1 0,-1 0,1 0,-1-1,1 1,0-1,-1 1,1-1,0 1,0-1,0 0,0 0,0 0,1 0,1 0,28 11,1-2,0-1,0-2,1-1,6-1,172 7,-166-11,0-3,0-1,-1-2,12-5,-27 4,-1-2,-1-1,1-1,-2-1,1-2,-2 0,2-3,-22 12,0 1,-1-2,1 1,-1-1,0 0,0 0,0 0,-1-1,0 1,0-1,0 0,-1 0,0-1,0 1,-1-1,1 1,-1-1,0-4,-1 3,0 0,-1-1,0 1,0-1,-1 1,0-1,0 1,-1 0,0-1,-1 1,0 0,0 1,0-1,-1 0,-2-2,-30-43,-3 2,-2 2,-1 1,-37-29,1-4,-30-29,-111-122,182 187,2-1,2-2,2-1,-11-25,38 66,0-1,1 0,0 0,0 0,1 0,0-1,1 1,-1 0,2-1,0 1,0-6,0 14,1 0,-1-1,1 1,-1 0,1 0,-1 0,1 0,0 0,-1 0,1 0,0 0,0 0,0 0,0 0,0 0,0 0,0 1,0-1,0 0,0 1,0-1,0 1,0-1,1 1,-1-1,1 1,37-8,-34 7,39-3,0 1,0 2,0 2,0 2,18 5,26 7,-1 5,11 6,-53-13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09.01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6545,'1'-3,"0"0,0 0,0 0,0 1,0-1,1 0,-1 0,1 1,0-1,0 1,0 0,0-1,0 1,1 0,1-2,4-3,538-568,200-204,-434 472,325-334,370-409,-746 782,170-208,-21-18,-168 217,214-188,-141 176,-247 229,62-56,6-2,80-96,-115 115,-5 4,-90 90,43-50,4 4,5-2,-50 46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10.36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1015,'20'11,"0"-1,1 0,0-2,1 0,0-2,0 0,0-2,11 1,26 2,-1-4,43-3,-40-2,-1-3,1-3,-1-3,0-2,28-12,-81 23,0 0,0-1,0 0,-1 0,1-1,-1 1,0-1,0-1,-1 1,1-1,-1 0,3-3,-5 3,1-1,-1 1,0-1,0 0,-1 0,1 0,-1 0,-1-1,1 1,-1 0,0-1,-1 1,1-1,-1 0,0-3,-1-1,1 1,-2-1,0 1,0 0,0 0,-2-1,1 2,-1-1,-1 0,1 1,-2 0,1 0,-1 0,-1 1,-4-5,-85-105,48 62,3-1,2-3,-20-38,58 88,1 0,0 0,0-1,1 1,1-1,0 0,0 0,1 0,0 0,1 0,0 0,1 0,0 0,2-8,-1 14,0 0,1 0,-1 1,1-1,0 1,0 0,1-1,-1 1,1 1,0-1,0 0,0 1,0 0,0 0,1 0,0 1,3-2,12-5,0 0,1 2,13-3,38-8,1 3,43-3,-88 15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14.34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40 71,'0'-69,"33"67,-26 3,0 0,-1 1,1-1,0 1,-1 1,1-1,-1 1,0 0,0 0,0 1,0 0,-1 0,2 1,6 6,-1 0,0 0,0 2,-2-1,1 2,-8-11,0 1,0 0,0 1,-1-1,1 0,-1 1,0-1,-1 1,1 0,-1-1,0 1,0 0,0 0,-1 0,0 0,0 0,0 0,0-1,-1 1,0 0,0 0,0 0,0-1,-1 1,0 0,0-1,0 1,-1-1,1 0,-1 0,0 0,0 0,-1-1,0 2,-14 10,-89 78,89-76,0 1,2 2,0-1,-7 14,22-32,0 0,0 0,1 1,-1-1,0 0,1 1,-1-1,0 1,1-1,0 1,-1-1,1 1,0-1,0 1,0-1,0 1,0-1,0 1,0 0,0-1,1 1,-1-1,0 1,1-1,0 0,-1 1,1-1,0 1,0-1,0 0,-1 0,1 1,1-1,-1 0,0 0,0 0,0 0,0 0,1-1,-1 1,0 0,2 0,7 4,1-1,-1 0,1-1,0 0,9 1,0 1,190 59,-198-61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15.38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119 1,'2'68,"0"-32,-2 0,-1 0,-3 8,1-30,-1 0,0 0,-1-1,-1 0,0 0,0 0,-2 1,-57 84,65-98,-10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30.1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1,'0'5,"1"1,0 0,0 0,0-1,1 1,-1-1,2 1,-1-1,0 0,1 0,0 1,41 54,-21-30,133 174,9-7,115 101,402 327,-56-117,16-20,289 229,61 122,-23 26,-670-596,91 82,1142 1033,-233-195,-1148-1049,-142-132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29.644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26 1,'-4'0,"-6"0,-1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46.966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1 0,'0'9,"0"10,0 11,0 9,0 6,0 3,0 7,0-2,4-2,1 3,1 6,-2 0,3 2,1 4,-2-1,-2 5,-1-5,4 3,-1 2,0 3,-2-8,3 11,0 1,-1-1,-1 4,-2 5,-2 1,0 3,-1-7,0 1,0-6,-1 6,1 4,0 5,0-5,0-9,0-1,0 0,0-6,0 2,0-3,0-5,0-5,0-4,0-4,0 6,0-2,0 6,4 1,1-7,1 1,-2 7,-1-3,-1 8,-1 6,-1 3,0 8,0-5,0-5,0-6,-1 9,1 5,0-4,0 5,0-3,4-3,2-7,-1-11,-1-3,-1-8,-1-8,-1-7,0-5,-1-3,0 2,-1-1,1 18,0 7,0 5,4 0,1-1,1-2,-2-6,-1 0,-1-2,-1-2,-1 0,0-4,0 1,0-4,0 0,4 11,1 2,0-1,-1 5,4-4,-1 3,0 1,-2-6,-2-2,-1-5,-1-5,-1-1,0 2,3-2,3-2,-1-3,-1 2,-1-1,-2-1,0-2,0-2,-1 3,0 5,-1 1,1 2,0-1,0 2,0 2,0 3,0 2,0 6,0-1,0-6,0-6,-4-6,-2-3,1-4,0-1,2-2,2 1,0-1,0 1,1 0,0 0,1 1,-1-1,0 1,0 0,0 0,0-1,0 1,0-1,0 1,0 0,0 0,0-1,0 1,0-1,-4 1,-2 0,1 0,0-1,2 1,1-5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50.197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4895 150,'-8'0,"-28"0,-25 0,-19 0,-8 4,-2 2,-2 3,2 1,3-2,13 2,6 0,11-3,10-1,5 1,6 0,4-1,-4-2,-6-1,2-1,2-2,0 0,-2 0,1 0,-5-1,-16 1,-19 0,-8-4,-7-6,-16-5,-6 0,-5-2,-2-2,6-2,12 2,14 1,7 3,8 0,14 2,13 4,6 4,10-3,8 1,-2 2,1 1,-9 2,-2 0,-7-2,-10-2,2 1,-4 1,-5 2,-9 0,0 1,2 1,10 0,5 0,4 0,6 1,6-1,1 0,2 0,-5 0,-9 0,-1 0,-4 0,3 0,1 0,5 0,5 0,6 0,4 0,3 0,1 0,1 0,1 0,-1 0,0 0,0 0,0 0,0 0,-1 4,0 2,1-1,-1-1,0-1,1-1,-5-1,-2-1,2 0,0 0,1 0,1 0,2 0,0-1,0 1,0 0,1 0,-1 0,-3 0,-2 0,4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57.45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55 1186,'-1'-1,"0"1,0 0,-1-1,1 1,0-1,0 0,0 1,0-1,0 0,0 0,0 0,0 1,0-1,0 0,0 0,0 0,1-1,-1 1,0 0,1 0,-1 0,1 0,-1-1,1 1,0 0,-11-35,10 31,-8-54,3 0,2-1,3 0,5-46,9-74,-4 65,-4-26,-7 58,-1 7,8-57,-5 131,0 0,0 0,0 0,1 0,-1-1,1 1,0 0,0 0,0 0,0 0,0 0,0 0,0 1,1-1,-1 0,0 0,1 1,0-1,-1 1,1 0,0-1,0 1,0 0,0 0,0 0,0 0,0 0,0 1,0-1,0 1,0-1,0 1,1 0,-1 0,0 0,12 0,-1 0,0 2,0-1,0 2,9 2,6 1,-17-4,0 1,0 0,0 1,0 0,-1 0,1 1,-1 1,4 3,13 10,-1 1,5 7,-24-21,-2-2,-1 1,0 0,0 1,-1-1,1 0,-1 1,0 0,-1 0,1 0,-1 0,0 0,-1 1,0-1,0 0,0 1,-1-1,1 1,-2-1,1 1,-1-1,0 1,0-1,0 0,-2 1,2 0,-1-1,1 0,-2 0,1 0,-1 0,0 0,0 0,0-1,-1 1,0-1,0 0,-1 0,1-1,-1 1,0-1,0 0,0 0,-1-1,1 0,-1 0,0 0,0 0,0-1,-1 0,-47 9,18-5,-1 3,1 0,-33 15,53-17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58.83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55,'1'-2,"-1"1,0-1,1 0,0 0,-1 0,1 1,0-1,0 0,0 1,0-1,0 1,0-1,0 1,1-1,-1 1,1 0,-1 0,1 0,-1-1,1 1,-1 1,1-1,0 0,0 0,-1 1,1-1,1 1,7-4,0 2,0 0,1 0,1 0,18-1,-1 0,1 3,14 1,-35-1,0 1,0 0,0 1,-1 0,1 0,0 1,-1 0,0 0,0 1,0 0,0 1,0 0,3 3,-8-6,0 1,0-1,-1 1,1 0,-1 0,0 0,0 0,0 0,0 0,0 0,-1 1,1-1,-1 1,0-1,0 1,-1 0,1-1,-1 1,1 0,-1-1,0 1,-1 0,1-1,-1 1,1 0,-1-1,0 1,0-1,-1 1,1-1,-1 0,-1 3,-2 2,0-1,0 0,-1 0,0 0,0-1,-1 1,1-1,-1-1,-1 0,1 0,-1 0,-7 3,-24 8,25-11,0 1,0 1,1 0,-1 1,1 0,12-7,0-1,1 0,-1 1,0-1,1 1,-1-1,0 1,1 0,-1-1,1 1,-1 0,1-1,-1 1,1 0,-1 0,1-1,0 1,-1 0,1 0,0 0,0-1,-1 1,1 0,0 0,0 0,0 0,0-1,0 1,0 0,1 1,0-1,0 0,0 0,0 0,0 1,0-1,0 0,0 0,1 0,-1-1,0 1,1 0,-1 0,0-1,1 1,0 0,9 2,0 0,0-1,0 0,5 0,276 19,-250-17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05.01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350 10,'-17'0,"0"1,0 1,0 0,0 1,0 1,1 1,-1 0,-8 5,15-5,1-1,0 1,0 1,1 0,-1 0,1 0,1 1,-1 0,1 1,0 0,1 0,0 0,0 1,-3 7,-4 14,1 0,1 1,2 1,1 0,1 0,2 0,1 1,2 0,1-1,2 1,1 0,1 0,2-1,1 0,6 14,-8-30,1-1,1-1,1 1,0-1,0 0,2 0,0-1,7 9,-11-16,1 0,-1-1,1 0,0 0,1 0,-1 0,1-1,0 0,0-1,0 0,0 0,1 0,-1-1,1 0,0 0,-1-1,1 0,4 0,22 0,1 0,-1-3,1-1,-1-1,0-2,0-1,0-2,-1-2,28-12,-56 20,0 0,0 0,-1-1,0 1,1-1,-2 0,1 0,0-1,-1 1,0-1,0 0,0 0,0 0,-1 0,0 0,0 0,0-1,-1 1,0 0,0-1,0 0,2-20,0 0,-2-1,-1 1,-2-1,1-5,1 15,1 3,-1 0,0 0,-2 0,1 0,-2 0,0 0,0 0,-1 1,-1-1,-5-9,-6-10,3 8,-1 0,-12-16,21 33,-1 1,0 0,-1 0,0 1,0 0,0 0,0 0,-1 1,0 0,-3-1,-48-25,2-2,1-3,-38-33,81 58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06.03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1,'3'0,"0"0,0 1,0 0,0-1,0 1,0 1,-1-1,1 0,0 1,0-1,-1 1,1 0,-1 0,0 0,1 0,-1 0,0 0,35 46,-27-33,65 97,-32-46,6 3,39 46,-48-79,-13-14,-15-9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07.67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1,'38'0,"0"0,0 3,-1 1,38 9,-72-12,1 0,-1 0,1 1,-1-1,1 1,-1-1,0 1,0 0,0 1,0-1,0 0,-1 1,1-1,-1 1,1 0,-1 0,0 0,0 0,0 1,0-1,-1 0,0 1,1-1,-1 1,0-1,-1 1,1 0,-1-1,1 1,-1 0,0-1,-1 1,1 0,-1-1,1 1,-1 0,0-1,0 1,-1-1,1 1,-1-1,1 0,-1 0,0 1,-1-1,1-1,0 1,-1 0,0 0,1-1,-1 0,-1 2,-50 31,38-26,1 0,1 1,0 1,-3 3,16-13,1 0,-1-1,0 1,0 0,1-1,-1 1,0 0,1 0,-1 0,1 0,-1 0,1-1,-1 1,1 0,0 0,-1 0,1 0,0 0,0 0,0 1,0-1,0 0,0 0,0 0,0 0,0 0,0 0,1 1,0-1,0 1,0-1,1 0,-1 0,0 0,0 1,1-1,-1 0,0-1,1 1,-1 0,1 0,-1-1,2 1,10 4,0-2,0 0,1 0,2-1,-7-1,77 18,-68-16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21.590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25.292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26 0,'0'4,"0"6,0 6,0 3,0 3,0 3,0 0,0 1,0 0,0-1,0 5,0 0,0 0,0 0,0-3,0 0,0-2,0 0,0 0,0-1,0 1,0-1,0 1,0-1,0 5,0 5,0 2,0-2,0-2,0-2,0 2,0-1,0 4,0-1,0 3,0-1,0-2,0 1,0-1,0-2,0-3,0-1,0-2,0-1,0 0,0 3,0 6,0 6,0 12,0 6,0-3,0-2,0-6,0-7,0-2,4 2,2-3,-1-3,-1 1,-1-1,-1 2,3-5,1 0,0 4,-2-1,-2-1,0-2,-1-2,-1 2,0 0,0-1,0-1,-1-2,1-1,0-1,0 0,0-1,0 1,0 3,0 2,0 0,0-1,0-1,0-2,0 0,0-1,0 4,0 1,0 4,0 0,0-1,0-2,0-3,0-1,0-1,0-1,0-1,0 5,0 0,0 5,0 0,0 3,0 0,0 1,0-1,0 1,0 3,0-2,0-3,0-3,0-3,0-3,0-2,0 0,0-1,0 0,0 0,0 4,0 6,0 2,0-2,0-2,0-3,0 3,0 0,0-2,0 3,0 4,0 0,0 2,0-1,0 1,0 2,0-1,0 0,0 3,0 1,0 3,0-4,0 5,0-3,0 0,0 1,0 1,0 0,0 1,0-3,0-1,0-5,0 1,0 1,0-2,0-3,0-4,0-3,0 2,0 4,0 0,-4-1,-2 1,1 0,-3 6,-1 4,2 3,2 6,-3 3,1-1,1-1,1 2,2-3,2-8,0-11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39.33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326 0,'1'17,"-2"1,0-1,0 1,-2-1,0 0,-1 0,-1 0,-3 6,-83 215,-59 241,108-290,34-156,6-24,0 0,0 1,0-1,1 0,0 10,2-10,-2-7,1-1,0 1,0 0,0-1,0 1,1 0,-1-1,0 1,1-1,-1 1,1 0,0 0,0-1,0 0,0 0,1-1,-1 1,0 0,0-1,0 1,1-1,-1 0,0 1,1-1,-1 0,0 0,1 0,-1 0,0 0,1 0,0 0,16-1,0 0,1-1,-1-1,-1-1,1 0,0-2,4-2,35-15,28-17,-25 11,-59 28,134-63,40-30,-135 70,-1-2,-2-1,0-2,-2-1,-1-2,14-19,-38 39,0-1,-1 1,-1-2,0 0,-1 0,0 0,-1-1,0 1,-1-1,-1-1,-1 1,0-1,-1 0,-1 1,0-1,-1-8,-1 20,1 1,-1-1,0 1,0 0,-1 0,1-1,-1 1,1 0,-1 0,0 0,0 1,0-1,-1 0,1 1,0-1,-1 1,-2-2,-10-7,-1 0,-15-8,12 8,-70-39,-3 5,-2 4,-48-13,117 45,-20-7,-1 2,0 2,-1 1,-30 0,68 10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31.688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7113 0,'-9'0,"-6"0,-6 0,-7 0,-3 0,0 0,0 0,2 0,1 0,2 0,0 0,1 0,1 0,-1 0,1 0,0 0,-1 0,1 0,-1 0,0 0,1 0,-1 0,1 0,-1 0,0 0,0 0,1 0,-1 0,1 0,-1 0,0 0,-8 0,-3 0,-3 0,0 0,-5 0,0 0,3 0,5 0,5 0,2 0,7 4,3 2,0-1,0-1,-2-1,-1-1,3 4,1 0,-2-1,0 0,-2-2,-1-2,-1 0,0 0,-5-2,-2 1,1 0,1 0,1 0,1-1,-3 1,0 0,0 0,-3 4,0 2,1-1,-2 0,1-2,-8-2,1 0,1 0,4-1,0 0,0-1,4 1,-7 0,-1 0,-1 4,-4 1,-5 1,-4-2,3-1,2-1,5-1,5-1,5 0,5 0,1 0,3 0,0 0,0-1,1 1,-1 0,0 0,-5 0,-1 0,0 0,-3 0,0 0,1 0,-2 0,0 0,2 0,2 0,2 0,2 0,1 0,-4 0,-1 0,-4 0,0 0,-3 0,-3 0,0 0,0 0,1 0,0 0,-3 0,3 0,3 0,-5 0,0 0,-1 0,-5 0,0 0,-5 0,4 0,4 0,3 0,-2 0,4 0,-1 0,3 0,3 0,3 0,3 0,-2 0,-5 0,-5 0,-3 0,1 0,-1 0,3 0,4 0,0 0,1 0,3 0,-1 0,-4 0,-4 0,-3 0,1 0,0 0,3 0,0 0,-2 0,3 0,3 0,3 0,4 0,2 0,2 0,1 0,0 0,0 0,-4 0,-2 0,0 0,-3 0,0 0,1 0,2 0,2 0,2 0,0 0,1 0,-3 0,-7 0,-4 0,0 0,2 0,3 0,3 0,-1 0,0 0,2 0,2 0,1 0,1 0,0 0,2 0,0 0,-5 0,-1 0,0 0,2 0,0 0,2 0,0 0,-3 0,-2 0,6 4,2 2,0-1,1-1,-4 0,-7-3,-2 0,1 0,3-1,1 0,3-1,1 1,0 0,2 0,-1 0,1 0,0 0,0 0,-1 0,1 0,3 4,2 1,-5 1,-1-2,-2-1,4 3,6 1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46.341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1150,'0'61,"0"-60,0 0,1 0,-1 0,1-1,0 1,-1 0,1-1,0 1,-1-1,1 1,0 0,0-1,-1 0,1 1,0-1,0 1,0-1,0 0,0 0,-1 1,1-1,0 0,0 0,0 0,0 0,-1 0,1 1,-1-1,1 0,0 0,-1 0,1 0,-1 0,1 0,-1 0,1 0,0 0,-1-1,1 1,-1 0,1 0,-1 0,1-1,-1 1,1 0,-1-1,1 1,-1 0,1-1,-1 1,1-1,-1 1,0-1,1 1,-1-1,0 1,1-1,-1 1,0-1,0 1,1-1,-1 1,0-1,0 1,0-1,0 0,1-351,-3 164,2-405,0 591,1-1,0 0,-1 1,1-1,0 0,0 1,1-1,-1 1,0-1,1 1,0 0,-1 0,1-1,0 1,0 0,0 1,0-1,1 0,-1 1,0-1,1 1,-1 0,1-1,0 1,-1 1,1-1,1 0,12-4,0 0,1 2,16-3,-29 6,8-2,0 1,0 0,0 1,1 0,-1 1,0 0,-1 1,1 1,0-1,0 2,-1 0,3 1,-5 0,0 0,0 0,0 1,-1 0,0 1,0 0,-1 0,0 1,0 0,0 0,-1 0,-1 1,1 0,1 4,-4-2,1-1,-2 1,0-1,0 1,-1 0,0 0,-1 0,0 0,0 0,-3 7,2 20,0-35,1 0,-1 0,0 0,0 0,0 0,0 0,0 0,-1-1,1 1,-1-1,0 1,0-1,0 0,0 1,0-1,0 0,-1 0,0 0,-53 36,34-25,-11 11,-29 27,-19 14,57-47,15-11,0 0,0 0,0-1,-9 3,17-8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47.40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0,'0'250,"0"-244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49.622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472 0,'-48'20,"0"2,2 3,0 1,-28 22,57-36,1 2,0 0,0 1,1 0,1 2,1-1,0 2,2-1,0 2,0-1,2 2,-6 17,7-11,1 0,1 1,2-1,0 1,1 26,3-47,1-1,0 1,0-1,0 0,0 0,1 1,0-1,0 0,0 0,1 0,0-1,0 1,0 0,11 13,0 0,11 9,-1-1,-16-16,17 20,0-2,2-1,10 7,-27-26,1 0,0-1,0 0,1-1,0 0,0-1,0 0,0-1,1-1,0 0,7 1,1-1,1-2,-1 0,1-1,0-1,-1-1,0-1,1-1,-1-1,-1 0,1-2,-1 0,0-2,0 0,-1-1,-1-1,0-1,0 0,-1-1,-1-1,0-1,-1 0,13-17,-23 24,0-1,0 0,-1 0,0 0,0 0,-1-1,0 0,-1 1,0-1,0-5,-1-1,0-1,0 0,-2 1,0-1,-3-15,0 20,-1 1,0-1,0 1,-1 1,-1-1,1 1,-2 0,1 0,-1 1,-4-2,-13-20,6 8,-1 0,-1 1,-1 1,-1 2,-1 0,-16-9,14 10,0 1,-2 1,0 2,-24-9,46 21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50.752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0,'0'92,"1"-89,0 1,1 0,-1-1,1 0,0 1,-1-1,2 0,-1 0,0 0,0 0,1 0,0-1,0 1,-1-1,3 2,20 22,4 23,-2 2,9 29,29 54,-24-52,-27-52,0-1,2-1,1 0,19 23,-32-47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51.40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50 0,'0'285,"-1"-275,0-1,-1 1,0-1,-1 1,0-1,-1 0,0 0,0 0,0 0,-1-1,-3 3,7-9,-6 10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6:01.95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218 2632,'0'-1004,"2"930,3 1,10-38,33-144,-38 209,12-89,8-29,-10 72,-4-4,-13 73,-1 0,-2 0,0 0,-1 0,-1 0,-1 0,-7-21,5 16,1 0,0-7,2 10,-2 0,0 1,-3-3,7 24,-1 1,0-1,0 1,0-1,-1 1,1-1,-1 1,1 0,-1 0,0 0,0 0,0 0,0 0,0 1,0-1,0 1,-1-1,1 1,-1 0,-1-1,-2 0,1 0,0 1,0 0,0 0,-1 0,1 1,0-1,-5 2,-1-1,0 2,0-1,0 2,0-1,0 1,1 1,-1 0,1 0,-5 4,-2 4,0 1,1 0,0 2,1-1,1 2,1 0,0 1,-4 7,13-13,10-9,17-12,-19 8,73-42,-1-3,59-50,-61 44,-44 27,-25 21,1-1,0 1,1 1,-1-1,1 1,0 0,4-2,-10 6,-1 0,1 0,0 0,-1 0,1 0,-1 0,1 0,0 0,-1 0,1 0,0 0,-1 0,1 1,-1-1,1 0,-1 0,1 1,0-1,-1 0,1 1,-1-1,1 0,-1 1,0-1,1 1,-1-1,1 1,-1-1,0 1,1-1,-1 1,0-1,0 1,1 0,-1-1,8 26,-7-20,0-4,8 37,2-1,2-1,1 0,2-1,10 16,-24-49,1 0,0 0,0 0,-1 0,2-1,-1 1,0-1,0 0,1 0,-1 0,1 0,2 0,47 15,-36-13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6:08.620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2727 247,'-1'1,"1"0,0 0,-1 0,1 0,-1 0,0 0,1 0,-1 0,0-1,1 1,-1 0,0 0,0-1,0 1,0-1,0 1,0 0,0-1,0 0,0 1,0-1,0 0,0 1,0-1,0 0,0 0,-1 0,-37 5,34-5,-159 7,-48-9,42 0,-1877 2,2042 0,0 0,0-1,0 1,0-1,0 0,0 0,0 0,0-1,-4-1,8 2,0 1,1-1,-1 1,0-1,0 1,1-1,-1 0,0 0,1 1,-1-1,1 0,-1 0,1 1,-1-1,1 0,-1 0,1 0,0 0,-1 0,1 0,0 0,0-1,0 0,0 0,1 0,-1 0,0 1,1-1,0 0,-1 0,1 0,0 1,0-1,0 0,0 1,0-1,0 0,7-8,1 0,0 0,0 0,1 1,0 1,0 0,1 0,3-1,25-14,33-13,-2 1,2 1,-72 34,0 0,0-1,0 1,-1 0,1 0,0 0,0 0,0 0,0 0,0 0,0 0,0 0,0 0,0 0,0 0,0 0,0 0,-1 0,1 0,0 0,0 0,0 0,0 0,0 0,0-1,0 1,0 0,0 0,0 0,0 0,0 0,0 0,0 0,0 0,0 0,0 0,0 0,0-1,0 1,0 0,0 0,0 0,0 0,0 0,0 0,0 0,0 0,0 0,0 0,0 0,0-1,0 1,0 0,1 0,-1 0,0 0,0 0,0 0,0 0,-15-1,-18 3,3 5,1 2,-18 7,35-12,0 2,1-1,0 1,0 1,1 0,0 1,-9 8,-1 2,11-10,0 0,1 0,0 1,-3 4,9-11,0 1,1 0,-1 0,1 0,-1 0,1 0,0 0,0 0,0 0,1 0,-1 1,1-1,0 0,-1 1,1-1,1 0,-1 3,1-3,0 1,0-1,1 0,-1 0,1 0,0 0,-1 0,1 0,1 0,-1 0,0-1,0 1,1-1,0 0,0 1,49 30,-22-14,-7-4,0-2,0 0,2-1,-1-2,14 4,24 5,44 8,-80-22,-4-2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4.1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55 0,'0'112,"1"83,-16 90,0-73,9-1,14 109,55 423,-49-607,67 516,23 271,-88 8,-53 0,28-738,-105 1751,7-352,90-1370,2-31,8 33,8 16,0-239,-1 0,1 0,-1 0,1 0,0 0,0 0,-1 0,1 0,0 0,0-1,0 1,0 0,0-1,0 1,0-1,0 1,0-1,1 1,-1-1,0 0,0 0,0 1,1-1,35 7,-33-7,44 6,0-3,0-1,0-3,17-3,192-31,-162 21,597-69,4 30,130 29,879 44,-234 1,-264-12,-1 43,-51 14,1-51,267-86,-484 44,-369 2,-234 6,-322 18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6.08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1085 0,'-22'1,"0"1,0 1,0 1,1 1,-1 1,-5 2,-41 18,-14 9,69-29,-54 25,1 3,1 3,3 3,-30 25,46-28,1 3,1 1,3 1,2 3,-30 43,53-63,0 1,3 0,0 1,1 1,2-1,0 2,2-1,2 1,-3 27,0 35,4 1,5 49,1-79,0-49,0 0,1 0,0 0,2 0,-1-1,1 1,1-1,0 0,3 3,7 13,2-1,0 0,8 6,-14-17,2-1,0-1,1 0,0-1,1 0,1-1,0-1,0-1,1 0,1-1,-1-1,1 0,1-1,-1-1,1-1,0-1,1-1,14 1,33 1,0-3,0-3,0-4,0-2,23-7,37-12,0-6,33-17,-57 14,-2-4,-2-5,-1-4,-3-5,-2-3,32-30,-96 65,-2-1,0-2,-2-1,22-27,-38 40,0-1,0 0,-1-1,0 0,-2 0,0-1,0 0,-1 0,-1 0,0 0,-1-1,-1-3,-1 5,0 1,-1 0,-1 0,0 0,-1 0,0 0,-1 0,0 0,-4-7,0 3,-2-1,0 1,0 1,-2 0,0 0,-5-5,-17-16,-2 0,-1 3,-1 0,-2 3,-2 1,0 2,-2 2,-1 2,-1 2,0 1,-12-1,-25-6,-2 4,0 3,-1 4,-1 4,0 3,-7 4,84 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41.08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7819,'46'-36,"49"-27,-21 15,256-192,53-67,294-286,-662 580,767-723,37-107,-279 261,1277-1337,-1587 1687,1506-1536,-1342 1344,-381 409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6.76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1,'37'27,"-1"3,-2 0,-1 2,26 34,-12-15,558 622,-323-355,-199-221,-54-63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8.49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 2016,'0'-22,"-1"-4,1 1,1-1,1 1,2-1,0 1,2 0,3-7,55-164,-8-3,-1-40,-18 59,23-114,-1-90,-55 337,-3 24,1-1,1 2,1-1,7-20,-9 37,0 0,0 1,1-1,0 1,0-1,0 1,1 0,-1 0,1 0,1 1,-1 0,1-1,-1 1,1 1,0-1,0 1,1 0,-1 0,1 0,2 0,7-1,1 0,-1 1,1 0,-1 2,1 0,0 0,0 2,-1 0,1 0,7 3,32 7,-1 3,14 6,-68-20,36 12,-1 0,0 3,-1 0,0 3,-2 0,0 2,-1 2,9 9,-27-20,1 2,-1 0,-1 0,0 1,-1 1,-1 0,0 0,-1 1,-1 1,0-1,-2 1,1 0,-2 1,0-1,-2 1,0 0,0 0,-2 2,0-4,0 0,-2 0,0 0,-1 1,-2 10,1-19,1 0,-1 0,0 0,-1-1,0 1,0-1,-1 0,0 0,0-1,0 0,-1 0,-1 1,-15 13,-1-2,0 0,-2-2,0 0,-1-2,0-1,-26 9,-41 11,-69 14,116-35,-245 56,159-39,104-23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30.1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1,'0'5,"1"1,0 0,0 0,0-1,1 1,-1-1,2 1,-1-1,0 0,1 0,0 1,41 54,-21-30,133 174,9-7,115 101,402 327,-56-117,16-20,289 229,61 122,-23 26,-670-596,91 82,1142 1033,-233-195,-1148-1049,-142-132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39.33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326 0,'1'17,"-2"1,0-1,0 1,-2-1,0 0,-1 0,-1 0,-3 6,-83 215,-59 241,108-290,34-156,6-24,0 0,0 1,0-1,1 0,0 10,2-10,-2-7,1-1,0 1,0 0,0-1,0 1,1 0,-1-1,0 1,1-1,-1 1,1 0,0 0,0-1,0 0,0 0,1-1,-1 1,0 0,0-1,0 1,1-1,-1 0,0 1,1-1,-1 0,0 0,1 0,-1 0,0 0,1 0,0 0,16-1,0 0,1-1,-1-1,-1-1,1 0,0-2,4-2,35-15,28-17,-25 11,-59 28,134-63,40-30,-135 70,-1-2,-2-1,0-2,-2-1,-1-2,14-19,-38 39,0-1,-1 1,-1-2,0 0,-1 0,0 0,-1-1,0 1,-1-1,-1-1,-1 1,0-1,-1 0,-1 1,0-1,-1-8,-1 20,1 1,-1-1,0 1,0 0,-1 0,1-1,-1 1,1 0,-1 0,0 0,0 1,0-1,-1 0,1 1,0-1,-1 1,-2-2,-10-7,-1 0,-15-8,12 8,-70-39,-3 5,-2 4,-48-13,117 45,-20-7,-1 2,0 2,-1 1,-30 0,68 10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41.08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7819,'46'-36,"49"-27,-21 15,256-192,53-67,294-286,-662 580,767-723,37-107,-279 261,1277-1337,-1587 1687,1506-1536,-1342 1344,-381 409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42.38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1342,'0'4,"-1"0,2 0,-1 0,0 0,1 0,-1-1,1 1,0 0,1 0,-1-2,1 0,-1 0,1 0,-1-1,1 1,0-1,-1 1,1-1,0 1,0-1,0 0,0 0,0 0,1 0,1 0,28 11,1-2,0-1,0-2,1-1,6-1,172 7,-166-11,0-3,0-1,-1-2,12-5,-27 4,-1-2,-1-1,1-1,-2-1,1-2,-2 0,2-3,-22 12,0 1,-1-2,1 1,-1-1,0 0,0 0,0 0,-1-1,0 1,0-1,0 0,-1 0,0-1,0 1,-1-1,1 1,-1-1,0-4,-1 3,0 0,-1-1,0 1,0-1,-1 1,0-1,0 1,-1 0,0-1,-1 1,0 0,0 1,0-1,-1 0,-2-2,-30-43,-3 2,-2 2,-1 1,-37-29,1-4,-30-29,-111-122,182 187,2-1,2-2,2-1,-11-25,38 66,0-1,1 0,0 0,0 0,1 0,0-1,1 1,-1 0,2-1,0 1,0-6,0 14,1 0,-1-1,1 1,-1 0,1 0,-1 0,1 0,0 0,-1 0,1 0,0 0,0 0,0 0,0 0,0 0,0 0,0 1,0-1,0 0,0 1,0-1,0 1,0-1,1 1,-1-1,1 1,37-8,-34 7,39-3,0 1,0 2,0 2,0 2,18 5,26 7,-1 5,11 6,-53-13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09.01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6545,'1'-3,"0"0,0 0,0 0,0 1,0-1,1 0,-1 0,1 1,0-1,0 1,0 0,0-1,0 1,1 0,1-2,4-3,538-568,200-204,-434 472,325-334,370-409,-746 782,170-208,-21-18,-168 217,214-188,-141 176,-247 229,62-56,6-2,80-96,-115 115,-5 4,-90 90,43-50,4 4,5-2,-50 46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10.36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1015,'20'11,"0"-1,1 0,0-2,1 0,0-2,0 0,0-2,11 1,26 2,-1-4,43-3,-40-2,-1-3,1-3,-1-3,0-2,28-12,-81 23,0 0,0-1,0 0,-1 0,1-1,-1 1,0-1,0-1,-1 1,1-1,-1 0,3-3,-5 3,1-1,-1 1,0-1,0 0,-1 0,1 0,-1 0,-1-1,1 1,-1 0,0-1,-1 1,1-1,-1 0,0-3,-1-1,1 1,-2-1,0 1,0 0,0 0,-2-1,1 2,-1-1,-1 0,1 1,-2 0,1 0,-1 0,-1 1,-4-5,-85-105,48 62,3-1,2-3,-20-38,58 88,1 0,0 0,0-1,1 1,1-1,0 0,0 0,1 0,0 0,1 0,0 0,1 0,0 0,2-8,-1 14,0 0,1 0,-1 1,1-1,0 1,0 0,1-1,-1 1,1 1,0-1,0 0,0 1,0 0,0 0,1 0,0 1,3-2,12-5,0 0,1 2,13-3,38-8,1 3,43-3,-88 15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14.34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40 71,'0'-69,"33"67,-26 3,0 0,-1 1,1-1,0 1,-1 1,1-1,-1 1,0 0,0 0,0 1,0 0,-1 0,2 1,6 6,-1 0,0 0,0 2,-2-1,1 2,-8-11,0 1,0 0,0 1,-1-1,1 0,-1 1,0-1,-1 1,1 0,-1-1,0 1,0 0,0 0,-1 0,0 0,0 0,0 0,0-1,-1 1,0 0,0 0,0 0,0-1,-1 1,0 0,0-1,0 1,-1-1,1 0,-1 0,0 0,0 0,-1-1,0 2,-14 10,-89 78,89-76,0 1,2 2,0-1,-7 14,22-32,0 0,0 0,1 1,-1-1,0 0,1 1,-1-1,0 1,1-1,0 1,-1-1,1 1,0-1,0 1,0-1,0 1,0-1,0 1,0 0,0-1,1 1,-1-1,0 1,1-1,0 0,-1 1,1-1,0 1,0-1,0 0,-1 0,1 1,1-1,-1 0,0 0,0 0,0 0,0 0,1-1,-1 1,0 0,2 0,7 4,1-1,-1 0,1-1,0 0,9 1,0 1,190 59,-198-61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15.38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119 1,'2'68,"0"-32,-2 0,-1 0,-3 8,1-30,-1 0,0 0,-1-1,-1 0,0 0,0 0,-2 1,-57 84,65-98,-10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42.38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1342,'0'4,"-1"0,2 0,-1 0,0 0,1 0,-1-1,1 1,0 0,1 0,-1-2,1 0,-1 0,1 0,-1-1,1 1,0-1,-1 1,1-1,0 1,0-1,0 0,0 0,0 0,1 0,1 0,28 11,1-2,0-1,0-2,1-1,6-1,172 7,-166-11,0-3,0-1,-1-2,12-5,-27 4,-1-2,-1-1,1-1,-2-1,1-2,-2 0,2-3,-22 12,0 1,-1-2,1 1,-1-1,0 0,0 0,0 0,-1-1,0 1,0-1,0 0,-1 0,0-1,0 1,-1-1,1 1,-1-1,0-4,-1 3,0 0,-1-1,0 1,0-1,-1 1,0-1,0 1,-1 0,0-1,-1 1,0 0,0 1,0-1,-1 0,-2-2,-30-43,-3 2,-2 2,-1 1,-37-29,1-4,-30-29,-111-122,182 187,2-1,2-2,2-1,-11-25,38 66,0-1,1 0,0 0,0 0,1 0,0-1,1 1,-1 0,2-1,0 1,0-6,0 14,1 0,-1-1,1 1,-1 0,1 0,-1 0,1 0,0 0,-1 0,1 0,0 0,0 0,0 0,0 0,0 0,0 0,0 1,0-1,0 0,0 1,0-1,0 1,0-1,1 1,-1-1,1 1,37-8,-34 7,39-3,0 1,0 2,0 2,0 2,18 5,26 7,-1 5,11 6,-53-13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29.644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26 1,'-4'0,"-6"0,-1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46.966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1 0,'0'9,"0"10,0 11,0 9,0 6,0 3,0 7,0-2,4-2,1 3,1 6,-2 0,3 2,1 4,-2-1,-2 5,-1-5,4 3,-1 2,0 3,-2-8,3 11,0 1,-1-1,-1 4,-2 5,-2 1,0 3,-1-7,0 1,0-6,-1 6,1 4,0 5,0-5,0-9,0-1,0 0,0-6,0 2,0-3,0-5,0-5,0-4,0-4,0 6,0-2,0 6,4 1,1-7,1 1,-2 7,-1-3,-1 8,-1 6,-1 3,0 8,0-5,0-5,0-6,-1 9,1 5,0-4,0 5,0-3,4-3,2-7,-1-11,-1-3,-1-8,-1-8,-1-7,0-5,-1-3,0 2,-1-1,1 18,0 7,0 5,4 0,1-1,1-2,-2-6,-1 0,-1-2,-1-2,-1 0,0-4,0 1,0-4,0 0,4 11,1 2,0-1,-1 5,4-4,-1 3,0 1,-2-6,-2-2,-1-5,-1-5,-1-1,0 2,3-2,3-2,-1-3,-1 2,-1-1,-2-1,0-2,0-2,-1 3,0 5,-1 1,1 2,0-1,0 2,0 2,0 3,0 2,0 6,0-1,0-6,0-6,-4-6,-2-3,1-4,0-1,2-2,2 1,0-1,0 1,1 0,0 0,1 1,-1-1,0 1,0 0,0 0,0-1,0 1,0-1,0 1,0 0,0 0,0-1,0 1,0-1,-4 1,-2 0,1 0,0-1,2 1,1-5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50.197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4895 150,'-8'0,"-28"0,-25 0,-19 0,-8 4,-2 2,-2 3,2 1,3-2,13 2,6 0,11-3,10-1,5 1,6 0,4-1,-4-2,-6-1,2-1,2-2,0 0,-2 0,1 0,-5-1,-16 1,-19 0,-8-4,-7-6,-16-5,-6 0,-5-2,-2-2,6-2,12 2,14 1,7 3,8 0,14 2,13 4,6 4,10-3,8 1,-2 2,1 1,-9 2,-2 0,-7-2,-10-2,2 1,-4 1,-5 2,-9 0,0 1,2 1,10 0,5 0,4 0,6 1,6-1,1 0,2 0,-5 0,-9 0,-1 0,-4 0,3 0,1 0,5 0,5 0,6 0,4 0,3 0,1 0,1 0,1 0,-1 0,0 0,0 0,0 0,0 0,-1 4,0 2,1-1,-1-1,0-1,1-1,-5-1,-2-1,2 0,0 0,1 0,1 0,2 0,0-1,0 1,0 0,1 0,-1 0,-3 0,-2 0,4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57.45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55 1186,'-1'-1,"0"1,0 0,-1-1,1 1,0-1,0 0,0 1,0-1,0 0,0 0,0 0,0 1,0-1,0 0,0 0,0 0,1-1,-1 1,0 0,1 0,-1 0,1 0,-1-1,1 1,0 0,-11-35,10 31,-8-54,3 0,2-1,3 0,5-46,9-74,-4 65,-4-26,-7 58,-1 7,8-57,-5 131,0 0,0 0,0 0,1 0,-1-1,1 1,0 0,0 0,0 0,0 0,0 0,0 0,0 1,1-1,-1 0,0 0,1 1,0-1,-1 1,1 0,0-1,0 1,0 0,0 0,0 0,0 0,0 0,0 1,0-1,0 1,0-1,0 1,1 0,-1 0,0 0,12 0,-1 0,0 2,0-1,0 2,9 2,6 1,-17-4,0 1,0 0,0 1,0 0,-1 0,1 1,-1 1,4 3,13 10,-1 1,5 7,-24-21,-2-2,-1 1,0 0,0 1,-1-1,1 0,-1 1,0 0,-1 0,1 0,-1 0,0 0,-1 1,0-1,0 0,0 1,-1-1,1 1,-2-1,1 1,-1-1,0 1,0-1,0 0,-2 1,2 0,-1-1,1 0,-2 0,1 0,-1 0,0 0,0 0,0-1,-1 1,0-1,0 0,-1 0,1-1,-1 1,0-1,0 0,0 0,-1-1,1 0,-1 0,0 0,0 0,0-1,-1 0,-47 9,18-5,-1 3,1 0,-33 15,53-17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58.83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55,'1'-2,"-1"1,0-1,1 0,0 0,-1 0,1 1,0-1,0 0,0 1,0-1,0 1,0-1,0 1,1-1,-1 1,1 0,-1 0,1 0,-1-1,1 1,-1 1,1-1,0 0,0 0,-1 1,1-1,1 1,7-4,0 2,0 0,1 0,1 0,18-1,-1 0,1 3,14 1,-35-1,0 1,0 0,0 1,-1 0,1 0,0 1,-1 0,0 0,0 1,0 0,0 1,0 0,3 3,-8-6,0 1,0-1,-1 1,1 0,-1 0,0 0,0 0,0 0,0 0,0 0,-1 1,1-1,-1 1,0-1,0 1,-1 0,1-1,-1 1,1 0,-1-1,0 1,-1 0,1-1,-1 1,1 0,-1-1,0 1,0-1,-1 1,1-1,-1 0,-1 3,-2 2,0-1,0 0,-1 0,0 0,0-1,-1 1,1-1,-1-1,-1 0,1 0,-1 0,-7 3,-24 8,25-11,0 1,0 1,1 0,-1 1,1 0,12-7,0-1,1 0,-1 1,0-1,1 1,-1-1,0 1,1 0,-1-1,1 1,-1 0,1-1,-1 1,1 0,-1 0,1-1,0 1,-1 0,1 0,0 0,0-1,-1 1,1 0,0 0,0 0,0 0,0-1,0 1,0 0,1 1,0-1,0 0,0 0,0 0,0 1,0-1,0 0,0 0,1 0,-1-1,0 1,1 0,-1 0,0-1,1 1,0 0,9 2,0 0,0-1,0 0,5 0,276 19,-250-17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05.01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350 10,'-17'0,"0"1,0 1,0 0,0 1,0 1,1 1,-1 0,-8 5,15-5,1-1,0 1,0 1,1 0,-1 0,1 0,1 1,-1 0,1 1,0 0,1 0,0 0,0 1,-3 7,-4 14,1 0,1 1,2 1,1 0,1 0,2 0,1 1,2 0,1-1,2 1,1 0,1 0,2-1,1 0,6 14,-8-30,1-1,1-1,1 1,0-1,0 0,2 0,0-1,7 9,-11-16,1 0,-1-1,1 0,0 0,1 0,-1 0,1-1,0 0,0-1,0 0,0 0,1 0,-1-1,1 0,0 0,-1-1,1 0,4 0,22 0,1 0,-1-3,1-1,-1-1,0-2,0-1,0-2,-1-2,28-12,-56 20,0 0,0 0,-1-1,0 1,1-1,-2 0,1 0,0-1,-1 1,0-1,0 0,0 0,0 0,-1 0,0 0,0 0,0-1,-1 1,0 0,0-1,0 0,2-20,0 0,-2-1,-1 1,-2-1,1-5,1 15,1 3,-1 0,0 0,-2 0,1 0,-2 0,0 0,0 0,-1 1,-1-1,-5-9,-6-10,3 8,-1 0,-12-16,21 33,-1 1,0 0,-1 0,0 1,0 0,0 0,0 0,-1 1,0 0,-3-1,-48-25,2-2,1-3,-38-33,81 58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06.03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1,'3'0,"0"0,0 1,0 0,0-1,0 1,0 1,-1-1,1 0,0 1,0-1,-1 1,1 0,-1 0,0 0,1 0,-1 0,0 0,35 46,-27-33,65 97,-32-46,6 3,39 46,-48-79,-13-14,-15-9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07.67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1,'38'0,"0"0,0 3,-1 1,38 9,-72-12,1 0,-1 0,1 1,-1-1,1 1,-1-1,0 1,0 0,0 1,0-1,0 0,-1 1,1-1,-1 1,1 0,-1 0,0 0,0 0,0 1,0-1,-1 0,0 1,1-1,-1 1,0-1,-1 1,1 0,-1-1,1 1,-1 0,0-1,-1 1,1 0,-1-1,1 1,-1 0,0-1,0 1,-1-1,1 1,-1-1,1 0,-1 0,0 1,-1-1,1-1,0 1,-1 0,0 0,1-1,-1 0,-1 2,-50 31,38-26,1 0,1 1,0 1,-3 3,16-13,1 0,-1-1,0 1,0 0,1-1,-1 1,0 0,1 0,-1 0,1 0,-1 0,1-1,-1 1,1 0,0 0,-1 0,1 0,0 0,0 0,0 1,0-1,0 0,0 0,0 0,0 0,0 0,0 0,1 1,0-1,0 1,0-1,1 0,-1 0,0 0,0 1,1-1,-1 0,0-1,1 1,-1 0,1 0,-1-1,2 1,10 4,0-2,0 0,1 0,2-1,-7-1,77 18,-68-16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21.590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25.292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26 0,'0'4,"0"6,0 6,0 3,0 3,0 3,0 0,0 1,0 0,0-1,0 5,0 0,0 0,0 0,0-3,0 0,0-2,0 0,0 0,0-1,0 1,0-1,0 1,0-1,0 5,0 5,0 2,0-2,0-2,0-2,0 2,0-1,0 4,0-1,0 3,0-1,0-2,0 1,0-1,0-2,0-3,0-1,0-2,0-1,0 0,0 3,0 6,0 6,0 12,0 6,0-3,0-2,0-6,0-7,0-2,4 2,2-3,-1-3,-1 1,-1-1,-1 2,3-5,1 0,0 4,-2-1,-2-1,0-2,-1-2,-1 2,0 0,0-1,0-1,-1-2,1-1,0-1,0 0,0-1,0 1,0 3,0 2,0 0,0-1,0-1,0-2,0 0,0-1,0 4,0 1,0 4,0 0,0-1,0-2,0-3,0-1,0-1,0-1,0-1,0 5,0 0,0 5,0 0,0 3,0 0,0 1,0-1,0 1,0 3,0-2,0-3,0-3,0-3,0-3,0-2,0 0,0-1,0 0,0 0,0 4,0 6,0 2,0-2,0-2,0-3,0 3,0 0,0-2,0 3,0 4,0 0,0 2,0-1,0 1,0 2,0-1,0 0,0 3,0 1,0 3,0-4,0 5,0-3,0 0,0 1,0 1,0 0,0 1,0-3,0-1,0-5,0 1,0 1,0-2,0-3,0-4,0-3,0 2,0 4,0 0,-4-1,-2 1,1 0,-3 6,-1 4,2 3,2 6,-3 3,1-1,1-1,1 2,2-3,2-8,0-11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3-24T00:52:00.2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23 11570 0 0,'-37'-22'4848'0'0,"36"22"-4852"0"0,1-1-1 0 0,-1 1 1 0 0,1 0-1 0 0,0 0 1 0 0,-1 0-1 0 0,1 0 1 0 0,-1 0-1 0 0,1 0 1 0 0,0 0-1 0 0,-1 0 1 0 0,1 0 0 0 0,-1 0-1 0 0,1 1 1 0 0,0-1-1 0 0,-1 0 1 0 0,1 0-1 0 0,0 0 1 0 0,-1 0-1 0 0,1 0 1 0 0,-1 1-1 0 0,1-1 1 0 0,0 0-1 0 0,-1 0 1 0 0,1 1-1 0 0,0-1 1 0 0,0 0 0 0 0,-1 1-1 0 0,1-1 1 0 0,0 0-1 0 0,0 1 1 0 0,-1-1-1 0 0,1 0 1 0 0,0 1-1 0 0,0-1 1 0 0,0 0-1 0 0,0 1 1 0 0,0-1-1 0 0,-1 1 1 0 0,1-1-1 0 0,0 0 1 0 0,0 1 4 0 0,0 15 2316 0 0,4-11-2087 0 0,0-1 1 0 0,-1 1-1 0 0,0 1 0 0 0,0-1 1 0 0,0 0-1 0 0,0 1 1 0 0,-1-1-1 0 0,0 1 1 0 0,0 0-1 0 0,0 0 1 0 0,-1 0-1 0 0,0 0 0 0 0,0 0 1 0 0,0 6-230 0 0,0 16-174 0 0,-2 1-1 0 0,-2 22 175 0 0,-1 11 168 0 0,5-34-228 0 0,0-5 96 0 0,-2 0 0 0 0,-1 17-36 0 0,1-35-111 0 0,0 1 1 0 0,0-1-1 0 0,0 0 1 0 0,-1 1 0 0 0,1-1-1 0 0,-1 0 1 0 0,0 0 0 0 0,-1 0-1 0 0,1 0 1 0 0,-1-1 0 0 0,0 1-1 0 0,0-1 1 0 0,-4 4 110 0 0,7-8-113 0 0,0 1 0 0 0,0-1 0 0 0,0 0-1 0 0,0 0 1 0 0,-1 1 0 0 0,1-1 0 0 0,0 0 0 0 0,0 0 0 0 0,-1 1-1 0 0,1-1 1 0 0,0 0 0 0 0,0 0 0 0 0,-1 0 0 0 0,1 0 0 0 0,0 1 0 0 0,-1-1-1 0 0,1 0 1 0 0,0 0 0 0 0,0 0 0 0 0,-1 0 0 0 0,1 0 0 0 0,0 0 0 0 0,-1 0-1 0 0,1 0 1 0 0,0 0 0 0 0,-1 0 0 0 0,1 0 0 0 0,0 0 0 0 0,-1 0 0 0 0,1 0-1 0 0,0 0 1 0 0,-1 0 0 0 0,1 0 0 0 0,0 0 0 0 0,-1 0 0 0 0,1 0-1 0 0,0-1 1 0 0,-1 1 0 0 0,1 0 0 0 0,0 0 113 0 0,-1-15-9394 0 0,2 10 3739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31.688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7113 0,'-9'0,"-6"0,-6 0,-7 0,-3 0,0 0,0 0,2 0,1 0,2 0,0 0,1 0,1 0,-1 0,1 0,0 0,-1 0,1 0,-1 0,0 0,1 0,-1 0,1 0,-1 0,0 0,0 0,1 0,-1 0,1 0,-1 0,0 0,-8 0,-3 0,-3 0,0 0,-5 0,0 0,3 0,5 0,5 0,2 0,7 4,3 2,0-1,0-1,-2-1,-1-1,3 4,1 0,-2-1,0 0,-2-2,-1-2,-1 0,0 0,-5-2,-2 1,1 0,1 0,1 0,1-1,-3 1,0 0,0 0,-3 4,0 2,1-1,-2 0,1-2,-8-2,1 0,1 0,4-1,0 0,0-1,4 1,-7 0,-1 0,-1 4,-4 1,-5 1,-4-2,3-1,2-1,5-1,5-1,5 0,5 0,1 0,3 0,0 0,0-1,1 1,-1 0,0 0,-5 0,-1 0,0 0,-3 0,0 0,1 0,-2 0,0 0,2 0,2 0,2 0,2 0,1 0,-4 0,-1 0,-4 0,0 0,-3 0,-3 0,0 0,0 0,1 0,0 0,-3 0,3 0,3 0,-5 0,0 0,-1 0,-5 0,0 0,-5 0,4 0,4 0,3 0,-2 0,4 0,-1 0,3 0,3 0,3 0,3 0,-2 0,-5 0,-5 0,-3 0,1 0,-1 0,3 0,4 0,0 0,1 0,3 0,-1 0,-4 0,-4 0,-3 0,1 0,0 0,3 0,0 0,-2 0,3 0,3 0,3 0,4 0,2 0,2 0,1 0,0 0,0 0,-4 0,-2 0,0 0,-3 0,0 0,1 0,2 0,2 0,2 0,0 0,1 0,-3 0,-7 0,-4 0,0 0,2 0,3 0,3 0,-1 0,0 0,2 0,2 0,1 0,1 0,0 0,2 0,0 0,-5 0,-1 0,0 0,2 0,0 0,2 0,0 0,-3 0,-2 0,6 4,2 2,0-1,1-1,-4 0,-7-3,-2 0,1 0,3-1,1 0,3-1,1 1,0 0,2 0,-1 0,1 0,0 0,0 0,-1 0,1 0,3 4,2 1,-5 1,-1-2,-2-1,4 3,6 1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46.341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1150,'0'61,"0"-60,0 0,1 0,-1 0,1-1,0 1,-1 0,1-1,0 1,-1-1,1 1,0 0,0-1,-1 0,1 1,0-1,0 1,0-1,0 0,0 0,-1 1,1-1,0 0,0 0,0 0,0 0,-1 0,1 1,-1-1,1 0,0 0,-1 0,1 0,-1 0,1 0,-1 0,1 0,0 0,-1-1,1 1,-1 0,1 0,-1 0,1-1,-1 1,1 0,-1-1,1 1,-1 0,1-1,-1 1,1-1,-1 1,0-1,1 1,-1-1,0 1,1-1,-1 1,0-1,0 1,1-1,-1 1,0-1,0 1,0-1,0 0,1-351,-3 164,2-405,0 591,1-1,0 0,-1 1,1-1,0 0,0 1,1-1,-1 1,0-1,1 1,0 0,-1 0,1-1,0 1,0 0,0 1,0-1,1 0,-1 1,0-1,1 1,-1 0,1-1,0 1,-1 1,1-1,1 0,12-4,0 0,1 2,16-3,-29 6,8-2,0 1,0 0,0 1,1 0,-1 1,0 0,-1 1,1 1,0-1,0 2,-1 0,3 1,-5 0,0 0,0 0,0 1,-1 0,0 1,0 0,-1 0,0 1,0 0,0 0,-1 0,-1 1,1 0,1 4,-4-2,1-1,-2 1,0-1,0 1,-1 0,0 0,-1 0,0 0,0 0,-3 7,2 20,0-35,1 0,-1 0,0 0,0 0,0 0,0 0,0 0,-1-1,1 1,-1-1,0 1,0-1,0 0,0 1,0-1,0 0,-1 0,0 0,-53 36,34-25,-11 11,-29 27,-19 14,57-47,15-11,0 0,0 0,0-1,-9 3,17-8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47.40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0,'0'250,"0"-244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49.622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472 0,'-48'20,"0"2,2 3,0 1,-28 22,57-36,1 2,0 0,0 1,1 0,1 2,1-1,0 2,2-1,0 2,0-1,2 2,-6 17,7-11,1 0,1 1,2-1,0 1,1 26,3-47,1-1,0 1,0-1,0 0,0 0,1 1,0-1,0 0,0 0,1 0,0-1,0 1,0 0,11 13,0 0,11 9,-1-1,-16-16,17 20,0-2,2-1,10 7,-27-26,1 0,0-1,0 0,1-1,0 0,0-1,0 0,0-1,1-1,0 0,7 1,1-1,1-2,-1 0,1-1,0-1,-1-1,0-1,1-1,-1-1,-1 0,1-2,-1 0,0-2,0 0,-1-1,-1-1,0-1,0 0,-1-1,-1-1,0-1,-1 0,13-17,-23 24,0-1,0 0,-1 0,0 0,0 0,-1-1,0 0,-1 1,0-1,0-5,-1-1,0-1,0 0,-2 1,0-1,-3-15,0 20,-1 1,0-1,0 1,-1 1,-1-1,1 1,-2 0,1 0,-1 1,-4-2,-13-20,6 8,-1 0,-1 1,-1 1,-1 2,-1 0,-16-9,14 10,0 1,-2 1,0 2,-24-9,46 21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50.752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0,'0'92,"1"-89,0 1,1 0,-1-1,1 0,0 1,-1-1,2 0,-1 0,0 0,0 0,1 0,0-1,0 1,-1-1,3 2,20 22,4 23,-2 2,9 29,29 54,-24-52,-27-52,0-1,2-1,1 0,19 23,-32-47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51.40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50 0,'0'285,"-1"-275,0-1,-1 1,0-1,-1 1,0-1,-1 0,0 0,0 0,0 0,-1-1,-3 3,7-9,-6 10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6:01.95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218 2632,'0'-1004,"2"930,3 1,10-38,33-144,-38 209,12-89,8-29,-10 72,-4-4,-13 73,-1 0,-2 0,0 0,-1 0,-1 0,-1 0,-7-21,5 16,1 0,0-7,2 10,-2 0,0 1,-3-3,7 24,-1 1,0-1,0 1,0-1,-1 1,1-1,-1 1,1 0,-1 0,0 0,0 0,0 0,0 0,0 1,0-1,0 1,-1-1,1 1,-1 0,-1-1,-2 0,1 0,0 1,0 0,0 0,-1 0,1 1,0-1,-5 2,-1-1,0 2,0-1,0 2,0-1,0 1,1 1,-1 0,1 0,-5 4,-2 4,0 1,1 0,0 2,1-1,1 2,1 0,0 1,-4 7,13-13,10-9,17-12,-19 8,73-42,-1-3,59-50,-61 44,-44 27,-25 21,1-1,0 1,1 1,-1-1,1 1,0 0,4-2,-10 6,-1 0,1 0,0 0,-1 0,1 0,-1 0,1 0,0 0,-1 0,1 0,0 0,-1 0,1 1,-1-1,1 0,-1 0,1 1,0-1,-1 0,1 1,-1-1,1 0,-1 1,0-1,1 1,-1-1,1 1,-1-1,0 1,1-1,-1 1,0-1,0 1,1 0,-1-1,8 26,-7-20,0-4,8 37,2-1,2-1,1 0,2-1,10 16,-24-49,1 0,0 0,0 0,-1 0,2-1,-1 1,0-1,0 0,1 0,-1 0,1 0,2 0,47 15,-36-13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6:08.620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2727 247,'-1'1,"1"0,0 0,-1 0,1 0,-1 0,0 0,1 0,-1 0,0-1,1 1,-1 0,0 0,0-1,0 1,0-1,0 1,0 0,0-1,0 0,0 1,0-1,0 0,0 1,0-1,0 0,0 0,-1 0,-37 5,34-5,-159 7,-48-9,42 0,-1877 2,2042 0,0 0,0-1,0 1,0-1,0 0,0 0,0 0,0-1,-4-1,8 2,0 1,1-1,-1 1,0-1,0 1,1-1,-1 0,0 0,1 1,-1-1,1 0,-1 0,1 1,-1-1,1 0,-1 0,1 0,0 0,-1 0,1 0,0 0,0-1,0 0,0 0,1 0,-1 0,0 1,1-1,0 0,-1 0,1 0,0 1,0-1,0 0,0 1,0-1,0 0,7-8,1 0,0 0,0 0,1 1,0 1,0 0,1 0,3-1,25-14,33-13,-2 1,2 1,-72 34,0 0,0-1,0 1,-1 0,1 0,0 0,0 0,0 0,0 0,0 0,0 0,0 0,0 0,0 0,0 0,0 0,0 0,-1 0,1 0,0 0,0 0,0 0,0 0,0 0,0-1,0 1,0 0,0 0,0 0,0 0,0 0,0 0,0 0,0 0,0 0,0 0,0 0,0-1,0 1,0 0,0 0,0 0,0 0,0 0,0 0,0 0,0 0,0 0,0 0,0 0,0-1,0 1,0 0,1 0,-1 0,0 0,0 0,0 0,0 0,-15-1,-18 3,3 5,1 2,-18 7,35-12,0 2,1-1,0 1,0 1,1 0,0 1,-9 8,-1 2,11-10,0 0,1 0,0 1,-3 4,9-11,0 1,1 0,-1 0,1 0,-1 0,1 0,0 0,0 0,0 0,1 0,-1 1,1-1,0 0,-1 1,1-1,1 0,-1 3,1-3,0 1,0-1,1 0,-1 0,1 0,0 0,-1 0,1 0,1 0,-1 0,0-1,0 1,1-1,0 0,0 1,49 30,-22-14,-7-4,0-2,0 0,2-1,-1-2,14 4,24 5,44 8,-80-22,-4-2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77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9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8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49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18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581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85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78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0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44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1560C-F485-49FC-9378-51295AFA8FDA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32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.xml"/><Relationship Id="rId18" Type="http://schemas.openxmlformats.org/officeDocument/2006/relationships/image" Target="../media/image14.png"/><Relationship Id="rId26" Type="http://schemas.openxmlformats.org/officeDocument/2006/relationships/image" Target="../media/image18.png"/><Relationship Id="rId21" Type="http://schemas.openxmlformats.org/officeDocument/2006/relationships/customXml" Target="../ink/ink10.xml"/><Relationship Id="rId34" Type="http://schemas.openxmlformats.org/officeDocument/2006/relationships/image" Target="../media/image22.png"/><Relationship Id="rId7" Type="http://schemas.openxmlformats.org/officeDocument/2006/relationships/customXml" Target="../ink/ink3.xml"/><Relationship Id="rId12" Type="http://schemas.openxmlformats.org/officeDocument/2006/relationships/image" Target="../media/image11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2" Type="http://schemas.openxmlformats.org/officeDocument/2006/relationships/customXml" Target="../ink/ink1.xml"/><Relationship Id="rId16" Type="http://schemas.openxmlformats.org/officeDocument/2006/relationships/image" Target="../media/image13.png"/><Relationship Id="rId20" Type="http://schemas.openxmlformats.org/officeDocument/2006/relationships/image" Target="../media/image15.png"/><Relationship Id="rId29" Type="http://schemas.openxmlformats.org/officeDocument/2006/relationships/customXml" Target="../ink/ink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0.png"/><Relationship Id="rId11" Type="http://schemas.openxmlformats.org/officeDocument/2006/relationships/customXml" Target="../ink/ink5.xml"/><Relationship Id="rId24" Type="http://schemas.openxmlformats.org/officeDocument/2006/relationships/image" Target="../media/image17.png"/><Relationship Id="rId32" Type="http://schemas.openxmlformats.org/officeDocument/2006/relationships/image" Target="../media/image21.png"/><Relationship Id="rId37" Type="http://schemas.openxmlformats.org/officeDocument/2006/relationships/image" Target="../media/image1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9.png"/><Relationship Id="rId36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" Type="http://schemas.openxmlformats.org/officeDocument/2006/relationships/image" Target="../media/image70.png"/><Relationship Id="rId9" Type="http://schemas.openxmlformats.org/officeDocument/2006/relationships/customXml" Target="../ink/ink4.xml"/><Relationship Id="rId14" Type="http://schemas.openxmlformats.org/officeDocument/2006/relationships/image" Target="../media/image12.png"/><Relationship Id="rId22" Type="http://schemas.openxmlformats.org/officeDocument/2006/relationships/image" Target="../media/image16.png"/><Relationship Id="rId27" Type="http://schemas.openxmlformats.org/officeDocument/2006/relationships/customXml" Target="../ink/ink13.xml"/><Relationship Id="rId30" Type="http://schemas.openxmlformats.org/officeDocument/2006/relationships/image" Target="../media/image20.png"/><Relationship Id="rId35" Type="http://schemas.openxmlformats.org/officeDocument/2006/relationships/customXml" Target="../ink/ink17.xml"/><Relationship Id="rId8" Type="http://schemas.openxmlformats.org/officeDocument/2006/relationships/image" Target="../media/image90.png"/></Relationships>
</file>

<file path=ppt/slides/_rels/slide21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3.xml"/><Relationship Id="rId18" Type="http://schemas.openxmlformats.org/officeDocument/2006/relationships/image" Target="../media/image14.png"/><Relationship Id="rId26" Type="http://schemas.openxmlformats.org/officeDocument/2006/relationships/image" Target="../media/image27.png"/><Relationship Id="rId39" Type="http://schemas.openxmlformats.org/officeDocument/2006/relationships/customXml" Target="../ink/ink36.xml"/><Relationship Id="rId21" Type="http://schemas.openxmlformats.org/officeDocument/2006/relationships/customXml" Target="../ink/ink27.xml"/><Relationship Id="rId34" Type="http://schemas.openxmlformats.org/officeDocument/2006/relationships/image" Target="../media/image31.png"/><Relationship Id="rId42" Type="http://schemas.openxmlformats.org/officeDocument/2006/relationships/image" Target="../media/image35.png"/><Relationship Id="rId7" Type="http://schemas.openxmlformats.org/officeDocument/2006/relationships/customXml" Target="../ink/ink20.xml"/><Relationship Id="rId2" Type="http://schemas.openxmlformats.org/officeDocument/2006/relationships/customXml" Target="../ink/ink18.xml"/><Relationship Id="rId16" Type="http://schemas.openxmlformats.org/officeDocument/2006/relationships/image" Target="../media/image13.png"/><Relationship Id="rId20" Type="http://schemas.openxmlformats.org/officeDocument/2006/relationships/image" Target="../media/image24.png"/><Relationship Id="rId29" Type="http://schemas.openxmlformats.org/officeDocument/2006/relationships/customXml" Target="../ink/ink31.xml"/><Relationship Id="rId41" Type="http://schemas.openxmlformats.org/officeDocument/2006/relationships/customXml" Target="../ink/ink3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0.png"/><Relationship Id="rId11" Type="http://schemas.openxmlformats.org/officeDocument/2006/relationships/customXml" Target="../ink/ink22.xml"/><Relationship Id="rId24" Type="http://schemas.openxmlformats.org/officeDocument/2006/relationships/image" Target="../media/image26.png"/><Relationship Id="rId32" Type="http://schemas.openxmlformats.org/officeDocument/2006/relationships/image" Target="../media/image30.png"/><Relationship Id="rId37" Type="http://schemas.openxmlformats.org/officeDocument/2006/relationships/customXml" Target="../ink/ink35.xml"/><Relationship Id="rId40" Type="http://schemas.openxmlformats.org/officeDocument/2006/relationships/image" Target="../media/image34.png"/><Relationship Id="rId5" Type="http://schemas.openxmlformats.org/officeDocument/2006/relationships/customXml" Target="../ink/ink19.xml"/><Relationship Id="rId15" Type="http://schemas.openxmlformats.org/officeDocument/2006/relationships/customXml" Target="../ink/ink24.xml"/><Relationship Id="rId23" Type="http://schemas.openxmlformats.org/officeDocument/2006/relationships/customXml" Target="../ink/ink28.xml"/><Relationship Id="rId28" Type="http://schemas.openxmlformats.org/officeDocument/2006/relationships/image" Target="../media/image28.png"/><Relationship Id="rId36" Type="http://schemas.openxmlformats.org/officeDocument/2006/relationships/image" Target="../media/image32.png"/><Relationship Id="rId10" Type="http://schemas.openxmlformats.org/officeDocument/2006/relationships/image" Target="../media/image10.png"/><Relationship Id="rId19" Type="http://schemas.openxmlformats.org/officeDocument/2006/relationships/customXml" Target="../ink/ink26.xml"/><Relationship Id="rId31" Type="http://schemas.openxmlformats.org/officeDocument/2006/relationships/customXml" Target="../ink/ink32.xml"/><Relationship Id="rId4" Type="http://schemas.openxmlformats.org/officeDocument/2006/relationships/image" Target="../media/image70.png"/><Relationship Id="rId9" Type="http://schemas.openxmlformats.org/officeDocument/2006/relationships/customXml" Target="../ink/ink21.xml"/><Relationship Id="rId14" Type="http://schemas.openxmlformats.org/officeDocument/2006/relationships/image" Target="../media/image12.png"/><Relationship Id="rId22" Type="http://schemas.openxmlformats.org/officeDocument/2006/relationships/image" Target="../media/image25.png"/><Relationship Id="rId27" Type="http://schemas.openxmlformats.org/officeDocument/2006/relationships/customXml" Target="../ink/ink30.xml"/><Relationship Id="rId30" Type="http://schemas.openxmlformats.org/officeDocument/2006/relationships/image" Target="../media/image29.png"/><Relationship Id="rId35" Type="http://schemas.openxmlformats.org/officeDocument/2006/relationships/customXml" Target="../ink/ink34.xml"/><Relationship Id="rId43" Type="http://schemas.openxmlformats.org/officeDocument/2006/relationships/image" Target="../media/image1.png"/><Relationship Id="rId8" Type="http://schemas.openxmlformats.org/officeDocument/2006/relationships/image" Target="../media/image90.png"/><Relationship Id="rId12" Type="http://schemas.openxmlformats.org/officeDocument/2006/relationships/image" Target="../media/image11.png"/><Relationship Id="rId17" Type="http://schemas.openxmlformats.org/officeDocument/2006/relationships/customXml" Target="../ink/ink25.xml"/><Relationship Id="rId25" Type="http://schemas.openxmlformats.org/officeDocument/2006/relationships/customXml" Target="../ink/ink29.xml"/><Relationship Id="rId33" Type="http://schemas.openxmlformats.org/officeDocument/2006/relationships/customXml" Target="../ink/ink33.xml"/><Relationship Id="rId38" Type="http://schemas.openxmlformats.org/officeDocument/2006/relationships/image" Target="../media/image33.png"/></Relationships>
</file>

<file path=ppt/slides/_rels/slide22.xml.rels><?xml version="1.0" encoding="UTF-8" standalone="yes"?>
<Relationships xmlns="http://schemas.openxmlformats.org/package/2006/relationships"><Relationship Id="rId13" Type="http://schemas.openxmlformats.org/officeDocument/2006/relationships/customXml" Target="../ink/ink43.xml"/><Relationship Id="rId18" Type="http://schemas.openxmlformats.org/officeDocument/2006/relationships/image" Target="../media/image14.png"/><Relationship Id="rId26" Type="http://schemas.openxmlformats.org/officeDocument/2006/relationships/image" Target="../media/image27.png"/><Relationship Id="rId39" Type="http://schemas.openxmlformats.org/officeDocument/2006/relationships/customXml" Target="../ink/ink56.xml"/><Relationship Id="rId21" Type="http://schemas.openxmlformats.org/officeDocument/2006/relationships/customXml" Target="../ink/ink47.xml"/><Relationship Id="rId34" Type="http://schemas.openxmlformats.org/officeDocument/2006/relationships/image" Target="../media/image31.png"/><Relationship Id="rId42" Type="http://schemas.openxmlformats.org/officeDocument/2006/relationships/image" Target="../media/image35.png"/><Relationship Id="rId47" Type="http://schemas.openxmlformats.org/officeDocument/2006/relationships/customXml" Target="../ink/ink60.xml"/><Relationship Id="rId50" Type="http://schemas.openxmlformats.org/officeDocument/2006/relationships/image" Target="../media/image39.png"/><Relationship Id="rId55" Type="http://schemas.openxmlformats.org/officeDocument/2006/relationships/customXml" Target="../ink/ink64.xml"/><Relationship Id="rId63" Type="http://schemas.openxmlformats.org/officeDocument/2006/relationships/image" Target="../media/image1.png"/><Relationship Id="rId7" Type="http://schemas.openxmlformats.org/officeDocument/2006/relationships/customXml" Target="../ink/ink40.xml"/><Relationship Id="rId2" Type="http://schemas.openxmlformats.org/officeDocument/2006/relationships/customXml" Target="../ink/ink38.xml"/><Relationship Id="rId16" Type="http://schemas.openxmlformats.org/officeDocument/2006/relationships/image" Target="../media/image13.png"/><Relationship Id="rId29" Type="http://schemas.openxmlformats.org/officeDocument/2006/relationships/customXml" Target="../ink/ink51.xml"/><Relationship Id="rId11" Type="http://schemas.openxmlformats.org/officeDocument/2006/relationships/customXml" Target="../ink/ink42.xml"/><Relationship Id="rId24" Type="http://schemas.openxmlformats.org/officeDocument/2006/relationships/image" Target="../media/image26.png"/><Relationship Id="rId32" Type="http://schemas.openxmlformats.org/officeDocument/2006/relationships/image" Target="../media/image30.png"/><Relationship Id="rId37" Type="http://schemas.openxmlformats.org/officeDocument/2006/relationships/customXml" Target="../ink/ink55.xml"/><Relationship Id="rId40" Type="http://schemas.openxmlformats.org/officeDocument/2006/relationships/image" Target="../media/image34.png"/><Relationship Id="rId45" Type="http://schemas.openxmlformats.org/officeDocument/2006/relationships/customXml" Target="../ink/ink59.xml"/><Relationship Id="rId53" Type="http://schemas.openxmlformats.org/officeDocument/2006/relationships/customXml" Target="../ink/ink63.xml"/><Relationship Id="rId58" Type="http://schemas.openxmlformats.org/officeDocument/2006/relationships/image" Target="../media/image43.png"/><Relationship Id="rId5" Type="http://schemas.openxmlformats.org/officeDocument/2006/relationships/customXml" Target="../ink/ink39.xml"/><Relationship Id="rId61" Type="http://schemas.openxmlformats.org/officeDocument/2006/relationships/customXml" Target="../ink/ink67.xml"/><Relationship Id="rId19" Type="http://schemas.openxmlformats.org/officeDocument/2006/relationships/customXml" Target="../ink/ink46.xml"/><Relationship Id="rId14" Type="http://schemas.openxmlformats.org/officeDocument/2006/relationships/image" Target="../media/image12.png"/><Relationship Id="rId22" Type="http://schemas.openxmlformats.org/officeDocument/2006/relationships/image" Target="../media/image25.png"/><Relationship Id="rId27" Type="http://schemas.openxmlformats.org/officeDocument/2006/relationships/customXml" Target="../ink/ink50.xml"/><Relationship Id="rId30" Type="http://schemas.openxmlformats.org/officeDocument/2006/relationships/image" Target="../media/image29.png"/><Relationship Id="rId35" Type="http://schemas.openxmlformats.org/officeDocument/2006/relationships/customXml" Target="../ink/ink54.xml"/><Relationship Id="rId43" Type="http://schemas.openxmlformats.org/officeDocument/2006/relationships/customXml" Target="../ink/ink58.xml"/><Relationship Id="rId48" Type="http://schemas.openxmlformats.org/officeDocument/2006/relationships/image" Target="../media/image38.png"/><Relationship Id="rId56" Type="http://schemas.openxmlformats.org/officeDocument/2006/relationships/image" Target="../media/image42.png"/><Relationship Id="rId8" Type="http://schemas.openxmlformats.org/officeDocument/2006/relationships/image" Target="../media/image90.png"/><Relationship Id="rId51" Type="http://schemas.openxmlformats.org/officeDocument/2006/relationships/customXml" Target="../ink/ink62.xml"/><Relationship Id="rId12" Type="http://schemas.openxmlformats.org/officeDocument/2006/relationships/image" Target="../media/image11.png"/><Relationship Id="rId17" Type="http://schemas.openxmlformats.org/officeDocument/2006/relationships/customXml" Target="../ink/ink45.xml"/><Relationship Id="rId25" Type="http://schemas.openxmlformats.org/officeDocument/2006/relationships/customXml" Target="../ink/ink49.xml"/><Relationship Id="rId33" Type="http://schemas.openxmlformats.org/officeDocument/2006/relationships/customXml" Target="../ink/ink53.xml"/><Relationship Id="rId38" Type="http://schemas.openxmlformats.org/officeDocument/2006/relationships/image" Target="../media/image33.png"/><Relationship Id="rId46" Type="http://schemas.openxmlformats.org/officeDocument/2006/relationships/image" Target="../media/image37.png"/><Relationship Id="rId59" Type="http://schemas.openxmlformats.org/officeDocument/2006/relationships/customXml" Target="../ink/ink66.xml"/><Relationship Id="rId20" Type="http://schemas.openxmlformats.org/officeDocument/2006/relationships/image" Target="../media/image24.png"/><Relationship Id="rId41" Type="http://schemas.openxmlformats.org/officeDocument/2006/relationships/customXml" Target="../ink/ink57.xml"/><Relationship Id="rId54" Type="http://schemas.openxmlformats.org/officeDocument/2006/relationships/image" Target="../media/image41.png"/><Relationship Id="rId62" Type="http://schemas.openxmlformats.org/officeDocument/2006/relationships/image" Target="../media/image4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0.png"/><Relationship Id="rId15" Type="http://schemas.openxmlformats.org/officeDocument/2006/relationships/customXml" Target="../ink/ink44.xml"/><Relationship Id="rId23" Type="http://schemas.openxmlformats.org/officeDocument/2006/relationships/customXml" Target="../ink/ink48.xml"/><Relationship Id="rId28" Type="http://schemas.openxmlformats.org/officeDocument/2006/relationships/image" Target="../media/image28.png"/><Relationship Id="rId36" Type="http://schemas.openxmlformats.org/officeDocument/2006/relationships/image" Target="../media/image32.png"/><Relationship Id="rId49" Type="http://schemas.openxmlformats.org/officeDocument/2006/relationships/customXml" Target="../ink/ink61.xml"/><Relationship Id="rId57" Type="http://schemas.openxmlformats.org/officeDocument/2006/relationships/customXml" Target="../ink/ink65.xml"/><Relationship Id="rId10" Type="http://schemas.openxmlformats.org/officeDocument/2006/relationships/image" Target="../media/image10.png"/><Relationship Id="rId31" Type="http://schemas.openxmlformats.org/officeDocument/2006/relationships/customXml" Target="../ink/ink52.xml"/><Relationship Id="rId44" Type="http://schemas.openxmlformats.org/officeDocument/2006/relationships/image" Target="../media/image36.png"/><Relationship Id="rId52" Type="http://schemas.openxmlformats.org/officeDocument/2006/relationships/image" Target="../media/image40.png"/><Relationship Id="rId60" Type="http://schemas.openxmlformats.org/officeDocument/2006/relationships/image" Target="../media/image44.png"/><Relationship Id="rId4" Type="http://schemas.openxmlformats.org/officeDocument/2006/relationships/image" Target="../media/image70.png"/><Relationship Id="rId9" Type="http://schemas.openxmlformats.org/officeDocument/2006/relationships/customXml" Target="../ink/ink41.xml"/></Relationships>
</file>

<file path=ppt/slides/_rels/slide2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1.png"/><Relationship Id="rId18" Type="http://schemas.openxmlformats.org/officeDocument/2006/relationships/customXml" Target="../ink/ink76.xml"/><Relationship Id="rId26" Type="http://schemas.openxmlformats.org/officeDocument/2006/relationships/customXml" Target="../ink/ink80.xml"/><Relationship Id="rId39" Type="http://schemas.openxmlformats.org/officeDocument/2006/relationships/image" Target="../media/image64.png"/><Relationship Id="rId21" Type="http://schemas.openxmlformats.org/officeDocument/2006/relationships/image" Target="../media/image55.png"/><Relationship Id="rId34" Type="http://schemas.openxmlformats.org/officeDocument/2006/relationships/customXml" Target="../ink/ink84.xml"/><Relationship Id="rId42" Type="http://schemas.openxmlformats.org/officeDocument/2006/relationships/customXml" Target="../ink/ink88.xml"/><Relationship Id="rId47" Type="http://schemas.openxmlformats.org/officeDocument/2006/relationships/image" Target="../media/image68.png"/><Relationship Id="rId50" Type="http://schemas.openxmlformats.org/officeDocument/2006/relationships/customXml" Target="../ink/ink92.xml"/><Relationship Id="rId55" Type="http://schemas.openxmlformats.org/officeDocument/2006/relationships/image" Target="../media/image73.png"/><Relationship Id="rId7" Type="http://schemas.openxmlformats.org/officeDocument/2006/relationships/image" Target="../media/image48.png"/><Relationship Id="rId2" Type="http://schemas.openxmlformats.org/officeDocument/2006/relationships/customXml" Target="../ink/ink68.xml"/><Relationship Id="rId16" Type="http://schemas.openxmlformats.org/officeDocument/2006/relationships/customXml" Target="../ink/ink75.xml"/><Relationship Id="rId29" Type="http://schemas.openxmlformats.org/officeDocument/2006/relationships/image" Target="../media/image59.png"/><Relationship Id="rId11" Type="http://schemas.openxmlformats.org/officeDocument/2006/relationships/image" Target="../media/image50.png"/><Relationship Id="rId24" Type="http://schemas.openxmlformats.org/officeDocument/2006/relationships/customXml" Target="../ink/ink79.xml"/><Relationship Id="rId32" Type="http://schemas.openxmlformats.org/officeDocument/2006/relationships/customXml" Target="../ink/ink83.xml"/><Relationship Id="rId37" Type="http://schemas.openxmlformats.org/officeDocument/2006/relationships/image" Target="../media/image63.png"/><Relationship Id="rId40" Type="http://schemas.openxmlformats.org/officeDocument/2006/relationships/customXml" Target="../ink/ink87.xml"/><Relationship Id="rId45" Type="http://schemas.openxmlformats.org/officeDocument/2006/relationships/image" Target="../media/image67.png"/><Relationship Id="rId53" Type="http://schemas.openxmlformats.org/officeDocument/2006/relationships/image" Target="../media/image72.png"/><Relationship Id="rId58" Type="http://schemas.openxmlformats.org/officeDocument/2006/relationships/customXml" Target="../ink/ink96.xml"/><Relationship Id="rId5" Type="http://schemas.openxmlformats.org/officeDocument/2006/relationships/image" Target="../media/image47.png"/><Relationship Id="rId61" Type="http://schemas.openxmlformats.org/officeDocument/2006/relationships/image" Target="../media/image76.png"/><Relationship Id="rId19" Type="http://schemas.openxmlformats.org/officeDocument/2006/relationships/image" Target="../media/image54.png"/><Relationship Id="rId14" Type="http://schemas.openxmlformats.org/officeDocument/2006/relationships/customXml" Target="../ink/ink74.xml"/><Relationship Id="rId22" Type="http://schemas.openxmlformats.org/officeDocument/2006/relationships/customXml" Target="../ink/ink78.xml"/><Relationship Id="rId27" Type="http://schemas.openxmlformats.org/officeDocument/2006/relationships/image" Target="../media/image58.png"/><Relationship Id="rId30" Type="http://schemas.openxmlformats.org/officeDocument/2006/relationships/customXml" Target="../ink/ink82.xml"/><Relationship Id="rId35" Type="http://schemas.openxmlformats.org/officeDocument/2006/relationships/image" Target="../media/image62.png"/><Relationship Id="rId43" Type="http://schemas.openxmlformats.org/officeDocument/2006/relationships/image" Target="../media/image66.png"/><Relationship Id="rId48" Type="http://schemas.openxmlformats.org/officeDocument/2006/relationships/customXml" Target="../ink/ink91.xml"/><Relationship Id="rId56" Type="http://schemas.openxmlformats.org/officeDocument/2006/relationships/customXml" Target="../ink/ink95.xml"/><Relationship Id="rId8" Type="http://schemas.openxmlformats.org/officeDocument/2006/relationships/customXml" Target="../ink/ink71.xml"/><Relationship Id="rId51" Type="http://schemas.openxmlformats.org/officeDocument/2006/relationships/image" Target="../media/image71.png"/><Relationship Id="rId3" Type="http://schemas.openxmlformats.org/officeDocument/2006/relationships/image" Target="../media/image46.png"/><Relationship Id="rId12" Type="http://schemas.openxmlformats.org/officeDocument/2006/relationships/customXml" Target="../ink/ink73.xml"/><Relationship Id="rId17" Type="http://schemas.openxmlformats.org/officeDocument/2006/relationships/image" Target="../media/image53.png"/><Relationship Id="rId25" Type="http://schemas.openxmlformats.org/officeDocument/2006/relationships/image" Target="../media/image57.png"/><Relationship Id="rId33" Type="http://schemas.openxmlformats.org/officeDocument/2006/relationships/image" Target="../media/image61.png"/><Relationship Id="rId38" Type="http://schemas.openxmlformats.org/officeDocument/2006/relationships/customXml" Target="../ink/ink86.xml"/><Relationship Id="rId46" Type="http://schemas.openxmlformats.org/officeDocument/2006/relationships/customXml" Target="../ink/ink90.xml"/><Relationship Id="rId59" Type="http://schemas.openxmlformats.org/officeDocument/2006/relationships/image" Target="../media/image75.png"/><Relationship Id="rId20" Type="http://schemas.openxmlformats.org/officeDocument/2006/relationships/customXml" Target="../ink/ink77.xml"/><Relationship Id="rId41" Type="http://schemas.openxmlformats.org/officeDocument/2006/relationships/image" Target="../media/image65.png"/><Relationship Id="rId54" Type="http://schemas.openxmlformats.org/officeDocument/2006/relationships/customXml" Target="../ink/ink94.xml"/><Relationship Id="rId6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70.xml"/><Relationship Id="rId15" Type="http://schemas.openxmlformats.org/officeDocument/2006/relationships/image" Target="../media/image52.png"/><Relationship Id="rId23" Type="http://schemas.openxmlformats.org/officeDocument/2006/relationships/image" Target="../media/image56.png"/><Relationship Id="rId28" Type="http://schemas.openxmlformats.org/officeDocument/2006/relationships/customXml" Target="../ink/ink81.xml"/><Relationship Id="rId36" Type="http://schemas.openxmlformats.org/officeDocument/2006/relationships/customXml" Target="../ink/ink85.xml"/><Relationship Id="rId49" Type="http://schemas.openxmlformats.org/officeDocument/2006/relationships/image" Target="../media/image69.png"/><Relationship Id="rId57" Type="http://schemas.openxmlformats.org/officeDocument/2006/relationships/image" Target="../media/image74.png"/><Relationship Id="rId10" Type="http://schemas.openxmlformats.org/officeDocument/2006/relationships/customXml" Target="../ink/ink72.xml"/><Relationship Id="rId31" Type="http://schemas.openxmlformats.org/officeDocument/2006/relationships/image" Target="../media/image60.png"/><Relationship Id="rId44" Type="http://schemas.openxmlformats.org/officeDocument/2006/relationships/customXml" Target="../ink/ink89.xml"/><Relationship Id="rId52" Type="http://schemas.openxmlformats.org/officeDocument/2006/relationships/customXml" Target="../ink/ink93.xml"/><Relationship Id="rId60" Type="http://schemas.openxmlformats.org/officeDocument/2006/relationships/customXml" Target="../ink/ink97.xml"/><Relationship Id="rId4" Type="http://schemas.openxmlformats.org/officeDocument/2006/relationships/customXml" Target="../ink/ink69.xml"/><Relationship Id="rId9" Type="http://schemas.openxmlformats.org/officeDocument/2006/relationships/image" Target="../media/image49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46962" y="2240100"/>
            <a:ext cx="949811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Georgia" panose="02040502050405020303" pitchFamily="18" charset="0"/>
              </a:rPr>
              <a:t>Investing in 2024</a:t>
            </a:r>
            <a:endParaRPr lang="en-US" sz="4400" dirty="0">
              <a:latin typeface="Georgia" panose="02040502050405020303" pitchFamily="18" charset="0"/>
            </a:endParaRPr>
          </a:p>
          <a:p>
            <a:pPr algn="ctr"/>
            <a:endParaRPr lang="en-US" sz="4400" dirty="0">
              <a:latin typeface="Georgia" panose="02040502050405020303" pitchFamily="18" charset="0"/>
            </a:endParaRPr>
          </a:p>
          <a:p>
            <a:pPr algn="ctr"/>
            <a:r>
              <a:rPr lang="en-US" sz="2800" dirty="0">
                <a:latin typeface="Georgia" panose="02040502050405020303" pitchFamily="18" charset="0"/>
              </a:rPr>
              <a:t>Make Long Term Decisions</a:t>
            </a:r>
          </a:p>
          <a:p>
            <a:pPr algn="ctr"/>
            <a:r>
              <a:rPr lang="en-US" sz="2800" dirty="0">
                <a:latin typeface="Georgia" panose="02040502050405020303" pitchFamily="18" charset="0"/>
              </a:rPr>
              <a:t>That Will Get You to Financial Independence Years Sooner</a:t>
            </a:r>
          </a:p>
        </p:txBody>
      </p:sp>
    </p:spTree>
    <p:extLst>
      <p:ext uri="{BB962C8B-B14F-4D97-AF65-F5344CB8AC3E}">
        <p14:creationId xmlns:p14="http://schemas.microsoft.com/office/powerpoint/2010/main" val="1289308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1537703" y="1436166"/>
            <a:ext cx="9116598" cy="47397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How Regular Investing Helps You Win</a:t>
            </a:r>
          </a:p>
          <a:p>
            <a:pPr algn="ctr"/>
            <a:endParaRPr lang="en-US" sz="3600" dirty="0">
              <a:latin typeface="Georgia" panose="02040502050405020303" pitchFamily="18" charset="0"/>
            </a:endParaRPr>
          </a:p>
          <a:p>
            <a:r>
              <a:rPr lang="en-US" sz="2400" b="1" dirty="0">
                <a:latin typeface="Georgia" panose="02040502050405020303" pitchFamily="18" charset="0"/>
              </a:rPr>
              <a:t>Q:</a:t>
            </a:r>
            <a:r>
              <a:rPr lang="en-US" sz="2400" dirty="0">
                <a:latin typeface="Georgia" panose="02040502050405020303" pitchFamily="18" charset="0"/>
              </a:rPr>
              <a:t> If you buy $1,000 of stock at $50 and $1,000 of stock at $40, </a:t>
            </a:r>
          </a:p>
          <a:p>
            <a:r>
              <a:rPr lang="en-US" sz="2400" dirty="0">
                <a:latin typeface="Georgia" panose="02040502050405020303" pitchFamily="18" charset="0"/>
              </a:rPr>
              <a:t>       what’s the average price per share?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A: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 $44.44 (not $45)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$1,000/$50 per share = 20 shares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$1,000/$40 per share = 25 shares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$2,000/45 shares = $44.44, not $45</a:t>
            </a:r>
          </a:p>
          <a:p>
            <a:endParaRPr lang="en-US" sz="1400" dirty="0">
              <a:latin typeface="Georgia" panose="02040502050405020303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77F574-C016-40CB-88B6-18BC03068B2E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86B1D1-CAF3-40A9-A7B7-319D01D41C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938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1537703" y="1436166"/>
            <a:ext cx="9116598" cy="47397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How Regular Investing Helps You Win</a:t>
            </a:r>
          </a:p>
          <a:p>
            <a:pPr algn="ctr"/>
            <a:endParaRPr lang="en-US" sz="3600" dirty="0">
              <a:latin typeface="Georgia" panose="02040502050405020303" pitchFamily="18" charset="0"/>
            </a:endParaRPr>
          </a:p>
          <a:p>
            <a:r>
              <a:rPr lang="en-US" sz="2400" b="1" dirty="0">
                <a:latin typeface="Georgia" panose="02040502050405020303" pitchFamily="18" charset="0"/>
              </a:rPr>
              <a:t>Q:</a:t>
            </a:r>
            <a:r>
              <a:rPr lang="en-US" sz="2400" dirty="0">
                <a:latin typeface="Georgia" panose="02040502050405020303" pitchFamily="18" charset="0"/>
              </a:rPr>
              <a:t> If you buy $1,000 of stock at $80 and $1,000 of stock at $10, </a:t>
            </a:r>
          </a:p>
          <a:p>
            <a:r>
              <a:rPr lang="en-US" sz="2400" dirty="0">
                <a:latin typeface="Georgia" panose="02040502050405020303" pitchFamily="18" charset="0"/>
              </a:rPr>
              <a:t>       what’s the average price per share?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A: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 $17.78 (not $45)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$1,000/$80 per share = 12.5 shares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$1,000/$10 per share = 100 shares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$2,000/112.5 shares = $17.78, not $45</a:t>
            </a:r>
          </a:p>
          <a:p>
            <a:endParaRPr lang="en-US" sz="1400" dirty="0">
              <a:latin typeface="Georgia" panose="02040502050405020303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77F574-C016-40CB-88B6-18BC03068B2E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86B1D1-CAF3-40A9-A7B7-319D01D41C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404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1056751" y="1365144"/>
            <a:ext cx="9599103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How Regular Investing Helps You Win</a:t>
            </a:r>
          </a:p>
          <a:p>
            <a:pPr algn="ctr"/>
            <a:endParaRPr lang="en-US" sz="36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$923 a paycheck maxes a 401k (which has a cap)</a:t>
            </a:r>
          </a:p>
          <a:p>
            <a:endParaRPr lang="en-US" sz="2400" b="1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Then put as much as you can into a </a:t>
            </a:r>
          </a:p>
          <a:p>
            <a:r>
              <a:rPr lang="en-US" sz="2400" dirty="0">
                <a:latin typeface="Georgia" panose="02040502050405020303" pitchFamily="18" charset="0"/>
              </a:rPr>
              <a:t>     Non-retirement account (that has no cap) 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If stocks go down, save money on taxes through tax loss harvesting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If stocks go up, you make money (long term they almost surely will)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IT’S A WIN-WIN. The only way you LOSE is by NOT INVESTING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ED869B-DDE6-41C7-B633-CC2D59207F9B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2E5661-F3D8-4040-AA9B-2239EF8F47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500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1069623" y="1531112"/>
            <a:ext cx="1005275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Where to invest?</a:t>
            </a:r>
          </a:p>
          <a:p>
            <a:pPr algn="ctr"/>
            <a:endParaRPr lang="en-US" sz="3600" dirty="0">
              <a:latin typeface="Georgia" panose="02040502050405020303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You like learning and want to manage it: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Vanguard, Schwab, Fidelity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pPr lvl="1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	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- Vanguard has a digital advisor that’ll do it for you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endParaRPr lang="en-US" sz="2400" dirty="0">
              <a:latin typeface="Georgia" panose="02040502050405020303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You want a high service fiduciary planner: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slpwealth.com/BOOK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806A0A-1107-441D-A53F-6ECB05208D69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70D015-EBA8-4DF1-AC90-B7501DA90F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CA33DE8-DA13-9F6B-BC61-B1CE847992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0701" y="4968570"/>
            <a:ext cx="1290597" cy="1323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871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719367" y="2133377"/>
            <a:ext cx="10753265" cy="38472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Georgia" panose="02040502050405020303" pitchFamily="18" charset="0"/>
              </a:rPr>
              <a:t>What’s the yearly cost?</a:t>
            </a:r>
          </a:p>
          <a:p>
            <a:pPr algn="ctr"/>
            <a:endParaRPr lang="en-US" sz="3200" dirty="0">
              <a:latin typeface="Georgia" panose="02040502050405020303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Do it yourself (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Vanguard.com</a:t>
            </a:r>
            <a:r>
              <a:rPr lang="en-US" sz="2000" dirty="0">
                <a:latin typeface="Georgia" panose="02040502050405020303" pitchFamily="18" charset="0"/>
              </a:rPr>
              <a:t>) = $0.70 (70 cents) per $1,000 of what you have invested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Cheaply have someone do it</a:t>
            </a:r>
            <a:r>
              <a:rPr lang="en-US" sz="2000" dirty="0">
                <a:latin typeface="Georgia" panose="02040502050405020303" pitchFamily="18" charset="0"/>
                <a:sym typeface="Wingdings" panose="05000000000000000000" pitchFamily="2" charset="2"/>
              </a:rPr>
              <a:t> (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SLP Wealth</a:t>
            </a:r>
            <a:r>
              <a:rPr lang="en-US" sz="2000" dirty="0">
                <a:latin typeface="Georgia" panose="02040502050405020303" pitchFamily="18" charset="0"/>
              </a:rPr>
              <a:t>) = $4.90 per $1,000 of what you have invested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Typical financial advisor / salesperson = $10-$20 per $1,000 of what you have invested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r>
              <a:rPr lang="en-US" sz="2800" dirty="0">
                <a:latin typeface="Georgia" panose="02040502050405020303" pitchFamily="18" charset="0"/>
              </a:rPr>
              <a:t>All these options are dirt cheap compared to not investing!</a:t>
            </a:r>
          </a:p>
          <a:p>
            <a:endParaRPr lang="en-US" sz="1200" dirty="0"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DF2DE9-9778-4827-89AA-250CF0E4E3D0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7614AAE-85B6-467A-BD9C-3C928E2B08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611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4CCD9DA-4B1E-4D6D-AB36-8FEB6524215B}"/>
              </a:ext>
            </a:extLst>
          </p:cNvPr>
          <p:cNvSpPr txBox="1"/>
          <p:nvPr/>
        </p:nvSpPr>
        <p:spPr>
          <a:xfrm>
            <a:off x="214859" y="1356398"/>
            <a:ext cx="1188658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Georgia" panose="02040502050405020303" pitchFamily="18" charset="0"/>
              </a:rPr>
              <a:t>Investing Opportunities in 2024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       You have a multi decade horizon, and stock market volatility helps grow wealth faster</a:t>
            </a:r>
          </a:p>
          <a:p>
            <a:pPr algn="ctr"/>
            <a:endParaRPr lang="en-US" sz="2000" dirty="0">
              <a:latin typeface="Georgia" panose="02040502050405020303" pitchFamily="18" charset="0"/>
            </a:endParaRPr>
          </a:p>
          <a:p>
            <a:pPr algn="ctr"/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       If stocks fall, you can save money on taxes for years. </a:t>
            </a: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              If they rise, you make money.</a:t>
            </a:r>
          </a:p>
          <a:p>
            <a:endParaRPr lang="en-US" sz="2000" b="1" dirty="0">
              <a:solidFill>
                <a:schemeClr val="accent4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endParaRPr lang="en-US" sz="2000" b="1" dirty="0">
              <a:solidFill>
                <a:schemeClr val="accent4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000" dirty="0">
                <a:latin typeface="Georgia" panose="02040502050405020303" pitchFamily="18" charset="0"/>
              </a:rPr>
              <a:t>3.           Older workers retiring will make room others willing to take career risks</a:t>
            </a: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AFE933-943B-4589-B183-2F8333A7C56E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B078D8-815D-4368-B26E-2E77373BA0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779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A305E7-E1EE-43E5-8114-F4C781F7A99D}"/>
              </a:ext>
            </a:extLst>
          </p:cNvPr>
          <p:cNvSpPr txBox="1"/>
          <p:nvPr/>
        </p:nvSpPr>
        <p:spPr>
          <a:xfrm>
            <a:off x="3386249" y="1351520"/>
            <a:ext cx="6043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Tax Loss Harvesting Example at Vanguard.com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1D3F08-E594-42F0-AB29-763BDEB47BCA}"/>
              </a:ext>
            </a:extLst>
          </p:cNvPr>
          <p:cNvSpPr txBox="1"/>
          <p:nvPr/>
        </p:nvSpPr>
        <p:spPr>
          <a:xfrm>
            <a:off x="2443075" y="5421685"/>
            <a:ext cx="55487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Why do this? You got a $6,000 Loss to use </a:t>
            </a:r>
          </a:p>
          <a:p>
            <a:r>
              <a:rPr lang="en-US" sz="2400" b="1" dirty="0"/>
              <a:t>against your taxes.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8B5EB88-69DD-4558-A2F3-1ECE5B83E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512" y="2024062"/>
            <a:ext cx="11610975" cy="280987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EEDBAA6-C372-4E1C-994D-2FBEA1B1245E}"/>
              </a:ext>
            </a:extLst>
          </p:cNvPr>
          <p:cNvSpPr/>
          <p:nvPr/>
        </p:nvSpPr>
        <p:spPr>
          <a:xfrm>
            <a:off x="3444536" y="2112885"/>
            <a:ext cx="932155" cy="6747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Value Before Crash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3F0CD4A-9D40-4922-9C08-519D74526F4E}"/>
              </a:ext>
            </a:extLst>
          </p:cNvPr>
          <p:cNvSpPr/>
          <p:nvPr/>
        </p:nvSpPr>
        <p:spPr>
          <a:xfrm>
            <a:off x="4385569" y="2104007"/>
            <a:ext cx="1100831" cy="6747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Value After Crash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F1222C2-FC46-46BF-A994-2CB827C9F0A5}"/>
              </a:ext>
            </a:extLst>
          </p:cNvPr>
          <p:cNvSpPr/>
          <p:nvPr/>
        </p:nvSpPr>
        <p:spPr>
          <a:xfrm>
            <a:off x="10645806" y="2112885"/>
            <a:ext cx="1179250" cy="6658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Exchanged into this fund after market crash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2A10DF-BA01-4E0A-9D27-02B7B0BD1908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597DF10-92F6-49E8-BDDD-BA36CAD7A0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572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A305E7-E1EE-43E5-8114-F4C781F7A99D}"/>
              </a:ext>
            </a:extLst>
          </p:cNvPr>
          <p:cNvSpPr txBox="1"/>
          <p:nvPr/>
        </p:nvSpPr>
        <p:spPr>
          <a:xfrm>
            <a:off x="1918029" y="1497855"/>
            <a:ext cx="83559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Wait 30 DAYS!!! Pretend Stocks Went Up A Bit. Now Switch Back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1D3F08-E594-42F0-AB29-763BDEB47BCA}"/>
              </a:ext>
            </a:extLst>
          </p:cNvPr>
          <p:cNvSpPr txBox="1"/>
          <p:nvPr/>
        </p:nvSpPr>
        <p:spPr>
          <a:xfrm>
            <a:off x="716674" y="5407091"/>
            <a:ext cx="85265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You moved back into original investments,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$2,000 gain</a:t>
            </a:r>
            <a:r>
              <a:rPr lang="en-US" sz="2000" b="1" dirty="0"/>
              <a:t> is offset by </a:t>
            </a:r>
            <a:r>
              <a:rPr lang="en-US" sz="2000" b="1" dirty="0">
                <a:solidFill>
                  <a:srgbClr val="C00000"/>
                </a:solidFill>
              </a:rPr>
              <a:t>$6,000 loss</a:t>
            </a:r>
            <a:r>
              <a:rPr lang="en-US" sz="2000" b="1" dirty="0"/>
              <a:t>, </a:t>
            </a:r>
          </a:p>
          <a:p>
            <a:r>
              <a:rPr lang="en-US" sz="2000" b="1" dirty="0"/>
              <a:t>for net loss of </a:t>
            </a:r>
            <a:r>
              <a:rPr lang="en-US" sz="2000" b="1" dirty="0">
                <a:solidFill>
                  <a:srgbClr val="C00000"/>
                </a:solidFill>
              </a:rPr>
              <a:t>$4,000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97F350-975A-4A01-A594-E7D5BF35D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2" y="2100262"/>
            <a:ext cx="10848975" cy="26574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78975DB-0836-4D0D-AC79-9305E0FDC123}"/>
              </a:ext>
            </a:extLst>
          </p:cNvPr>
          <p:cNvSpPr/>
          <p:nvPr/>
        </p:nvSpPr>
        <p:spPr>
          <a:xfrm>
            <a:off x="3986074" y="2175028"/>
            <a:ext cx="1100831" cy="6569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Value 30 Days After the Market Crash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EF3AF1-5E28-47A0-9979-E548C3D183CC}"/>
              </a:ext>
            </a:extLst>
          </p:cNvPr>
          <p:cNvSpPr/>
          <p:nvPr/>
        </p:nvSpPr>
        <p:spPr>
          <a:xfrm>
            <a:off x="10235955" y="2175028"/>
            <a:ext cx="1174359" cy="6569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Exchanged 30 Days After the Crash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50B613-A570-4752-A3EF-D47D87FA79A8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6CDDE08-ED43-4671-87B7-EFE33C6C4B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212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A305E7-E1EE-43E5-8114-F4C781F7A99D}"/>
              </a:ext>
            </a:extLst>
          </p:cNvPr>
          <p:cNvSpPr txBox="1"/>
          <p:nvPr/>
        </p:nvSpPr>
        <p:spPr>
          <a:xfrm>
            <a:off x="500077" y="1891318"/>
            <a:ext cx="10981211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You Get to </a:t>
            </a:r>
            <a:r>
              <a:rPr lang="en-US" sz="2400" b="1" dirty="0"/>
              <a:t>Write Off $3,000</a:t>
            </a:r>
            <a:r>
              <a:rPr lang="en-US" sz="2400" dirty="0"/>
              <a:t> Against Your Active Income Each Year</a:t>
            </a:r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dirty="0"/>
              <a:t>This Example: $3,000 * 40% tax rate =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$1,200 in tax savings</a:t>
            </a:r>
            <a:r>
              <a:rPr lang="en-US" sz="2400" dirty="0"/>
              <a:t> compared to doing nothing</a:t>
            </a:r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Other $1,000</a:t>
            </a:r>
            <a:r>
              <a:rPr lang="en-US" sz="2400" dirty="0"/>
              <a:t> in Losses You Can Carry Forward to Future Years </a:t>
            </a:r>
          </a:p>
          <a:p>
            <a:endParaRPr lang="en-US" sz="2400" dirty="0"/>
          </a:p>
          <a:p>
            <a:r>
              <a:rPr lang="en-US" sz="2400" dirty="0"/>
              <a:t>BUT… YOU DIDN’T LOSE ANY MONEY!!!</a:t>
            </a:r>
          </a:p>
          <a:p>
            <a:endParaRPr lang="en-US" sz="2400" dirty="0"/>
          </a:p>
          <a:p>
            <a:r>
              <a:rPr lang="en-US" sz="2400" dirty="0"/>
              <a:t>LOSSES WERE ONLY ON PAPER, AND YOU’RE INVESTING LONG-TERM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7ADEED-22B6-4579-B8B4-8729049A670F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A3D5727-913D-4EC4-AD1B-86535B68F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624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9B7B01B-FF81-4A7B-AFF0-DCD8E16AA65A}"/>
              </a:ext>
            </a:extLst>
          </p:cNvPr>
          <p:cNvSpPr txBox="1"/>
          <p:nvPr/>
        </p:nvSpPr>
        <p:spPr>
          <a:xfrm>
            <a:off x="214859" y="1356398"/>
            <a:ext cx="11886587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Georgia" panose="02040502050405020303" pitchFamily="18" charset="0"/>
              </a:rPr>
              <a:t>Investing Opportunities in 2024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        You have a multi decade horizon, and stock market volatility helps grow wealth faster</a:t>
            </a:r>
          </a:p>
          <a:p>
            <a:r>
              <a:rPr lang="en-US" sz="2000" dirty="0">
                <a:latin typeface="Georgia" panose="02040502050405020303" pitchFamily="18" charset="0"/>
              </a:rPr>
              <a:t>              </a:t>
            </a:r>
          </a:p>
          <a:p>
            <a:pPr algn="ctr"/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000" dirty="0">
                <a:latin typeface="Georgia" panose="02040502050405020303" pitchFamily="18" charset="0"/>
              </a:rPr>
              <a:t>       If stocks fall, you can save money on taxes for years. </a:t>
            </a:r>
          </a:p>
          <a:p>
            <a:r>
              <a:rPr lang="en-US" sz="2000" dirty="0">
                <a:latin typeface="Georgia" panose="02040502050405020303" pitchFamily="18" charset="0"/>
              </a:rPr>
              <a:t>              If they rise, you make money.</a:t>
            </a:r>
          </a:p>
          <a:p>
            <a:endParaRPr lang="en-US" sz="2000" b="1" dirty="0">
              <a:solidFill>
                <a:schemeClr val="accent4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endParaRPr lang="en-US" sz="2000" b="1" dirty="0">
              <a:solidFill>
                <a:schemeClr val="accent4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3.          Older workers retiring will make room others willing to take career risks</a:t>
            </a: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D00313-9778-489D-900E-F9640337F118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5C1E1B-770F-4B56-8EBD-EF2830EA82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718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921359" y="1356398"/>
            <a:ext cx="10349308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Georgia" panose="02040502050405020303" pitchFamily="18" charset="0"/>
              </a:rPr>
              <a:t>Investing Opportunities in 2024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       </a:t>
            </a:r>
            <a:r>
              <a:rPr lang="en-US" sz="2000" b="1" dirty="0">
                <a:latin typeface="Georgia" panose="02040502050405020303" pitchFamily="18" charset="0"/>
              </a:rPr>
              <a:t> 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You have a multi decade horizon,</a:t>
            </a: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               and stock market volatility helps grow wealth faster</a:t>
            </a:r>
          </a:p>
          <a:p>
            <a:pPr algn="ctr"/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000" dirty="0">
                <a:latin typeface="Georgia" panose="02040502050405020303" pitchFamily="18" charset="0"/>
              </a:rPr>
              <a:t>        If stocks fall, you can save money on taxes for years. If they rise, you make money.</a:t>
            </a: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000" dirty="0">
                <a:latin typeface="Georgia" panose="02040502050405020303" pitchFamily="18" charset="0"/>
              </a:rPr>
              <a:t>        Older workers retiring will make room others willing to take career risks</a:t>
            </a: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261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97F5EBA7-608A-46D8-8348-772F7D90EB27}"/>
              </a:ext>
            </a:extLst>
          </p:cNvPr>
          <p:cNvGrpSpPr/>
          <p:nvPr/>
        </p:nvGrpSpPr>
        <p:grpSpPr>
          <a:xfrm>
            <a:off x="2299593" y="1692266"/>
            <a:ext cx="7287840" cy="4564080"/>
            <a:chOff x="2299593" y="1692266"/>
            <a:chExt cx="7287840" cy="4564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527E2651-2952-4BDD-9633-DC81A4C983FB}"/>
                    </a:ext>
                  </a:extLst>
                </p14:cNvPr>
                <p14:cNvContentPartPr/>
                <p14:nvPr/>
              </p14:nvContentPartPr>
              <p14:xfrm>
                <a:off x="3190953" y="1984946"/>
                <a:ext cx="5065200" cy="37047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527E2651-2952-4BDD-9633-DC81A4C983FB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181953" y="1975946"/>
                  <a:ext cx="5082840" cy="372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06E3CD25-3713-4F9E-8CA7-419BF22221B0}"/>
                    </a:ext>
                  </a:extLst>
                </p14:cNvPr>
                <p14:cNvContentPartPr/>
                <p14:nvPr/>
              </p14:nvContentPartPr>
              <p14:xfrm>
                <a:off x="8785713" y="5472626"/>
                <a:ext cx="801720" cy="61812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06E3CD25-3713-4F9E-8CA7-419BF22221B0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8777073" y="5463626"/>
                  <a:ext cx="819360" cy="63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BD0A8BA3-928F-47A1-AA36-BF895F186901}"/>
                    </a:ext>
                  </a:extLst>
                </p14:cNvPr>
                <p14:cNvContentPartPr/>
                <p14:nvPr/>
              </p14:nvContentPartPr>
              <p14:xfrm>
                <a:off x="9033393" y="5767106"/>
                <a:ext cx="448560" cy="4892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BD0A8BA3-928F-47A1-AA36-BF895F186901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9024393" y="5758466"/>
                  <a:ext cx="466200" cy="50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EB144C95-6251-4FB8-AAEC-9F2C0C18B24D}"/>
                    </a:ext>
                  </a:extLst>
                </p14:cNvPr>
                <p14:cNvContentPartPr/>
                <p14:nvPr/>
              </p14:nvContentPartPr>
              <p14:xfrm>
                <a:off x="2299593" y="1692266"/>
                <a:ext cx="464400" cy="7261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EB144C95-6251-4FB8-AAEC-9F2C0C18B24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290953" y="1683266"/>
                  <a:ext cx="482040" cy="74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C63959CB-E92C-48D9-839A-9376D6F6E1D3}"/>
                    </a:ext>
                  </a:extLst>
                </p14:cNvPr>
                <p14:cNvContentPartPr/>
                <p14:nvPr/>
              </p14:nvContentPartPr>
              <p14:xfrm>
                <a:off x="3984393" y="1872626"/>
                <a:ext cx="3315960" cy="29660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C63959CB-E92C-48D9-839A-9376D6F6E1D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975753" y="1863986"/>
                  <a:ext cx="3333600" cy="29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2F8311CE-C42D-4493-A325-EA0CA0309B74}"/>
                    </a:ext>
                  </a:extLst>
                </p14:cNvPr>
                <p14:cNvContentPartPr/>
                <p14:nvPr/>
              </p14:nvContentPartPr>
              <p14:xfrm>
                <a:off x="7634433" y="4810226"/>
                <a:ext cx="378360" cy="4334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2F8311CE-C42D-4493-A325-EA0CA0309B7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625433" y="4801226"/>
                  <a:ext cx="396000" cy="45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9683EC25-D8E9-4074-A2F0-C81D7328E4D1}"/>
                    </a:ext>
                  </a:extLst>
                </p14:cNvPr>
                <p14:cNvContentPartPr/>
                <p14:nvPr/>
              </p14:nvContentPartPr>
              <p14:xfrm>
                <a:off x="4459593" y="2004746"/>
                <a:ext cx="2862720" cy="28148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9683EC25-D8E9-4074-A2F0-C81D7328E4D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4450593" y="1995746"/>
                  <a:ext cx="2880360" cy="28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19890E1A-3895-4277-A748-2A011C6A6253}"/>
                    </a:ext>
                  </a:extLst>
                </p14:cNvPr>
                <p14:cNvContentPartPr/>
                <p14:nvPr/>
              </p14:nvContentPartPr>
              <p14:xfrm>
                <a:off x="7764393" y="1714946"/>
                <a:ext cx="359640" cy="5281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19890E1A-3895-4277-A748-2A011C6A6253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755393" y="1705946"/>
                  <a:ext cx="377280" cy="545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46BBB546-86F4-4500-B4E6-29E81D3E385A}"/>
                  </a:ext>
                </a:extLst>
              </p14:cNvPr>
              <p14:cNvContentPartPr/>
              <p14:nvPr/>
            </p14:nvContentPartPr>
            <p14:xfrm>
              <a:off x="8335353" y="2095106"/>
              <a:ext cx="24480" cy="17136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46BBB546-86F4-4500-B4E6-29E81D3E385A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8326713" y="2086106"/>
                <a:ext cx="42120" cy="18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A55FCF10-9E52-4579-898A-3D7036375595}"/>
                  </a:ext>
                </a:extLst>
              </p14:cNvPr>
              <p14:cNvContentPartPr/>
              <p14:nvPr/>
            </p14:nvContentPartPr>
            <p14:xfrm>
              <a:off x="8154633" y="5158706"/>
              <a:ext cx="46080" cy="16416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A55FCF10-9E52-4579-898A-3D7036375595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145993" y="5150066"/>
                <a:ext cx="63720" cy="18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3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46D2C068-783E-4F7B-B45A-26BD822F9BB7}"/>
                  </a:ext>
                </a:extLst>
              </p14:cNvPr>
              <p14:cNvContentPartPr/>
              <p14:nvPr/>
            </p14:nvContentPartPr>
            <p14:xfrm>
              <a:off x="5840913" y="3577226"/>
              <a:ext cx="54360" cy="1997640"/>
            </p14:xfrm>
          </p:contentPart>
        </mc:Choice>
        <mc:Fallback xmlns=""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46D2C068-783E-4F7B-B45A-26BD822F9BB7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823273" y="3469586"/>
                <a:ext cx="90000" cy="221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5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069A3CB6-1C01-4D51-992B-3613026DA06A}"/>
                  </a:ext>
                </a:extLst>
              </p14:cNvPr>
              <p14:cNvContentPartPr/>
              <p14:nvPr/>
            </p14:nvContentPartPr>
            <p14:xfrm>
              <a:off x="3329193" y="3515306"/>
              <a:ext cx="2485800" cy="7164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069A3CB6-1C01-4D51-992B-3613026DA06A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3311193" y="3407306"/>
                <a:ext cx="2521440" cy="287280"/>
              </a:xfrm>
              <a:prstGeom prst="rect">
                <a:avLst/>
              </a:prstGeom>
            </p:spPr>
          </p:pic>
        </mc:Fallback>
      </mc:AlternateContent>
      <p:grpSp>
        <p:nvGrpSpPr>
          <p:cNvPr id="67" name="Group 66">
            <a:extLst>
              <a:ext uri="{FF2B5EF4-FFF2-40B4-BE49-F238E27FC236}">
                <a16:creationId xmlns:a16="http://schemas.microsoft.com/office/drawing/2014/main" id="{61E1CE0E-6B7F-4D94-B5D4-D96C527A41F4}"/>
              </a:ext>
            </a:extLst>
          </p:cNvPr>
          <p:cNvGrpSpPr/>
          <p:nvPr/>
        </p:nvGrpSpPr>
        <p:grpSpPr>
          <a:xfrm>
            <a:off x="5635353" y="5879786"/>
            <a:ext cx="730800" cy="584280"/>
            <a:chOff x="5635353" y="5879786"/>
            <a:chExt cx="730800" cy="584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3E966496-94D4-4910-988A-C643E95BE8FE}"/>
                    </a:ext>
                  </a:extLst>
                </p14:cNvPr>
                <p14:cNvContentPartPr/>
                <p14:nvPr/>
              </p14:nvContentPartPr>
              <p14:xfrm>
                <a:off x="5635353" y="5879786"/>
                <a:ext cx="446760" cy="36540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3E966496-94D4-4910-988A-C643E95BE8FE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5599353" y="5844146"/>
                  <a:ext cx="518400" cy="43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3C3F0720-A1BC-4ADE-BADB-A83F96A4DAEB}"/>
                    </a:ext>
                  </a:extLst>
                </p14:cNvPr>
                <p14:cNvContentPartPr/>
                <p14:nvPr/>
              </p14:nvContentPartPr>
              <p14:xfrm>
                <a:off x="5838753" y="6191186"/>
                <a:ext cx="153360" cy="18504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3C3F0720-A1BC-4ADE-BADB-A83F96A4DAEB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5803113" y="6155186"/>
                  <a:ext cx="225000" cy="25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4CBAC958-2EA2-483B-92C4-A9A0D86E5EA0}"/>
                    </a:ext>
                  </a:extLst>
                </p14:cNvPr>
                <p14:cNvContentPartPr/>
                <p14:nvPr/>
              </p14:nvContentPartPr>
              <p14:xfrm>
                <a:off x="6365793" y="6411506"/>
                <a:ext cx="360" cy="5256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4CBAC958-2EA2-483B-92C4-A9A0D86E5EA0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6329793" y="6375506"/>
                  <a:ext cx="72000" cy="124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EB840006-E689-4307-ACAD-3624A33B9B2F}"/>
              </a:ext>
            </a:extLst>
          </p:cNvPr>
          <p:cNvGrpSpPr/>
          <p:nvPr/>
        </p:nvGrpSpPr>
        <p:grpSpPr>
          <a:xfrm>
            <a:off x="2371233" y="3429986"/>
            <a:ext cx="403560" cy="479880"/>
            <a:chOff x="2371233" y="3429986"/>
            <a:chExt cx="403560" cy="479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BD9AE01C-3AE2-4653-883A-84A5342758CE}"/>
                    </a:ext>
                  </a:extLst>
                </p14:cNvPr>
                <p14:cNvContentPartPr/>
                <p14:nvPr/>
              </p14:nvContentPartPr>
              <p14:xfrm>
                <a:off x="2371233" y="3429986"/>
                <a:ext cx="262800" cy="43704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BD9AE01C-3AE2-4653-883A-84A5342758CE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2335233" y="3393986"/>
                  <a:ext cx="334440" cy="50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8F9C9413-2BE1-42F0-A19E-0C41071F2CC2}"/>
                    </a:ext>
                  </a:extLst>
                </p14:cNvPr>
                <p14:cNvContentPartPr/>
                <p14:nvPr/>
              </p14:nvContentPartPr>
              <p14:xfrm>
                <a:off x="2774433" y="3841106"/>
                <a:ext cx="360" cy="6876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8F9C9413-2BE1-42F0-A19E-0C41071F2CC2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2738793" y="3805466"/>
                  <a:ext cx="72000" cy="1404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600C4FC2-5D5F-462F-8E93-11A0AA6A3F93}"/>
              </a:ext>
            </a:extLst>
          </p:cNvPr>
          <p:cNvSpPr/>
          <p:nvPr/>
        </p:nvSpPr>
        <p:spPr>
          <a:xfrm>
            <a:off x="0" y="-55418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6D950D1-13B3-4F42-BCDB-925C70C1FE33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002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97F5EBA7-608A-46D8-8348-772F7D90EB27}"/>
              </a:ext>
            </a:extLst>
          </p:cNvPr>
          <p:cNvGrpSpPr/>
          <p:nvPr/>
        </p:nvGrpSpPr>
        <p:grpSpPr>
          <a:xfrm>
            <a:off x="2299593" y="1692266"/>
            <a:ext cx="7287840" cy="4564080"/>
            <a:chOff x="2299593" y="1692266"/>
            <a:chExt cx="7287840" cy="4564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527E2651-2952-4BDD-9633-DC81A4C983FB}"/>
                    </a:ext>
                  </a:extLst>
                </p14:cNvPr>
                <p14:cNvContentPartPr/>
                <p14:nvPr/>
              </p14:nvContentPartPr>
              <p14:xfrm>
                <a:off x="3190953" y="1984946"/>
                <a:ext cx="5065200" cy="37047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527E2651-2952-4BDD-9633-DC81A4C983FB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181953" y="1975946"/>
                  <a:ext cx="5082840" cy="372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06E3CD25-3713-4F9E-8CA7-419BF22221B0}"/>
                    </a:ext>
                  </a:extLst>
                </p14:cNvPr>
                <p14:cNvContentPartPr/>
                <p14:nvPr/>
              </p14:nvContentPartPr>
              <p14:xfrm>
                <a:off x="8785713" y="5472626"/>
                <a:ext cx="801720" cy="61812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06E3CD25-3713-4F9E-8CA7-419BF22221B0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8777073" y="5463626"/>
                  <a:ext cx="819360" cy="63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BD0A8BA3-928F-47A1-AA36-BF895F186901}"/>
                    </a:ext>
                  </a:extLst>
                </p14:cNvPr>
                <p14:cNvContentPartPr/>
                <p14:nvPr/>
              </p14:nvContentPartPr>
              <p14:xfrm>
                <a:off x="9033393" y="5767106"/>
                <a:ext cx="448560" cy="4892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BD0A8BA3-928F-47A1-AA36-BF895F186901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9024393" y="5758466"/>
                  <a:ext cx="466200" cy="50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EB144C95-6251-4FB8-AAEC-9F2C0C18B24D}"/>
                    </a:ext>
                  </a:extLst>
                </p14:cNvPr>
                <p14:cNvContentPartPr/>
                <p14:nvPr/>
              </p14:nvContentPartPr>
              <p14:xfrm>
                <a:off x="2299593" y="1692266"/>
                <a:ext cx="464400" cy="7261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EB144C95-6251-4FB8-AAEC-9F2C0C18B24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290953" y="1683266"/>
                  <a:ext cx="482040" cy="74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C63959CB-E92C-48D9-839A-9376D6F6E1D3}"/>
                    </a:ext>
                  </a:extLst>
                </p14:cNvPr>
                <p14:cNvContentPartPr/>
                <p14:nvPr/>
              </p14:nvContentPartPr>
              <p14:xfrm>
                <a:off x="3984393" y="1872626"/>
                <a:ext cx="3315960" cy="29660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C63959CB-E92C-48D9-839A-9376D6F6E1D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975753" y="1863986"/>
                  <a:ext cx="3333600" cy="29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2F8311CE-C42D-4493-A325-EA0CA0309B74}"/>
                    </a:ext>
                  </a:extLst>
                </p14:cNvPr>
                <p14:cNvContentPartPr/>
                <p14:nvPr/>
              </p14:nvContentPartPr>
              <p14:xfrm>
                <a:off x="7634433" y="4810226"/>
                <a:ext cx="378360" cy="4334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2F8311CE-C42D-4493-A325-EA0CA0309B7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625433" y="4801226"/>
                  <a:ext cx="396000" cy="45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9683EC25-D8E9-4074-A2F0-C81D7328E4D1}"/>
                    </a:ext>
                  </a:extLst>
                </p14:cNvPr>
                <p14:cNvContentPartPr/>
                <p14:nvPr/>
              </p14:nvContentPartPr>
              <p14:xfrm>
                <a:off x="4459593" y="2004746"/>
                <a:ext cx="2862720" cy="28148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9683EC25-D8E9-4074-A2F0-C81D7328E4D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4450593" y="1995746"/>
                  <a:ext cx="2880360" cy="28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19890E1A-3895-4277-A748-2A011C6A6253}"/>
                    </a:ext>
                  </a:extLst>
                </p14:cNvPr>
                <p14:cNvContentPartPr/>
                <p14:nvPr/>
              </p14:nvContentPartPr>
              <p14:xfrm>
                <a:off x="7764393" y="1714946"/>
                <a:ext cx="359640" cy="5281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19890E1A-3895-4277-A748-2A011C6A6253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755393" y="1705946"/>
                  <a:ext cx="377280" cy="545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B551D48-A1C8-443D-B10E-76F35792E5EA}"/>
                  </a:ext>
                </a:extLst>
              </p14:cNvPr>
              <p14:cNvContentPartPr/>
              <p14:nvPr/>
            </p14:nvContentPartPr>
            <p14:xfrm>
              <a:off x="3952353" y="1510466"/>
              <a:ext cx="2275560" cy="2356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B551D48-A1C8-443D-B10E-76F35792E5EA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3943353" y="1501826"/>
                <a:ext cx="2293200" cy="237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8D3916A-F349-429C-A012-4BCAF4C25E9F}"/>
                  </a:ext>
                </a:extLst>
              </p14:cNvPr>
              <p14:cNvContentPartPr/>
              <p14:nvPr/>
            </p14:nvContentPartPr>
            <p14:xfrm>
              <a:off x="6534993" y="1392746"/>
              <a:ext cx="357840" cy="3938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8D3916A-F349-429C-A012-4BCAF4C25E9F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526353" y="1383746"/>
                <a:ext cx="375480" cy="41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92D776F-E0D3-4E4C-A5E6-7CE8738DD084}"/>
                  </a:ext>
                </a:extLst>
              </p14:cNvPr>
              <p14:cNvContentPartPr/>
              <p14:nvPr/>
            </p14:nvContentPartPr>
            <p14:xfrm>
              <a:off x="7080393" y="1654826"/>
              <a:ext cx="121680" cy="2282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92D776F-E0D3-4E4C-A5E6-7CE8738DD084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071753" y="1645826"/>
                <a:ext cx="139320" cy="24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F37B7C43-A562-4281-876C-4A16BABF26FC}"/>
                  </a:ext>
                </a:extLst>
              </p14:cNvPr>
              <p14:cNvContentPartPr/>
              <p14:nvPr/>
            </p14:nvContentPartPr>
            <p14:xfrm>
              <a:off x="8320593" y="2181146"/>
              <a:ext cx="44280" cy="1591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F37B7C43-A562-4281-876C-4A16BABF26FC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8311953" y="2172506"/>
                <a:ext cx="61920" cy="17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44E4329A-EEE1-4C39-984C-D7327226EC70}"/>
                  </a:ext>
                </a:extLst>
              </p14:cNvPr>
              <p14:cNvContentPartPr/>
              <p14:nvPr/>
            </p14:nvContentPartPr>
            <p14:xfrm>
              <a:off x="5894193" y="3630506"/>
              <a:ext cx="936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44E4329A-EEE1-4C39-984C-D7327226EC70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5876553" y="3522866"/>
                <a:ext cx="45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9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FE19F10D-AEBF-4F00-8854-9FCEDCB16131}"/>
                  </a:ext>
                </a:extLst>
              </p14:cNvPr>
              <p14:cNvContentPartPr/>
              <p14:nvPr/>
            </p14:nvContentPartPr>
            <p14:xfrm>
              <a:off x="4962153" y="2814026"/>
              <a:ext cx="89640" cy="27957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FE19F10D-AEBF-4F00-8854-9FCEDCB16131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4944513" y="2706026"/>
                <a:ext cx="125280" cy="30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1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01C01FF9-4770-456F-BE2B-C1429E8CE06F}"/>
                  </a:ext>
                </a:extLst>
              </p14:cNvPr>
              <p14:cNvContentPartPr/>
              <p14:nvPr/>
            </p14:nvContentPartPr>
            <p14:xfrm>
              <a:off x="3191313" y="2751386"/>
              <a:ext cx="1762560" cy="8964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01C01FF9-4770-456F-BE2B-C1429E8CE06F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3173313" y="2643746"/>
                <a:ext cx="1798200" cy="30528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BBDCBB1D-6DA3-4D48-B0EF-F9D1D1A38A3B}"/>
              </a:ext>
            </a:extLst>
          </p:cNvPr>
          <p:cNvGrpSpPr/>
          <p:nvPr/>
        </p:nvGrpSpPr>
        <p:grpSpPr>
          <a:xfrm>
            <a:off x="2758593" y="2555906"/>
            <a:ext cx="326160" cy="426960"/>
            <a:chOff x="2758593" y="2555906"/>
            <a:chExt cx="326160" cy="426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6B1B9C8B-E363-4CE7-840E-0A14F8E66A2E}"/>
                    </a:ext>
                  </a:extLst>
                </p14:cNvPr>
                <p14:cNvContentPartPr/>
                <p14:nvPr/>
              </p14:nvContentPartPr>
              <p14:xfrm>
                <a:off x="2758593" y="2555906"/>
                <a:ext cx="156240" cy="4269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6B1B9C8B-E363-4CE7-840E-0A14F8E66A2E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2740953" y="2538266"/>
                  <a:ext cx="191880" cy="46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2CD007BF-1440-4D57-878A-A661D2E49431}"/>
                    </a:ext>
                  </a:extLst>
                </p14:cNvPr>
                <p14:cNvContentPartPr/>
                <p14:nvPr/>
              </p14:nvContentPartPr>
              <p14:xfrm>
                <a:off x="2884953" y="2847506"/>
                <a:ext cx="199800" cy="1339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2CD007BF-1440-4D57-878A-A661D2E49431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2866953" y="2829866"/>
                  <a:ext cx="235440" cy="169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7E1E374-7940-4577-BAEE-8985D1A13C30}"/>
              </a:ext>
            </a:extLst>
          </p:cNvPr>
          <p:cNvGrpSpPr/>
          <p:nvPr/>
        </p:nvGrpSpPr>
        <p:grpSpPr>
          <a:xfrm>
            <a:off x="4898433" y="5775386"/>
            <a:ext cx="454320" cy="420480"/>
            <a:chOff x="4898433" y="5775386"/>
            <a:chExt cx="454320" cy="420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36A360EC-1156-461A-92B0-E70475F2B58C}"/>
                    </a:ext>
                  </a:extLst>
                </p14:cNvPr>
                <p14:cNvContentPartPr/>
                <p14:nvPr/>
              </p14:nvContentPartPr>
              <p14:xfrm>
                <a:off x="4898433" y="5775386"/>
                <a:ext cx="243000" cy="31752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36A360EC-1156-461A-92B0-E70475F2B58C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4880433" y="5757746"/>
                  <a:ext cx="278640" cy="35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75F238FC-D242-4CB4-9205-14659B88B21A}"/>
                    </a:ext>
                  </a:extLst>
                </p14:cNvPr>
                <p14:cNvContentPartPr/>
                <p14:nvPr/>
              </p14:nvContentPartPr>
              <p14:xfrm>
                <a:off x="5015433" y="5965466"/>
                <a:ext cx="155160" cy="1875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75F238FC-D242-4CB4-9205-14659B88B21A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4997793" y="5947826"/>
                  <a:ext cx="19080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67FD4B25-FAFF-4CD3-83F2-15D82DE14E7A}"/>
                    </a:ext>
                  </a:extLst>
                </p14:cNvPr>
                <p14:cNvContentPartPr/>
                <p14:nvPr/>
              </p14:nvContentPartPr>
              <p14:xfrm>
                <a:off x="5237193" y="6071666"/>
                <a:ext cx="115560" cy="12420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67FD4B25-FAFF-4CD3-83F2-15D82DE14E7A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5219553" y="6054026"/>
                  <a:ext cx="151200" cy="1598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4BA9B738-8220-48F1-9794-703D646C31DC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E90E8B8F-831F-4F64-B269-8D63C76A271A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0191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97F5EBA7-608A-46D8-8348-772F7D90EB27}"/>
              </a:ext>
            </a:extLst>
          </p:cNvPr>
          <p:cNvGrpSpPr/>
          <p:nvPr/>
        </p:nvGrpSpPr>
        <p:grpSpPr>
          <a:xfrm>
            <a:off x="2299593" y="1692266"/>
            <a:ext cx="7287840" cy="4564080"/>
            <a:chOff x="2299593" y="1692266"/>
            <a:chExt cx="7287840" cy="4564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527E2651-2952-4BDD-9633-DC81A4C983FB}"/>
                    </a:ext>
                  </a:extLst>
                </p14:cNvPr>
                <p14:cNvContentPartPr/>
                <p14:nvPr/>
              </p14:nvContentPartPr>
              <p14:xfrm>
                <a:off x="3190953" y="1984946"/>
                <a:ext cx="5065200" cy="37047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527E2651-2952-4BDD-9633-DC81A4C983FB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181953" y="1975946"/>
                  <a:ext cx="5082840" cy="372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06E3CD25-3713-4F9E-8CA7-419BF22221B0}"/>
                    </a:ext>
                  </a:extLst>
                </p14:cNvPr>
                <p14:cNvContentPartPr/>
                <p14:nvPr/>
              </p14:nvContentPartPr>
              <p14:xfrm>
                <a:off x="8785713" y="5472626"/>
                <a:ext cx="801720" cy="61812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06E3CD25-3713-4F9E-8CA7-419BF22221B0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8777073" y="5463626"/>
                  <a:ext cx="819360" cy="63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BD0A8BA3-928F-47A1-AA36-BF895F186901}"/>
                    </a:ext>
                  </a:extLst>
                </p14:cNvPr>
                <p14:cNvContentPartPr/>
                <p14:nvPr/>
              </p14:nvContentPartPr>
              <p14:xfrm>
                <a:off x="9033393" y="5767106"/>
                <a:ext cx="448560" cy="4892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BD0A8BA3-928F-47A1-AA36-BF895F186901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9024393" y="5758466"/>
                  <a:ext cx="466200" cy="50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EB144C95-6251-4FB8-AAEC-9F2C0C18B24D}"/>
                    </a:ext>
                  </a:extLst>
                </p14:cNvPr>
                <p14:cNvContentPartPr/>
                <p14:nvPr/>
              </p14:nvContentPartPr>
              <p14:xfrm>
                <a:off x="2299593" y="1692266"/>
                <a:ext cx="464400" cy="7261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EB144C95-6251-4FB8-AAEC-9F2C0C18B24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290953" y="1683266"/>
                  <a:ext cx="482040" cy="74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C63959CB-E92C-48D9-839A-9376D6F6E1D3}"/>
                    </a:ext>
                  </a:extLst>
                </p14:cNvPr>
                <p14:cNvContentPartPr/>
                <p14:nvPr/>
              </p14:nvContentPartPr>
              <p14:xfrm>
                <a:off x="3984393" y="1872626"/>
                <a:ext cx="3315960" cy="29660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C63959CB-E92C-48D9-839A-9376D6F6E1D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975753" y="1863986"/>
                  <a:ext cx="3333600" cy="29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2F8311CE-C42D-4493-A325-EA0CA0309B74}"/>
                    </a:ext>
                  </a:extLst>
                </p14:cNvPr>
                <p14:cNvContentPartPr/>
                <p14:nvPr/>
              </p14:nvContentPartPr>
              <p14:xfrm>
                <a:off x="7634433" y="4810226"/>
                <a:ext cx="378360" cy="4334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2F8311CE-C42D-4493-A325-EA0CA0309B7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625433" y="4801226"/>
                  <a:ext cx="396000" cy="45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9683EC25-D8E9-4074-A2F0-C81D7328E4D1}"/>
                    </a:ext>
                  </a:extLst>
                </p14:cNvPr>
                <p14:cNvContentPartPr/>
                <p14:nvPr/>
              </p14:nvContentPartPr>
              <p14:xfrm>
                <a:off x="4459593" y="2004746"/>
                <a:ext cx="2862720" cy="28148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9683EC25-D8E9-4074-A2F0-C81D7328E4D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4450593" y="1995746"/>
                  <a:ext cx="2880360" cy="28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19890E1A-3895-4277-A748-2A011C6A6253}"/>
                    </a:ext>
                  </a:extLst>
                </p14:cNvPr>
                <p14:cNvContentPartPr/>
                <p14:nvPr/>
              </p14:nvContentPartPr>
              <p14:xfrm>
                <a:off x="7764393" y="1714946"/>
                <a:ext cx="359640" cy="5281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19890E1A-3895-4277-A748-2A011C6A6253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755393" y="1705946"/>
                  <a:ext cx="377280" cy="545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B551D48-A1C8-443D-B10E-76F35792E5EA}"/>
                  </a:ext>
                </a:extLst>
              </p14:cNvPr>
              <p14:cNvContentPartPr/>
              <p14:nvPr/>
            </p14:nvContentPartPr>
            <p14:xfrm>
              <a:off x="3952353" y="1510466"/>
              <a:ext cx="2275560" cy="2356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B551D48-A1C8-443D-B10E-76F35792E5EA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3943353" y="1501826"/>
                <a:ext cx="2293200" cy="237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8D3916A-F349-429C-A012-4BCAF4C25E9F}"/>
                  </a:ext>
                </a:extLst>
              </p14:cNvPr>
              <p14:cNvContentPartPr/>
              <p14:nvPr/>
            </p14:nvContentPartPr>
            <p14:xfrm>
              <a:off x="6534993" y="1392746"/>
              <a:ext cx="357840" cy="3938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8D3916A-F349-429C-A012-4BCAF4C25E9F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526353" y="1383746"/>
                <a:ext cx="375480" cy="41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92D776F-E0D3-4E4C-A5E6-7CE8738DD084}"/>
                  </a:ext>
                </a:extLst>
              </p14:cNvPr>
              <p14:cNvContentPartPr/>
              <p14:nvPr/>
            </p14:nvContentPartPr>
            <p14:xfrm>
              <a:off x="7080393" y="1654826"/>
              <a:ext cx="121680" cy="2282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92D776F-E0D3-4E4C-A5E6-7CE8738DD084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071753" y="1645826"/>
                <a:ext cx="139320" cy="24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F37B7C43-A562-4281-876C-4A16BABF26FC}"/>
                  </a:ext>
                </a:extLst>
              </p14:cNvPr>
              <p14:cNvContentPartPr/>
              <p14:nvPr/>
            </p14:nvContentPartPr>
            <p14:xfrm>
              <a:off x="8320593" y="2181146"/>
              <a:ext cx="44280" cy="1591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F37B7C43-A562-4281-876C-4A16BABF26FC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8311953" y="2172506"/>
                <a:ext cx="61920" cy="17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44E4329A-EEE1-4C39-984C-D7327226EC70}"/>
                  </a:ext>
                </a:extLst>
              </p14:cNvPr>
              <p14:cNvContentPartPr/>
              <p14:nvPr/>
            </p14:nvContentPartPr>
            <p14:xfrm>
              <a:off x="5894193" y="3630506"/>
              <a:ext cx="936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44E4329A-EEE1-4C39-984C-D7327226EC70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5876553" y="3522866"/>
                <a:ext cx="45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9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FE19F10D-AEBF-4F00-8854-9FCEDCB16131}"/>
                  </a:ext>
                </a:extLst>
              </p14:cNvPr>
              <p14:cNvContentPartPr/>
              <p14:nvPr/>
            </p14:nvContentPartPr>
            <p14:xfrm>
              <a:off x="4962153" y="2814026"/>
              <a:ext cx="89640" cy="27957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FE19F10D-AEBF-4F00-8854-9FCEDCB16131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4944513" y="2706026"/>
                <a:ext cx="125280" cy="30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1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01C01FF9-4770-456F-BE2B-C1429E8CE06F}"/>
                  </a:ext>
                </a:extLst>
              </p14:cNvPr>
              <p14:cNvContentPartPr/>
              <p14:nvPr/>
            </p14:nvContentPartPr>
            <p14:xfrm>
              <a:off x="3191313" y="2751386"/>
              <a:ext cx="1762560" cy="8964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01C01FF9-4770-456F-BE2B-C1429E8CE06F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3173313" y="2643746"/>
                <a:ext cx="1798200" cy="30528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BBDCBB1D-6DA3-4D48-B0EF-F9D1D1A38A3B}"/>
              </a:ext>
            </a:extLst>
          </p:cNvPr>
          <p:cNvGrpSpPr/>
          <p:nvPr/>
        </p:nvGrpSpPr>
        <p:grpSpPr>
          <a:xfrm>
            <a:off x="2758593" y="2555906"/>
            <a:ext cx="326160" cy="426960"/>
            <a:chOff x="2758593" y="2555906"/>
            <a:chExt cx="326160" cy="426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6B1B9C8B-E363-4CE7-840E-0A14F8E66A2E}"/>
                    </a:ext>
                  </a:extLst>
                </p14:cNvPr>
                <p14:cNvContentPartPr/>
                <p14:nvPr/>
              </p14:nvContentPartPr>
              <p14:xfrm>
                <a:off x="2758593" y="2555906"/>
                <a:ext cx="156240" cy="4269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6B1B9C8B-E363-4CE7-840E-0A14F8E66A2E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2740953" y="2538266"/>
                  <a:ext cx="191880" cy="46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2CD007BF-1440-4D57-878A-A661D2E49431}"/>
                    </a:ext>
                  </a:extLst>
                </p14:cNvPr>
                <p14:cNvContentPartPr/>
                <p14:nvPr/>
              </p14:nvContentPartPr>
              <p14:xfrm>
                <a:off x="2884953" y="2847506"/>
                <a:ext cx="199800" cy="1339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2CD007BF-1440-4D57-878A-A661D2E49431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2866953" y="2829866"/>
                  <a:ext cx="235440" cy="169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7E1E374-7940-4577-BAEE-8985D1A13C30}"/>
              </a:ext>
            </a:extLst>
          </p:cNvPr>
          <p:cNvGrpSpPr/>
          <p:nvPr/>
        </p:nvGrpSpPr>
        <p:grpSpPr>
          <a:xfrm>
            <a:off x="4898433" y="5775386"/>
            <a:ext cx="454320" cy="420480"/>
            <a:chOff x="4898433" y="5775386"/>
            <a:chExt cx="454320" cy="420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36A360EC-1156-461A-92B0-E70475F2B58C}"/>
                    </a:ext>
                  </a:extLst>
                </p14:cNvPr>
                <p14:cNvContentPartPr/>
                <p14:nvPr/>
              </p14:nvContentPartPr>
              <p14:xfrm>
                <a:off x="4898433" y="5775386"/>
                <a:ext cx="243000" cy="31752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36A360EC-1156-461A-92B0-E70475F2B58C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4880433" y="5757746"/>
                  <a:ext cx="278640" cy="35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75F238FC-D242-4CB4-9205-14659B88B21A}"/>
                    </a:ext>
                  </a:extLst>
                </p14:cNvPr>
                <p14:cNvContentPartPr/>
                <p14:nvPr/>
              </p14:nvContentPartPr>
              <p14:xfrm>
                <a:off x="5015433" y="5965466"/>
                <a:ext cx="155160" cy="1875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75F238FC-D242-4CB4-9205-14659B88B21A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4997793" y="5947826"/>
                  <a:ext cx="19080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67FD4B25-FAFF-4CD3-83F2-15D82DE14E7A}"/>
                    </a:ext>
                  </a:extLst>
                </p14:cNvPr>
                <p14:cNvContentPartPr/>
                <p14:nvPr/>
              </p14:nvContentPartPr>
              <p14:xfrm>
                <a:off x="5237193" y="6071666"/>
                <a:ext cx="115560" cy="12420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67FD4B25-FAFF-4CD3-83F2-15D82DE14E7A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5219553" y="6054026"/>
                  <a:ext cx="151200" cy="159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8165612-9FB9-440A-BA23-AD5052A4EE3C}"/>
                  </a:ext>
                </a:extLst>
              </p14:cNvPr>
              <p14:cNvContentPartPr/>
              <p14:nvPr/>
            </p14:nvContentPartPr>
            <p14:xfrm>
              <a:off x="5832273" y="3497666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8165612-9FB9-440A-BA23-AD5052A4EE3C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5814273" y="3389666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46AC84E-45D2-45A3-A527-2540A12179BD}"/>
                  </a:ext>
                </a:extLst>
              </p14:cNvPr>
              <p14:cNvContentPartPr/>
              <p14:nvPr/>
            </p14:nvContentPartPr>
            <p14:xfrm>
              <a:off x="5840913" y="3532946"/>
              <a:ext cx="27720" cy="20923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46AC84E-45D2-45A3-A527-2540A12179BD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5822913" y="3424946"/>
                <a:ext cx="63360" cy="230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9C74FFC9-DDAD-4DB8-9266-BB1806670C91}"/>
                  </a:ext>
                </a:extLst>
              </p14:cNvPr>
              <p14:cNvContentPartPr/>
              <p14:nvPr/>
            </p14:nvContentPartPr>
            <p14:xfrm>
              <a:off x="3280953" y="3532946"/>
              <a:ext cx="2560680" cy="572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9C74FFC9-DDAD-4DB8-9266-BB1806670C91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3263313" y="3424946"/>
                <a:ext cx="2596320" cy="27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6CBAD96D-151B-4EF7-8B87-D648DFF9EA80}"/>
                  </a:ext>
                </a:extLst>
              </p14:cNvPr>
              <p14:cNvContentPartPr/>
              <p14:nvPr/>
            </p14:nvContentPartPr>
            <p14:xfrm>
              <a:off x="2696673" y="3452666"/>
              <a:ext cx="164880" cy="44064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6CBAD96D-151B-4EF7-8B87-D648DFF9EA80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2679033" y="3435026"/>
                <a:ext cx="200520" cy="47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E5593E58-3046-42D3-A0C3-890E5C6C7E1B}"/>
                  </a:ext>
                </a:extLst>
              </p14:cNvPr>
              <p14:cNvContentPartPr/>
              <p14:nvPr/>
            </p14:nvContentPartPr>
            <p14:xfrm>
              <a:off x="3002313" y="3822386"/>
              <a:ext cx="360" cy="9252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E5593E58-3046-42D3-A0C3-890E5C6C7E1B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2984313" y="3804386"/>
                <a:ext cx="36000" cy="12816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7AF28A56-F716-4FB4-879D-7BF6045D845F}"/>
              </a:ext>
            </a:extLst>
          </p:cNvPr>
          <p:cNvGrpSpPr/>
          <p:nvPr/>
        </p:nvGrpSpPr>
        <p:grpSpPr>
          <a:xfrm>
            <a:off x="5942433" y="5778986"/>
            <a:ext cx="315000" cy="423720"/>
            <a:chOff x="5942433" y="5778986"/>
            <a:chExt cx="315000" cy="42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C2C25E15-4912-4FED-A6F5-2FBA24EF081F}"/>
                    </a:ext>
                  </a:extLst>
                </p14:cNvPr>
                <p14:cNvContentPartPr/>
                <p14:nvPr/>
              </p14:nvContentPartPr>
              <p14:xfrm>
                <a:off x="5942433" y="5778986"/>
                <a:ext cx="315000" cy="3312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C2C25E15-4912-4FED-A6F5-2FBA24EF081F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5924793" y="5760986"/>
                  <a:ext cx="350640" cy="36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DE14F7E3-B2BE-4E90-A708-3C053CB8BF4F}"/>
                    </a:ext>
                  </a:extLst>
                </p14:cNvPr>
                <p14:cNvContentPartPr/>
                <p14:nvPr/>
              </p14:nvContentPartPr>
              <p14:xfrm>
                <a:off x="6092913" y="5938106"/>
                <a:ext cx="129600" cy="26460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DE14F7E3-B2BE-4E90-A708-3C053CB8BF4F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6074913" y="5920106"/>
                  <a:ext cx="165240" cy="300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1A9F80C8-3D9F-4E20-B27B-9A8DDE624E74}"/>
                  </a:ext>
                </a:extLst>
              </p14:cNvPr>
              <p14:cNvContentPartPr/>
              <p14:nvPr/>
            </p14:nvContentPartPr>
            <p14:xfrm>
              <a:off x="6471633" y="6029546"/>
              <a:ext cx="18000" cy="14832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1A9F80C8-3D9F-4E20-B27B-9A8DDE624E74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6453993" y="6011546"/>
                <a:ext cx="53640" cy="18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9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F9089704-84CC-4ADE-BCF1-6C352848D29C}"/>
                  </a:ext>
                </a:extLst>
              </p14:cNvPr>
              <p14:cNvContentPartPr/>
              <p14:nvPr/>
            </p14:nvContentPartPr>
            <p14:xfrm>
              <a:off x="2274033" y="2630066"/>
              <a:ext cx="255960" cy="94752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F9089704-84CC-4ADE-BCF1-6C352848D29C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2256393" y="2612426"/>
                <a:ext cx="291600" cy="98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1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09FDAA64-49E4-459C-A091-6BD025E7774B}"/>
                  </a:ext>
                </a:extLst>
              </p14:cNvPr>
              <p14:cNvContentPartPr/>
              <p14:nvPr/>
            </p14:nvContentPartPr>
            <p14:xfrm>
              <a:off x="5063673" y="6426986"/>
              <a:ext cx="982080" cy="16020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09FDAA64-49E4-459C-A091-6BD025E7774B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5045673" y="6409346"/>
                <a:ext cx="1017720" cy="195840"/>
              </a:xfrm>
              <a:prstGeom prst="rect">
                <a:avLst/>
              </a:prstGeom>
            </p:spPr>
          </p:pic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87AA7280-416F-43DF-BEBF-13A4D6F507DD}"/>
              </a:ext>
            </a:extLst>
          </p:cNvPr>
          <p:cNvSpPr txBox="1"/>
          <p:nvPr/>
        </p:nvSpPr>
        <p:spPr>
          <a:xfrm>
            <a:off x="8551652" y="2961401"/>
            <a:ext cx="30408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PRICE INCREASES</a:t>
            </a:r>
          </a:p>
          <a:p>
            <a:endParaRPr lang="en-US" sz="24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QUANTITY DECREASES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83662BE-E553-4091-AE36-4E394A939EC6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47F3527C-E680-4609-B47D-ABAC607AA351}"/>
              </a:ext>
            </a:extLst>
          </p:cNvPr>
          <p:cNvPicPr>
            <a:picLocks noChangeAspect="1"/>
          </p:cNvPicPr>
          <p:nvPr/>
        </p:nvPicPr>
        <p:blipFill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3331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97F5EBA7-608A-46D8-8348-772F7D90EB27}"/>
              </a:ext>
            </a:extLst>
          </p:cNvPr>
          <p:cNvGrpSpPr/>
          <p:nvPr/>
        </p:nvGrpSpPr>
        <p:grpSpPr>
          <a:xfrm>
            <a:off x="2299593" y="1692266"/>
            <a:ext cx="7287840" cy="4564080"/>
            <a:chOff x="2299593" y="1692266"/>
            <a:chExt cx="7287840" cy="4564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527E2651-2952-4BDD-9633-DC81A4C983FB}"/>
                    </a:ext>
                  </a:extLst>
                </p14:cNvPr>
                <p14:cNvContentPartPr/>
                <p14:nvPr/>
              </p14:nvContentPartPr>
              <p14:xfrm>
                <a:off x="3190953" y="1984946"/>
                <a:ext cx="5065200" cy="37047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527E2651-2952-4BDD-9633-DC81A4C983FB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181954" y="1975947"/>
                  <a:ext cx="5082839" cy="372239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06E3CD25-3713-4F9E-8CA7-419BF22221B0}"/>
                    </a:ext>
                  </a:extLst>
                </p14:cNvPr>
                <p14:cNvContentPartPr/>
                <p14:nvPr/>
              </p14:nvContentPartPr>
              <p14:xfrm>
                <a:off x="8785713" y="5472626"/>
                <a:ext cx="801720" cy="61812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06E3CD25-3713-4F9E-8CA7-419BF22221B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776713" y="5463626"/>
                  <a:ext cx="819360" cy="63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BD0A8BA3-928F-47A1-AA36-BF895F186901}"/>
                    </a:ext>
                  </a:extLst>
                </p14:cNvPr>
                <p14:cNvContentPartPr/>
                <p14:nvPr/>
              </p14:nvContentPartPr>
              <p14:xfrm>
                <a:off x="9033393" y="5767106"/>
                <a:ext cx="448560" cy="4892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BD0A8BA3-928F-47A1-AA36-BF895F186901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024393" y="5758106"/>
                  <a:ext cx="466200" cy="50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EB144C95-6251-4FB8-AAEC-9F2C0C18B24D}"/>
                    </a:ext>
                  </a:extLst>
                </p14:cNvPr>
                <p14:cNvContentPartPr/>
                <p14:nvPr/>
              </p14:nvContentPartPr>
              <p14:xfrm>
                <a:off x="2299593" y="1692266"/>
                <a:ext cx="464400" cy="7261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EB144C95-6251-4FB8-AAEC-9F2C0C18B24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290593" y="1683266"/>
                  <a:ext cx="482040" cy="74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C63959CB-E92C-48D9-839A-9376D6F6E1D3}"/>
                    </a:ext>
                  </a:extLst>
                </p14:cNvPr>
                <p14:cNvContentPartPr/>
                <p14:nvPr/>
              </p14:nvContentPartPr>
              <p14:xfrm>
                <a:off x="3984393" y="1872626"/>
                <a:ext cx="3315960" cy="29660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C63959CB-E92C-48D9-839A-9376D6F6E1D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975393" y="1863626"/>
                  <a:ext cx="3333600" cy="29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2F8311CE-C42D-4493-A325-EA0CA0309B74}"/>
                    </a:ext>
                  </a:extLst>
                </p14:cNvPr>
                <p14:cNvContentPartPr/>
                <p14:nvPr/>
              </p14:nvContentPartPr>
              <p14:xfrm>
                <a:off x="7634433" y="4810226"/>
                <a:ext cx="378360" cy="4334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2F8311CE-C42D-4493-A325-EA0CA0309B7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7625433" y="4801226"/>
                  <a:ext cx="396000" cy="45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9683EC25-D8E9-4074-A2F0-C81D7328E4D1}"/>
                    </a:ext>
                  </a:extLst>
                </p14:cNvPr>
                <p14:cNvContentPartPr/>
                <p14:nvPr/>
              </p14:nvContentPartPr>
              <p14:xfrm>
                <a:off x="4459593" y="2004746"/>
                <a:ext cx="2862720" cy="28148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9683EC25-D8E9-4074-A2F0-C81D7328E4D1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450593" y="1995747"/>
                  <a:ext cx="2880360" cy="283247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19890E1A-3895-4277-A748-2A011C6A6253}"/>
                    </a:ext>
                  </a:extLst>
                </p14:cNvPr>
                <p14:cNvContentPartPr/>
                <p14:nvPr/>
              </p14:nvContentPartPr>
              <p14:xfrm>
                <a:off x="7764393" y="1714946"/>
                <a:ext cx="359640" cy="5281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19890E1A-3895-4277-A748-2A011C6A625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7755393" y="1705946"/>
                  <a:ext cx="377280" cy="545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B551D48-A1C8-443D-B10E-76F35792E5EA}"/>
                  </a:ext>
                </a:extLst>
              </p14:cNvPr>
              <p14:cNvContentPartPr/>
              <p14:nvPr/>
            </p14:nvContentPartPr>
            <p14:xfrm>
              <a:off x="3952353" y="1510466"/>
              <a:ext cx="2275560" cy="2356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B551D48-A1C8-443D-B10E-76F35792E5EA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943353" y="1501466"/>
                <a:ext cx="2293200" cy="237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8D3916A-F349-429C-A012-4BCAF4C25E9F}"/>
                  </a:ext>
                </a:extLst>
              </p14:cNvPr>
              <p14:cNvContentPartPr/>
              <p14:nvPr/>
            </p14:nvContentPartPr>
            <p14:xfrm>
              <a:off x="6534993" y="1392746"/>
              <a:ext cx="357840" cy="3938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8D3916A-F349-429C-A012-4BCAF4C25E9F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525984" y="1383746"/>
                <a:ext cx="375498" cy="41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92D776F-E0D3-4E4C-A5E6-7CE8738DD084}"/>
                  </a:ext>
                </a:extLst>
              </p14:cNvPr>
              <p14:cNvContentPartPr/>
              <p14:nvPr/>
            </p14:nvContentPartPr>
            <p14:xfrm>
              <a:off x="7080393" y="1654826"/>
              <a:ext cx="121680" cy="2282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92D776F-E0D3-4E4C-A5E6-7CE8738DD084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071393" y="1645826"/>
                <a:ext cx="139320" cy="24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F37B7C43-A562-4281-876C-4A16BABF26FC}"/>
                  </a:ext>
                </a:extLst>
              </p14:cNvPr>
              <p14:cNvContentPartPr/>
              <p14:nvPr/>
            </p14:nvContentPartPr>
            <p14:xfrm>
              <a:off x="8320593" y="2181146"/>
              <a:ext cx="44280" cy="1591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F37B7C43-A562-4281-876C-4A16BABF26FC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311593" y="2172146"/>
                <a:ext cx="61920" cy="17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6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44E4329A-EEE1-4C39-984C-D7327226EC70}"/>
                  </a:ext>
                </a:extLst>
              </p14:cNvPr>
              <p14:cNvContentPartPr/>
              <p14:nvPr/>
            </p14:nvContentPartPr>
            <p14:xfrm>
              <a:off x="5894193" y="3630506"/>
              <a:ext cx="936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44E4329A-EEE1-4C39-984C-D7327226EC70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876193" y="3522506"/>
                <a:ext cx="45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8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FE19F10D-AEBF-4F00-8854-9FCEDCB16131}"/>
                  </a:ext>
                </a:extLst>
              </p14:cNvPr>
              <p14:cNvContentPartPr/>
              <p14:nvPr/>
            </p14:nvContentPartPr>
            <p14:xfrm>
              <a:off x="4962153" y="2814026"/>
              <a:ext cx="89640" cy="27957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FE19F10D-AEBF-4F00-8854-9FCEDCB16131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944153" y="2706026"/>
                <a:ext cx="125280" cy="30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0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01C01FF9-4770-456F-BE2B-C1429E8CE06F}"/>
                  </a:ext>
                </a:extLst>
              </p14:cNvPr>
              <p14:cNvContentPartPr/>
              <p14:nvPr/>
            </p14:nvContentPartPr>
            <p14:xfrm>
              <a:off x="3191313" y="2751386"/>
              <a:ext cx="1762560" cy="8964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01C01FF9-4770-456F-BE2B-C1429E8CE06F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173313" y="2643386"/>
                <a:ext cx="1798200" cy="30528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BBDCBB1D-6DA3-4D48-B0EF-F9D1D1A38A3B}"/>
              </a:ext>
            </a:extLst>
          </p:cNvPr>
          <p:cNvGrpSpPr/>
          <p:nvPr/>
        </p:nvGrpSpPr>
        <p:grpSpPr>
          <a:xfrm>
            <a:off x="2758593" y="2555906"/>
            <a:ext cx="326160" cy="426960"/>
            <a:chOff x="2758593" y="2555906"/>
            <a:chExt cx="326160" cy="426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6B1B9C8B-E363-4CE7-840E-0A14F8E66A2E}"/>
                    </a:ext>
                  </a:extLst>
                </p14:cNvPr>
                <p14:cNvContentPartPr/>
                <p14:nvPr/>
              </p14:nvContentPartPr>
              <p14:xfrm>
                <a:off x="2758593" y="2555906"/>
                <a:ext cx="156240" cy="4269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6B1B9C8B-E363-4CE7-840E-0A14F8E66A2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740593" y="2537906"/>
                  <a:ext cx="191880" cy="46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2CD007BF-1440-4D57-878A-A661D2E49431}"/>
                    </a:ext>
                  </a:extLst>
                </p14:cNvPr>
                <p14:cNvContentPartPr/>
                <p14:nvPr/>
              </p14:nvContentPartPr>
              <p14:xfrm>
                <a:off x="2884953" y="2847506"/>
                <a:ext cx="199800" cy="1339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2CD007BF-1440-4D57-878A-A661D2E49431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866953" y="2829506"/>
                  <a:ext cx="235440" cy="169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7E1E374-7940-4577-BAEE-8985D1A13C30}"/>
              </a:ext>
            </a:extLst>
          </p:cNvPr>
          <p:cNvGrpSpPr/>
          <p:nvPr/>
        </p:nvGrpSpPr>
        <p:grpSpPr>
          <a:xfrm>
            <a:off x="4898433" y="5775386"/>
            <a:ext cx="454320" cy="420480"/>
            <a:chOff x="4898433" y="5775386"/>
            <a:chExt cx="454320" cy="420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36A360EC-1156-461A-92B0-E70475F2B58C}"/>
                    </a:ext>
                  </a:extLst>
                </p14:cNvPr>
                <p14:cNvContentPartPr/>
                <p14:nvPr/>
              </p14:nvContentPartPr>
              <p14:xfrm>
                <a:off x="4898433" y="5775386"/>
                <a:ext cx="243000" cy="31752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36A360EC-1156-461A-92B0-E70475F2B58C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880433" y="5757386"/>
                  <a:ext cx="278640" cy="35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75F238FC-D242-4CB4-9205-14659B88B21A}"/>
                    </a:ext>
                  </a:extLst>
                </p14:cNvPr>
                <p14:cNvContentPartPr/>
                <p14:nvPr/>
              </p14:nvContentPartPr>
              <p14:xfrm>
                <a:off x="5015433" y="5965466"/>
                <a:ext cx="155160" cy="1875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75F238FC-D242-4CB4-9205-14659B88B21A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997391" y="5947466"/>
                  <a:ext cx="190883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67FD4B25-FAFF-4CD3-83F2-15D82DE14E7A}"/>
                    </a:ext>
                  </a:extLst>
                </p14:cNvPr>
                <p14:cNvContentPartPr/>
                <p14:nvPr/>
              </p14:nvContentPartPr>
              <p14:xfrm>
                <a:off x="5237193" y="6071666"/>
                <a:ext cx="115560" cy="12420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67FD4B25-FAFF-4CD3-83F2-15D82DE14E7A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219193" y="6053666"/>
                  <a:ext cx="151200" cy="159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8165612-9FB9-440A-BA23-AD5052A4EE3C}"/>
                  </a:ext>
                </a:extLst>
              </p14:cNvPr>
              <p14:cNvContentPartPr/>
              <p14:nvPr/>
            </p14:nvContentPartPr>
            <p14:xfrm>
              <a:off x="5832273" y="3497666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8165612-9FB9-440A-BA23-AD5052A4EE3C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5814273" y="3389666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46AC84E-45D2-45A3-A527-2540A12179BD}"/>
                  </a:ext>
                </a:extLst>
              </p14:cNvPr>
              <p14:cNvContentPartPr/>
              <p14:nvPr/>
            </p14:nvContentPartPr>
            <p14:xfrm>
              <a:off x="5840913" y="3532946"/>
              <a:ext cx="27720" cy="20923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46AC84E-45D2-45A3-A527-2540A12179BD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5822913" y="3424946"/>
                <a:ext cx="63360" cy="230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9C74FFC9-DDAD-4DB8-9266-BB1806670C91}"/>
                  </a:ext>
                </a:extLst>
              </p14:cNvPr>
              <p14:cNvContentPartPr/>
              <p14:nvPr/>
            </p14:nvContentPartPr>
            <p14:xfrm>
              <a:off x="3280953" y="3532946"/>
              <a:ext cx="2560680" cy="572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9C74FFC9-DDAD-4DB8-9266-BB1806670C91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3262953" y="3425621"/>
                <a:ext cx="2596320" cy="2715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6CBAD96D-151B-4EF7-8B87-D648DFF9EA80}"/>
                  </a:ext>
                </a:extLst>
              </p14:cNvPr>
              <p14:cNvContentPartPr/>
              <p14:nvPr/>
            </p14:nvContentPartPr>
            <p14:xfrm>
              <a:off x="2696673" y="3452666"/>
              <a:ext cx="164880" cy="44064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6CBAD96D-151B-4EF7-8B87-D648DFF9EA80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2678634" y="3434666"/>
                <a:ext cx="200598" cy="47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E5593E58-3046-42D3-A0C3-890E5C6C7E1B}"/>
                  </a:ext>
                </a:extLst>
              </p14:cNvPr>
              <p14:cNvContentPartPr/>
              <p14:nvPr/>
            </p14:nvContentPartPr>
            <p14:xfrm>
              <a:off x="3002313" y="3822386"/>
              <a:ext cx="360" cy="9252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E5593E58-3046-42D3-A0C3-890E5C6C7E1B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2984313" y="3804386"/>
                <a:ext cx="36000" cy="12816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7AF28A56-F716-4FB4-879D-7BF6045D845F}"/>
              </a:ext>
            </a:extLst>
          </p:cNvPr>
          <p:cNvGrpSpPr/>
          <p:nvPr/>
        </p:nvGrpSpPr>
        <p:grpSpPr>
          <a:xfrm>
            <a:off x="5942433" y="5778986"/>
            <a:ext cx="315000" cy="423720"/>
            <a:chOff x="5942433" y="5778986"/>
            <a:chExt cx="315000" cy="42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C2C25E15-4912-4FED-A6F5-2FBA24EF081F}"/>
                    </a:ext>
                  </a:extLst>
                </p14:cNvPr>
                <p14:cNvContentPartPr/>
                <p14:nvPr/>
              </p14:nvContentPartPr>
              <p14:xfrm>
                <a:off x="5942433" y="5778986"/>
                <a:ext cx="315000" cy="3312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C2C25E15-4912-4FED-A6F5-2FBA24EF081F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924433" y="5760986"/>
                  <a:ext cx="350640" cy="36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DE14F7E3-B2BE-4E90-A708-3C053CB8BF4F}"/>
                    </a:ext>
                  </a:extLst>
                </p14:cNvPr>
                <p14:cNvContentPartPr/>
                <p14:nvPr/>
              </p14:nvContentPartPr>
              <p14:xfrm>
                <a:off x="6092913" y="5938106"/>
                <a:ext cx="129600" cy="26460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DE14F7E3-B2BE-4E90-A708-3C053CB8BF4F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6074913" y="5920106"/>
                  <a:ext cx="165240" cy="300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1A9F80C8-3D9F-4E20-B27B-9A8DDE624E74}"/>
                  </a:ext>
                </a:extLst>
              </p14:cNvPr>
              <p14:cNvContentPartPr/>
              <p14:nvPr/>
            </p14:nvContentPartPr>
            <p14:xfrm>
              <a:off x="6471633" y="6029546"/>
              <a:ext cx="18000" cy="14832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1A9F80C8-3D9F-4E20-B27B-9A8DDE624E74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6453633" y="6011546"/>
                <a:ext cx="53640" cy="18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F9089704-84CC-4ADE-BCF1-6C352848D29C}"/>
                  </a:ext>
                </a:extLst>
              </p14:cNvPr>
              <p14:cNvContentPartPr/>
              <p14:nvPr/>
            </p14:nvContentPartPr>
            <p14:xfrm>
              <a:off x="2274033" y="2630066"/>
              <a:ext cx="255960" cy="94752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F9089704-84CC-4ADE-BCF1-6C352848D29C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2256033" y="2612066"/>
                <a:ext cx="291600" cy="98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09FDAA64-49E4-459C-A091-6BD025E7774B}"/>
                  </a:ext>
                </a:extLst>
              </p14:cNvPr>
              <p14:cNvContentPartPr/>
              <p14:nvPr/>
            </p14:nvContentPartPr>
            <p14:xfrm>
              <a:off x="5063673" y="6426986"/>
              <a:ext cx="982080" cy="16020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09FDAA64-49E4-459C-A091-6BD025E7774B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5045673" y="6408986"/>
                <a:ext cx="1017720" cy="195840"/>
              </a:xfrm>
              <a:prstGeom prst="rect">
                <a:avLst/>
              </a:prstGeom>
            </p:spPr>
          </p:pic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87AA7280-416F-43DF-BEBF-13A4D6F507DD}"/>
              </a:ext>
            </a:extLst>
          </p:cNvPr>
          <p:cNvSpPr txBox="1"/>
          <p:nvPr/>
        </p:nvSpPr>
        <p:spPr>
          <a:xfrm>
            <a:off x="8532273" y="2407404"/>
            <a:ext cx="332789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What it means:</a:t>
            </a:r>
          </a:p>
          <a:p>
            <a:endParaRPr lang="en-US" sz="24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You Have 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More Leverage</a:t>
            </a:r>
          </a:p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In the Labor Market</a:t>
            </a:r>
          </a:p>
          <a:p>
            <a:endParaRPr lang="en-US" sz="24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USE IT!!!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83662BE-E553-4091-AE36-4E394A939EC6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47F3527C-E680-4609-B47D-ABAC607AA351}"/>
              </a:ext>
            </a:extLst>
          </p:cNvPr>
          <p:cNvPicPr>
            <a:picLocks noChangeAspect="1"/>
          </p:cNvPicPr>
          <p:nvPr/>
        </p:nvPicPr>
        <p:blipFill>
          <a:blip r:embed="rId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1786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                              Investing After the Corona Recession in 2021</a:t>
            </a:r>
            <a:endParaRPr lang="en-US" sz="3200" dirty="0">
              <a:latin typeface="Georgia" panose="02040502050405020303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1134969" y="1809158"/>
            <a:ext cx="9922075" cy="3908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 panose="02040502050405020303" pitchFamily="18" charset="0"/>
              </a:rPr>
              <a:t>Biggest Caution Signs for the Market in 2024 and Beyond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Stocks Shiller P/E ratio is very high, </a:t>
            </a: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       meaning stocks are highly valued after a year with 26% returns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000" dirty="0">
                <a:latin typeface="Georgia" panose="02040502050405020303" pitchFamily="18" charset="0"/>
              </a:rPr>
              <a:t>Economic uncertainty could spark a recession</a:t>
            </a: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000" dirty="0">
                <a:latin typeface="Georgia" panose="02040502050405020303" pitchFamily="18" charset="0"/>
              </a:rPr>
              <a:t>Home prices could fall significantly</a:t>
            </a: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585157-C45B-4C86-9107-AB7F33A28E03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6F67CD-4552-4B55-A18E-3F9FC57E9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7138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DDED895-99A5-4504-8D39-45A0C341BDE6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4E73EA-990E-4467-BA27-29FEBF65F8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88F2B0A-6DDD-4AE0-8FCE-82DF53FC092D}"/>
              </a:ext>
            </a:extLst>
          </p:cNvPr>
          <p:cNvSpPr txBox="1"/>
          <p:nvPr/>
        </p:nvSpPr>
        <p:spPr>
          <a:xfrm>
            <a:off x="3825375" y="1484544"/>
            <a:ext cx="4366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Shiller P/E Ratio: 31 at the beginning of 2024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39ECB5-E789-45B2-B944-6FE0282E8796}"/>
              </a:ext>
            </a:extLst>
          </p:cNvPr>
          <p:cNvSpPr txBox="1"/>
          <p:nvPr/>
        </p:nvSpPr>
        <p:spPr>
          <a:xfrm>
            <a:off x="5211026" y="6246786"/>
            <a:ext cx="2062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multpl.com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2CE4174-4980-4C70-1D83-0764C776AF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6336" y="2025797"/>
            <a:ext cx="8259328" cy="387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0940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1235150" y="1566952"/>
            <a:ext cx="9721700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Georgia" panose="02040502050405020303" pitchFamily="18" charset="0"/>
              </a:rPr>
              <a:t>US Stocks </a:t>
            </a:r>
            <a:r>
              <a:rPr lang="en-US" sz="3200" b="1" dirty="0">
                <a:solidFill>
                  <a:srgbClr val="C00000"/>
                </a:solidFill>
                <a:latin typeface="Georgia" panose="02040502050405020303" pitchFamily="18" charset="0"/>
              </a:rPr>
              <a:t>Dropped 90%</a:t>
            </a:r>
            <a:r>
              <a:rPr lang="en-US" sz="3200" dirty="0">
                <a:latin typeface="Georgia" panose="02040502050405020303" pitchFamily="18" charset="0"/>
              </a:rPr>
              <a:t> from 1929 to 1932</a:t>
            </a:r>
          </a:p>
          <a:p>
            <a:pPr algn="ctr"/>
            <a:endParaRPr lang="en-US" sz="3200" dirty="0">
              <a:latin typeface="Georgia" panose="02040502050405020303" pitchFamily="18" charset="0"/>
            </a:endParaRPr>
          </a:p>
          <a:p>
            <a:pPr algn="ctr"/>
            <a:r>
              <a:rPr lang="en-US" sz="3200" dirty="0">
                <a:latin typeface="Georgia" panose="02040502050405020303" pitchFamily="18" charset="0"/>
              </a:rPr>
              <a:t>Japanese Stocks </a:t>
            </a:r>
            <a:r>
              <a:rPr lang="en-US" sz="3200" b="1" dirty="0">
                <a:solidFill>
                  <a:srgbClr val="C00000"/>
                </a:solidFill>
                <a:latin typeface="Georgia" panose="02040502050405020303" pitchFamily="18" charset="0"/>
              </a:rPr>
              <a:t>Dropped 80%</a:t>
            </a:r>
            <a:r>
              <a:rPr lang="en-US" sz="3200" dirty="0">
                <a:latin typeface="Georgia" panose="02040502050405020303" pitchFamily="18" charset="0"/>
              </a:rPr>
              <a:t> from 1989 to 2009</a:t>
            </a:r>
            <a:endParaRPr lang="en-US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why </a:t>
            </a:r>
          </a:p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diversification matters!!!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DED895-99A5-4504-8D39-45A0C341BDE6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4E73EA-990E-4467-BA27-29FEBF65F8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2910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343080" y="2080153"/>
            <a:ext cx="11505842" cy="4001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Georgia" panose="02040502050405020303" pitchFamily="18" charset="0"/>
              </a:rPr>
              <a:t>Put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5% to retirement</a:t>
            </a:r>
            <a:r>
              <a:rPr lang="en-US" sz="2400" dirty="0">
                <a:latin typeface="Georgia" panose="02040502050405020303" pitchFamily="18" charset="0"/>
              </a:rPr>
              <a:t> and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$100 a month </a:t>
            </a:r>
            <a:r>
              <a:rPr lang="en-US" sz="2400" dirty="0">
                <a:latin typeface="Georgia" panose="02040502050405020303" pitchFamily="18" charset="0"/>
              </a:rPr>
              <a:t>outside retirement no matter what</a:t>
            </a:r>
          </a:p>
          <a:p>
            <a:pPr algn="ctr"/>
            <a:endParaRPr lang="en-US" sz="2400" dirty="0">
              <a:latin typeface="Georgia" panose="02040502050405020303" pitchFamily="18" charset="0"/>
            </a:endParaRPr>
          </a:p>
          <a:p>
            <a:pPr algn="ctr"/>
            <a:r>
              <a:rPr lang="en-US" sz="2400" dirty="0">
                <a:latin typeface="Georgia" panose="02040502050405020303" pitchFamily="18" charset="0"/>
              </a:rPr>
              <a:t>Then once you have no “bad debt”, a 6-month emergency fund, </a:t>
            </a:r>
          </a:p>
          <a:p>
            <a:pPr algn="ctr"/>
            <a:endParaRPr lang="en-US" sz="2400" dirty="0">
              <a:latin typeface="Georgia" panose="02040502050405020303" pitchFamily="18" charset="0"/>
            </a:endParaRPr>
          </a:p>
          <a:p>
            <a:pPr algn="ctr"/>
            <a:r>
              <a:rPr lang="en-US" sz="2400" dirty="0">
                <a:latin typeface="Georgia" panose="02040502050405020303" pitchFamily="18" charset="0"/>
              </a:rPr>
              <a:t>and all short-term goals saved for, </a:t>
            </a:r>
          </a:p>
          <a:p>
            <a:pPr algn="ctr"/>
            <a:endParaRPr lang="en-US" sz="2400" dirty="0">
              <a:latin typeface="Georgia" panose="02040502050405020303" pitchFamily="18" charset="0"/>
            </a:endParaRPr>
          </a:p>
          <a:p>
            <a:pPr algn="ctr"/>
            <a:r>
              <a:rPr lang="en-US" sz="3200" dirty="0">
                <a:latin typeface="Georgia" panose="02040502050405020303" pitchFamily="18" charset="0"/>
              </a:rPr>
              <a:t>then invest A LOT more on per month </a:t>
            </a:r>
          </a:p>
          <a:p>
            <a:pPr algn="ctr"/>
            <a:r>
              <a:rPr lang="en-US" sz="3200" dirty="0">
                <a:latin typeface="Georgia" panose="02040502050405020303" pitchFamily="18" charset="0"/>
              </a:rPr>
              <a:t>automatically</a:t>
            </a:r>
            <a:endParaRPr lang="en-US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14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1400" dirty="0"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0E0C53-9A69-4A69-A613-813117491433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F2CBD5-C6AF-49B5-AB4F-954C1BCF0F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467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                              Investing After the Corona Recession in 2021</a:t>
            </a:r>
            <a:endParaRPr lang="en-US" sz="3200" dirty="0">
              <a:latin typeface="Georgia" panose="02040502050405020303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1300073" y="1809158"/>
            <a:ext cx="9591857" cy="3908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 panose="02040502050405020303" pitchFamily="18" charset="0"/>
              </a:rPr>
              <a:t>Biggest Caution Signs for the Market in 2024 and Beyond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endParaRPr lang="en-US" sz="2000" b="1" dirty="0">
              <a:latin typeface="Georgia" panose="02040502050405020303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Stocks Shiller P/E ratio is very high, </a:t>
            </a:r>
          </a:p>
          <a:p>
            <a:r>
              <a:rPr lang="en-US" sz="2000" dirty="0">
                <a:latin typeface="Georgia" panose="02040502050405020303" pitchFamily="18" charset="0"/>
              </a:rPr>
              <a:t>       meaning stocks are highly valued after a year with 26% returns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Economic uncertainty could spark a recession</a:t>
            </a: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000" dirty="0">
                <a:latin typeface="Georgia" panose="02040502050405020303" pitchFamily="18" charset="0"/>
              </a:rPr>
              <a:t>Home prices could fall significantly</a:t>
            </a: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585157-C45B-4C86-9107-AB7F33A28E03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6F67CD-4552-4B55-A18E-3F9FC57E9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638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                              Investing After the Corona Recession in 2021</a:t>
            </a:r>
            <a:endParaRPr lang="en-US" sz="3200" dirty="0"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585157-C45B-4C86-9107-AB7F33A28E03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6F67CD-4552-4B55-A18E-3F9FC57E9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92658EC-7345-4229-847F-E23F218066F1}"/>
              </a:ext>
            </a:extLst>
          </p:cNvPr>
          <p:cNvSpPr txBox="1"/>
          <p:nvPr/>
        </p:nvSpPr>
        <p:spPr>
          <a:xfrm>
            <a:off x="462748" y="1498635"/>
            <a:ext cx="112665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Georgia" panose="02040502050405020303" pitchFamily="18" charset="0"/>
              </a:rPr>
              <a:t>Federal Reserve is forecasting rate cuts in 2024, but the economic pain already in the system could potentially cause a recession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A64BAE4-76FF-D9D2-42AD-935D9DAD78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5524" y="2687624"/>
            <a:ext cx="7980947" cy="3026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057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2E7CC1-A189-4143-9729-075C3A43508C}"/>
              </a:ext>
            </a:extLst>
          </p:cNvPr>
          <p:cNvSpPr txBox="1"/>
          <p:nvPr/>
        </p:nvSpPr>
        <p:spPr>
          <a:xfrm>
            <a:off x="428625" y="2000250"/>
            <a:ext cx="20185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S&amp;P 500 Index</a:t>
            </a:r>
          </a:p>
          <a:p>
            <a:r>
              <a:rPr lang="en-US" sz="2400" dirty="0"/>
              <a:t>PAST 1 YEAR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DC2DC8-8563-49FD-8CFE-48F46232454D}"/>
              </a:ext>
            </a:extLst>
          </p:cNvPr>
          <p:cNvSpPr txBox="1"/>
          <p:nvPr/>
        </p:nvSpPr>
        <p:spPr>
          <a:xfrm>
            <a:off x="3119187" y="6022919"/>
            <a:ext cx="18566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Source: Google.com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26E2BD-2622-4AFC-8237-DB40AD72A2CD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EF08F21-779A-4A6B-8D47-A392D852A0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DDAE737-F975-862D-B00A-F4DB868468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9416" y="2060640"/>
            <a:ext cx="6573167" cy="3867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7928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                              Investing After the Corona Recession in 2021</a:t>
            </a:r>
            <a:endParaRPr lang="en-US" sz="3200" dirty="0"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585157-C45B-4C86-9107-AB7F33A28E03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6F67CD-4552-4B55-A18E-3F9FC57E9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92658EC-7345-4229-847F-E23F218066F1}"/>
              </a:ext>
            </a:extLst>
          </p:cNvPr>
          <p:cNvSpPr txBox="1"/>
          <p:nvPr/>
        </p:nvSpPr>
        <p:spPr>
          <a:xfrm>
            <a:off x="462747" y="1425248"/>
            <a:ext cx="112665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Georgia" panose="02040502050405020303" pitchFamily="18" charset="0"/>
              </a:rPr>
              <a:t>This shows how much extra yield corporations with BBB credit rating must pay to borrow. It shows that credit risk fears are ultralow. But that could change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268FD12-7B60-A2A3-B654-85BAA3D1E9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1726" y="2540850"/>
            <a:ext cx="8588542" cy="3300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416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                              Investing After the Corona Recession in 2021</a:t>
            </a:r>
            <a:endParaRPr lang="en-US" sz="3200" dirty="0">
              <a:latin typeface="Georgia" panose="02040502050405020303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1170616" y="1809158"/>
            <a:ext cx="9850774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 panose="02040502050405020303" pitchFamily="18" charset="0"/>
              </a:rPr>
              <a:t>Biggest Caution Signs for the Market in 2024 and Beyond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endParaRPr lang="en-US" sz="2000" b="1" dirty="0">
              <a:latin typeface="Georgia" panose="02040502050405020303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Stocks Shiller P/E ratio is very high, </a:t>
            </a:r>
          </a:p>
          <a:p>
            <a:r>
              <a:rPr lang="en-US" sz="2000" dirty="0">
                <a:latin typeface="Georgia" panose="02040502050405020303" pitchFamily="18" charset="0"/>
              </a:rPr>
              <a:t>       meaning stocks are highly valued after a year with 26% returns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000" dirty="0">
                <a:latin typeface="Georgia" panose="02040502050405020303" pitchFamily="18" charset="0"/>
              </a:rPr>
              <a:t>Economic uncertainty could spark a recession</a:t>
            </a: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Home prices could fall significantly</a:t>
            </a: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585157-C45B-4C86-9107-AB7F33A28E03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6F67CD-4552-4B55-A18E-3F9FC57E9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6700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3F57FC6-A9E9-4588-AA9F-A4200EF46D33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CFCF5A-44F0-45E7-9AD9-821957CE3D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D96AD6-E49A-2BD3-321A-88FFBFA357B5}"/>
              </a:ext>
            </a:extLst>
          </p:cNvPr>
          <p:cNvSpPr txBox="1"/>
          <p:nvPr/>
        </p:nvSpPr>
        <p:spPr>
          <a:xfrm>
            <a:off x="909637" y="1535179"/>
            <a:ext cx="9088605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eorgia" panose="02040502050405020303" pitchFamily="18" charset="0"/>
              </a:rPr>
              <a:t>			The Bearish Case for Housing Prices</a:t>
            </a:r>
          </a:p>
          <a:p>
            <a:endParaRPr lang="en-US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Mortgage rates are causing payments to become unaffordable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The huge run up in prices is subject to reversion to the mean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The Fed could have  to pull back on their 2024 rate cuts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A boom in new construction could cause existing homeowners to have to discount their prices more to sell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Consumers might start be willing to move again, which could trigger a surge in home inventory</a:t>
            </a:r>
          </a:p>
        </p:txBody>
      </p:sp>
    </p:spTree>
    <p:extLst>
      <p:ext uri="{BB962C8B-B14F-4D97-AF65-F5344CB8AC3E}">
        <p14:creationId xmlns:p14="http://schemas.microsoft.com/office/powerpoint/2010/main" val="27782270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3F57FC6-A9E9-4588-AA9F-A4200EF46D33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CFCF5A-44F0-45E7-9AD9-821957CE3D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D96AD6-E49A-2BD3-321A-88FFBFA357B5}"/>
              </a:ext>
            </a:extLst>
          </p:cNvPr>
          <p:cNvSpPr txBox="1"/>
          <p:nvPr/>
        </p:nvSpPr>
        <p:spPr>
          <a:xfrm>
            <a:off x="909637" y="1535179"/>
            <a:ext cx="9088605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eorgia" panose="02040502050405020303" pitchFamily="18" charset="0"/>
              </a:rPr>
              <a:t>			Why hasn’t housing fallen more?</a:t>
            </a:r>
          </a:p>
          <a:p>
            <a:endParaRPr lang="en-US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We still have a very strong job market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Home builders didn’t go as crazy as they did in the 2000s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Most homeowners have a mortgage rate below 4%. When will this become less important? (probably if we see a similar rate environment)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Recency bias and anchoring bias leads both home owners and home buyers to have confidence that prices should be high</a:t>
            </a:r>
          </a:p>
        </p:txBody>
      </p:sp>
    </p:spTree>
    <p:extLst>
      <p:ext uri="{BB962C8B-B14F-4D97-AF65-F5344CB8AC3E}">
        <p14:creationId xmlns:p14="http://schemas.microsoft.com/office/powerpoint/2010/main" val="7581076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3F57FC6-A9E9-4588-AA9F-A4200EF46D33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CFCF5A-44F0-45E7-9AD9-821957CE3D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D96AD6-E49A-2BD3-321A-88FFBFA357B5}"/>
              </a:ext>
            </a:extLst>
          </p:cNvPr>
          <p:cNvSpPr txBox="1"/>
          <p:nvPr/>
        </p:nvSpPr>
        <p:spPr>
          <a:xfrm>
            <a:off x="909637" y="1535179"/>
            <a:ext cx="9088605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eorgia" panose="02040502050405020303" pitchFamily="18" charset="0"/>
              </a:rPr>
              <a:t>	Why would a fall in housing prices affect stocks?</a:t>
            </a:r>
          </a:p>
          <a:p>
            <a:endParaRPr lang="en-US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Homeowners tap their home equity for a huge percent of spending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If credit conditions tighten and home prices decline, banks won’t give home equity loans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Consumer spending could fall because of the wealth effect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Psychology: when homeowners become nervous about the value of their homes, it can lead to momentum for a recession</a:t>
            </a:r>
          </a:p>
        </p:txBody>
      </p:sp>
    </p:spTree>
    <p:extLst>
      <p:ext uri="{BB962C8B-B14F-4D97-AF65-F5344CB8AC3E}">
        <p14:creationId xmlns:p14="http://schemas.microsoft.com/office/powerpoint/2010/main" val="12790538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A305E7-E1EE-43E5-8114-F4C781F7A99D}"/>
              </a:ext>
            </a:extLst>
          </p:cNvPr>
          <p:cNvSpPr txBox="1"/>
          <p:nvPr/>
        </p:nvSpPr>
        <p:spPr>
          <a:xfrm>
            <a:off x="471886" y="1669886"/>
            <a:ext cx="241688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But Remember!!</a:t>
            </a:r>
          </a:p>
          <a:p>
            <a:endParaRPr lang="en-US" sz="2400" b="1" dirty="0"/>
          </a:p>
          <a:p>
            <a:r>
              <a:rPr lang="en-US" sz="2400" b="1" dirty="0"/>
              <a:t>S&amp;P 500 Index</a:t>
            </a:r>
          </a:p>
          <a:p>
            <a:r>
              <a:rPr lang="en-US" sz="2400" dirty="0"/>
              <a:t>PAST 40 Years</a:t>
            </a:r>
          </a:p>
          <a:p>
            <a:endParaRPr lang="en-US" sz="2400" dirty="0"/>
          </a:p>
          <a:p>
            <a:r>
              <a:rPr lang="en-US" sz="2400" b="1" dirty="0"/>
              <a:t>27x price returns,</a:t>
            </a:r>
          </a:p>
          <a:p>
            <a:endParaRPr lang="en-US" sz="2400" b="1" dirty="0"/>
          </a:p>
          <a:p>
            <a:r>
              <a:rPr lang="en-US" sz="2400" b="1" dirty="0"/>
              <a:t>66x total returns</a:t>
            </a:r>
          </a:p>
          <a:p>
            <a:r>
              <a:rPr lang="en-US" sz="2400" b="1" dirty="0"/>
              <a:t>including </a:t>
            </a:r>
          </a:p>
          <a:p>
            <a:r>
              <a:rPr lang="en-US" sz="2400" b="1" dirty="0"/>
              <a:t>dividends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606CB1-890F-41ED-AD68-120278618ED4}"/>
              </a:ext>
            </a:extLst>
          </p:cNvPr>
          <p:cNvSpPr txBox="1"/>
          <p:nvPr/>
        </p:nvSpPr>
        <p:spPr>
          <a:xfrm>
            <a:off x="2962275" y="5578737"/>
            <a:ext cx="18566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Source: Google.com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A5F1FAD-BB58-4914-8C36-04F66D057D4F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AF3408D-B0DA-469D-9240-741ECA8EB8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E9BED29-FA84-1C7A-9595-B846DBBD8F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2275" y="1803265"/>
            <a:ext cx="6573167" cy="385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5147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397968" y="1578339"/>
            <a:ext cx="11396068" cy="44935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latin typeface="Georgia" panose="02040502050405020303" pitchFamily="18" charset="0"/>
              </a:rPr>
              <a:t>5 Action Steps to Take Now</a:t>
            </a:r>
            <a:endParaRPr lang="en-US" b="1" dirty="0"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r>
              <a:rPr lang="en-US" sz="2000" dirty="0">
                <a:latin typeface="Georgia" panose="02040502050405020303" pitchFamily="18" charset="0"/>
              </a:rPr>
              <a:t>1.            </a:t>
            </a:r>
            <a:r>
              <a:rPr lang="en-US" sz="1900" dirty="0">
                <a:latin typeface="Georgia" panose="02040502050405020303" pitchFamily="18" charset="0"/>
              </a:rPr>
              <a:t>Start with 5% into employer retirement plan and $100 a mo into taxable account</a:t>
            </a:r>
          </a:p>
          <a:p>
            <a:pPr algn="ctr"/>
            <a:endParaRPr lang="en-US" sz="19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1900" dirty="0">
                <a:latin typeface="Georgia" panose="02040502050405020303" pitchFamily="18" charset="0"/>
              </a:rPr>
              <a:t>       Then get 6 months of cash expenses + save for short term goals (also no credit card debt)</a:t>
            </a:r>
          </a:p>
          <a:p>
            <a:pPr marL="457200" indent="-457200">
              <a:buAutoNum type="arabicPeriod" startAt="2"/>
            </a:pPr>
            <a:endParaRPr lang="en-US" sz="19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1900" dirty="0">
                <a:latin typeface="Georgia" panose="02040502050405020303" pitchFamily="18" charset="0"/>
              </a:rPr>
              <a:t>       Then max out retirement account. Typically go with default investment option (target date fund)</a:t>
            </a:r>
          </a:p>
          <a:p>
            <a:pPr marL="457200" indent="-457200">
              <a:buAutoNum type="arabicPeriod" startAt="2"/>
            </a:pPr>
            <a:endParaRPr lang="en-US" sz="19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1900" dirty="0">
                <a:latin typeface="Georgia" panose="02040502050405020303" pitchFamily="18" charset="0"/>
              </a:rPr>
              <a:t>       Then increase taxable account contributions OR start paying </a:t>
            </a:r>
          </a:p>
          <a:p>
            <a:r>
              <a:rPr lang="en-US" sz="1900" dirty="0">
                <a:latin typeface="Georgia" panose="02040502050405020303" pitchFamily="18" charset="0"/>
              </a:rPr>
              <a:t>               down loans that need to get paid off. Either one is ok. </a:t>
            </a:r>
          </a:p>
          <a:p>
            <a:endParaRPr lang="en-US" sz="19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5"/>
            </a:pPr>
            <a:r>
              <a:rPr lang="en-US" sz="1900" dirty="0">
                <a:latin typeface="Georgia" panose="02040502050405020303" pitchFamily="18" charset="0"/>
              </a:rPr>
              <a:t>       Then try to increase income and invest more to reach financial freedom sooner</a:t>
            </a:r>
          </a:p>
          <a:p>
            <a:r>
              <a:rPr lang="en-US" sz="1900" dirty="0">
                <a:latin typeface="Georgia" panose="02040502050405020303" pitchFamily="18" charset="0"/>
              </a:rPr>
              <a:t>               or optimize your lifestyle now</a:t>
            </a: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54896B-9F4B-4916-A8A0-37CF1A6C52CE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9F6EB6-BE73-4D92-AA02-F3E7E769FA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8224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560671" y="1693749"/>
            <a:ext cx="11070659" cy="4078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latin typeface="Georgia" panose="02040502050405020303" pitchFamily="18" charset="0"/>
              </a:rPr>
              <a:t>Tips for Getting the Most Out of the Course</a:t>
            </a:r>
            <a:endParaRPr lang="en-US" sz="2000" b="1" dirty="0"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900" dirty="0">
                <a:latin typeface="Georgia" panose="02040502050405020303" pitchFamily="18" charset="0"/>
              </a:rPr>
              <a:t>ASK QUESTIONS in each comment section</a:t>
            </a:r>
          </a:p>
          <a:p>
            <a:pPr marL="457200" indent="-457200">
              <a:buFont typeface="+mj-lt"/>
              <a:buAutoNum type="arabicPeriod"/>
            </a:pPr>
            <a:endParaRPr lang="en-US" sz="1900" dirty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900" dirty="0">
                <a:latin typeface="Georgia" panose="02040502050405020303" pitchFamily="18" charset="0"/>
              </a:rPr>
              <a:t>Join live webinars when we offer them, and listen to old ones when we post them</a:t>
            </a:r>
          </a:p>
          <a:p>
            <a:pPr marL="457200" indent="-457200">
              <a:buFont typeface="+mj-lt"/>
              <a:buAutoNum type="arabicPeriod"/>
            </a:pPr>
            <a:endParaRPr lang="en-US" sz="1900" dirty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900" dirty="0">
                <a:latin typeface="Georgia" panose="02040502050405020303" pitchFamily="18" charset="0"/>
              </a:rPr>
              <a:t>Actually take the time to watch the course videos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r>
              <a:rPr lang="en-US" sz="2800" dirty="0">
                <a:latin typeface="Georgia" panose="02040502050405020303" pitchFamily="18" charset="0"/>
              </a:rPr>
              <a:t>THANKS!</a:t>
            </a:r>
            <a:endParaRPr lang="en-US" sz="24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B917D5-BD16-4B4D-B6AA-EBD091DCA552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C25D13-F84F-4065-857E-8BE725515D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649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A305E7-E1EE-43E5-8114-F4C781F7A99D}"/>
              </a:ext>
            </a:extLst>
          </p:cNvPr>
          <p:cNvSpPr txBox="1"/>
          <p:nvPr/>
        </p:nvSpPr>
        <p:spPr>
          <a:xfrm>
            <a:off x="428625" y="2000250"/>
            <a:ext cx="20185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S&amp;P 500 Index</a:t>
            </a:r>
          </a:p>
          <a:p>
            <a:r>
              <a:rPr lang="en-US" sz="2400" dirty="0"/>
              <a:t>PAST 5 Years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606CB1-890F-41ED-AD68-120278618ED4}"/>
              </a:ext>
            </a:extLst>
          </p:cNvPr>
          <p:cNvSpPr txBox="1"/>
          <p:nvPr/>
        </p:nvSpPr>
        <p:spPr>
          <a:xfrm>
            <a:off x="2962275" y="5919550"/>
            <a:ext cx="18566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Source: Google.com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9C37058-9A36-4DE0-B2A6-A8A8977DB243}"/>
              </a:ext>
            </a:extLst>
          </p:cNvPr>
          <p:cNvSpPr/>
          <p:nvPr/>
        </p:nvSpPr>
        <p:spPr>
          <a:xfrm>
            <a:off x="0" y="-9237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59A8BC8-63BB-47DB-BD52-D2B4D81753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9FC491E-1628-C79E-F647-04E5087B47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7521" y="2000250"/>
            <a:ext cx="6496957" cy="389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460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A305E7-E1EE-43E5-8114-F4C781F7A99D}"/>
              </a:ext>
            </a:extLst>
          </p:cNvPr>
          <p:cNvSpPr txBox="1"/>
          <p:nvPr/>
        </p:nvSpPr>
        <p:spPr>
          <a:xfrm>
            <a:off x="428625" y="2000250"/>
            <a:ext cx="233673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S&amp;P 500 Index</a:t>
            </a:r>
          </a:p>
          <a:p>
            <a:r>
              <a:rPr lang="en-US" sz="2400" dirty="0"/>
              <a:t>PAST 40 Years</a:t>
            </a:r>
          </a:p>
          <a:p>
            <a:endParaRPr lang="en-US" sz="2400" dirty="0"/>
          </a:p>
          <a:p>
            <a:r>
              <a:rPr lang="en-US" sz="2400" b="1" dirty="0"/>
              <a:t>27x price returns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606CB1-890F-41ED-AD68-120278618ED4}"/>
              </a:ext>
            </a:extLst>
          </p:cNvPr>
          <p:cNvSpPr txBox="1"/>
          <p:nvPr/>
        </p:nvSpPr>
        <p:spPr>
          <a:xfrm>
            <a:off x="2962275" y="5905517"/>
            <a:ext cx="18566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Source: Google.com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A5F1FAD-BB58-4914-8C36-04F66D057D4F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AF3408D-B0DA-469D-9240-741ECA8EB8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5B23977-630A-DAB3-49E9-66550B55D6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2275" y="2047354"/>
            <a:ext cx="6573167" cy="385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15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A305E7-E1EE-43E5-8114-F4C781F7A99D}"/>
              </a:ext>
            </a:extLst>
          </p:cNvPr>
          <p:cNvSpPr txBox="1"/>
          <p:nvPr/>
        </p:nvSpPr>
        <p:spPr>
          <a:xfrm>
            <a:off x="428625" y="2000250"/>
            <a:ext cx="233673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S&amp;P 500 Index</a:t>
            </a:r>
          </a:p>
          <a:p>
            <a:r>
              <a:rPr lang="en-US" sz="2400" dirty="0"/>
              <a:t>PAST 40 Years</a:t>
            </a:r>
          </a:p>
          <a:p>
            <a:endParaRPr lang="en-US" sz="2400" dirty="0"/>
          </a:p>
          <a:p>
            <a:r>
              <a:rPr lang="en-US" sz="2400" b="1" dirty="0"/>
              <a:t>27x price returns</a:t>
            </a:r>
          </a:p>
          <a:p>
            <a:endParaRPr lang="en-US" sz="2400" b="1" dirty="0"/>
          </a:p>
          <a:p>
            <a:r>
              <a:rPr lang="en-US" sz="2400" b="1" dirty="0"/>
              <a:t>66x total returns</a:t>
            </a:r>
          </a:p>
          <a:p>
            <a:r>
              <a:rPr lang="en-US" sz="2400" b="1" dirty="0"/>
              <a:t>including </a:t>
            </a:r>
          </a:p>
          <a:p>
            <a:r>
              <a:rPr lang="en-US" sz="2400" b="1" dirty="0"/>
              <a:t>dividends</a:t>
            </a:r>
          </a:p>
          <a:p>
            <a:endParaRPr lang="en-US" sz="2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606CB1-890F-41ED-AD68-120278618ED4}"/>
              </a:ext>
            </a:extLst>
          </p:cNvPr>
          <p:cNvSpPr txBox="1"/>
          <p:nvPr/>
        </p:nvSpPr>
        <p:spPr>
          <a:xfrm>
            <a:off x="2962275" y="5819370"/>
            <a:ext cx="18566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Source: Google.com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A5F1FAD-BB58-4914-8C36-04F66D057D4F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AF3408D-B0DA-469D-9240-741ECA8EB8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7E85EA0A-F566-26FE-884C-016AFD1BEDD3}"/>
              </a:ext>
            </a:extLst>
          </p:cNvPr>
          <p:cNvSpPr/>
          <p:nvPr/>
        </p:nvSpPr>
        <p:spPr>
          <a:xfrm>
            <a:off x="5671127" y="4184073"/>
            <a:ext cx="637309" cy="6096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8A649EA-538E-9C3B-9BAF-802055B3AAD0}"/>
              </a:ext>
            </a:extLst>
          </p:cNvPr>
          <p:cNvSpPr/>
          <p:nvPr/>
        </p:nvSpPr>
        <p:spPr>
          <a:xfrm>
            <a:off x="6724073" y="4304145"/>
            <a:ext cx="434109" cy="489528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3D369F9-5F4F-EBFB-3E67-767ED630DB87}"/>
              </a:ext>
            </a:extLst>
          </p:cNvPr>
          <p:cNvSpPr/>
          <p:nvPr/>
        </p:nvSpPr>
        <p:spPr>
          <a:xfrm>
            <a:off x="8340436" y="3768436"/>
            <a:ext cx="175491" cy="6096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4AF9BDA-1F83-4AC8-2138-45F42AC3DC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1685" y="1983738"/>
            <a:ext cx="6573167" cy="385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227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A305E7-E1EE-43E5-8114-F4C781F7A99D}"/>
              </a:ext>
            </a:extLst>
          </p:cNvPr>
          <p:cNvSpPr txBox="1"/>
          <p:nvPr/>
        </p:nvSpPr>
        <p:spPr>
          <a:xfrm>
            <a:off x="2513828" y="1202284"/>
            <a:ext cx="65775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S&amp;P 500 Index </a:t>
            </a:r>
            <a:r>
              <a:rPr lang="en-US" sz="2400" dirty="0"/>
              <a:t>PAST 40 Years WITH DIVIDENDS</a:t>
            </a:r>
          </a:p>
          <a:p>
            <a:r>
              <a:rPr lang="en-US" sz="3600" b="1" dirty="0"/>
              <a:t>	         66x returns !!!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606CB1-890F-41ED-AD68-120278618ED4}"/>
              </a:ext>
            </a:extLst>
          </p:cNvPr>
          <p:cNvSpPr txBox="1"/>
          <p:nvPr/>
        </p:nvSpPr>
        <p:spPr>
          <a:xfrm>
            <a:off x="3747365" y="6144222"/>
            <a:ext cx="39239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Source: Studentloanplanner.com calculations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0E1A6D6-90A7-4B63-952C-56C9427321C4}"/>
              </a:ext>
            </a:extLst>
          </p:cNvPr>
          <p:cNvSpPr/>
          <p:nvPr/>
        </p:nvSpPr>
        <p:spPr>
          <a:xfrm>
            <a:off x="0" y="-55418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11FADAB-343A-4BE6-B807-FDE9477360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7863C1-AE53-C1F7-C3E5-1EB8A0E6A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8771" y="2217947"/>
            <a:ext cx="6914458" cy="3878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480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A305E7-E1EE-43E5-8114-F4C781F7A99D}"/>
              </a:ext>
            </a:extLst>
          </p:cNvPr>
          <p:cNvSpPr txBox="1"/>
          <p:nvPr/>
        </p:nvSpPr>
        <p:spPr>
          <a:xfrm>
            <a:off x="479813" y="1284394"/>
            <a:ext cx="11232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If you had invested $1,000 a month in the S&amp;P 500 over the past 40 years, today it would be worth </a:t>
            </a:r>
          </a:p>
          <a:p>
            <a:r>
              <a:rPr lang="en-US" sz="2000" b="1" u="sng" dirty="0"/>
              <a:t>over $6.7 million dollars</a:t>
            </a:r>
            <a:endParaRPr lang="en-US" sz="3200" b="1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606CB1-890F-41ED-AD68-120278618ED4}"/>
              </a:ext>
            </a:extLst>
          </p:cNvPr>
          <p:cNvSpPr txBox="1"/>
          <p:nvPr/>
        </p:nvSpPr>
        <p:spPr>
          <a:xfrm>
            <a:off x="4055362" y="6055732"/>
            <a:ext cx="39239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Source: Studentloanplanner.com calculations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0E1A6D6-90A7-4B63-952C-56C9427321C4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11FADAB-343A-4BE6-B807-FDE9477360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CCED99B-60C9-2760-C6FC-413ABE603E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4219" y="1992280"/>
            <a:ext cx="6926243" cy="3952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984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1318890" y="1436166"/>
            <a:ext cx="9554219" cy="47397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What is a Harmonic Mean?</a:t>
            </a:r>
          </a:p>
          <a:p>
            <a:pPr algn="ctr"/>
            <a:endParaRPr lang="en-US" sz="3600" dirty="0">
              <a:latin typeface="Georgia" panose="02040502050405020303" pitchFamily="18" charset="0"/>
            </a:endParaRPr>
          </a:p>
          <a:p>
            <a:r>
              <a:rPr lang="en-US" sz="2400" b="1" dirty="0">
                <a:latin typeface="Georgia" panose="02040502050405020303" pitchFamily="18" charset="0"/>
              </a:rPr>
              <a:t>Q:</a:t>
            </a:r>
            <a:r>
              <a:rPr lang="en-US" sz="2400" dirty="0">
                <a:latin typeface="Georgia" panose="02040502050405020303" pitchFamily="18" charset="0"/>
              </a:rPr>
              <a:t> If you buy $20 of gas at $1 a gallon, and $20 of gas at $2 a gallon, </a:t>
            </a:r>
          </a:p>
          <a:p>
            <a:r>
              <a:rPr lang="en-US" sz="2400" dirty="0">
                <a:latin typeface="Georgia" panose="02040502050405020303" pitchFamily="18" charset="0"/>
              </a:rPr>
              <a:t>       what’s the average price per gallon?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A: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 $1.33 (not $1.50)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$20/$1 = 20 gallons  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$20/$2 = 10 gallons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$40/30 gallons = $1.33</a:t>
            </a:r>
          </a:p>
          <a:p>
            <a:endParaRPr lang="en-US" sz="1400" dirty="0"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B48918-8AB8-43FC-8CCA-BF31A7C8276E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Investing in 2024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68A873-2048-4A1F-BAC4-0D21904F8A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453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8187</TotalTime>
  <Words>1741</Words>
  <Application>Microsoft Office PowerPoint</Application>
  <PresentationFormat>Widescreen</PresentationFormat>
  <Paragraphs>319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Arial</vt:lpstr>
      <vt:lpstr>Calibri</vt:lpstr>
      <vt:lpstr>Calibri Light</vt:lpstr>
      <vt:lpstr>Georgia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Hornsby</dc:creator>
  <cp:lastModifiedBy>Travis Hornsby</cp:lastModifiedBy>
  <cp:revision>210</cp:revision>
  <dcterms:created xsi:type="dcterms:W3CDTF">2017-08-19T04:08:26Z</dcterms:created>
  <dcterms:modified xsi:type="dcterms:W3CDTF">2024-01-03T19:39:50Z</dcterms:modified>
</cp:coreProperties>
</file>