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sldIdLst>
    <p:sldId id="259" r:id="rId2"/>
    <p:sldId id="256" r:id="rId3"/>
    <p:sldId id="261" r:id="rId4"/>
    <p:sldId id="257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05" autoAdjust="0"/>
    <p:restoredTop sz="94656" autoAdjust="0"/>
  </p:normalViewPr>
  <p:slideViewPr>
    <p:cSldViewPr>
      <p:cViewPr varScale="1">
        <p:scale>
          <a:sx n="56" d="100"/>
          <a:sy n="56" d="100"/>
        </p:scale>
        <p:origin x="444" y="7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7">
            <a:extLst>
              <a:ext uri="{FF2B5EF4-FFF2-40B4-BE49-F238E27FC236}">
                <a16:creationId xmlns:a16="http://schemas.microsoft.com/office/drawing/2014/main" id="{C0CD6CB0-5F3B-4B08-93EE-8C73AFFF894F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6" y="-8468"/>
            <a:chExt cx="9169804" cy="6874935"/>
          </a:xfrm>
        </p:grpSpPr>
        <p:cxnSp>
          <p:nvCxnSpPr>
            <p:cNvPr id="5" name="Straight Connector 4">
              <a:extLst>
                <a:ext uri="{FF2B5EF4-FFF2-40B4-BE49-F238E27FC236}">
                  <a16:creationId xmlns:a16="http://schemas.microsoft.com/office/drawing/2014/main" id="{0BD92FBC-1751-4D74-B495-849EC83ACEDF}"/>
                </a:ext>
              </a:extLst>
            </p:cNvPr>
            <p:cNvCxnSpPr/>
            <p:nvPr/>
          </p:nvCxnSpPr>
          <p:spPr>
            <a:xfrm flipV="1">
              <a:off x="5130498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AD2B531C-0CD2-41C9-B2A1-9E95BA05620C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Freeform 20">
              <a:extLst>
                <a:ext uri="{FF2B5EF4-FFF2-40B4-BE49-F238E27FC236}">
                  <a16:creationId xmlns:a16="http://schemas.microsoft.com/office/drawing/2014/main" id="{AC905689-1968-4ADD-8665-46B161482208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21">
              <a:extLst>
                <a:ext uri="{FF2B5EF4-FFF2-40B4-BE49-F238E27FC236}">
                  <a16:creationId xmlns:a16="http://schemas.microsoft.com/office/drawing/2014/main" id="{700CFC58-5C78-4693-B95A-47202B03AE4B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22">
              <a:extLst>
                <a:ext uri="{FF2B5EF4-FFF2-40B4-BE49-F238E27FC236}">
                  <a16:creationId xmlns:a16="http://schemas.microsoft.com/office/drawing/2014/main" id="{26EBC005-6D4F-4CA8-B89F-A7F14B55266D}"/>
                </a:ext>
              </a:extLst>
            </p:cNvPr>
            <p:cNvSpPr/>
            <p:nvPr/>
          </p:nvSpPr>
          <p:spPr>
            <a:xfrm>
              <a:off x="6638689" y="3919613"/>
              <a:ext cx="2513123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23">
              <a:extLst>
                <a:ext uri="{FF2B5EF4-FFF2-40B4-BE49-F238E27FC236}">
                  <a16:creationId xmlns:a16="http://schemas.microsoft.com/office/drawing/2014/main" id="{A469350E-AF44-44B8-8795-3CD1F0265129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24">
              <a:extLst>
                <a:ext uri="{FF2B5EF4-FFF2-40B4-BE49-F238E27FC236}">
                  <a16:creationId xmlns:a16="http://schemas.microsoft.com/office/drawing/2014/main" id="{B6A99B08-9E21-4F08-853B-2D2D7CC50452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25">
              <a:extLst>
                <a:ext uri="{FF2B5EF4-FFF2-40B4-BE49-F238E27FC236}">
                  <a16:creationId xmlns:a16="http://schemas.microsoft.com/office/drawing/2014/main" id="{13C7DDE0-F0DB-49D9-AD0E-EA2AC4DA2C36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26">
              <a:extLst>
                <a:ext uri="{FF2B5EF4-FFF2-40B4-BE49-F238E27FC236}">
                  <a16:creationId xmlns:a16="http://schemas.microsoft.com/office/drawing/2014/main" id="{BBE6D372-ED76-4641-A373-4792F49DFB7D}"/>
                </a:ext>
              </a:extLst>
            </p:cNvPr>
            <p:cNvSpPr/>
            <p:nvPr/>
          </p:nvSpPr>
          <p:spPr>
            <a:xfrm>
              <a:off x="8059565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27">
              <a:extLst>
                <a:ext uri="{FF2B5EF4-FFF2-40B4-BE49-F238E27FC236}">
                  <a16:creationId xmlns:a16="http://schemas.microsoft.com/office/drawing/2014/main" id="{52B310F0-9E5D-4CD2-B804-4B5CA02084D5}"/>
                </a:ext>
              </a:extLst>
            </p:cNvPr>
            <p:cNvSpPr/>
            <p:nvPr/>
          </p:nvSpPr>
          <p:spPr>
            <a:xfrm>
              <a:off x="-8466" y="-8468"/>
              <a:ext cx="863639" cy="5698416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5" name="Date Placeholder 3">
            <a:extLst>
              <a:ext uri="{FF2B5EF4-FFF2-40B4-BE49-F238E27FC236}">
                <a16:creationId xmlns:a16="http://schemas.microsoft.com/office/drawing/2014/main" id="{7245FE26-0470-4CC6-BCB0-FCDFD24C0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86406C83-EC93-418B-9C03-7CB727B7E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C2B756D1-B64E-4ABB-AFA5-AB7921125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2526D-D0C7-4938-BB97-379482C33D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709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A1F79-C768-4D86-A8AB-E615D552A1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D41EB-99ED-48C8-9949-A6180F21A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32BECF-FFB6-472B-9010-1BB2D0E1A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97540-79A1-4AC5-8D5F-CDFD36B3E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4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7">
            <a:extLst>
              <a:ext uri="{FF2B5EF4-FFF2-40B4-BE49-F238E27FC236}">
                <a16:creationId xmlns:a16="http://schemas.microsoft.com/office/drawing/2014/main" id="{88EB0EED-BC8D-43D8-830B-739F227C5D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18">
            <a:extLst>
              <a:ext uri="{FF2B5EF4-FFF2-40B4-BE49-F238E27FC236}">
                <a16:creationId xmlns:a16="http://schemas.microsoft.com/office/drawing/2014/main" id="{85917180-0C25-48BA-81A8-5BAF192D17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75C12F3-4209-425B-BD21-A9EEF6C3026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8A44790-F456-44A0-8D1F-2DC7EC5423A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77F1073-5CEB-4B45-8FA6-5FCA169EAC5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DA13C-6340-490A-BF33-08B649898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147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571B8-2FD9-4F65-BE93-2D2BA4248C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AE5842-BB89-4297-8C2A-7CF2B58F7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4E43B3-2225-482E-8393-D84CB5AA1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7F90E-2541-4157-B375-948E6D6C3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8313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7">
            <a:extLst>
              <a:ext uri="{FF2B5EF4-FFF2-40B4-BE49-F238E27FC236}">
                <a16:creationId xmlns:a16="http://schemas.microsoft.com/office/drawing/2014/main" id="{3DE641CD-EDCE-4449-9784-93C7BD7D50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600" y="790575"/>
            <a:ext cx="4572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rgbClr val="C0E474"/>
                </a:solidFill>
              </a:rPr>
              <a:t>“</a:t>
            </a:r>
          </a:p>
        </p:txBody>
      </p:sp>
      <p:sp>
        <p:nvSpPr>
          <p:cNvPr id="6" name="TextBox 18">
            <a:extLst>
              <a:ext uri="{FF2B5EF4-FFF2-40B4-BE49-F238E27FC236}">
                <a16:creationId xmlns:a16="http://schemas.microsoft.com/office/drawing/2014/main" id="{9F091DDC-6571-46E8-9B25-FC02D8B540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8463" y="2886075"/>
            <a:ext cx="457200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8000">
                <a:solidFill>
                  <a:srgbClr val="C0E474"/>
                </a:solidFill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5ABB496-E519-4E88-924A-608BC55B305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6F830CA-0ADC-4493-8A1E-49E0399716A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128EF5C-0801-4E85-937D-A40CAF2E8DD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D7DF6-3034-4F5D-8F25-53B607A805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03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826B49E-7AED-4011-B3A6-1395B533ADBF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AFBC743-80F0-4AE0-811F-054E78EA13B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2457A71-4E8C-474F-BC3F-541B87F45C81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7CB3C-69BD-4998-937C-0D46DC10F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292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08DD53-C0FA-4DC3-BDA3-0272B0AADF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CB904-E5B4-45EB-8EB3-CA7726CAF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0C9C27-0F07-4EA4-A92D-442CF434A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DEEF0-4B33-4750-9138-8432232E28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1692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050E36-DCAD-4311-AF4D-016C95D7B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4775E-08FF-495E-B47F-08FA6FEFE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336C1A-C5D0-4BCB-9824-BF3C5B2B1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5169C-247F-49E0-8671-5210EC9C78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5018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99E136-DF77-4212-8BF5-4EDBE1EA8D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D71BE8-DCB3-40A0-B3A7-D6C4477CF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2A66A5-7C12-4019-942E-852382BD0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3E0A7-BC59-4B8C-A0AA-9D2115AB29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84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D4084-B737-4A09-8690-D3579F842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DD3A14-9E3E-4A2A-8B7B-71F6B546E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2D544-C887-4700-B9B6-14CBEC6BD8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13AEB-C693-4DE6-B480-17E33D2EA7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771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65425-E7AF-4957-8CFF-D55417F6C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A28AA-9A25-4E29-85B1-235A21F501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226DB-3B89-45BB-B5A4-C99640453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8DAF6C-DA8F-4610-95DC-F8200A2E09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895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2D478DB-361E-4FB4-8885-90A0B3126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00604EE-2615-49B1-BB39-BCBF197AE0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FC4C0AA-E4BF-48D8-97FE-82C59B926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908F8-5D12-4DD2-BD76-A2054AFAF4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63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DE9593D-FD75-4CCA-BBDE-C06593658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EC4288A-50E9-41FF-8316-FEDD3B38A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131C2E1-CC1E-4238-9ABF-18E73F796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49366-A2C8-4940-877E-B5EC9C07F8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786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8D8CE8C-8812-4C09-A848-12FEE5594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50758195-F096-4A38-BEB5-F172B41BA4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14285A9-94F3-48A3-B709-8E44417E8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E8C78-E3F8-4AF6-88AC-B5436C985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7578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01A70EF-A510-4874-9479-352A734E3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52CA86B-63F9-427B-B524-083276DCD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D5ADBC3-5CD3-453B-B04F-FE5A0008A0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399ED-9877-4389-B0BF-93924EF15C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70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0D6DAD3-A25A-48A4-AA14-C9611D201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D4DCFE4-67F9-427B-89B1-77F729B10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4E7FEE2-ECC9-4BF5-B7ED-2E0545291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A5B8D-5F4C-4991-B8DF-E02C84858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999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rtlCol="0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5145DF8-95DC-4BBB-B414-C1360EE2B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08A537A-2761-4AE3-A9B3-5258D7677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981F1E2-09AA-4F27-99B9-244F6C329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5F8DB-3CBB-492A-BA51-FC7865A802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16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6">
            <a:extLst>
              <a:ext uri="{FF2B5EF4-FFF2-40B4-BE49-F238E27FC236}">
                <a16:creationId xmlns:a16="http://schemas.microsoft.com/office/drawing/2014/main" id="{DAC3EB0B-A435-49B8-9644-B205C0930F97}"/>
              </a:ext>
            </a:extLst>
          </p:cNvPr>
          <p:cNvGrpSpPr>
            <a:grpSpLocks/>
          </p:cNvGrpSpPr>
          <p:nvPr/>
        </p:nvGrpSpPr>
        <p:grpSpPr bwMode="auto">
          <a:xfrm>
            <a:off x="-7938" y="-7938"/>
            <a:ext cx="9169401" cy="6873876"/>
            <a:chOff x="-8467" y="-8468"/>
            <a:chExt cx="9169805" cy="6874935"/>
          </a:xfrm>
        </p:grpSpPr>
        <p:sp>
          <p:nvSpPr>
            <p:cNvPr id="7" name="Freeform 6">
              <a:extLst>
                <a:ext uri="{FF2B5EF4-FFF2-40B4-BE49-F238E27FC236}">
                  <a16:creationId xmlns:a16="http://schemas.microsoft.com/office/drawing/2014/main" id="{F19B8537-8DEF-49CA-9ABC-C438CEFF8D21}"/>
                </a:ext>
              </a:extLst>
            </p:cNvPr>
            <p:cNvSpPr/>
            <p:nvPr/>
          </p:nvSpPr>
          <p:spPr>
            <a:xfrm>
              <a:off x="-8467" y="4013290"/>
              <a:ext cx="457221" cy="285317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0127D061-BDBA-4716-BA18-6122A73872C2}"/>
                </a:ext>
              </a:extLst>
            </p:cNvPr>
            <p:cNvCxnSpPr/>
            <p:nvPr/>
          </p:nvCxnSpPr>
          <p:spPr>
            <a:xfrm flipV="1">
              <a:off x="5130497" y="4175239"/>
              <a:ext cx="4022902" cy="2683288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292D99F5-E931-41FE-AA55-45AD0875FA91}"/>
                </a:ext>
              </a:extLst>
            </p:cNvPr>
            <p:cNvCxnSpPr/>
            <p:nvPr/>
          </p:nvCxnSpPr>
          <p:spPr>
            <a:xfrm>
              <a:off x="7041932" y="-529"/>
              <a:ext cx="1219254" cy="6859057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A16A84D3-AEF6-4120-9252-7A09D1A30754}"/>
                </a:ext>
              </a:extLst>
            </p:cNvPr>
            <p:cNvSpPr/>
            <p:nvPr/>
          </p:nvSpPr>
          <p:spPr>
            <a:xfrm>
              <a:off x="6891113" y="-529"/>
              <a:ext cx="2270225" cy="686699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B8DBFAF-870B-48FC-ABC3-AD4B3D8C78DE}"/>
                </a:ext>
              </a:extLst>
            </p:cNvPr>
            <p:cNvSpPr/>
            <p:nvPr/>
          </p:nvSpPr>
          <p:spPr>
            <a:xfrm>
              <a:off x="7205452" y="-8468"/>
              <a:ext cx="1947948" cy="6866996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551C3E97-0532-4B71-A294-9C7C7F1C6D72}"/>
                </a:ext>
              </a:extLst>
            </p:cNvPr>
            <p:cNvSpPr/>
            <p:nvPr/>
          </p:nvSpPr>
          <p:spPr>
            <a:xfrm>
              <a:off x="6638689" y="3919613"/>
              <a:ext cx="2513124" cy="2938915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078EF7C4-F53E-462E-8BD4-2F82C0D5688D}"/>
                </a:ext>
              </a:extLst>
            </p:cNvPr>
            <p:cNvSpPr/>
            <p:nvPr/>
          </p:nvSpPr>
          <p:spPr>
            <a:xfrm>
              <a:off x="7010180" y="-8468"/>
              <a:ext cx="2143219" cy="6866996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>
              <a:extLst>
                <a:ext uri="{FF2B5EF4-FFF2-40B4-BE49-F238E27FC236}">
                  <a16:creationId xmlns:a16="http://schemas.microsoft.com/office/drawing/2014/main" id="{87DC8A8B-7F62-4439-B6F2-780BCC6EF60D}"/>
                </a:ext>
              </a:extLst>
            </p:cNvPr>
            <p:cNvSpPr/>
            <p:nvPr/>
          </p:nvSpPr>
          <p:spPr>
            <a:xfrm>
              <a:off x="8296112" y="-8468"/>
              <a:ext cx="857288" cy="6866996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941F86E2-D237-4008-ADD3-0A4B4CD0941A}"/>
                </a:ext>
              </a:extLst>
            </p:cNvPr>
            <p:cNvSpPr/>
            <p:nvPr/>
          </p:nvSpPr>
          <p:spPr>
            <a:xfrm>
              <a:off x="8077027" y="-8468"/>
              <a:ext cx="1066847" cy="6866996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>
              <a:extLst>
                <a:ext uri="{FF2B5EF4-FFF2-40B4-BE49-F238E27FC236}">
                  <a16:creationId xmlns:a16="http://schemas.microsoft.com/office/drawing/2014/main" id="{CF14A131-1512-4B22-95D3-4A77AF693CA0}"/>
                </a:ext>
              </a:extLst>
            </p:cNvPr>
            <p:cNvSpPr/>
            <p:nvPr/>
          </p:nvSpPr>
          <p:spPr>
            <a:xfrm>
              <a:off x="8059564" y="4894488"/>
              <a:ext cx="1095423" cy="1964040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E3CF1C7F-9E80-4CC5-B9C5-C49A5F1A51D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609600"/>
            <a:ext cx="6348413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63B26FEA-786F-4E88-BEF1-77C6FD18B2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2160588"/>
            <a:ext cx="6348413" cy="388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4A5358-F9D6-4DCD-94A0-3599D87DA0A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405438" y="6042025"/>
            <a:ext cx="6842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0E31A-5265-4D89-8103-2838C30A2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042025"/>
            <a:ext cx="462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7BC9B1-62AF-480B-9B6E-54FD22AA3D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45250" y="6042025"/>
            <a:ext cx="5127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9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9D91610A-5179-4CC6-8122-D352563DC0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8" r:id="rId11"/>
    <p:sldLayoutId id="2147483753" r:id="rId12"/>
    <p:sldLayoutId id="2147483759" r:id="rId13"/>
    <p:sldLayoutId id="2147483754" r:id="rId14"/>
    <p:sldLayoutId id="2147483755" r:id="rId15"/>
    <p:sldLayoutId id="2147483756" r:id="rId16"/>
    <p:sldLayoutId id="2147483760" r:id="rId17"/>
  </p:sldLayoutIdLst>
  <p:txStyles>
    <p:titleStyle>
      <a:lvl1pPr algn="l" defTabSz="457200" rtl="0" fontAlgn="base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2pPr>
      <a:lvl3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3pPr>
      <a:lvl4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4pPr>
      <a:lvl5pPr algn="l" defTabSz="457200" rtl="0" fontAlgn="base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kern="1200">
          <a:solidFill>
            <a:srgbClr val="404040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600" kern="1200">
          <a:solidFill>
            <a:srgbClr val="40404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ts val="1000"/>
        </a:spcBef>
        <a:spcAft>
          <a:spcPct val="0"/>
        </a:spcAft>
        <a:buClr>
          <a:schemeClr val="accent1"/>
        </a:buClr>
        <a:buSzPct val="80000"/>
        <a:buFont typeface="Wingdings 3" panose="05040102010807070707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922" name="Rectangle 2">
            <a:extLst>
              <a:ext uri="{FF2B5EF4-FFF2-40B4-BE49-F238E27FC236}">
                <a16:creationId xmlns:a16="http://schemas.microsoft.com/office/drawing/2014/main" id="{8133C8C6-2F66-447C-A007-3E1FEB3FDB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676400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sz="4000" b="1" dirty="0">
                <a:solidFill>
                  <a:schemeClr val="tx1"/>
                </a:solidFill>
              </a:rPr>
              <a:t>What Worked and Didn’t Work Before</a:t>
            </a:r>
            <a:br>
              <a:rPr lang="en-US" sz="4000" b="1" dirty="0"/>
            </a:br>
            <a:r>
              <a:rPr lang="en-US" sz="4400" b="1" dirty="0"/>
              <a:t>What Didn’t Work? 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D8B837C0-CD6C-4041-807A-F69F7C1ABDD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r>
              <a:rPr lang="en-US" altLang="en-US" sz="3600"/>
              <a:t>Software programs</a:t>
            </a:r>
          </a:p>
          <a:p>
            <a:r>
              <a:rPr lang="en-US" altLang="en-US" sz="3600"/>
              <a:t>Apps</a:t>
            </a:r>
          </a:p>
          <a:p>
            <a:r>
              <a:rPr lang="en-US" altLang="en-US" sz="3600"/>
              <a:t>Personal Excel spreadsheets</a:t>
            </a:r>
          </a:p>
          <a:p>
            <a:r>
              <a:rPr lang="en-US" altLang="en-US" sz="3600"/>
              <a:t>Accounting books</a:t>
            </a:r>
          </a:p>
          <a:p>
            <a:r>
              <a:rPr lang="en-US" altLang="en-US" sz="3600"/>
              <a:t>Keeping everything in your mind</a:t>
            </a:r>
          </a:p>
          <a:p>
            <a:pPr>
              <a:buFontTx/>
              <a:buNone/>
            </a:pPr>
            <a:endParaRPr lang="en-US" altLang="en-US" sz="36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8">
            <a:extLst>
              <a:ext uri="{FF2B5EF4-FFF2-40B4-BE49-F238E27FC236}">
                <a16:creationId xmlns:a16="http://schemas.microsoft.com/office/drawing/2014/main" id="{03EEFE60-7C5B-4121-A356-57EAEE8CAF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86800" cy="1143000"/>
          </a:xfrm>
        </p:spPr>
        <p:txBody>
          <a:bodyPr/>
          <a:lstStyle/>
          <a:p>
            <a:r>
              <a:rPr lang="en-US" altLang="en-US" sz="4800" b="1"/>
              <a:t>				“HELP!!!”</a:t>
            </a:r>
          </a:p>
        </p:txBody>
      </p:sp>
      <p:pic>
        <p:nvPicPr>
          <p:cNvPr id="7171" name="Picture 89" descr="head in sand">
            <a:extLst>
              <a:ext uri="{FF2B5EF4-FFF2-40B4-BE49-F238E27FC236}">
                <a16:creationId xmlns:a16="http://schemas.microsoft.com/office/drawing/2014/main" id="{4850E954-B273-485F-ADFC-3F8BDB2C2D23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9600" y="1752600"/>
            <a:ext cx="5334000" cy="3549650"/>
          </a:xfr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E503D5A9-7E06-410A-BEC6-15A09A1277B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b="1"/>
              <a:t>What DID Work?</a:t>
            </a:r>
          </a:p>
        </p:txBody>
      </p:sp>
      <p:pic>
        <p:nvPicPr>
          <p:cNvPr id="8195" name="Picture 4" descr="words">
            <a:extLst>
              <a:ext uri="{FF2B5EF4-FFF2-40B4-BE49-F238E27FC236}">
                <a16:creationId xmlns:a16="http://schemas.microsoft.com/office/drawing/2014/main" id="{BB0318FB-E35A-4B03-A6B1-2A47B84AD1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71600"/>
            <a:ext cx="55626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>
            <a:extLst>
              <a:ext uri="{FF2B5EF4-FFF2-40B4-BE49-F238E27FC236}">
                <a16:creationId xmlns:a16="http://schemas.microsoft.com/office/drawing/2014/main" id="{64382CAA-F965-4E3D-9440-3CA3CDE186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457200"/>
            <a:ext cx="8229600" cy="1143000"/>
          </a:xfrm>
        </p:spPr>
        <p:txBody>
          <a:bodyPr/>
          <a:lstStyle/>
          <a:p>
            <a:r>
              <a:rPr lang="en-US" altLang="en-US" sz="4000" b="1"/>
              <a:t>From Chaos to Peace of Mind</a:t>
            </a:r>
          </a:p>
        </p:txBody>
      </p:sp>
      <p:pic>
        <p:nvPicPr>
          <p:cNvPr id="9219" name="Picture 18" descr="Investment Key">
            <a:extLst>
              <a:ext uri="{FF2B5EF4-FFF2-40B4-BE49-F238E27FC236}">
                <a16:creationId xmlns:a16="http://schemas.microsoft.com/office/drawing/2014/main" id="{7283E405-B9CA-45F9-ABE6-53D59D7E8574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00600" y="2362200"/>
            <a:ext cx="3657600" cy="2422525"/>
          </a:xfrm>
          <a:noFill/>
        </p:spPr>
      </p:pic>
      <p:pic>
        <p:nvPicPr>
          <p:cNvPr id="9220" name="Picture 16" descr="flying money">
            <a:extLst>
              <a:ext uri="{FF2B5EF4-FFF2-40B4-BE49-F238E27FC236}">
                <a16:creationId xmlns:a16="http://schemas.microsoft.com/office/drawing/2014/main" id="{733FD80C-B934-4F0E-B879-2794240ABD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362200"/>
            <a:ext cx="3505200" cy="2625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798</TotalTime>
  <Words>42</Words>
  <Application>Microsoft Office PowerPoint</Application>
  <PresentationFormat>On-screen Show (4:3)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Trebuchet MS</vt:lpstr>
      <vt:lpstr>Wingdings 3</vt:lpstr>
      <vt:lpstr>Calibri</vt:lpstr>
      <vt:lpstr>Facet</vt:lpstr>
      <vt:lpstr>What Worked and Didn’t Work Before What Didn’t Work?  </vt:lpstr>
      <vt:lpstr>    “HELP!!!”</vt:lpstr>
      <vt:lpstr>What DID Work?</vt:lpstr>
      <vt:lpstr>From Chaos to Peace of Mind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Money is Coming In?</dc:title>
  <dc:creator>Judy</dc:creator>
  <cp:lastModifiedBy>Judy Lawrence</cp:lastModifiedBy>
  <cp:revision>22</cp:revision>
  <cp:lastPrinted>1601-01-01T00:00:00Z</cp:lastPrinted>
  <dcterms:created xsi:type="dcterms:W3CDTF">2012-08-30T17:29:35Z</dcterms:created>
  <dcterms:modified xsi:type="dcterms:W3CDTF">2019-11-12T23:15:45Z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7</vt:i4>
  </property>
</Properties>
</file>