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9" r:id="rId2"/>
    <p:sldId id="256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5" autoAdjust="0"/>
    <p:restoredTop sz="94656" autoAdjust="0"/>
  </p:normalViewPr>
  <p:slideViewPr>
    <p:cSldViewPr>
      <p:cViewPr varScale="1">
        <p:scale>
          <a:sx n="56" d="100"/>
          <a:sy n="56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C0CD6CB0-5F3B-4B08-93EE-8C73AFFF894F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BD92FBC-1751-4D74-B495-849EC83ACEDF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D2B531C-0CD2-41C9-B2A1-9E95BA05620C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AC905689-1968-4ADD-8665-46B161482208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700CFC58-5C78-4693-B95A-47202B03AE4B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26EBC005-6D4F-4CA8-B89F-A7F14B55266D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A469350E-AF44-44B8-8795-3CD1F0265129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B6A99B08-9E21-4F08-853B-2D2D7CC50452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13C7DDE0-F0DB-49D9-AD0E-EA2AC4DA2C3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BBE6D372-ED76-4641-A373-4792F49DFB7D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52B310F0-9E5D-4CD2-B804-4B5CA02084D5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245FE26-0470-4CC6-BCB0-FCDFD24C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6406C83-EC93-418B-9C03-7CB727B7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2B756D1-B64E-4ABB-AFA5-AB792112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26D-D0C7-4938-BB97-379482C33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1F79-C768-4D86-A8AB-E615D552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D41EB-99ED-48C8-9949-A6180F21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2BECF-FFB6-472B-9010-1BB2D0E1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7540-79A1-4AC5-8D5F-CDFD36B3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88EB0EED-BC8D-43D8-830B-739F227C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85917180-0C25-48BA-81A8-5BAF192D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5C12F3-4209-425B-BD21-A9EEF6C302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8A44790-F456-44A0-8D1F-2DC7EC5423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7F1073-5CEB-4B45-8FA6-5FCA169EA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DA13C-6340-490A-BF33-08B64989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571B8-2FD9-4F65-BE93-2D2BA4248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E5842-BB89-4297-8C2A-7CF2B58F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43B3-2225-482E-8393-D84CB5A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F90E-2541-4157-B375-948E6D6C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1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3DE641CD-EDCE-4449-9784-93C7BD7D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9F091DDC-6571-46E8-9B25-FC02D8B54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ABB496-E519-4E88-924A-608BC55B30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F830CA-0ADC-4493-8A1E-49E0399716A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128EF5C-0801-4E85-937D-A40CAF2E8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7DF6-3034-4F5D-8F25-53B607A80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26B49E-7AED-4011-B3A6-1395B533ADB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BC743-80F0-4AE0-811F-054E78EA13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457A71-4E8C-474F-BC3F-541B87F45C8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CB3C-69BD-4998-937C-0D46DC10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9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8DD53-C0FA-4DC3-BDA3-0272B0AA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CB904-E5B4-45EB-8EB3-CA7726CA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C9C27-0F07-4EA4-A92D-442CF434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EEF0-4B33-4750-9138-8432232E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0E36-DCAD-4311-AF4D-016C95D7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775E-08FF-495E-B47F-08FA6FEF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36C1A-C5D0-4BCB-9824-BF3C5B2B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169C-247F-49E0-8671-5210EC9C7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01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E136-DF77-4212-8BF5-4EDBE1EA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71BE8-DCB3-40A0-B3A7-D6C4477C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A66A5-7C12-4019-942E-852382BD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3E0A7-BC59-4B8C-A0AA-9D2115AB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8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D4084-B737-4A09-8690-D3579F842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D3A14-9E3E-4A2A-8B7B-71F6B546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2D544-C887-4700-B9B6-14CBEC6B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3AEB-C693-4DE6-B480-17E33D2EA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7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5425-E7AF-4957-8CFF-D55417F6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A28AA-9A25-4E29-85B1-235A21F5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26DB-3B89-45BB-B5A4-C9964045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AF6C-DA8F-4610-95DC-F8200A2E0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D478DB-361E-4FB4-8885-90A0B312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0604EE-2615-49B1-BB39-BCBF197A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C4C0AA-E4BF-48D8-97FE-82C59B92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08F8-5D12-4DD2-BD76-A2054AFA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6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E9593D-FD75-4CCA-BBDE-C0659365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C4288A-50E9-41FF-8316-FEDD3B38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31C2E1-CC1E-4238-9ABF-18E73F79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9366-A2C8-4940-877E-B5EC9C07F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8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D8CE8C-8812-4C09-A848-12FEE559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758195-F096-4A38-BEB5-F172B41B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4285A9-94F3-48A3-B709-8E44417E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8C78-E3F8-4AF6-88AC-B5436C98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1A70EF-A510-4874-9479-352A734E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52CA86B-63F9-427B-B524-083276DC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5ADBC3-5CD3-453B-B04F-FE5A0008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399ED-9877-4389-B0BF-93924EF15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0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D6DAD3-A25A-48A4-AA14-C9611D20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DCFE4-67F9-427B-89B1-77F729B1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E7FEE2-ECC9-4BF5-B7ED-2E054529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5B8D-5F4C-4991-B8DF-E02C84858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145DF8-95DC-4BBB-B414-C1360EE2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8A537A-2761-4AE3-A9B3-5258D767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1F1E2-09AA-4F27-99B9-244F6C32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F8DB-3CBB-492A-BA51-FC7865A8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DAC3EB0B-A435-49B8-9644-B205C0930F97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19B8537-8DEF-49CA-9ABC-C438CEFF8D21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27D061-BDBA-4716-BA18-6122A73872C2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92D99F5-E931-41FE-AA55-45AD0875FA91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16A84D3-AEF6-4120-9252-7A09D1A30754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B8DBFAF-870B-48FC-ABC3-AD4B3D8C78D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51C3E97-0532-4B71-A294-9C7C7F1C6D72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78EF7C4-F53E-462E-8BD4-2F82C0D5688D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7DC8A8B-7F62-4439-B6F2-780BCC6EF60D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1F86E2-D237-4008-ADD3-0A4B4CD0941A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14A131-1512-4B22-95D3-4A77AF693CA0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3CF1C7F-9E80-4CC5-B9C5-C49A5F1A51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3B26FEA-786F-4E88-BEF1-77C6FD18B2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A5358-F9D6-4DCD-94A0-3599D87DA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0E31A-5265-4D89-8103-2838C30A2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BC9B1-62AF-480B-9B6E-54FD22AA3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91610A-5179-4CC6-8122-D352563DC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8" r:id="rId11"/>
    <p:sldLayoutId id="2147483753" r:id="rId12"/>
    <p:sldLayoutId id="2147483759" r:id="rId13"/>
    <p:sldLayoutId id="2147483754" r:id="rId14"/>
    <p:sldLayoutId id="2147483755" r:id="rId15"/>
    <p:sldLayoutId id="2147483756" r:id="rId16"/>
    <p:sldLayoutId id="2147483760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>
            <a:extLst>
              <a:ext uri="{FF2B5EF4-FFF2-40B4-BE49-F238E27FC236}">
                <a16:creationId xmlns:a16="http://schemas.microsoft.com/office/drawing/2014/main" id="{8133C8C6-2F66-447C-A007-3E1FEB3FD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</a:rPr>
              <a:t>What Worked and Didn’t Work Before</a:t>
            </a:r>
            <a:br>
              <a:rPr lang="en-US" sz="4000" b="1" dirty="0"/>
            </a:br>
            <a:r>
              <a:rPr lang="en-US" sz="4400" b="1" dirty="0"/>
              <a:t>What Didn’t Work?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B837C0-CD6C-4041-807A-F69F7C1AB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altLang="en-US" sz="3600"/>
              <a:t>Software programs</a:t>
            </a:r>
          </a:p>
          <a:p>
            <a:r>
              <a:rPr lang="en-US" altLang="en-US" sz="3600"/>
              <a:t>Apps</a:t>
            </a:r>
          </a:p>
          <a:p>
            <a:r>
              <a:rPr lang="en-US" altLang="en-US" sz="3600"/>
              <a:t>Personal Excel spreadsheets</a:t>
            </a:r>
          </a:p>
          <a:p>
            <a:r>
              <a:rPr lang="en-US" altLang="en-US" sz="3600"/>
              <a:t>Accounting books</a:t>
            </a:r>
          </a:p>
          <a:p>
            <a:r>
              <a:rPr lang="en-US" altLang="en-US" sz="3600"/>
              <a:t>Keeping everything in your mind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8">
            <a:extLst>
              <a:ext uri="{FF2B5EF4-FFF2-40B4-BE49-F238E27FC236}">
                <a16:creationId xmlns:a16="http://schemas.microsoft.com/office/drawing/2014/main" id="{03EEFE60-7C5B-4121-A356-57EAEE8CA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altLang="en-US" sz="4800" b="1"/>
              <a:t>				“HELP!!!”</a:t>
            </a:r>
          </a:p>
        </p:txBody>
      </p:sp>
      <p:pic>
        <p:nvPicPr>
          <p:cNvPr id="7171" name="Picture 89" descr="head in sand">
            <a:extLst>
              <a:ext uri="{FF2B5EF4-FFF2-40B4-BE49-F238E27FC236}">
                <a16:creationId xmlns:a16="http://schemas.microsoft.com/office/drawing/2014/main" id="{4850E954-B273-485F-ADFC-3F8BDB2C2D2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752600"/>
            <a:ext cx="5334000" cy="354965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503D5A9-7E06-410A-BEC6-15A09A127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What DID Work?</a:t>
            </a:r>
          </a:p>
        </p:txBody>
      </p:sp>
      <p:pic>
        <p:nvPicPr>
          <p:cNvPr id="8195" name="Picture 4" descr="words">
            <a:extLst>
              <a:ext uri="{FF2B5EF4-FFF2-40B4-BE49-F238E27FC236}">
                <a16:creationId xmlns:a16="http://schemas.microsoft.com/office/drawing/2014/main" id="{BB0318FB-E35A-4B03-A6B1-2A47B84AD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5562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64382CAA-F965-4E3D-9440-3CA3CDE18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US" altLang="en-US" sz="4000" b="1"/>
              <a:t>From Chaos to Peace of Mind</a:t>
            </a:r>
          </a:p>
        </p:txBody>
      </p:sp>
      <p:pic>
        <p:nvPicPr>
          <p:cNvPr id="9219" name="Picture 18" descr="Investment Key">
            <a:extLst>
              <a:ext uri="{FF2B5EF4-FFF2-40B4-BE49-F238E27FC236}">
                <a16:creationId xmlns:a16="http://schemas.microsoft.com/office/drawing/2014/main" id="{7283E405-B9CA-45F9-ABE6-53D59D7E85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362200"/>
            <a:ext cx="3657600" cy="2422525"/>
          </a:xfrm>
          <a:noFill/>
        </p:spPr>
      </p:pic>
      <p:pic>
        <p:nvPicPr>
          <p:cNvPr id="9220" name="Picture 16" descr="flying money">
            <a:extLst>
              <a:ext uri="{FF2B5EF4-FFF2-40B4-BE49-F238E27FC236}">
                <a16:creationId xmlns:a16="http://schemas.microsoft.com/office/drawing/2014/main" id="{733FD80C-B934-4F0E-B879-2794240AB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5052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798</TotalTime>
  <Words>42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 3</vt:lpstr>
      <vt:lpstr>Calibri</vt:lpstr>
      <vt:lpstr>Facet</vt:lpstr>
      <vt:lpstr>What Worked and Didn’t Work Before What Didn’t Work?  </vt:lpstr>
      <vt:lpstr>    “HELP!!!”</vt:lpstr>
      <vt:lpstr>What DID Work?</vt:lpstr>
      <vt:lpstr>From Chaos to Peace of Mind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Money is Coming In?</dc:title>
  <dc:creator>Judy</dc:creator>
  <cp:lastModifiedBy>Judy Lawrence</cp:lastModifiedBy>
  <cp:revision>22</cp:revision>
  <cp:lastPrinted>1601-01-01T00:00:00Z</cp:lastPrinted>
  <dcterms:created xsi:type="dcterms:W3CDTF">2012-08-30T17:29:35Z</dcterms:created>
  <dcterms:modified xsi:type="dcterms:W3CDTF">2019-11-12T23:15:45Z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