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33" r:id="rId1"/>
  </p:sldMasterIdLst>
  <p:notesMasterIdLst>
    <p:notesMasterId r:id="rId11"/>
  </p:notesMasterIdLst>
  <p:sldIdLst>
    <p:sldId id="256" r:id="rId2"/>
    <p:sldId id="257" r:id="rId3"/>
    <p:sldId id="261" r:id="rId4"/>
    <p:sldId id="265" r:id="rId5"/>
    <p:sldId id="259" r:id="rId6"/>
    <p:sldId id="263" r:id="rId7"/>
    <p:sldId id="266" r:id="rId8"/>
    <p:sldId id="272" r:id="rId9"/>
    <p:sldId id="375" r:id="rId10"/>
  </p:sldIdLst>
  <p:sldSz cx="24384000" cy="13716000"/>
  <p:notesSz cx="6858000" cy="9144000"/>
  <p:embeddedFontLst>
    <p:embeddedFont>
      <p:font typeface="Bodoni MT Black" panose="02070A03080606020203" pitchFamily="18" charset="0"/>
      <p:bold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orbel" panose="020B0503020204020204" pitchFamily="34" charset="0"/>
      <p:regular r:id="rId18"/>
      <p:bold r:id="rId19"/>
      <p:italic r:id="rId20"/>
      <p:boldItalic r:id="rId21"/>
    </p:embeddedFont>
    <p:embeddedFont>
      <p:font typeface="Helvetica Neue" panose="020B0604020202020204" charset="0"/>
      <p:regular r:id="rId22"/>
      <p:bold r:id="rId23"/>
      <p:italic r:id="rId24"/>
      <p:boldItalic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74D7B8-4551-4F4C-9BCA-A219B4A3F0C1}" v="208" dt="2022-08-28T22:30:52.358"/>
  </p1510:revLst>
</p1510:revInfo>
</file>

<file path=ppt/tableStyles.xml><?xml version="1.0" encoding="utf-8"?>
<a:tblStyleLst xmlns:a="http://schemas.openxmlformats.org/drawingml/2006/main" def="{48F84163-5417-4C99-B055-A8E5AC011397}">
  <a:tblStyle styleId="{48F84163-5417-4C99-B055-A8E5AC011397}" styleName="Table_0"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 b="off" i="off"/>
      <a:tcStyle>
        <a:tcBdr/>
        <a:fill>
          <a:solidFill>
            <a:srgbClr val="E3E5E8"/>
          </a:solidFill>
        </a:fill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024" autoAdjust="0"/>
  </p:normalViewPr>
  <p:slideViewPr>
    <p:cSldViewPr snapToGrid="0">
      <p:cViewPr varScale="1">
        <p:scale>
          <a:sx n="26" d="100"/>
          <a:sy n="26" d="100"/>
        </p:scale>
        <p:origin x="751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tte McGee" userId="c8823fa754d58502" providerId="LiveId" clId="{DAE50C72-65B6-42B4-9D86-56F595DF7CDB}"/>
    <pc:docChg chg="undo redo custSel addSld delSld modSld sldOrd">
      <pc:chgData name="Annette McGee" userId="c8823fa754d58502" providerId="LiveId" clId="{DAE50C72-65B6-42B4-9D86-56F595DF7CDB}" dt="2022-07-19T17:16:38.568" v="6357" actId="20577"/>
      <pc:docMkLst>
        <pc:docMk/>
      </pc:docMkLst>
      <pc:sldChg chg="modSp mod">
        <pc:chgData name="Annette McGee" userId="c8823fa754d58502" providerId="LiveId" clId="{DAE50C72-65B6-42B4-9D86-56F595DF7CDB}" dt="2022-07-14T21:07:20.330" v="1759" actId="20577"/>
        <pc:sldMkLst>
          <pc:docMk/>
          <pc:sldMk cId="0" sldId="256"/>
        </pc:sldMkLst>
        <pc:spChg chg="mod">
          <ac:chgData name="Annette McGee" userId="c8823fa754d58502" providerId="LiveId" clId="{DAE50C72-65B6-42B4-9D86-56F595DF7CDB}" dt="2022-07-14T21:07:20.330" v="1759" actId="20577"/>
          <ac:spMkLst>
            <pc:docMk/>
            <pc:sldMk cId="0" sldId="256"/>
            <ac:spMk id="76" creationId="{00000000-0000-0000-0000-000000000000}"/>
          </ac:spMkLst>
        </pc:spChg>
        <pc:spChg chg="mod">
          <ac:chgData name="Annette McGee" userId="c8823fa754d58502" providerId="LiveId" clId="{DAE50C72-65B6-42B4-9D86-56F595DF7CDB}" dt="2022-07-02T18:06:51.514" v="16" actId="114"/>
          <ac:spMkLst>
            <pc:docMk/>
            <pc:sldMk cId="0" sldId="256"/>
            <ac:spMk id="77" creationId="{00000000-0000-0000-0000-000000000000}"/>
          </ac:spMkLst>
        </pc:spChg>
        <pc:spChg chg="mod">
          <ac:chgData name="Annette McGee" userId="c8823fa754d58502" providerId="LiveId" clId="{DAE50C72-65B6-42B4-9D86-56F595DF7CDB}" dt="2022-07-02T18:09:31.377" v="31" actId="114"/>
          <ac:spMkLst>
            <pc:docMk/>
            <pc:sldMk cId="0" sldId="256"/>
            <ac:spMk id="78" creationId="{00000000-0000-0000-0000-000000000000}"/>
          </ac:spMkLst>
        </pc:spChg>
      </pc:sldChg>
      <pc:sldChg chg="addSp delSp modSp mod modNotesTx">
        <pc:chgData name="Annette McGee" userId="c8823fa754d58502" providerId="LiveId" clId="{DAE50C72-65B6-42B4-9D86-56F595DF7CDB}" dt="2022-07-17T18:26:30.645" v="3459" actId="20577"/>
        <pc:sldMkLst>
          <pc:docMk/>
          <pc:sldMk cId="0" sldId="257"/>
        </pc:sldMkLst>
        <pc:spChg chg="add mod">
          <ac:chgData name="Annette McGee" userId="c8823fa754d58502" providerId="LiveId" clId="{DAE50C72-65B6-42B4-9D86-56F595DF7CDB}" dt="2022-07-15T01:02:47.411" v="3445" actId="1076"/>
          <ac:spMkLst>
            <pc:docMk/>
            <pc:sldMk cId="0" sldId="257"/>
            <ac:spMk id="2" creationId="{EE923A65-F2F9-385A-CA84-22C35BEDBEE1}"/>
          </ac:spMkLst>
        </pc:spChg>
        <pc:spChg chg="add mod">
          <ac:chgData name="Annette McGee" userId="c8823fa754d58502" providerId="LiveId" clId="{DAE50C72-65B6-42B4-9D86-56F595DF7CDB}" dt="2022-07-17T18:26:30.645" v="3459" actId="20577"/>
          <ac:spMkLst>
            <pc:docMk/>
            <pc:sldMk cId="0" sldId="257"/>
            <ac:spMk id="3" creationId="{83AFE569-4720-AE33-6BE0-654EF3EACAFD}"/>
          </ac:spMkLst>
        </pc:spChg>
        <pc:spChg chg="add del mod">
          <ac:chgData name="Annette McGee" userId="c8823fa754d58502" providerId="LiveId" clId="{DAE50C72-65B6-42B4-9D86-56F595DF7CDB}" dt="2022-07-02T19:35:18.519" v="686" actId="11529"/>
          <ac:spMkLst>
            <pc:docMk/>
            <pc:sldMk cId="0" sldId="257"/>
            <ac:spMk id="4" creationId="{75C809F2-E492-A426-9B60-8F1D3D51B233}"/>
          </ac:spMkLst>
        </pc:spChg>
        <pc:spChg chg="mod">
          <ac:chgData name="Annette McGee" userId="c8823fa754d58502" providerId="LiveId" clId="{DAE50C72-65B6-42B4-9D86-56F595DF7CDB}" dt="2022-07-15T01:02:33.788" v="3443" actId="1076"/>
          <ac:spMkLst>
            <pc:docMk/>
            <pc:sldMk cId="0" sldId="257"/>
            <ac:spMk id="84" creationId="{00000000-0000-0000-0000-000000000000}"/>
          </ac:spMkLst>
        </pc:spChg>
        <pc:spChg chg="mod">
          <ac:chgData name="Annette McGee" userId="c8823fa754d58502" providerId="LiveId" clId="{DAE50C72-65B6-42B4-9D86-56F595DF7CDB}" dt="2022-07-15T01:02:22.349" v="3442" actId="1076"/>
          <ac:spMkLst>
            <pc:docMk/>
            <pc:sldMk cId="0" sldId="257"/>
            <ac:spMk id="85" creationId="{00000000-0000-0000-0000-000000000000}"/>
          </ac:spMkLst>
        </pc:spChg>
        <pc:spChg chg="mod">
          <ac:chgData name="Annette McGee" userId="c8823fa754d58502" providerId="LiveId" clId="{DAE50C72-65B6-42B4-9D86-56F595DF7CDB}" dt="2022-07-15T01:01:21.349" v="3435" actId="1076"/>
          <ac:spMkLst>
            <pc:docMk/>
            <pc:sldMk cId="0" sldId="257"/>
            <ac:spMk id="86" creationId="{00000000-0000-0000-0000-000000000000}"/>
          </ac:spMkLst>
        </pc:spChg>
        <pc:spChg chg="del">
          <ac:chgData name="Annette McGee" userId="c8823fa754d58502" providerId="LiveId" clId="{DAE50C72-65B6-42B4-9D86-56F595DF7CDB}" dt="2022-07-02T18:55:51.985" v="390" actId="478"/>
          <ac:spMkLst>
            <pc:docMk/>
            <pc:sldMk cId="0" sldId="257"/>
            <ac:spMk id="87" creationId="{00000000-0000-0000-0000-000000000000}"/>
          </ac:spMkLst>
        </pc:spChg>
        <pc:spChg chg="mod">
          <ac:chgData name="Annette McGee" userId="c8823fa754d58502" providerId="LiveId" clId="{DAE50C72-65B6-42B4-9D86-56F595DF7CDB}" dt="2022-07-07T16:19:08.614" v="1316" actId="14100"/>
          <ac:spMkLst>
            <pc:docMk/>
            <pc:sldMk cId="0" sldId="257"/>
            <ac:spMk id="89" creationId="{00000000-0000-0000-0000-000000000000}"/>
          </ac:spMkLst>
        </pc:spChg>
        <pc:picChg chg="add mod">
          <ac:chgData name="Annette McGee" userId="c8823fa754d58502" providerId="LiveId" clId="{DAE50C72-65B6-42B4-9D86-56F595DF7CDB}" dt="2022-07-15T01:03:01.071" v="3447" actId="14100"/>
          <ac:picMkLst>
            <pc:docMk/>
            <pc:sldMk cId="0" sldId="257"/>
            <ac:picMk id="5" creationId="{3CAD0690-FEE1-44C8-F3A5-562DF0C23494}"/>
          </ac:picMkLst>
        </pc:picChg>
        <pc:picChg chg="add mod">
          <ac:chgData name="Annette McGee" userId="c8823fa754d58502" providerId="LiveId" clId="{DAE50C72-65B6-42B4-9D86-56F595DF7CDB}" dt="2022-07-15T01:01:52.217" v="3440" actId="1076"/>
          <ac:picMkLst>
            <pc:docMk/>
            <pc:sldMk cId="0" sldId="257"/>
            <ac:picMk id="6" creationId="{B83EFAA8-E9E2-2BA3-7BDC-5BBDD994BDF7}"/>
          </ac:picMkLst>
        </pc:picChg>
        <pc:picChg chg="del mod">
          <ac:chgData name="Annette McGee" userId="c8823fa754d58502" providerId="LiveId" clId="{DAE50C72-65B6-42B4-9D86-56F595DF7CDB}" dt="2022-07-02T19:06:01.184" v="405" actId="478"/>
          <ac:picMkLst>
            <pc:docMk/>
            <pc:sldMk cId="0" sldId="257"/>
            <ac:picMk id="88" creationId="{00000000-0000-0000-0000-000000000000}"/>
          </ac:picMkLst>
        </pc:picChg>
      </pc:sldChg>
      <pc:sldChg chg="del">
        <pc:chgData name="Annette McGee" userId="c8823fa754d58502" providerId="LiveId" clId="{DAE50C72-65B6-42B4-9D86-56F595DF7CDB}" dt="2022-07-07T15:46:04.310" v="689" actId="2696"/>
        <pc:sldMkLst>
          <pc:docMk/>
          <pc:sldMk cId="0" sldId="258"/>
        </pc:sldMkLst>
      </pc:sldChg>
      <pc:sldChg chg="addSp delSp modSp mod">
        <pc:chgData name="Annette McGee" userId="c8823fa754d58502" providerId="LiveId" clId="{DAE50C72-65B6-42B4-9D86-56F595DF7CDB}" dt="2022-07-19T17:00:09.384" v="6099" actId="20577"/>
        <pc:sldMkLst>
          <pc:docMk/>
          <pc:sldMk cId="0" sldId="259"/>
        </pc:sldMkLst>
        <pc:spChg chg="mod">
          <ac:chgData name="Annette McGee" userId="c8823fa754d58502" providerId="LiveId" clId="{DAE50C72-65B6-42B4-9D86-56F595DF7CDB}" dt="2022-07-09T19:05:05.395" v="1560" actId="207"/>
          <ac:spMkLst>
            <pc:docMk/>
            <pc:sldMk cId="0" sldId="259"/>
            <ac:spMk id="110" creationId="{00000000-0000-0000-0000-000000000000}"/>
          </ac:spMkLst>
        </pc:spChg>
        <pc:spChg chg="mod">
          <ac:chgData name="Annette McGee" userId="c8823fa754d58502" providerId="LiveId" clId="{DAE50C72-65B6-42B4-9D86-56F595DF7CDB}" dt="2022-07-09T18:58:00.001" v="1522" actId="20577"/>
          <ac:spMkLst>
            <pc:docMk/>
            <pc:sldMk cId="0" sldId="259"/>
            <ac:spMk id="111" creationId="{00000000-0000-0000-0000-000000000000}"/>
          </ac:spMkLst>
        </pc:spChg>
        <pc:spChg chg="add del mod">
          <ac:chgData name="Annette McGee" userId="c8823fa754d58502" providerId="LiveId" clId="{DAE50C72-65B6-42B4-9D86-56F595DF7CDB}" dt="2022-07-17T19:37:18.242" v="4539" actId="27636"/>
          <ac:spMkLst>
            <pc:docMk/>
            <pc:sldMk cId="0" sldId="259"/>
            <ac:spMk id="112" creationId="{00000000-0000-0000-0000-000000000000}"/>
          </ac:spMkLst>
        </pc:spChg>
        <pc:spChg chg="mod">
          <ac:chgData name="Annette McGee" userId="c8823fa754d58502" providerId="LiveId" clId="{DAE50C72-65B6-42B4-9D86-56F595DF7CDB}" dt="2022-07-17T19:37:23.762" v="4546" actId="20577"/>
          <ac:spMkLst>
            <pc:docMk/>
            <pc:sldMk cId="0" sldId="259"/>
            <ac:spMk id="113" creationId="{00000000-0000-0000-0000-000000000000}"/>
          </ac:spMkLst>
        </pc:spChg>
        <pc:spChg chg="mod">
          <ac:chgData name="Annette McGee" userId="c8823fa754d58502" providerId="LiveId" clId="{DAE50C72-65B6-42B4-9D86-56F595DF7CDB}" dt="2022-07-07T15:56:02.831" v="873" actId="1076"/>
          <ac:spMkLst>
            <pc:docMk/>
            <pc:sldMk cId="0" sldId="259"/>
            <ac:spMk id="114" creationId="{00000000-0000-0000-0000-000000000000}"/>
          </ac:spMkLst>
        </pc:spChg>
        <pc:spChg chg="mod">
          <ac:chgData name="Annette McGee" userId="c8823fa754d58502" providerId="LiveId" clId="{DAE50C72-65B6-42B4-9D86-56F595DF7CDB}" dt="2022-07-09T18:51:25.563" v="1454" actId="207"/>
          <ac:spMkLst>
            <pc:docMk/>
            <pc:sldMk cId="0" sldId="259"/>
            <ac:spMk id="115" creationId="{00000000-0000-0000-0000-000000000000}"/>
          </ac:spMkLst>
        </pc:spChg>
        <pc:spChg chg="mod">
          <ac:chgData name="Annette McGee" userId="c8823fa754d58502" providerId="LiveId" clId="{DAE50C72-65B6-42B4-9D86-56F595DF7CDB}" dt="2022-07-19T16:59:47.993" v="6088" actId="20577"/>
          <ac:spMkLst>
            <pc:docMk/>
            <pc:sldMk cId="0" sldId="259"/>
            <ac:spMk id="116" creationId="{00000000-0000-0000-0000-000000000000}"/>
          </ac:spMkLst>
        </pc:spChg>
        <pc:spChg chg="del mod">
          <ac:chgData name="Annette McGee" userId="c8823fa754d58502" providerId="LiveId" clId="{DAE50C72-65B6-42B4-9D86-56F595DF7CDB}" dt="2022-07-07T15:50:03.214" v="751" actId="478"/>
          <ac:spMkLst>
            <pc:docMk/>
            <pc:sldMk cId="0" sldId="259"/>
            <ac:spMk id="118" creationId="{00000000-0000-0000-0000-000000000000}"/>
          </ac:spMkLst>
        </pc:spChg>
        <pc:spChg chg="del mod">
          <ac:chgData name="Annette McGee" userId="c8823fa754d58502" providerId="LiveId" clId="{DAE50C72-65B6-42B4-9D86-56F595DF7CDB}" dt="2022-07-07T15:50:23.697" v="758" actId="478"/>
          <ac:spMkLst>
            <pc:docMk/>
            <pc:sldMk cId="0" sldId="259"/>
            <ac:spMk id="120" creationId="{00000000-0000-0000-0000-000000000000}"/>
          </ac:spMkLst>
        </pc:spChg>
        <pc:spChg chg="del mod">
          <ac:chgData name="Annette McGee" userId="c8823fa754d58502" providerId="LiveId" clId="{DAE50C72-65B6-42B4-9D86-56F595DF7CDB}" dt="2022-07-07T15:50:10.255" v="755" actId="478"/>
          <ac:spMkLst>
            <pc:docMk/>
            <pc:sldMk cId="0" sldId="259"/>
            <ac:spMk id="122" creationId="{00000000-0000-0000-0000-000000000000}"/>
          </ac:spMkLst>
        </pc:spChg>
        <pc:spChg chg="del mod">
          <ac:chgData name="Annette McGee" userId="c8823fa754d58502" providerId="LiveId" clId="{DAE50C72-65B6-42B4-9D86-56F595DF7CDB}" dt="2022-07-07T15:50:39.087" v="760" actId="478"/>
          <ac:spMkLst>
            <pc:docMk/>
            <pc:sldMk cId="0" sldId="259"/>
            <ac:spMk id="123" creationId="{00000000-0000-0000-0000-000000000000}"/>
          </ac:spMkLst>
        </pc:spChg>
        <pc:spChg chg="mod">
          <ac:chgData name="Annette McGee" userId="c8823fa754d58502" providerId="LiveId" clId="{DAE50C72-65B6-42B4-9D86-56F595DF7CDB}" dt="2022-07-09T18:56:40.079" v="1513" actId="1076"/>
          <ac:spMkLst>
            <pc:docMk/>
            <pc:sldMk cId="0" sldId="259"/>
            <ac:spMk id="124" creationId="{00000000-0000-0000-0000-000000000000}"/>
          </ac:spMkLst>
        </pc:spChg>
        <pc:spChg chg="mod">
          <ac:chgData name="Annette McGee" userId="c8823fa754d58502" providerId="LiveId" clId="{DAE50C72-65B6-42B4-9D86-56F595DF7CDB}" dt="2022-07-19T17:00:09.384" v="6099" actId="20577"/>
          <ac:spMkLst>
            <pc:docMk/>
            <pc:sldMk cId="0" sldId="259"/>
            <ac:spMk id="125" creationId="{00000000-0000-0000-0000-000000000000}"/>
          </ac:spMkLst>
        </pc:spChg>
        <pc:spChg chg="del">
          <ac:chgData name="Annette McGee" userId="c8823fa754d58502" providerId="LiveId" clId="{DAE50C72-65B6-42B4-9D86-56F595DF7CDB}" dt="2022-07-07T15:51:30.884" v="773" actId="478"/>
          <ac:spMkLst>
            <pc:docMk/>
            <pc:sldMk cId="0" sldId="259"/>
            <ac:spMk id="127" creationId="{00000000-0000-0000-0000-000000000000}"/>
          </ac:spMkLst>
        </pc:spChg>
        <pc:spChg chg="del">
          <ac:chgData name="Annette McGee" userId="c8823fa754d58502" providerId="LiveId" clId="{DAE50C72-65B6-42B4-9D86-56F595DF7CDB}" dt="2022-07-07T15:50:52.597" v="765" actId="478"/>
          <ac:spMkLst>
            <pc:docMk/>
            <pc:sldMk cId="0" sldId="259"/>
            <ac:spMk id="129" creationId="{00000000-0000-0000-0000-000000000000}"/>
          </ac:spMkLst>
        </pc:spChg>
        <pc:spChg chg="del">
          <ac:chgData name="Annette McGee" userId="c8823fa754d58502" providerId="LiveId" clId="{DAE50C72-65B6-42B4-9D86-56F595DF7CDB}" dt="2022-07-07T15:51:25.983" v="772" actId="478"/>
          <ac:spMkLst>
            <pc:docMk/>
            <pc:sldMk cId="0" sldId="259"/>
            <ac:spMk id="131" creationId="{00000000-0000-0000-0000-000000000000}"/>
          </ac:spMkLst>
        </pc:spChg>
        <pc:spChg chg="del">
          <ac:chgData name="Annette McGee" userId="c8823fa754d58502" providerId="LiveId" clId="{DAE50C72-65B6-42B4-9D86-56F595DF7CDB}" dt="2022-07-07T15:50:55.875" v="766" actId="478"/>
          <ac:spMkLst>
            <pc:docMk/>
            <pc:sldMk cId="0" sldId="259"/>
            <ac:spMk id="132" creationId="{00000000-0000-0000-0000-000000000000}"/>
          </ac:spMkLst>
        </pc:spChg>
        <pc:spChg chg="mod">
          <ac:chgData name="Annette McGee" userId="c8823fa754d58502" providerId="LiveId" clId="{DAE50C72-65B6-42B4-9D86-56F595DF7CDB}" dt="2022-07-19T16:59:59.542" v="6092" actId="20577"/>
          <ac:spMkLst>
            <pc:docMk/>
            <pc:sldMk cId="0" sldId="259"/>
            <ac:spMk id="133" creationId="{00000000-0000-0000-0000-000000000000}"/>
          </ac:spMkLst>
        </pc:spChg>
        <pc:spChg chg="del">
          <ac:chgData name="Annette McGee" userId="c8823fa754d58502" providerId="LiveId" clId="{DAE50C72-65B6-42B4-9D86-56F595DF7CDB}" dt="2022-07-07T15:51:18.784" v="771" actId="478"/>
          <ac:spMkLst>
            <pc:docMk/>
            <pc:sldMk cId="0" sldId="259"/>
            <ac:spMk id="135" creationId="{00000000-0000-0000-0000-000000000000}"/>
          </ac:spMkLst>
        </pc:spChg>
        <pc:spChg chg="del">
          <ac:chgData name="Annette McGee" userId="c8823fa754d58502" providerId="LiveId" clId="{DAE50C72-65B6-42B4-9D86-56F595DF7CDB}" dt="2022-07-07T15:50:59.998" v="767" actId="478"/>
          <ac:spMkLst>
            <pc:docMk/>
            <pc:sldMk cId="0" sldId="259"/>
            <ac:spMk id="137" creationId="{00000000-0000-0000-0000-000000000000}"/>
          </ac:spMkLst>
        </pc:spChg>
        <pc:spChg chg="del mod">
          <ac:chgData name="Annette McGee" userId="c8823fa754d58502" providerId="LiveId" clId="{DAE50C72-65B6-42B4-9D86-56F595DF7CDB}" dt="2022-07-07T15:51:15.304" v="770" actId="478"/>
          <ac:spMkLst>
            <pc:docMk/>
            <pc:sldMk cId="0" sldId="259"/>
            <ac:spMk id="139" creationId="{00000000-0000-0000-0000-000000000000}"/>
          </ac:spMkLst>
        </pc:spChg>
        <pc:spChg chg="del">
          <ac:chgData name="Annette McGee" userId="c8823fa754d58502" providerId="LiveId" clId="{DAE50C72-65B6-42B4-9D86-56F595DF7CDB}" dt="2022-07-07T15:51:09.117" v="768" actId="478"/>
          <ac:spMkLst>
            <pc:docMk/>
            <pc:sldMk cId="0" sldId="259"/>
            <ac:spMk id="140" creationId="{00000000-0000-0000-0000-000000000000}"/>
          </ac:spMkLst>
        </pc:spChg>
        <pc:spChg chg="mod">
          <ac:chgData name="Annette McGee" userId="c8823fa754d58502" providerId="LiveId" clId="{DAE50C72-65B6-42B4-9D86-56F595DF7CDB}" dt="2022-07-09T18:55:59.968" v="1509" actId="207"/>
          <ac:spMkLst>
            <pc:docMk/>
            <pc:sldMk cId="0" sldId="259"/>
            <ac:spMk id="141" creationId="{00000000-0000-0000-0000-000000000000}"/>
          </ac:spMkLst>
        </pc:spChg>
        <pc:spChg chg="mod">
          <ac:chgData name="Annette McGee" userId="c8823fa754d58502" providerId="LiveId" clId="{DAE50C72-65B6-42B4-9D86-56F595DF7CDB}" dt="2022-07-07T15:58:44.943" v="908" actId="1076"/>
          <ac:spMkLst>
            <pc:docMk/>
            <pc:sldMk cId="0" sldId="259"/>
            <ac:spMk id="142" creationId="{00000000-0000-0000-0000-000000000000}"/>
          </ac:spMkLst>
        </pc:spChg>
        <pc:picChg chg="mod">
          <ac:chgData name="Annette McGee" userId="c8823fa754d58502" providerId="LiveId" clId="{DAE50C72-65B6-42B4-9D86-56F595DF7CDB}" dt="2022-07-07T15:56:47.238" v="880" actId="1076"/>
          <ac:picMkLst>
            <pc:docMk/>
            <pc:sldMk cId="0" sldId="259"/>
            <ac:picMk id="117" creationId="{00000000-0000-0000-0000-000000000000}"/>
          </ac:picMkLst>
        </pc:picChg>
        <pc:picChg chg="del">
          <ac:chgData name="Annette McGee" userId="c8823fa754d58502" providerId="LiveId" clId="{DAE50C72-65B6-42B4-9D86-56F595DF7CDB}" dt="2022-07-07T15:49:49.988" v="749" actId="478"/>
          <ac:picMkLst>
            <pc:docMk/>
            <pc:sldMk cId="0" sldId="259"/>
            <ac:picMk id="119" creationId="{00000000-0000-0000-0000-000000000000}"/>
          </ac:picMkLst>
        </pc:picChg>
        <pc:picChg chg="del">
          <ac:chgData name="Annette McGee" userId="c8823fa754d58502" providerId="LiveId" clId="{DAE50C72-65B6-42B4-9D86-56F595DF7CDB}" dt="2022-07-07T15:50:12.554" v="756" actId="478"/>
          <ac:picMkLst>
            <pc:docMk/>
            <pc:sldMk cId="0" sldId="259"/>
            <ac:picMk id="121" creationId="{00000000-0000-0000-0000-000000000000}"/>
          </ac:picMkLst>
        </pc:picChg>
        <pc:picChg chg="mod">
          <ac:chgData name="Annette McGee" userId="c8823fa754d58502" providerId="LiveId" clId="{DAE50C72-65B6-42B4-9D86-56F595DF7CDB}" dt="2022-07-09T18:56:49.775" v="1515" actId="1076"/>
          <ac:picMkLst>
            <pc:docMk/>
            <pc:sldMk cId="0" sldId="259"/>
            <ac:picMk id="126" creationId="{00000000-0000-0000-0000-000000000000}"/>
          </ac:picMkLst>
        </pc:picChg>
        <pc:picChg chg="del">
          <ac:chgData name="Annette McGee" userId="c8823fa754d58502" providerId="LiveId" clId="{DAE50C72-65B6-42B4-9D86-56F595DF7CDB}" dt="2022-07-07T15:50:41.726" v="761" actId="478"/>
          <ac:picMkLst>
            <pc:docMk/>
            <pc:sldMk cId="0" sldId="259"/>
            <ac:picMk id="128" creationId="{00000000-0000-0000-0000-000000000000}"/>
          </ac:picMkLst>
        </pc:picChg>
        <pc:picChg chg="del">
          <ac:chgData name="Annette McGee" userId="c8823fa754d58502" providerId="LiveId" clId="{DAE50C72-65B6-42B4-9D86-56F595DF7CDB}" dt="2022-07-07T15:50:48.110" v="764" actId="478"/>
          <ac:picMkLst>
            <pc:docMk/>
            <pc:sldMk cId="0" sldId="259"/>
            <ac:picMk id="130" creationId="{00000000-0000-0000-0000-000000000000}"/>
          </ac:picMkLst>
        </pc:picChg>
        <pc:picChg chg="mod">
          <ac:chgData name="Annette McGee" userId="c8823fa754d58502" providerId="LiveId" clId="{DAE50C72-65B6-42B4-9D86-56F595DF7CDB}" dt="2022-07-07T15:56:38.499" v="878" actId="1076"/>
          <ac:picMkLst>
            <pc:docMk/>
            <pc:sldMk cId="0" sldId="259"/>
            <ac:picMk id="134" creationId="{00000000-0000-0000-0000-000000000000}"/>
          </ac:picMkLst>
        </pc:picChg>
        <pc:picChg chg="del">
          <ac:chgData name="Annette McGee" userId="c8823fa754d58502" providerId="LiveId" clId="{DAE50C72-65B6-42B4-9D86-56F595DF7CDB}" dt="2022-07-07T15:50:43.707" v="762" actId="478"/>
          <ac:picMkLst>
            <pc:docMk/>
            <pc:sldMk cId="0" sldId="259"/>
            <ac:picMk id="136" creationId="{00000000-0000-0000-0000-000000000000}"/>
          </ac:picMkLst>
        </pc:picChg>
        <pc:picChg chg="del">
          <ac:chgData name="Annette McGee" userId="c8823fa754d58502" providerId="LiveId" clId="{DAE50C72-65B6-42B4-9D86-56F595DF7CDB}" dt="2022-07-07T15:50:46.495" v="763" actId="478"/>
          <ac:picMkLst>
            <pc:docMk/>
            <pc:sldMk cId="0" sldId="259"/>
            <ac:picMk id="138" creationId="{00000000-0000-0000-0000-000000000000}"/>
          </ac:picMkLst>
        </pc:picChg>
      </pc:sldChg>
      <pc:sldChg chg="addSp delSp modSp mod ord">
        <pc:chgData name="Annette McGee" userId="c8823fa754d58502" providerId="LiveId" clId="{DAE50C72-65B6-42B4-9D86-56F595DF7CDB}" dt="2022-07-19T17:15:06.153" v="6355" actId="20577"/>
        <pc:sldMkLst>
          <pc:docMk/>
          <pc:sldMk cId="0" sldId="260"/>
        </pc:sldMkLst>
        <pc:spChg chg="add del mod">
          <ac:chgData name="Annette McGee" userId="c8823fa754d58502" providerId="LiveId" clId="{DAE50C72-65B6-42B4-9D86-56F595DF7CDB}" dt="2022-07-15T00:56:54.589" v="3379" actId="478"/>
          <ac:spMkLst>
            <pc:docMk/>
            <pc:sldMk cId="0" sldId="260"/>
            <ac:spMk id="2" creationId="{41AE1DF0-05E8-12D0-50F2-BBA74DCAF10D}"/>
          </ac:spMkLst>
        </pc:spChg>
        <pc:spChg chg="add mod">
          <ac:chgData name="Annette McGee" userId="c8823fa754d58502" providerId="LiveId" clId="{DAE50C72-65B6-42B4-9D86-56F595DF7CDB}" dt="2022-07-18T16:20:08.802" v="5866" actId="1076"/>
          <ac:spMkLst>
            <pc:docMk/>
            <pc:sldMk cId="0" sldId="260"/>
            <ac:spMk id="5" creationId="{6FF325E2-744F-932C-C0EB-575D723DC076}"/>
          </ac:spMkLst>
        </pc:spChg>
        <pc:spChg chg="add del mod">
          <ac:chgData name="Annette McGee" userId="c8823fa754d58502" providerId="LiveId" clId="{DAE50C72-65B6-42B4-9D86-56F595DF7CDB}" dt="2022-07-14T23:31:35.920" v="2775"/>
          <ac:spMkLst>
            <pc:docMk/>
            <pc:sldMk cId="0" sldId="260"/>
            <ac:spMk id="5" creationId="{A0E6DBDC-5B58-CD8F-3302-09B39BC91A9C}"/>
          </ac:spMkLst>
        </pc:spChg>
        <pc:spChg chg="add del mod">
          <ac:chgData name="Annette McGee" userId="c8823fa754d58502" providerId="LiveId" clId="{DAE50C72-65B6-42B4-9D86-56F595DF7CDB}" dt="2022-07-14T23:31:48.150" v="2778"/>
          <ac:spMkLst>
            <pc:docMk/>
            <pc:sldMk cId="0" sldId="260"/>
            <ac:spMk id="6" creationId="{8E130FBD-ACE2-F4DB-A38F-43403D214040}"/>
          </ac:spMkLst>
        </pc:spChg>
        <pc:spChg chg="add del mod">
          <ac:chgData name="Annette McGee" userId="c8823fa754d58502" providerId="LiveId" clId="{DAE50C72-65B6-42B4-9D86-56F595DF7CDB}" dt="2022-07-14T23:32:08.915" v="2782"/>
          <ac:spMkLst>
            <pc:docMk/>
            <pc:sldMk cId="0" sldId="260"/>
            <ac:spMk id="7" creationId="{AF34669C-720A-0FCB-2360-58223FA0F989}"/>
          </ac:spMkLst>
        </pc:spChg>
        <pc:spChg chg="add del mod">
          <ac:chgData name="Annette McGee" userId="c8823fa754d58502" providerId="LiveId" clId="{DAE50C72-65B6-42B4-9D86-56F595DF7CDB}" dt="2022-07-14T23:32:20.169" v="2785"/>
          <ac:spMkLst>
            <pc:docMk/>
            <pc:sldMk cId="0" sldId="260"/>
            <ac:spMk id="8" creationId="{BD61249A-AF24-0416-7B10-96C93EA161DC}"/>
          </ac:spMkLst>
        </pc:spChg>
        <pc:spChg chg="add del mod">
          <ac:chgData name="Annette McGee" userId="c8823fa754d58502" providerId="LiveId" clId="{DAE50C72-65B6-42B4-9D86-56F595DF7CDB}" dt="2022-07-14T23:32:30.748" v="2788"/>
          <ac:spMkLst>
            <pc:docMk/>
            <pc:sldMk cId="0" sldId="260"/>
            <ac:spMk id="9" creationId="{6B62BA13-48AF-9E76-B9AD-DEE65FA56B0B}"/>
          </ac:spMkLst>
        </pc:spChg>
        <pc:spChg chg="add mod">
          <ac:chgData name="Annette McGee" userId="c8823fa754d58502" providerId="LiveId" clId="{DAE50C72-65B6-42B4-9D86-56F595DF7CDB}" dt="2022-07-18T16:08:30.401" v="5756" actId="1076"/>
          <ac:spMkLst>
            <pc:docMk/>
            <pc:sldMk cId="0" sldId="260"/>
            <ac:spMk id="10" creationId="{0039F500-67EA-0B6C-E3F4-CEA251974FE3}"/>
          </ac:spMkLst>
        </pc:spChg>
        <pc:spChg chg="add del mod">
          <ac:chgData name="Annette McGee" userId="c8823fa754d58502" providerId="LiveId" clId="{DAE50C72-65B6-42B4-9D86-56F595DF7CDB}" dt="2022-07-14T23:38:33.554" v="2854" actId="478"/>
          <ac:spMkLst>
            <pc:docMk/>
            <pc:sldMk cId="0" sldId="260"/>
            <ac:spMk id="11" creationId="{B7DC1AE6-D421-7023-DA3A-773CE2B43474}"/>
          </ac:spMkLst>
        </pc:spChg>
        <pc:spChg chg="add mod">
          <ac:chgData name="Annette McGee" userId="c8823fa754d58502" providerId="LiveId" clId="{DAE50C72-65B6-42B4-9D86-56F595DF7CDB}" dt="2022-07-18T16:20:29.705" v="5868" actId="1076"/>
          <ac:spMkLst>
            <pc:docMk/>
            <pc:sldMk cId="0" sldId="260"/>
            <ac:spMk id="12" creationId="{432C35B4-F02F-13D0-5310-AECBCB81F8C5}"/>
          </ac:spMkLst>
        </pc:spChg>
        <pc:spChg chg="add mod">
          <ac:chgData name="Annette McGee" userId="c8823fa754d58502" providerId="LiveId" clId="{DAE50C72-65B6-42B4-9D86-56F595DF7CDB}" dt="2022-07-14T22:42:19.276" v="2611"/>
          <ac:spMkLst>
            <pc:docMk/>
            <pc:sldMk cId="0" sldId="260"/>
            <ac:spMk id="35" creationId="{147450DC-E013-85C9-EACE-DEA092522799}"/>
          </ac:spMkLst>
        </pc:spChg>
        <pc:spChg chg="add mod">
          <ac:chgData name="Annette McGee" userId="c8823fa754d58502" providerId="LiveId" clId="{DAE50C72-65B6-42B4-9D86-56F595DF7CDB}" dt="2022-07-14T22:42:19.276" v="2611"/>
          <ac:spMkLst>
            <pc:docMk/>
            <pc:sldMk cId="0" sldId="260"/>
            <ac:spMk id="36" creationId="{B2EBE2D6-006E-B860-F002-E834593728E3}"/>
          </ac:spMkLst>
        </pc:spChg>
        <pc:spChg chg="add mod">
          <ac:chgData name="Annette McGee" userId="c8823fa754d58502" providerId="LiveId" clId="{DAE50C72-65B6-42B4-9D86-56F595DF7CDB}" dt="2022-07-14T22:42:19.276" v="2611"/>
          <ac:spMkLst>
            <pc:docMk/>
            <pc:sldMk cId="0" sldId="260"/>
            <ac:spMk id="38" creationId="{B59EF6ED-7341-F3E6-9566-8949212198D9}"/>
          </ac:spMkLst>
        </pc:spChg>
        <pc:spChg chg="add mod">
          <ac:chgData name="Annette McGee" userId="c8823fa754d58502" providerId="LiveId" clId="{DAE50C72-65B6-42B4-9D86-56F595DF7CDB}" dt="2022-07-14T22:42:19.276" v="2611"/>
          <ac:spMkLst>
            <pc:docMk/>
            <pc:sldMk cId="0" sldId="260"/>
            <ac:spMk id="39" creationId="{996DF0D1-64DF-792D-CF1E-6EC2D03B74E7}"/>
          </ac:spMkLst>
        </pc:spChg>
        <pc:spChg chg="add mod">
          <ac:chgData name="Annette McGee" userId="c8823fa754d58502" providerId="LiveId" clId="{DAE50C72-65B6-42B4-9D86-56F595DF7CDB}" dt="2022-07-14T22:42:19.276" v="2611"/>
          <ac:spMkLst>
            <pc:docMk/>
            <pc:sldMk cId="0" sldId="260"/>
            <ac:spMk id="40" creationId="{93EED956-8FA9-0292-A02C-C2A90AD9F168}"/>
          </ac:spMkLst>
        </pc:spChg>
        <pc:spChg chg="add mod">
          <ac:chgData name="Annette McGee" userId="c8823fa754d58502" providerId="LiveId" clId="{DAE50C72-65B6-42B4-9D86-56F595DF7CDB}" dt="2022-07-14T22:42:19.276" v="2611"/>
          <ac:spMkLst>
            <pc:docMk/>
            <pc:sldMk cId="0" sldId="260"/>
            <ac:spMk id="41" creationId="{E0D686E9-1B08-F739-186D-DCBEEC315AA8}"/>
          </ac:spMkLst>
        </pc:spChg>
        <pc:spChg chg="add mod">
          <ac:chgData name="Annette McGee" userId="c8823fa754d58502" providerId="LiveId" clId="{DAE50C72-65B6-42B4-9D86-56F595DF7CDB}" dt="2022-07-14T22:42:19.276" v="2611"/>
          <ac:spMkLst>
            <pc:docMk/>
            <pc:sldMk cId="0" sldId="260"/>
            <ac:spMk id="42" creationId="{CFD33746-A2E4-7EFC-99D6-8AB4872AC09C}"/>
          </ac:spMkLst>
        </pc:spChg>
        <pc:spChg chg="mod">
          <ac:chgData name="Annette McGee" userId="c8823fa754d58502" providerId="LiveId" clId="{DAE50C72-65B6-42B4-9D86-56F595DF7CDB}" dt="2022-07-14T23:36:12.977" v="2829" actId="14100"/>
          <ac:spMkLst>
            <pc:docMk/>
            <pc:sldMk cId="0" sldId="260"/>
            <ac:spMk id="148" creationId="{00000000-0000-0000-0000-000000000000}"/>
          </ac:spMkLst>
        </pc:spChg>
        <pc:spChg chg="mod">
          <ac:chgData name="Annette McGee" userId="c8823fa754d58502" providerId="LiveId" clId="{DAE50C72-65B6-42B4-9D86-56F595DF7CDB}" dt="2022-07-19T17:15:06.153" v="6355" actId="20577"/>
          <ac:spMkLst>
            <pc:docMk/>
            <pc:sldMk cId="0" sldId="260"/>
            <ac:spMk id="149" creationId="{00000000-0000-0000-0000-000000000000}"/>
          </ac:spMkLst>
        </pc:spChg>
        <pc:spChg chg="mod">
          <ac:chgData name="Annette McGee" userId="c8823fa754d58502" providerId="LiveId" clId="{DAE50C72-65B6-42B4-9D86-56F595DF7CDB}" dt="2022-07-18T16:12:58.313" v="5794" actId="1076"/>
          <ac:spMkLst>
            <pc:docMk/>
            <pc:sldMk cId="0" sldId="260"/>
            <ac:spMk id="150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2:29:05.932" v="2422" actId="478"/>
          <ac:spMkLst>
            <pc:docMk/>
            <pc:sldMk cId="0" sldId="260"/>
            <ac:spMk id="152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2:44:40.004" v="2653" actId="478"/>
          <ac:spMkLst>
            <pc:docMk/>
            <pc:sldMk cId="0" sldId="260"/>
            <ac:spMk id="153" creationId="{00000000-0000-0000-0000-000000000000}"/>
          </ac:spMkLst>
        </pc:spChg>
        <pc:spChg chg="del mod">
          <ac:chgData name="Annette McGee" userId="c8823fa754d58502" providerId="LiveId" clId="{DAE50C72-65B6-42B4-9D86-56F595DF7CDB}" dt="2022-07-14T22:44:35.114" v="2652" actId="478"/>
          <ac:spMkLst>
            <pc:docMk/>
            <pc:sldMk cId="0" sldId="260"/>
            <ac:spMk id="154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2:44:44.035" v="2654" actId="478"/>
          <ac:spMkLst>
            <pc:docMk/>
            <pc:sldMk cId="0" sldId="260"/>
            <ac:spMk id="164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2:44:44.035" v="2654" actId="478"/>
          <ac:spMkLst>
            <pc:docMk/>
            <pc:sldMk cId="0" sldId="260"/>
            <ac:spMk id="165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2:44:44.035" v="2654" actId="478"/>
          <ac:spMkLst>
            <pc:docMk/>
            <pc:sldMk cId="0" sldId="260"/>
            <ac:spMk id="166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2:44:44.035" v="2654" actId="478"/>
          <ac:spMkLst>
            <pc:docMk/>
            <pc:sldMk cId="0" sldId="260"/>
            <ac:spMk id="167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2:44:44.035" v="2654" actId="478"/>
          <ac:spMkLst>
            <pc:docMk/>
            <pc:sldMk cId="0" sldId="260"/>
            <ac:spMk id="168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2:44:44.035" v="2654" actId="478"/>
          <ac:spMkLst>
            <pc:docMk/>
            <pc:sldMk cId="0" sldId="260"/>
            <ac:spMk id="169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2:44:44.035" v="2654" actId="478"/>
          <ac:spMkLst>
            <pc:docMk/>
            <pc:sldMk cId="0" sldId="260"/>
            <ac:spMk id="170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2:44:44.035" v="2654" actId="478"/>
          <ac:spMkLst>
            <pc:docMk/>
            <pc:sldMk cId="0" sldId="260"/>
            <ac:spMk id="171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2:44:44.035" v="2654" actId="478"/>
          <ac:spMkLst>
            <pc:docMk/>
            <pc:sldMk cId="0" sldId="260"/>
            <ac:spMk id="172" creationId="{00000000-0000-0000-0000-000000000000}"/>
          </ac:spMkLst>
        </pc:spChg>
        <pc:spChg chg="add del mod">
          <ac:chgData name="Annette McGee" userId="c8823fa754d58502" providerId="LiveId" clId="{DAE50C72-65B6-42B4-9D86-56F595DF7CDB}" dt="2022-07-14T22:53:03.782" v="2762" actId="478"/>
          <ac:spMkLst>
            <pc:docMk/>
            <pc:sldMk cId="0" sldId="260"/>
            <ac:spMk id="173" creationId="{00000000-0000-0000-0000-000000000000}"/>
          </ac:spMkLst>
        </pc:spChg>
        <pc:spChg chg="del mod">
          <ac:chgData name="Annette McGee" userId="c8823fa754d58502" providerId="LiveId" clId="{DAE50C72-65B6-42B4-9D86-56F595DF7CDB}" dt="2022-07-14T22:45:08.565" v="2660" actId="478"/>
          <ac:spMkLst>
            <pc:docMk/>
            <pc:sldMk cId="0" sldId="260"/>
            <ac:spMk id="174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2:45:08.565" v="2660" actId="478"/>
          <ac:spMkLst>
            <pc:docMk/>
            <pc:sldMk cId="0" sldId="260"/>
            <ac:spMk id="175" creationId="{00000000-0000-0000-0000-000000000000}"/>
          </ac:spMkLst>
        </pc:spChg>
        <pc:spChg chg="del mod">
          <ac:chgData name="Annette McGee" userId="c8823fa754d58502" providerId="LiveId" clId="{DAE50C72-65B6-42B4-9D86-56F595DF7CDB}" dt="2022-07-14T22:45:08.565" v="2660" actId="478"/>
          <ac:spMkLst>
            <pc:docMk/>
            <pc:sldMk cId="0" sldId="260"/>
            <ac:spMk id="176" creationId="{00000000-0000-0000-0000-000000000000}"/>
          </ac:spMkLst>
        </pc:spChg>
        <pc:grpChg chg="add mod">
          <ac:chgData name="Annette McGee" userId="c8823fa754d58502" providerId="LiveId" clId="{DAE50C72-65B6-42B4-9D86-56F595DF7CDB}" dt="2022-07-14T22:42:19.276" v="2611"/>
          <ac:grpSpMkLst>
            <pc:docMk/>
            <pc:sldMk cId="0" sldId="260"/>
            <ac:grpSpMk id="33" creationId="{3DD0CF6B-6E55-591C-5383-2770A3022710}"/>
          </ac:grpSpMkLst>
        </pc:grpChg>
        <pc:grpChg chg="add mod">
          <ac:chgData name="Annette McGee" userId="c8823fa754d58502" providerId="LiveId" clId="{DAE50C72-65B6-42B4-9D86-56F595DF7CDB}" dt="2022-07-14T22:42:19.276" v="2611"/>
          <ac:grpSpMkLst>
            <pc:docMk/>
            <pc:sldMk cId="0" sldId="260"/>
            <ac:grpSpMk id="34" creationId="{219FF7FC-F450-8C5B-1D5E-C89B3A84E428}"/>
          </ac:grpSpMkLst>
        </pc:grpChg>
        <pc:grpChg chg="add mod">
          <ac:chgData name="Annette McGee" userId="c8823fa754d58502" providerId="LiveId" clId="{DAE50C72-65B6-42B4-9D86-56F595DF7CDB}" dt="2022-07-14T22:42:19.276" v="2611"/>
          <ac:grpSpMkLst>
            <pc:docMk/>
            <pc:sldMk cId="0" sldId="260"/>
            <ac:grpSpMk id="37" creationId="{1B0CE466-2596-0277-41C0-6328F544963A}"/>
          </ac:grpSpMkLst>
        </pc:grpChg>
        <pc:picChg chg="add mod">
          <ac:chgData name="Annette McGee" userId="c8823fa754d58502" providerId="LiveId" clId="{DAE50C72-65B6-42B4-9D86-56F595DF7CDB}" dt="2022-07-15T00:58:25.152" v="3392" actId="1076"/>
          <ac:picMkLst>
            <pc:docMk/>
            <pc:sldMk cId="0" sldId="260"/>
            <ac:picMk id="3" creationId="{4B874729-379B-13CD-0307-53FC876253D3}"/>
          </ac:picMkLst>
        </pc:picChg>
        <pc:picChg chg="add del mod">
          <ac:chgData name="Annette McGee" userId="c8823fa754d58502" providerId="LiveId" clId="{DAE50C72-65B6-42B4-9D86-56F595DF7CDB}" dt="2022-07-18T16:19:50.032" v="5864" actId="1076"/>
          <ac:picMkLst>
            <pc:docMk/>
            <pc:sldMk cId="0" sldId="260"/>
            <ac:picMk id="4" creationId="{D676555E-B2BC-A299-22A6-D26C7DE61925}"/>
          </ac:picMkLst>
        </pc:picChg>
        <pc:picChg chg="del mod">
          <ac:chgData name="Annette McGee" userId="c8823fa754d58502" providerId="LiveId" clId="{DAE50C72-65B6-42B4-9D86-56F595DF7CDB}" dt="2022-07-14T22:44:27.245" v="2649" actId="478"/>
          <ac:picMkLst>
            <pc:docMk/>
            <pc:sldMk cId="0" sldId="260"/>
            <ac:picMk id="147" creationId="{00000000-0000-0000-0000-000000000000}"/>
          </ac:picMkLst>
        </pc:picChg>
        <pc:picChg chg="del">
          <ac:chgData name="Annette McGee" userId="c8823fa754d58502" providerId="LiveId" clId="{DAE50C72-65B6-42B4-9D86-56F595DF7CDB}" dt="2022-07-14T22:53:18.941" v="2769" actId="478"/>
          <ac:picMkLst>
            <pc:docMk/>
            <pc:sldMk cId="0" sldId="260"/>
            <ac:picMk id="151" creationId="{00000000-0000-0000-0000-000000000000}"/>
          </ac:picMkLst>
        </pc:picChg>
        <pc:picChg chg="del">
          <ac:chgData name="Annette McGee" userId="c8823fa754d58502" providerId="LiveId" clId="{DAE50C72-65B6-42B4-9D86-56F595DF7CDB}" dt="2022-07-14T22:44:44.035" v="2654" actId="478"/>
          <ac:picMkLst>
            <pc:docMk/>
            <pc:sldMk cId="0" sldId="260"/>
            <ac:picMk id="155" creationId="{00000000-0000-0000-0000-000000000000}"/>
          </ac:picMkLst>
        </pc:picChg>
        <pc:picChg chg="del">
          <ac:chgData name="Annette McGee" userId="c8823fa754d58502" providerId="LiveId" clId="{DAE50C72-65B6-42B4-9D86-56F595DF7CDB}" dt="2022-07-14T22:44:44.035" v="2654" actId="478"/>
          <ac:picMkLst>
            <pc:docMk/>
            <pc:sldMk cId="0" sldId="260"/>
            <ac:picMk id="156" creationId="{00000000-0000-0000-0000-000000000000}"/>
          </ac:picMkLst>
        </pc:picChg>
        <pc:picChg chg="del">
          <ac:chgData name="Annette McGee" userId="c8823fa754d58502" providerId="LiveId" clId="{DAE50C72-65B6-42B4-9D86-56F595DF7CDB}" dt="2022-07-14T22:44:44.035" v="2654" actId="478"/>
          <ac:picMkLst>
            <pc:docMk/>
            <pc:sldMk cId="0" sldId="260"/>
            <ac:picMk id="157" creationId="{00000000-0000-0000-0000-000000000000}"/>
          </ac:picMkLst>
        </pc:picChg>
        <pc:picChg chg="del">
          <ac:chgData name="Annette McGee" userId="c8823fa754d58502" providerId="LiveId" clId="{DAE50C72-65B6-42B4-9D86-56F595DF7CDB}" dt="2022-07-14T22:44:44.035" v="2654" actId="478"/>
          <ac:picMkLst>
            <pc:docMk/>
            <pc:sldMk cId="0" sldId="260"/>
            <ac:picMk id="158" creationId="{00000000-0000-0000-0000-000000000000}"/>
          </ac:picMkLst>
        </pc:picChg>
        <pc:picChg chg="del">
          <ac:chgData name="Annette McGee" userId="c8823fa754d58502" providerId="LiveId" clId="{DAE50C72-65B6-42B4-9D86-56F595DF7CDB}" dt="2022-07-14T22:44:44.035" v="2654" actId="478"/>
          <ac:picMkLst>
            <pc:docMk/>
            <pc:sldMk cId="0" sldId="260"/>
            <ac:picMk id="159" creationId="{00000000-0000-0000-0000-000000000000}"/>
          </ac:picMkLst>
        </pc:picChg>
        <pc:picChg chg="del">
          <ac:chgData name="Annette McGee" userId="c8823fa754d58502" providerId="LiveId" clId="{DAE50C72-65B6-42B4-9D86-56F595DF7CDB}" dt="2022-07-14T22:44:44.035" v="2654" actId="478"/>
          <ac:picMkLst>
            <pc:docMk/>
            <pc:sldMk cId="0" sldId="260"/>
            <ac:picMk id="160" creationId="{00000000-0000-0000-0000-000000000000}"/>
          </ac:picMkLst>
        </pc:picChg>
        <pc:picChg chg="del">
          <ac:chgData name="Annette McGee" userId="c8823fa754d58502" providerId="LiveId" clId="{DAE50C72-65B6-42B4-9D86-56F595DF7CDB}" dt="2022-07-14T22:44:44.035" v="2654" actId="478"/>
          <ac:picMkLst>
            <pc:docMk/>
            <pc:sldMk cId="0" sldId="260"/>
            <ac:picMk id="161" creationId="{00000000-0000-0000-0000-000000000000}"/>
          </ac:picMkLst>
        </pc:picChg>
        <pc:picChg chg="del">
          <ac:chgData name="Annette McGee" userId="c8823fa754d58502" providerId="LiveId" clId="{DAE50C72-65B6-42B4-9D86-56F595DF7CDB}" dt="2022-07-14T22:44:44.035" v="2654" actId="478"/>
          <ac:picMkLst>
            <pc:docMk/>
            <pc:sldMk cId="0" sldId="260"/>
            <ac:picMk id="162" creationId="{00000000-0000-0000-0000-000000000000}"/>
          </ac:picMkLst>
        </pc:picChg>
        <pc:picChg chg="del">
          <ac:chgData name="Annette McGee" userId="c8823fa754d58502" providerId="LiveId" clId="{DAE50C72-65B6-42B4-9D86-56F595DF7CDB}" dt="2022-07-14T22:44:44.035" v="2654" actId="478"/>
          <ac:picMkLst>
            <pc:docMk/>
            <pc:sldMk cId="0" sldId="260"/>
            <ac:picMk id="163" creationId="{00000000-0000-0000-0000-000000000000}"/>
          </ac:picMkLst>
        </pc:picChg>
      </pc:sldChg>
      <pc:sldChg chg="addSp delSp modSp mod ord">
        <pc:chgData name="Annette McGee" userId="c8823fa754d58502" providerId="LiveId" clId="{DAE50C72-65B6-42B4-9D86-56F595DF7CDB}" dt="2022-07-18T17:04:27.259" v="5996" actId="688"/>
        <pc:sldMkLst>
          <pc:docMk/>
          <pc:sldMk cId="0" sldId="261"/>
        </pc:sldMkLst>
        <pc:spChg chg="add del mod">
          <ac:chgData name="Annette McGee" userId="c8823fa754d58502" providerId="LiveId" clId="{DAE50C72-65B6-42B4-9D86-56F595DF7CDB}" dt="2022-07-14T22:25:03.801" v="2416" actId="478"/>
          <ac:spMkLst>
            <pc:docMk/>
            <pc:sldMk cId="0" sldId="261"/>
            <ac:spMk id="24" creationId="{A29C4B3D-81A8-A1C0-017C-ABA9B99A7773}"/>
          </ac:spMkLst>
        </pc:spChg>
        <pc:spChg chg="mod">
          <ac:chgData name="Annette McGee" userId="c8823fa754d58502" providerId="LiveId" clId="{DAE50C72-65B6-42B4-9D86-56F595DF7CDB}" dt="2022-07-18T17:03:20.948" v="5986" actId="1076"/>
          <ac:spMkLst>
            <pc:docMk/>
            <pc:sldMk cId="0" sldId="261"/>
            <ac:spMk id="181" creationId="{00000000-0000-0000-0000-000000000000}"/>
          </ac:spMkLst>
        </pc:spChg>
        <pc:spChg chg="mod">
          <ac:chgData name="Annette McGee" userId="c8823fa754d58502" providerId="LiveId" clId="{DAE50C72-65B6-42B4-9D86-56F595DF7CDB}" dt="2022-07-18T17:01:55.219" v="5980" actId="14100"/>
          <ac:spMkLst>
            <pc:docMk/>
            <pc:sldMk cId="0" sldId="261"/>
            <ac:spMk id="182" creationId="{00000000-0000-0000-0000-000000000000}"/>
          </ac:spMkLst>
        </pc:spChg>
        <pc:spChg chg="del mod">
          <ac:chgData name="Annette McGee" userId="c8823fa754d58502" providerId="LiveId" clId="{DAE50C72-65B6-42B4-9D86-56F595DF7CDB}" dt="2022-07-14T21:32:47.350" v="2155" actId="478"/>
          <ac:spMkLst>
            <pc:docMk/>
            <pc:sldMk cId="0" sldId="261"/>
            <ac:spMk id="183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1:32:47.350" v="2155" actId="478"/>
          <ac:spMkLst>
            <pc:docMk/>
            <pc:sldMk cId="0" sldId="261"/>
            <ac:spMk id="184" creationId="{00000000-0000-0000-0000-000000000000}"/>
          </ac:spMkLst>
        </pc:spChg>
        <pc:spChg chg="del mod">
          <ac:chgData name="Annette McGee" userId="c8823fa754d58502" providerId="LiveId" clId="{DAE50C72-65B6-42B4-9D86-56F595DF7CDB}" dt="2022-07-14T21:33:01.939" v="2159" actId="478"/>
          <ac:spMkLst>
            <pc:docMk/>
            <pc:sldMk cId="0" sldId="261"/>
            <ac:spMk id="185" creationId="{00000000-0000-0000-0000-000000000000}"/>
          </ac:spMkLst>
        </pc:spChg>
        <pc:spChg chg="del mod">
          <ac:chgData name="Annette McGee" userId="c8823fa754d58502" providerId="LiveId" clId="{DAE50C72-65B6-42B4-9D86-56F595DF7CDB}" dt="2022-07-14T21:32:55.630" v="2157" actId="478"/>
          <ac:spMkLst>
            <pc:docMk/>
            <pc:sldMk cId="0" sldId="261"/>
            <ac:spMk id="186" creationId="{00000000-0000-0000-0000-000000000000}"/>
          </ac:spMkLst>
        </pc:spChg>
        <pc:spChg chg="del mod">
          <ac:chgData name="Annette McGee" userId="c8823fa754d58502" providerId="LiveId" clId="{DAE50C72-65B6-42B4-9D86-56F595DF7CDB}" dt="2022-07-14T21:32:55.630" v="2157" actId="478"/>
          <ac:spMkLst>
            <pc:docMk/>
            <pc:sldMk cId="0" sldId="261"/>
            <ac:spMk id="187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1:32:47.350" v="2155" actId="478"/>
          <ac:spMkLst>
            <pc:docMk/>
            <pc:sldMk cId="0" sldId="261"/>
            <ac:spMk id="188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1:32:55.630" v="2157" actId="478"/>
          <ac:spMkLst>
            <pc:docMk/>
            <pc:sldMk cId="0" sldId="261"/>
            <ac:spMk id="189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1:32:55.630" v="2157" actId="478"/>
          <ac:spMkLst>
            <pc:docMk/>
            <pc:sldMk cId="0" sldId="261"/>
            <ac:spMk id="190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1:32:55.630" v="2157" actId="478"/>
          <ac:spMkLst>
            <pc:docMk/>
            <pc:sldMk cId="0" sldId="261"/>
            <ac:spMk id="191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1:32:47.350" v="2155" actId="478"/>
          <ac:spMkLst>
            <pc:docMk/>
            <pc:sldMk cId="0" sldId="261"/>
            <ac:spMk id="192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1:32:55.630" v="2157" actId="478"/>
          <ac:spMkLst>
            <pc:docMk/>
            <pc:sldMk cId="0" sldId="261"/>
            <ac:spMk id="193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1:32:55.630" v="2157" actId="478"/>
          <ac:spMkLst>
            <pc:docMk/>
            <pc:sldMk cId="0" sldId="261"/>
            <ac:spMk id="194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1:32:55.630" v="2157" actId="478"/>
          <ac:spMkLst>
            <pc:docMk/>
            <pc:sldMk cId="0" sldId="261"/>
            <ac:spMk id="195" creationId="{00000000-0000-0000-0000-000000000000}"/>
          </ac:spMkLst>
        </pc:spChg>
        <pc:graphicFrameChg chg="add del mod modGraphic">
          <ac:chgData name="Annette McGee" userId="c8823fa754d58502" providerId="LiveId" clId="{DAE50C72-65B6-42B4-9D86-56F595DF7CDB}" dt="2022-07-18T17:04:27.259" v="5996" actId="688"/>
          <ac:graphicFrameMkLst>
            <pc:docMk/>
            <pc:sldMk cId="0" sldId="261"/>
            <ac:graphicFrameMk id="21" creationId="{FB7623F5-85E7-9134-4B10-3AB05656EA22}"/>
          </ac:graphicFrameMkLst>
        </pc:graphicFrameChg>
        <pc:picChg chg="add del mod">
          <ac:chgData name="Annette McGee" userId="c8823fa754d58502" providerId="LiveId" clId="{DAE50C72-65B6-42B4-9D86-56F595DF7CDB}" dt="2022-07-14T21:33:43.968" v="2165" actId="478"/>
          <ac:picMkLst>
            <pc:docMk/>
            <pc:sldMk cId="0" sldId="261"/>
            <ac:picMk id="20" creationId="{DDEF18BE-8489-90FB-46C0-0C1222C54C01}"/>
          </ac:picMkLst>
        </pc:picChg>
        <pc:picChg chg="add del mod">
          <ac:chgData name="Annette McGee" userId="c8823fa754d58502" providerId="LiveId" clId="{DAE50C72-65B6-42B4-9D86-56F595DF7CDB}" dt="2022-07-14T21:36:04.266" v="2180" actId="21"/>
          <ac:picMkLst>
            <pc:docMk/>
            <pc:sldMk cId="0" sldId="261"/>
            <ac:picMk id="23" creationId="{5C4A2A0D-E8C8-FC10-9B9D-5731E8ED746A}"/>
          </ac:picMkLst>
        </pc:picChg>
        <pc:cxnChg chg="add del mod">
          <ac:chgData name="Annette McGee" userId="c8823fa754d58502" providerId="LiveId" clId="{DAE50C72-65B6-42B4-9D86-56F595DF7CDB}" dt="2022-07-14T21:33:23.353" v="2162"/>
          <ac:cxnSpMkLst>
            <pc:docMk/>
            <pc:sldMk cId="0" sldId="261"/>
            <ac:cxnSpMk id="47" creationId="{F5B21633-A58B-3CFE-854C-F9A1E38E7770}"/>
          </ac:cxnSpMkLst>
        </pc:cxnChg>
        <pc:cxnChg chg="del mod">
          <ac:chgData name="Annette McGee" userId="c8823fa754d58502" providerId="LiveId" clId="{DAE50C72-65B6-42B4-9D86-56F595DF7CDB}" dt="2022-07-14T21:32:47.350" v="2155" actId="478"/>
          <ac:cxnSpMkLst>
            <pc:docMk/>
            <pc:sldMk cId="0" sldId="261"/>
            <ac:cxnSpMk id="196" creationId="{00000000-0000-0000-0000-000000000000}"/>
          </ac:cxnSpMkLst>
        </pc:cxnChg>
        <pc:cxnChg chg="del mod">
          <ac:chgData name="Annette McGee" userId="c8823fa754d58502" providerId="LiveId" clId="{DAE50C72-65B6-42B4-9D86-56F595DF7CDB}" dt="2022-07-14T21:32:51.976" v="2156" actId="21"/>
          <ac:cxnSpMkLst>
            <pc:docMk/>
            <pc:sldMk cId="0" sldId="261"/>
            <ac:cxnSpMk id="197" creationId="{00000000-0000-0000-0000-000000000000}"/>
          </ac:cxnSpMkLst>
        </pc:cxnChg>
        <pc:cxnChg chg="del mod">
          <ac:chgData name="Annette McGee" userId="c8823fa754d58502" providerId="LiveId" clId="{DAE50C72-65B6-42B4-9D86-56F595DF7CDB}" dt="2022-07-14T21:32:47.350" v="2155" actId="478"/>
          <ac:cxnSpMkLst>
            <pc:docMk/>
            <pc:sldMk cId="0" sldId="261"/>
            <ac:cxnSpMk id="198" creationId="{00000000-0000-0000-0000-000000000000}"/>
          </ac:cxnSpMkLst>
        </pc:cxnChg>
        <pc:cxnChg chg="del mod">
          <ac:chgData name="Annette McGee" userId="c8823fa754d58502" providerId="LiveId" clId="{DAE50C72-65B6-42B4-9D86-56F595DF7CDB}" dt="2022-07-14T21:33:08.388" v="2160" actId="478"/>
          <ac:cxnSpMkLst>
            <pc:docMk/>
            <pc:sldMk cId="0" sldId="261"/>
            <ac:cxnSpMk id="199" creationId="{00000000-0000-0000-0000-000000000000}"/>
          </ac:cxnSpMkLst>
        </pc:cxnChg>
        <pc:cxnChg chg="del mod">
          <ac:chgData name="Annette McGee" userId="c8823fa754d58502" providerId="LiveId" clId="{DAE50C72-65B6-42B4-9D86-56F595DF7CDB}" dt="2022-07-14T21:33:08.388" v="2160" actId="478"/>
          <ac:cxnSpMkLst>
            <pc:docMk/>
            <pc:sldMk cId="0" sldId="261"/>
            <ac:cxnSpMk id="200" creationId="{00000000-0000-0000-0000-000000000000}"/>
          </ac:cxnSpMkLst>
        </pc:cxnChg>
        <pc:cxnChg chg="del mod">
          <ac:chgData name="Annette McGee" userId="c8823fa754d58502" providerId="LiveId" clId="{DAE50C72-65B6-42B4-9D86-56F595DF7CDB}" dt="2022-07-14T21:33:08.388" v="2160" actId="478"/>
          <ac:cxnSpMkLst>
            <pc:docMk/>
            <pc:sldMk cId="0" sldId="261"/>
            <ac:cxnSpMk id="201" creationId="{00000000-0000-0000-0000-000000000000}"/>
          </ac:cxnSpMkLst>
        </pc:cxnChg>
        <pc:cxnChg chg="del mod">
          <ac:chgData name="Annette McGee" userId="c8823fa754d58502" providerId="LiveId" clId="{DAE50C72-65B6-42B4-9D86-56F595DF7CDB}" dt="2022-07-14T21:33:08.388" v="2160" actId="478"/>
          <ac:cxnSpMkLst>
            <pc:docMk/>
            <pc:sldMk cId="0" sldId="261"/>
            <ac:cxnSpMk id="202" creationId="{00000000-0000-0000-0000-000000000000}"/>
          </ac:cxnSpMkLst>
        </pc:cxnChg>
        <pc:cxnChg chg="del mod">
          <ac:chgData name="Annette McGee" userId="c8823fa754d58502" providerId="LiveId" clId="{DAE50C72-65B6-42B4-9D86-56F595DF7CDB}" dt="2022-07-14T21:33:08.388" v="2160" actId="478"/>
          <ac:cxnSpMkLst>
            <pc:docMk/>
            <pc:sldMk cId="0" sldId="261"/>
            <ac:cxnSpMk id="203" creationId="{00000000-0000-0000-0000-000000000000}"/>
          </ac:cxnSpMkLst>
        </pc:cxnChg>
        <pc:cxnChg chg="del mod">
          <ac:chgData name="Annette McGee" userId="c8823fa754d58502" providerId="LiveId" clId="{DAE50C72-65B6-42B4-9D86-56F595DF7CDB}" dt="2022-07-14T21:33:08.388" v="2160" actId="478"/>
          <ac:cxnSpMkLst>
            <pc:docMk/>
            <pc:sldMk cId="0" sldId="261"/>
            <ac:cxnSpMk id="204" creationId="{00000000-0000-0000-0000-000000000000}"/>
          </ac:cxnSpMkLst>
        </pc:cxnChg>
        <pc:cxnChg chg="del mod">
          <ac:chgData name="Annette McGee" userId="c8823fa754d58502" providerId="LiveId" clId="{DAE50C72-65B6-42B4-9D86-56F595DF7CDB}" dt="2022-07-14T21:32:58.204" v="2158" actId="478"/>
          <ac:cxnSpMkLst>
            <pc:docMk/>
            <pc:sldMk cId="0" sldId="261"/>
            <ac:cxnSpMk id="205" creationId="{00000000-0000-0000-0000-000000000000}"/>
          </ac:cxnSpMkLst>
        </pc:cxnChg>
        <pc:cxnChg chg="del mod">
          <ac:chgData name="Annette McGee" userId="c8823fa754d58502" providerId="LiveId" clId="{DAE50C72-65B6-42B4-9D86-56F595DF7CDB}" dt="2022-07-14T21:32:55.630" v="2157" actId="478"/>
          <ac:cxnSpMkLst>
            <pc:docMk/>
            <pc:sldMk cId="0" sldId="261"/>
            <ac:cxnSpMk id="206" creationId="{00000000-0000-0000-0000-000000000000}"/>
          </ac:cxnSpMkLst>
        </pc:cxnChg>
        <pc:cxnChg chg="del mod">
          <ac:chgData name="Annette McGee" userId="c8823fa754d58502" providerId="LiveId" clId="{DAE50C72-65B6-42B4-9D86-56F595DF7CDB}" dt="2022-07-14T21:32:58.204" v="2158" actId="478"/>
          <ac:cxnSpMkLst>
            <pc:docMk/>
            <pc:sldMk cId="0" sldId="261"/>
            <ac:cxnSpMk id="207" creationId="{00000000-0000-0000-0000-000000000000}"/>
          </ac:cxnSpMkLst>
        </pc:cxnChg>
      </pc:sldChg>
      <pc:sldChg chg="del">
        <pc:chgData name="Annette McGee" userId="c8823fa754d58502" providerId="LiveId" clId="{DAE50C72-65B6-42B4-9D86-56F595DF7CDB}" dt="2022-07-07T16:02:25.415" v="989" actId="2696"/>
        <pc:sldMkLst>
          <pc:docMk/>
          <pc:sldMk cId="0" sldId="262"/>
        </pc:sldMkLst>
      </pc:sldChg>
      <pc:sldChg chg="addSp delSp modSp mod">
        <pc:chgData name="Annette McGee" userId="c8823fa754d58502" providerId="LiveId" clId="{DAE50C72-65B6-42B4-9D86-56F595DF7CDB}" dt="2022-07-19T17:04:13.170" v="6193" actId="20577"/>
        <pc:sldMkLst>
          <pc:docMk/>
          <pc:sldMk cId="0" sldId="263"/>
        </pc:sldMkLst>
        <pc:spChg chg="add mod">
          <ac:chgData name="Annette McGee" userId="c8823fa754d58502" providerId="LiveId" clId="{DAE50C72-65B6-42B4-9D86-56F595DF7CDB}" dt="2022-07-14T23:47:01.468" v="2944" actId="1076"/>
          <ac:spMkLst>
            <pc:docMk/>
            <pc:sldMk cId="0" sldId="263"/>
            <ac:spMk id="7" creationId="{4ECE20AD-9E45-702A-82CC-CF645AC2797C}"/>
          </ac:spMkLst>
        </pc:spChg>
        <pc:spChg chg="mod">
          <ac:chgData name="Annette McGee" userId="c8823fa754d58502" providerId="LiveId" clId="{DAE50C72-65B6-42B4-9D86-56F595DF7CDB}" dt="2022-07-17T18:50:38.056" v="3734" actId="255"/>
          <ac:spMkLst>
            <pc:docMk/>
            <pc:sldMk cId="0" sldId="263"/>
            <ac:spMk id="250" creationId="{00000000-0000-0000-0000-000000000000}"/>
          </ac:spMkLst>
        </pc:spChg>
        <pc:spChg chg="mod">
          <ac:chgData name="Annette McGee" userId="c8823fa754d58502" providerId="LiveId" clId="{DAE50C72-65B6-42B4-9D86-56F595DF7CDB}" dt="2022-07-19T17:04:13.170" v="6193" actId="20577"/>
          <ac:spMkLst>
            <pc:docMk/>
            <pc:sldMk cId="0" sldId="263"/>
            <ac:spMk id="251" creationId="{00000000-0000-0000-0000-000000000000}"/>
          </ac:spMkLst>
        </pc:spChg>
        <pc:spChg chg="del mod">
          <ac:chgData name="Annette McGee" userId="c8823fa754d58502" providerId="LiveId" clId="{DAE50C72-65B6-42B4-9D86-56F595DF7CDB}" dt="2022-07-14T23:46:54.519" v="2943" actId="478"/>
          <ac:spMkLst>
            <pc:docMk/>
            <pc:sldMk cId="0" sldId="263"/>
            <ac:spMk id="253" creationId="{00000000-0000-0000-0000-000000000000}"/>
          </ac:spMkLst>
        </pc:spChg>
        <pc:picChg chg="add del mod">
          <ac:chgData name="Annette McGee" userId="c8823fa754d58502" providerId="LiveId" clId="{DAE50C72-65B6-42B4-9D86-56F595DF7CDB}" dt="2022-07-15T00:07:09.620" v="3154" actId="931"/>
          <ac:picMkLst>
            <pc:docMk/>
            <pc:sldMk cId="0" sldId="263"/>
            <ac:picMk id="3" creationId="{C50A0F76-89C0-98FE-632C-5244913D2D58}"/>
          </ac:picMkLst>
        </pc:picChg>
        <pc:picChg chg="add del mod">
          <ac:chgData name="Annette McGee" userId="c8823fa754d58502" providerId="LiveId" clId="{DAE50C72-65B6-42B4-9D86-56F595DF7CDB}" dt="2022-07-15T00:29:53.837" v="3190" actId="478"/>
          <ac:picMkLst>
            <pc:docMk/>
            <pc:sldMk cId="0" sldId="263"/>
            <ac:picMk id="5" creationId="{DEA5ACD8-B4DE-99B0-5F1A-033D83A57DA8}"/>
          </ac:picMkLst>
        </pc:picChg>
        <pc:picChg chg="add mod">
          <ac:chgData name="Annette McGee" userId="c8823fa754d58502" providerId="LiveId" clId="{DAE50C72-65B6-42B4-9D86-56F595DF7CDB}" dt="2022-07-17T18:49:22.224" v="3706" actId="1076"/>
          <ac:picMkLst>
            <pc:docMk/>
            <pc:sldMk cId="0" sldId="263"/>
            <ac:picMk id="8" creationId="{338EB8C2-2629-286E-A9E2-9A54F6F093B6}"/>
          </ac:picMkLst>
        </pc:picChg>
        <pc:picChg chg="del">
          <ac:chgData name="Annette McGee" userId="c8823fa754d58502" providerId="LiveId" clId="{DAE50C72-65B6-42B4-9D86-56F595DF7CDB}" dt="2022-07-15T00:09:38.410" v="3158" actId="478"/>
          <ac:picMkLst>
            <pc:docMk/>
            <pc:sldMk cId="0" sldId="263"/>
            <ac:picMk id="254" creationId="{00000000-0000-0000-0000-000000000000}"/>
          </ac:picMkLst>
        </pc:picChg>
      </pc:sldChg>
      <pc:sldChg chg="addSp delSp modSp del mod">
        <pc:chgData name="Annette McGee" userId="c8823fa754d58502" providerId="LiveId" clId="{DAE50C72-65B6-42B4-9D86-56F595DF7CDB}" dt="2022-07-17T19:02:46.682" v="3851" actId="2696"/>
        <pc:sldMkLst>
          <pc:docMk/>
          <pc:sldMk cId="0" sldId="264"/>
        </pc:sldMkLst>
        <pc:spChg chg="add mod">
          <ac:chgData name="Annette McGee" userId="c8823fa754d58502" providerId="LiveId" clId="{DAE50C72-65B6-42B4-9D86-56F595DF7CDB}" dt="2022-07-14T23:47:49.719" v="2953"/>
          <ac:spMkLst>
            <pc:docMk/>
            <pc:sldMk cId="0" sldId="264"/>
            <ac:spMk id="31" creationId="{B669DE17-A3AD-0F93-09E1-27675D8883DD}"/>
          </ac:spMkLst>
        </pc:spChg>
        <pc:spChg chg="del">
          <ac:chgData name="Annette McGee" userId="c8823fa754d58502" providerId="LiveId" clId="{DAE50C72-65B6-42B4-9D86-56F595DF7CDB}" dt="2022-07-14T23:47:47.429" v="2952" actId="478"/>
          <ac:spMkLst>
            <pc:docMk/>
            <pc:sldMk cId="0" sldId="264"/>
            <ac:spMk id="262" creationId="{00000000-0000-0000-0000-000000000000}"/>
          </ac:spMkLst>
        </pc:spChg>
      </pc:sldChg>
      <pc:sldChg chg="add del">
        <pc:chgData name="Annette McGee" userId="c8823fa754d58502" providerId="LiveId" clId="{DAE50C72-65B6-42B4-9D86-56F595DF7CDB}" dt="2022-07-17T19:04:15.853" v="3879"/>
        <pc:sldMkLst>
          <pc:docMk/>
          <pc:sldMk cId="2735498435" sldId="264"/>
        </pc:sldMkLst>
      </pc:sldChg>
      <pc:sldChg chg="addSp delSp modSp mod ord modAnim">
        <pc:chgData name="Annette McGee" userId="c8823fa754d58502" providerId="LiveId" clId="{DAE50C72-65B6-42B4-9D86-56F595DF7CDB}" dt="2022-07-18T15:58:51.224" v="5596"/>
        <pc:sldMkLst>
          <pc:docMk/>
          <pc:sldMk cId="0" sldId="265"/>
        </pc:sldMkLst>
        <pc:spChg chg="add del">
          <ac:chgData name="Annette McGee" userId="c8823fa754d58502" providerId="LiveId" clId="{DAE50C72-65B6-42B4-9D86-56F595DF7CDB}" dt="2022-07-14T23:45:21.132" v="2931" actId="22"/>
          <ac:spMkLst>
            <pc:docMk/>
            <pc:sldMk cId="0" sldId="265"/>
            <ac:spMk id="18" creationId="{27A37D0F-B464-9E2F-8B9B-F4CC13896762}"/>
          </ac:spMkLst>
        </pc:spChg>
        <pc:spChg chg="mod">
          <ac:chgData name="Annette McGee" userId="c8823fa754d58502" providerId="LiveId" clId="{DAE50C72-65B6-42B4-9D86-56F595DF7CDB}" dt="2022-07-17T20:22:02.463" v="5563" actId="1076"/>
          <ac:spMkLst>
            <pc:docMk/>
            <pc:sldMk cId="0" sldId="265"/>
            <ac:spMk id="292" creationId="{00000000-0000-0000-0000-000000000000}"/>
          </ac:spMkLst>
        </pc:spChg>
        <pc:spChg chg="mod">
          <ac:chgData name="Annette McGee" userId="c8823fa754d58502" providerId="LiveId" clId="{DAE50C72-65B6-42B4-9D86-56F595DF7CDB}" dt="2022-07-17T20:15:53.276" v="5393" actId="20577"/>
          <ac:spMkLst>
            <pc:docMk/>
            <pc:sldMk cId="0" sldId="265"/>
            <ac:spMk id="293" creationId="{00000000-0000-0000-0000-000000000000}"/>
          </ac:spMkLst>
        </pc:spChg>
        <pc:spChg chg="mod">
          <ac:chgData name="Annette McGee" userId="c8823fa754d58502" providerId="LiveId" clId="{DAE50C72-65B6-42B4-9D86-56F595DF7CDB}" dt="2022-07-17T20:20:43.621" v="5554" actId="207"/>
          <ac:spMkLst>
            <pc:docMk/>
            <pc:sldMk cId="0" sldId="265"/>
            <ac:spMk id="294" creationId="{00000000-0000-0000-0000-000000000000}"/>
          </ac:spMkLst>
        </pc:spChg>
        <pc:spChg chg="mod">
          <ac:chgData name="Annette McGee" userId="c8823fa754d58502" providerId="LiveId" clId="{DAE50C72-65B6-42B4-9D86-56F595DF7CDB}" dt="2022-07-17T20:06:01.350" v="4800" actId="255"/>
          <ac:spMkLst>
            <pc:docMk/>
            <pc:sldMk cId="0" sldId="265"/>
            <ac:spMk id="295" creationId="{00000000-0000-0000-0000-000000000000}"/>
          </ac:spMkLst>
        </pc:spChg>
        <pc:spChg chg="add del mod">
          <ac:chgData name="Annette McGee" userId="c8823fa754d58502" providerId="LiveId" clId="{DAE50C72-65B6-42B4-9D86-56F595DF7CDB}" dt="2022-07-17T19:58:28.997" v="4616" actId="1076"/>
          <ac:spMkLst>
            <pc:docMk/>
            <pc:sldMk cId="0" sldId="265"/>
            <ac:spMk id="296" creationId="{00000000-0000-0000-0000-000000000000}"/>
          </ac:spMkLst>
        </pc:spChg>
        <pc:spChg chg="mod">
          <ac:chgData name="Annette McGee" userId="c8823fa754d58502" providerId="LiveId" clId="{DAE50C72-65B6-42B4-9D86-56F595DF7CDB}" dt="2022-07-17T20:20:26.104" v="5552" actId="1076"/>
          <ac:spMkLst>
            <pc:docMk/>
            <pc:sldMk cId="0" sldId="265"/>
            <ac:spMk id="298" creationId="{00000000-0000-0000-0000-000000000000}"/>
          </ac:spMkLst>
        </pc:spChg>
        <pc:spChg chg="mod">
          <ac:chgData name="Annette McGee" userId="c8823fa754d58502" providerId="LiveId" clId="{DAE50C72-65B6-42B4-9D86-56F595DF7CDB}" dt="2022-07-17T20:20:33.483" v="5553" actId="1076"/>
          <ac:spMkLst>
            <pc:docMk/>
            <pc:sldMk cId="0" sldId="265"/>
            <ac:spMk id="299" creationId="{00000000-0000-0000-0000-000000000000}"/>
          </ac:spMkLst>
        </pc:spChg>
        <pc:spChg chg="mod">
          <ac:chgData name="Annette McGee" userId="c8823fa754d58502" providerId="LiveId" clId="{DAE50C72-65B6-42B4-9D86-56F595DF7CDB}" dt="2022-07-17T20:11:51.694" v="5134" actId="20577"/>
          <ac:spMkLst>
            <pc:docMk/>
            <pc:sldMk cId="0" sldId="265"/>
            <ac:spMk id="300" creationId="{00000000-0000-0000-0000-000000000000}"/>
          </ac:spMkLst>
        </pc:spChg>
        <pc:spChg chg="mod">
          <ac:chgData name="Annette McGee" userId="c8823fa754d58502" providerId="LiveId" clId="{DAE50C72-65B6-42B4-9D86-56F595DF7CDB}" dt="2022-07-17T20:20:14.573" v="5550" actId="1076"/>
          <ac:spMkLst>
            <pc:docMk/>
            <pc:sldMk cId="0" sldId="265"/>
            <ac:spMk id="301" creationId="{00000000-0000-0000-0000-000000000000}"/>
          </ac:spMkLst>
        </pc:spChg>
        <pc:picChg chg="add mod">
          <ac:chgData name="Annette McGee" userId="c8823fa754d58502" providerId="LiveId" clId="{DAE50C72-65B6-42B4-9D86-56F595DF7CDB}" dt="2022-07-14T23:44:07.809" v="2919" actId="1076"/>
          <ac:picMkLst>
            <pc:docMk/>
            <pc:sldMk cId="0" sldId="265"/>
            <ac:picMk id="3" creationId="{781CF33B-87F3-C422-9962-9D7EE3FA7FFF}"/>
          </ac:picMkLst>
        </pc:picChg>
        <pc:picChg chg="del">
          <ac:chgData name="Annette McGee" userId="c8823fa754d58502" providerId="LiveId" clId="{DAE50C72-65B6-42B4-9D86-56F595DF7CDB}" dt="2022-07-14T23:40:55.275" v="2867" actId="478"/>
          <ac:picMkLst>
            <pc:docMk/>
            <pc:sldMk cId="0" sldId="265"/>
            <ac:picMk id="297" creationId="{00000000-0000-0000-0000-000000000000}"/>
          </ac:picMkLst>
        </pc:picChg>
        <pc:picChg chg="mod">
          <ac:chgData name="Annette McGee" userId="c8823fa754d58502" providerId="LiveId" clId="{DAE50C72-65B6-42B4-9D86-56F595DF7CDB}" dt="2022-07-17T20:21:49.949" v="5562" actId="1076"/>
          <ac:picMkLst>
            <pc:docMk/>
            <pc:sldMk cId="0" sldId="265"/>
            <ac:picMk id="302" creationId="{00000000-0000-0000-0000-000000000000}"/>
          </ac:picMkLst>
        </pc:picChg>
        <pc:picChg chg="mod">
          <ac:chgData name="Annette McGee" userId="c8823fa754d58502" providerId="LiveId" clId="{DAE50C72-65B6-42B4-9D86-56F595DF7CDB}" dt="2022-07-17T20:21:35.053" v="5560" actId="1076"/>
          <ac:picMkLst>
            <pc:docMk/>
            <pc:sldMk cId="0" sldId="265"/>
            <ac:picMk id="303" creationId="{00000000-0000-0000-0000-000000000000}"/>
          </ac:picMkLst>
        </pc:picChg>
        <pc:picChg chg="mod">
          <ac:chgData name="Annette McGee" userId="c8823fa754d58502" providerId="LiveId" clId="{DAE50C72-65B6-42B4-9D86-56F595DF7CDB}" dt="2022-07-17T20:21:40.172" v="5561" actId="1076"/>
          <ac:picMkLst>
            <pc:docMk/>
            <pc:sldMk cId="0" sldId="265"/>
            <ac:picMk id="304" creationId="{00000000-0000-0000-0000-000000000000}"/>
          </ac:picMkLst>
        </pc:picChg>
      </pc:sldChg>
      <pc:sldChg chg="addSp delSp modSp mod ord">
        <pc:chgData name="Annette McGee" userId="c8823fa754d58502" providerId="LiveId" clId="{DAE50C72-65B6-42B4-9D86-56F595DF7CDB}" dt="2022-07-19T17:11:14.853" v="6331" actId="5793"/>
        <pc:sldMkLst>
          <pc:docMk/>
          <pc:sldMk cId="0" sldId="266"/>
        </pc:sldMkLst>
        <pc:spChg chg="add del mod">
          <ac:chgData name="Annette McGee" userId="c8823fa754d58502" providerId="LiveId" clId="{DAE50C72-65B6-42B4-9D86-56F595DF7CDB}" dt="2022-07-19T17:07:17.396" v="6257" actId="478"/>
          <ac:spMkLst>
            <pc:docMk/>
            <pc:sldMk cId="0" sldId="266"/>
            <ac:spMk id="2" creationId="{6D1ABC4E-85D6-3668-39C9-28B4D7710755}"/>
          </ac:spMkLst>
        </pc:spChg>
        <pc:spChg chg="add mod">
          <ac:chgData name="Annette McGee" userId="c8823fa754d58502" providerId="LiveId" clId="{DAE50C72-65B6-42B4-9D86-56F595DF7CDB}" dt="2022-07-19T17:09:45.898" v="6321" actId="20577"/>
          <ac:spMkLst>
            <pc:docMk/>
            <pc:sldMk cId="0" sldId="266"/>
            <ac:spMk id="4" creationId="{342474DE-3693-68FC-1EAF-A32310B3DB8D}"/>
          </ac:spMkLst>
        </pc:spChg>
        <pc:spChg chg="add mod">
          <ac:chgData name="Annette McGee" userId="c8823fa754d58502" providerId="LiveId" clId="{DAE50C72-65B6-42B4-9D86-56F595DF7CDB}" dt="2022-07-18T17:05:35.087" v="5997" actId="1076"/>
          <ac:spMkLst>
            <pc:docMk/>
            <pc:sldMk cId="0" sldId="266"/>
            <ac:spMk id="8" creationId="{453912ED-C5D5-A8A1-0287-37D41CDAFF5E}"/>
          </ac:spMkLst>
        </pc:spChg>
        <pc:spChg chg="mod">
          <ac:chgData name="Annette McGee" userId="c8823fa754d58502" providerId="LiveId" clId="{DAE50C72-65B6-42B4-9D86-56F595DF7CDB}" dt="2022-07-19T17:10:10.694" v="6326" actId="207"/>
          <ac:spMkLst>
            <pc:docMk/>
            <pc:sldMk cId="0" sldId="266"/>
            <ac:spMk id="310" creationId="{00000000-0000-0000-0000-000000000000}"/>
          </ac:spMkLst>
        </pc:spChg>
        <pc:spChg chg="mod">
          <ac:chgData name="Annette McGee" userId="c8823fa754d58502" providerId="LiveId" clId="{DAE50C72-65B6-42B4-9D86-56F595DF7CDB}" dt="2022-07-19T17:11:14.853" v="6331" actId="5793"/>
          <ac:spMkLst>
            <pc:docMk/>
            <pc:sldMk cId="0" sldId="266"/>
            <ac:spMk id="311" creationId="{00000000-0000-0000-0000-000000000000}"/>
          </ac:spMkLst>
        </pc:spChg>
        <pc:spChg chg="del mod">
          <ac:chgData name="Annette McGee" userId="c8823fa754d58502" providerId="LiveId" clId="{DAE50C72-65B6-42B4-9D86-56F595DF7CDB}" dt="2022-07-14T23:46:28.348" v="2938" actId="478"/>
          <ac:spMkLst>
            <pc:docMk/>
            <pc:sldMk cId="0" sldId="266"/>
            <ac:spMk id="312" creationId="{00000000-0000-0000-0000-000000000000}"/>
          </ac:spMkLst>
        </pc:spChg>
        <pc:picChg chg="add mod">
          <ac:chgData name="Annette McGee" userId="c8823fa754d58502" providerId="LiveId" clId="{DAE50C72-65B6-42B4-9D86-56F595DF7CDB}" dt="2022-07-17T18:36:35.634" v="3523" actId="1076"/>
          <ac:picMkLst>
            <pc:docMk/>
            <pc:sldMk cId="0" sldId="266"/>
            <ac:picMk id="3" creationId="{B353D061-97EC-7804-F198-AAE3FB31426E}"/>
          </ac:picMkLst>
        </pc:picChg>
        <pc:picChg chg="add del mod">
          <ac:chgData name="Annette McGee" userId="c8823fa754d58502" providerId="LiveId" clId="{DAE50C72-65B6-42B4-9D86-56F595DF7CDB}" dt="2022-07-15T00:40:18.043" v="3247" actId="478"/>
          <ac:picMkLst>
            <pc:docMk/>
            <pc:sldMk cId="0" sldId="266"/>
            <ac:picMk id="3" creationId="{FCB0A004-34DE-D52B-BC06-1204C42E8754}"/>
          </ac:picMkLst>
        </pc:picChg>
        <pc:picChg chg="add del mod">
          <ac:chgData name="Annette McGee" userId="c8823fa754d58502" providerId="LiveId" clId="{DAE50C72-65B6-42B4-9D86-56F595DF7CDB}" dt="2022-07-15T00:38:32.455" v="3231" actId="478"/>
          <ac:picMkLst>
            <pc:docMk/>
            <pc:sldMk cId="0" sldId="266"/>
            <ac:picMk id="5" creationId="{53C75A82-2903-E07D-7540-1AEAF0D71EC5}"/>
          </ac:picMkLst>
        </pc:picChg>
        <pc:picChg chg="add mod">
          <ac:chgData name="Annette McGee" userId="c8823fa754d58502" providerId="LiveId" clId="{DAE50C72-65B6-42B4-9D86-56F595DF7CDB}" dt="2022-07-15T00:50:20.121" v="3329" actId="1076"/>
          <ac:picMkLst>
            <pc:docMk/>
            <pc:sldMk cId="0" sldId="266"/>
            <ac:picMk id="7" creationId="{1F07B756-04FA-7EEC-3A48-54F7AD55E738}"/>
          </ac:picMkLst>
        </pc:picChg>
        <pc:picChg chg="add del mod">
          <ac:chgData name="Annette McGee" userId="c8823fa754d58502" providerId="LiveId" clId="{DAE50C72-65B6-42B4-9D86-56F595DF7CDB}" dt="2022-07-17T18:32:20.844" v="3488" actId="478"/>
          <ac:picMkLst>
            <pc:docMk/>
            <pc:sldMk cId="0" sldId="266"/>
            <ac:picMk id="10" creationId="{6904D9B1-0A34-65B5-D46A-8938B05227E7}"/>
          </ac:picMkLst>
        </pc:picChg>
        <pc:picChg chg="add del mod">
          <ac:chgData name="Annette McGee" userId="c8823fa754d58502" providerId="LiveId" clId="{DAE50C72-65B6-42B4-9D86-56F595DF7CDB}" dt="2022-07-15T00:50:04.176" v="3324" actId="931"/>
          <ac:picMkLst>
            <pc:docMk/>
            <pc:sldMk cId="0" sldId="266"/>
            <ac:picMk id="12" creationId="{E91AF35A-A865-1EA9-A261-88B6B5457FDE}"/>
          </ac:picMkLst>
        </pc:picChg>
        <pc:picChg chg="del">
          <ac:chgData name="Annette McGee" userId="c8823fa754d58502" providerId="LiveId" clId="{DAE50C72-65B6-42B4-9D86-56F595DF7CDB}" dt="2022-07-15T00:35:57.690" v="3218" actId="478"/>
          <ac:picMkLst>
            <pc:docMk/>
            <pc:sldMk cId="0" sldId="266"/>
            <ac:picMk id="309" creationId="{00000000-0000-0000-0000-000000000000}"/>
          </ac:picMkLst>
        </pc:picChg>
        <pc:picChg chg="del mod">
          <ac:chgData name="Annette McGee" userId="c8823fa754d58502" providerId="LiveId" clId="{DAE50C72-65B6-42B4-9D86-56F595DF7CDB}" dt="2022-07-15T00:11:28.243" v="3171" actId="478"/>
          <ac:picMkLst>
            <pc:docMk/>
            <pc:sldMk cId="0" sldId="266"/>
            <ac:picMk id="313" creationId="{00000000-0000-0000-0000-000000000000}"/>
          </ac:picMkLst>
        </pc:picChg>
        <pc:cxnChg chg="add del mod">
          <ac:chgData name="Annette McGee" userId="c8823fa754d58502" providerId="LiveId" clId="{DAE50C72-65B6-42B4-9D86-56F595DF7CDB}" dt="2022-07-15T00:50:18.230" v="3328" actId="1076"/>
          <ac:cxnSpMkLst>
            <pc:docMk/>
            <pc:sldMk cId="0" sldId="266"/>
            <ac:cxnSpMk id="314" creationId="{00000000-0000-0000-0000-000000000000}"/>
          </ac:cxnSpMkLst>
        </pc:cxnChg>
      </pc:sldChg>
      <pc:sldChg chg="del">
        <pc:chgData name="Annette McGee" userId="c8823fa754d58502" providerId="LiveId" clId="{DAE50C72-65B6-42B4-9D86-56F595DF7CDB}" dt="2022-07-07T16:06:09.717" v="998" actId="2696"/>
        <pc:sldMkLst>
          <pc:docMk/>
          <pc:sldMk cId="0" sldId="267"/>
        </pc:sldMkLst>
      </pc:sldChg>
      <pc:sldChg chg="del">
        <pc:chgData name="Annette McGee" userId="c8823fa754d58502" providerId="LiveId" clId="{DAE50C72-65B6-42B4-9D86-56F595DF7CDB}" dt="2022-07-07T16:06:26.217" v="999" actId="2696"/>
        <pc:sldMkLst>
          <pc:docMk/>
          <pc:sldMk cId="0" sldId="268"/>
        </pc:sldMkLst>
      </pc:sldChg>
      <pc:sldChg chg="del">
        <pc:chgData name="Annette McGee" userId="c8823fa754d58502" providerId="LiveId" clId="{DAE50C72-65B6-42B4-9D86-56F595DF7CDB}" dt="2022-07-07T16:06:34.935" v="1000" actId="2696"/>
        <pc:sldMkLst>
          <pc:docMk/>
          <pc:sldMk cId="0" sldId="269"/>
        </pc:sldMkLst>
      </pc:sldChg>
      <pc:sldChg chg="modSp del">
        <pc:chgData name="Annette McGee" userId="c8823fa754d58502" providerId="LiveId" clId="{DAE50C72-65B6-42B4-9D86-56F595DF7CDB}" dt="2022-07-07T16:06:42.267" v="1002" actId="2696"/>
        <pc:sldMkLst>
          <pc:docMk/>
          <pc:sldMk cId="0" sldId="270"/>
        </pc:sldMkLst>
        <pc:graphicFrameChg chg="mod">
          <ac:chgData name="Annette McGee" userId="c8823fa754d58502" providerId="LiveId" clId="{DAE50C72-65B6-42B4-9D86-56F595DF7CDB}" dt="2022-07-07T16:06:34.935" v="1001"/>
          <ac:graphicFrameMkLst>
            <pc:docMk/>
            <pc:sldMk cId="0" sldId="270"/>
            <ac:graphicFrameMk id="414" creationId="{00000000-0000-0000-0000-000000000000}"/>
          </ac:graphicFrameMkLst>
        </pc:graphicFrameChg>
      </pc:sldChg>
      <pc:sldChg chg="del">
        <pc:chgData name="Annette McGee" userId="c8823fa754d58502" providerId="LiveId" clId="{DAE50C72-65B6-42B4-9D86-56F595DF7CDB}" dt="2022-07-07T16:06:47.961" v="1003" actId="2696"/>
        <pc:sldMkLst>
          <pc:docMk/>
          <pc:sldMk cId="0" sldId="271"/>
        </pc:sldMkLst>
      </pc:sldChg>
      <pc:sldChg chg="addSp delSp modSp mod ord">
        <pc:chgData name="Annette McGee" userId="c8823fa754d58502" providerId="LiveId" clId="{DAE50C72-65B6-42B4-9D86-56F595DF7CDB}" dt="2022-07-19T17:12:49.474" v="6334" actId="20577"/>
        <pc:sldMkLst>
          <pc:docMk/>
          <pc:sldMk cId="0" sldId="272"/>
        </pc:sldMkLst>
        <pc:spChg chg="add mod">
          <ac:chgData name="Annette McGee" userId="c8823fa754d58502" providerId="LiveId" clId="{DAE50C72-65B6-42B4-9D86-56F595DF7CDB}" dt="2022-07-17T19:19:30.792" v="4328" actId="1076"/>
          <ac:spMkLst>
            <pc:docMk/>
            <pc:sldMk cId="0" sldId="272"/>
            <ac:spMk id="7" creationId="{E02B74F6-8DB4-1C9C-89C0-4732DC7DD77C}"/>
          </ac:spMkLst>
        </pc:spChg>
        <pc:spChg chg="mod">
          <ac:chgData name="Annette McGee" userId="c8823fa754d58502" providerId="LiveId" clId="{DAE50C72-65B6-42B4-9D86-56F595DF7CDB}" dt="2022-07-17T19:19:50.392" v="4342" actId="20577"/>
          <ac:spMkLst>
            <pc:docMk/>
            <pc:sldMk cId="0" sldId="272"/>
            <ac:spMk id="454" creationId="{00000000-0000-0000-0000-000000000000}"/>
          </ac:spMkLst>
        </pc:spChg>
        <pc:spChg chg="mod">
          <ac:chgData name="Annette McGee" userId="c8823fa754d58502" providerId="LiveId" clId="{DAE50C72-65B6-42B4-9D86-56F595DF7CDB}" dt="2022-07-19T17:12:49.474" v="6334" actId="20577"/>
          <ac:spMkLst>
            <pc:docMk/>
            <pc:sldMk cId="0" sldId="272"/>
            <ac:spMk id="455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3:47:37.664" v="2950" actId="478"/>
          <ac:spMkLst>
            <pc:docMk/>
            <pc:sldMk cId="0" sldId="272"/>
            <ac:spMk id="456" creationId="{00000000-0000-0000-0000-000000000000}"/>
          </ac:spMkLst>
        </pc:spChg>
        <pc:spChg chg="del">
          <ac:chgData name="Annette McGee" userId="c8823fa754d58502" providerId="LiveId" clId="{DAE50C72-65B6-42B4-9D86-56F595DF7CDB}" dt="2022-07-15T00:35:36.529" v="3214" actId="478"/>
          <ac:spMkLst>
            <pc:docMk/>
            <pc:sldMk cId="0" sldId="272"/>
            <ac:spMk id="457" creationId="{00000000-0000-0000-0000-000000000000}"/>
          </ac:spMkLst>
        </pc:spChg>
        <pc:picChg chg="add mod">
          <ac:chgData name="Annette McGee" userId="c8823fa754d58502" providerId="LiveId" clId="{DAE50C72-65B6-42B4-9D86-56F595DF7CDB}" dt="2022-07-15T00:35:46.526" v="3217" actId="14100"/>
          <ac:picMkLst>
            <pc:docMk/>
            <pc:sldMk cId="0" sldId="272"/>
            <ac:picMk id="3" creationId="{B61B88CE-C73A-42ED-66C3-A6FB3F13911F}"/>
          </ac:picMkLst>
        </pc:picChg>
        <pc:picChg chg="del">
          <ac:chgData name="Annette McGee" userId="c8823fa754d58502" providerId="LiveId" clId="{DAE50C72-65B6-42B4-9D86-56F595DF7CDB}" dt="2022-07-15T00:35:20.576" v="3208" actId="478"/>
          <ac:picMkLst>
            <pc:docMk/>
            <pc:sldMk cId="0" sldId="272"/>
            <ac:picMk id="458" creationId="{00000000-0000-0000-0000-000000000000}"/>
          </ac:picMkLst>
        </pc:picChg>
      </pc:sldChg>
      <pc:sldChg chg="addSp delSp modSp del mod">
        <pc:chgData name="Annette McGee" userId="c8823fa754d58502" providerId="LiveId" clId="{DAE50C72-65B6-42B4-9D86-56F595DF7CDB}" dt="2022-07-17T19:01:25.087" v="3843" actId="2696"/>
        <pc:sldMkLst>
          <pc:docMk/>
          <pc:sldMk cId="0" sldId="273"/>
        </pc:sldMkLst>
        <pc:spChg chg="add mod">
          <ac:chgData name="Annette McGee" userId="c8823fa754d58502" providerId="LiveId" clId="{DAE50C72-65B6-42B4-9D86-56F595DF7CDB}" dt="2022-07-14T23:48:04.377" v="2958"/>
          <ac:spMkLst>
            <pc:docMk/>
            <pc:sldMk cId="0" sldId="273"/>
            <ac:spMk id="25" creationId="{580DDB16-7414-7CD2-19D6-D8A231BE2185}"/>
          </ac:spMkLst>
        </pc:spChg>
        <pc:spChg chg="del mod">
          <ac:chgData name="Annette McGee" userId="c8823fa754d58502" providerId="LiveId" clId="{DAE50C72-65B6-42B4-9D86-56F595DF7CDB}" dt="2022-07-14T23:48:02.393" v="2957" actId="478"/>
          <ac:spMkLst>
            <pc:docMk/>
            <pc:sldMk cId="0" sldId="273"/>
            <ac:spMk id="464" creationId="{00000000-0000-0000-0000-000000000000}"/>
          </ac:spMkLst>
        </pc:spChg>
      </pc:sldChg>
      <pc:sldChg chg="del">
        <pc:chgData name="Annette McGee" userId="c8823fa754d58502" providerId="LiveId" clId="{DAE50C72-65B6-42B4-9D86-56F595DF7CDB}" dt="2022-07-07T16:07:08.549" v="1004" actId="2696"/>
        <pc:sldMkLst>
          <pc:docMk/>
          <pc:sldMk cId="0" sldId="274"/>
        </pc:sldMkLst>
      </pc:sldChg>
      <pc:sldChg chg="addSp delSp modSp mod ord">
        <pc:chgData name="Annette McGee" userId="c8823fa754d58502" providerId="LiveId" clId="{DAE50C72-65B6-42B4-9D86-56F595DF7CDB}" dt="2022-07-19T17:02:35.222" v="6155" actId="20577"/>
        <pc:sldMkLst>
          <pc:docMk/>
          <pc:sldMk cId="0" sldId="275"/>
        </pc:sldMkLst>
        <pc:spChg chg="add del mod">
          <ac:chgData name="Annette McGee" userId="c8823fa754d58502" providerId="LiveId" clId="{DAE50C72-65B6-42B4-9D86-56F595DF7CDB}" dt="2022-07-18T16:02:52.342" v="5619" actId="478"/>
          <ac:spMkLst>
            <pc:docMk/>
            <pc:sldMk cId="0" sldId="275"/>
            <ac:spMk id="4" creationId="{D92715BF-E342-A166-22D4-D96463450996}"/>
          </ac:spMkLst>
        </pc:spChg>
        <pc:spChg chg="add mod">
          <ac:chgData name="Annette McGee" userId="c8823fa754d58502" providerId="LiveId" clId="{DAE50C72-65B6-42B4-9D86-56F595DF7CDB}" dt="2022-07-17T19:24:29.272" v="4399" actId="255"/>
          <ac:spMkLst>
            <pc:docMk/>
            <pc:sldMk cId="0" sldId="275"/>
            <ac:spMk id="7" creationId="{5F84564D-ED68-D254-FBE9-ACA99D6E35B7}"/>
          </ac:spMkLst>
        </pc:spChg>
        <pc:spChg chg="mod">
          <ac:chgData name="Annette McGee" userId="c8823fa754d58502" providerId="LiveId" clId="{DAE50C72-65B6-42B4-9D86-56F595DF7CDB}" dt="2022-07-17T18:51:38.788" v="3751" actId="1076"/>
          <ac:spMkLst>
            <pc:docMk/>
            <pc:sldMk cId="0" sldId="275"/>
            <ac:spMk id="528" creationId="{00000000-0000-0000-0000-000000000000}"/>
          </ac:spMkLst>
        </pc:spChg>
        <pc:spChg chg="add del mod">
          <ac:chgData name="Annette McGee" userId="c8823fa754d58502" providerId="LiveId" clId="{DAE50C72-65B6-42B4-9D86-56F595DF7CDB}" dt="2022-07-19T17:02:35.222" v="6155" actId="20577"/>
          <ac:spMkLst>
            <pc:docMk/>
            <pc:sldMk cId="0" sldId="275"/>
            <ac:spMk id="529" creationId="{00000000-0000-0000-0000-000000000000}"/>
          </ac:spMkLst>
        </pc:spChg>
        <pc:spChg chg="del mod">
          <ac:chgData name="Annette McGee" userId="c8823fa754d58502" providerId="LiveId" clId="{DAE50C72-65B6-42B4-9D86-56F595DF7CDB}" dt="2022-07-14T23:47:14.647" v="2946" actId="478"/>
          <ac:spMkLst>
            <pc:docMk/>
            <pc:sldMk cId="0" sldId="275"/>
            <ac:spMk id="531" creationId="{00000000-0000-0000-0000-000000000000}"/>
          </ac:spMkLst>
        </pc:spChg>
        <pc:picChg chg="add mod">
          <ac:chgData name="Annette McGee" userId="c8823fa754d58502" providerId="LiveId" clId="{DAE50C72-65B6-42B4-9D86-56F595DF7CDB}" dt="2022-07-17T18:49:14.919" v="3705" actId="1076"/>
          <ac:picMkLst>
            <pc:docMk/>
            <pc:sldMk cId="0" sldId="275"/>
            <ac:picMk id="3" creationId="{0387CDEC-0DDB-A907-0581-B0F160D8D47F}"/>
          </ac:picMkLst>
        </pc:picChg>
        <pc:picChg chg="add del mod">
          <ac:chgData name="Annette McGee" userId="c8823fa754d58502" providerId="LiveId" clId="{DAE50C72-65B6-42B4-9D86-56F595DF7CDB}" dt="2022-07-15T00:29:31.951" v="3183" actId="478"/>
          <ac:picMkLst>
            <pc:docMk/>
            <pc:sldMk cId="0" sldId="275"/>
            <ac:picMk id="8" creationId="{27A0A0F8-2A35-6A9C-4571-34B6C4BFF952}"/>
          </ac:picMkLst>
        </pc:picChg>
        <pc:picChg chg="del">
          <ac:chgData name="Annette McGee" userId="c8823fa754d58502" providerId="LiveId" clId="{DAE50C72-65B6-42B4-9D86-56F595DF7CDB}" dt="2022-07-15T00:10:07.130" v="3164" actId="478"/>
          <ac:picMkLst>
            <pc:docMk/>
            <pc:sldMk cId="0" sldId="275"/>
            <ac:picMk id="532" creationId="{00000000-0000-0000-0000-000000000000}"/>
          </ac:picMkLst>
        </pc:picChg>
      </pc:sldChg>
      <pc:sldChg chg="del">
        <pc:chgData name="Annette McGee" userId="c8823fa754d58502" providerId="LiveId" clId="{DAE50C72-65B6-42B4-9D86-56F595DF7CDB}" dt="2022-07-07T16:07:23.398" v="1005" actId="2696"/>
        <pc:sldMkLst>
          <pc:docMk/>
          <pc:sldMk cId="0" sldId="276"/>
        </pc:sldMkLst>
      </pc:sldChg>
      <pc:sldChg chg="del">
        <pc:chgData name="Annette McGee" userId="c8823fa754d58502" providerId="LiveId" clId="{DAE50C72-65B6-42B4-9D86-56F595DF7CDB}" dt="2022-07-07T16:07:25.962" v="1006" actId="2696"/>
        <pc:sldMkLst>
          <pc:docMk/>
          <pc:sldMk cId="0" sldId="277"/>
        </pc:sldMkLst>
      </pc:sldChg>
      <pc:sldChg chg="del">
        <pc:chgData name="Annette McGee" userId="c8823fa754d58502" providerId="LiveId" clId="{DAE50C72-65B6-42B4-9D86-56F595DF7CDB}" dt="2022-07-07T16:07:28.329" v="1007" actId="2696"/>
        <pc:sldMkLst>
          <pc:docMk/>
          <pc:sldMk cId="0" sldId="278"/>
        </pc:sldMkLst>
      </pc:sldChg>
      <pc:sldChg chg="del">
        <pc:chgData name="Annette McGee" userId="c8823fa754d58502" providerId="LiveId" clId="{DAE50C72-65B6-42B4-9D86-56F595DF7CDB}" dt="2022-07-07T16:07:30.565" v="1008" actId="2696"/>
        <pc:sldMkLst>
          <pc:docMk/>
          <pc:sldMk cId="0" sldId="279"/>
        </pc:sldMkLst>
      </pc:sldChg>
      <pc:sldChg chg="modSp del">
        <pc:chgData name="Annette McGee" userId="c8823fa754d58502" providerId="LiveId" clId="{DAE50C72-65B6-42B4-9D86-56F595DF7CDB}" dt="2022-07-07T16:07:32.464" v="1010" actId="2696"/>
        <pc:sldMkLst>
          <pc:docMk/>
          <pc:sldMk cId="0" sldId="280"/>
        </pc:sldMkLst>
        <pc:graphicFrameChg chg="mod">
          <ac:chgData name="Annette McGee" userId="c8823fa754d58502" providerId="LiveId" clId="{DAE50C72-65B6-42B4-9D86-56F595DF7CDB}" dt="2022-07-07T16:07:30.565" v="1009"/>
          <ac:graphicFrameMkLst>
            <pc:docMk/>
            <pc:sldMk cId="0" sldId="280"/>
            <ac:graphicFrameMk id="628" creationId="{00000000-0000-0000-0000-000000000000}"/>
          </ac:graphicFrameMkLst>
        </pc:graphicFrameChg>
      </pc:sldChg>
      <pc:sldChg chg="modSp del">
        <pc:chgData name="Annette McGee" userId="c8823fa754d58502" providerId="LiveId" clId="{DAE50C72-65B6-42B4-9D86-56F595DF7CDB}" dt="2022-07-07T16:07:34.753" v="1012" actId="2696"/>
        <pc:sldMkLst>
          <pc:docMk/>
          <pc:sldMk cId="0" sldId="281"/>
        </pc:sldMkLst>
        <pc:graphicFrameChg chg="mod">
          <ac:chgData name="Annette McGee" userId="c8823fa754d58502" providerId="LiveId" clId="{DAE50C72-65B6-42B4-9D86-56F595DF7CDB}" dt="2022-07-07T16:07:32.465" v="1011"/>
          <ac:graphicFrameMkLst>
            <pc:docMk/>
            <pc:sldMk cId="0" sldId="281"/>
            <ac:graphicFrameMk id="660" creationId="{00000000-0000-0000-0000-000000000000}"/>
          </ac:graphicFrameMkLst>
        </pc:graphicFrameChg>
      </pc:sldChg>
      <pc:sldChg chg="modSp del">
        <pc:chgData name="Annette McGee" userId="c8823fa754d58502" providerId="LiveId" clId="{DAE50C72-65B6-42B4-9D86-56F595DF7CDB}" dt="2022-07-07T16:07:40.788" v="1014" actId="2696"/>
        <pc:sldMkLst>
          <pc:docMk/>
          <pc:sldMk cId="0" sldId="282"/>
        </pc:sldMkLst>
        <pc:graphicFrameChg chg="mod">
          <ac:chgData name="Annette McGee" userId="c8823fa754d58502" providerId="LiveId" clId="{DAE50C72-65B6-42B4-9D86-56F595DF7CDB}" dt="2022-07-07T16:07:34.753" v="1013"/>
          <ac:graphicFrameMkLst>
            <pc:docMk/>
            <pc:sldMk cId="0" sldId="282"/>
            <ac:graphicFrameMk id="692" creationId="{00000000-0000-0000-0000-000000000000}"/>
          </ac:graphicFrameMkLst>
        </pc:graphicFrameChg>
      </pc:sldChg>
      <pc:sldChg chg="del">
        <pc:chgData name="Annette McGee" userId="c8823fa754d58502" providerId="LiveId" clId="{DAE50C72-65B6-42B4-9D86-56F595DF7CDB}" dt="2022-07-07T16:07:42.308" v="1015" actId="2696"/>
        <pc:sldMkLst>
          <pc:docMk/>
          <pc:sldMk cId="0" sldId="283"/>
        </pc:sldMkLst>
      </pc:sldChg>
      <pc:sldChg chg="del">
        <pc:chgData name="Annette McGee" userId="c8823fa754d58502" providerId="LiveId" clId="{DAE50C72-65B6-42B4-9D86-56F595DF7CDB}" dt="2022-07-07T16:07:48.432" v="1016" actId="2696"/>
        <pc:sldMkLst>
          <pc:docMk/>
          <pc:sldMk cId="0" sldId="284"/>
        </pc:sldMkLst>
      </pc:sldChg>
      <pc:sldChg chg="del">
        <pc:chgData name="Annette McGee" userId="c8823fa754d58502" providerId="LiveId" clId="{DAE50C72-65B6-42B4-9D86-56F595DF7CDB}" dt="2022-07-07T16:07:50.987" v="1017" actId="2696"/>
        <pc:sldMkLst>
          <pc:docMk/>
          <pc:sldMk cId="0" sldId="285"/>
        </pc:sldMkLst>
      </pc:sldChg>
      <pc:sldChg chg="del">
        <pc:chgData name="Annette McGee" userId="c8823fa754d58502" providerId="LiveId" clId="{DAE50C72-65B6-42B4-9D86-56F595DF7CDB}" dt="2022-07-07T16:07:53.970" v="1018" actId="2696"/>
        <pc:sldMkLst>
          <pc:docMk/>
          <pc:sldMk cId="0" sldId="286"/>
        </pc:sldMkLst>
      </pc:sldChg>
      <pc:sldChg chg="addSp delSp modSp mod ord">
        <pc:chgData name="Annette McGee" userId="c8823fa754d58502" providerId="LiveId" clId="{DAE50C72-65B6-42B4-9D86-56F595DF7CDB}" dt="2022-07-19T17:01:53.744" v="6129" actId="20577"/>
        <pc:sldMkLst>
          <pc:docMk/>
          <pc:sldMk cId="0" sldId="287"/>
        </pc:sldMkLst>
        <pc:spChg chg="add mod">
          <ac:chgData name="Annette McGee" userId="c8823fa754d58502" providerId="LiveId" clId="{DAE50C72-65B6-42B4-9D86-56F595DF7CDB}" dt="2022-07-17T19:24:57.253" v="4401" actId="255"/>
          <ac:spMkLst>
            <pc:docMk/>
            <pc:sldMk cId="0" sldId="287"/>
            <ac:spMk id="7" creationId="{F85FC00D-D984-B0CA-2809-CB8D44E3A181}"/>
          </ac:spMkLst>
        </pc:spChg>
        <pc:spChg chg="mod">
          <ac:chgData name="Annette McGee" userId="c8823fa754d58502" providerId="LiveId" clId="{DAE50C72-65B6-42B4-9D86-56F595DF7CDB}" dt="2022-07-17T18:58:32.497" v="3818" actId="14100"/>
          <ac:spMkLst>
            <pc:docMk/>
            <pc:sldMk cId="0" sldId="287"/>
            <ac:spMk id="806" creationId="{00000000-0000-0000-0000-000000000000}"/>
          </ac:spMkLst>
        </pc:spChg>
        <pc:spChg chg="mod">
          <ac:chgData name="Annette McGee" userId="c8823fa754d58502" providerId="LiveId" clId="{DAE50C72-65B6-42B4-9D86-56F595DF7CDB}" dt="2022-07-19T17:01:53.744" v="6129" actId="20577"/>
          <ac:spMkLst>
            <pc:docMk/>
            <pc:sldMk cId="0" sldId="287"/>
            <ac:spMk id="807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3:47:29.515" v="2948" actId="478"/>
          <ac:spMkLst>
            <pc:docMk/>
            <pc:sldMk cId="0" sldId="287"/>
            <ac:spMk id="809" creationId="{00000000-0000-0000-0000-000000000000}"/>
          </ac:spMkLst>
        </pc:spChg>
        <pc:picChg chg="add del mod">
          <ac:chgData name="Annette McGee" userId="c8823fa754d58502" providerId="LiveId" clId="{DAE50C72-65B6-42B4-9D86-56F595DF7CDB}" dt="2022-07-17T18:54:58.801" v="3798" actId="21"/>
          <ac:picMkLst>
            <pc:docMk/>
            <pc:sldMk cId="0" sldId="287"/>
            <ac:picMk id="3" creationId="{44346F09-C189-0FB8-D147-D3F8DC0A91E7}"/>
          </ac:picMkLst>
        </pc:picChg>
        <pc:picChg chg="add mod">
          <ac:chgData name="Annette McGee" userId="c8823fa754d58502" providerId="LiveId" clId="{DAE50C72-65B6-42B4-9D86-56F595DF7CDB}" dt="2022-07-17T18:58:01.793" v="3817" actId="1076"/>
          <ac:picMkLst>
            <pc:docMk/>
            <pc:sldMk cId="0" sldId="287"/>
            <ac:picMk id="8" creationId="{5CDCCD03-F525-FE84-1C7C-80A22217A652}"/>
          </ac:picMkLst>
        </pc:picChg>
        <pc:picChg chg="add del mod">
          <ac:chgData name="Annette McGee" userId="c8823fa754d58502" providerId="LiveId" clId="{DAE50C72-65B6-42B4-9D86-56F595DF7CDB}" dt="2022-07-15T00:29:05.859" v="3178" actId="478"/>
          <ac:picMkLst>
            <pc:docMk/>
            <pc:sldMk cId="0" sldId="287"/>
            <ac:picMk id="8" creationId="{BBDF5634-9D97-4A92-05EB-9C962F2F46B8}"/>
          </ac:picMkLst>
        </pc:picChg>
        <pc:picChg chg="del">
          <ac:chgData name="Annette McGee" userId="c8823fa754d58502" providerId="LiveId" clId="{DAE50C72-65B6-42B4-9D86-56F595DF7CDB}" dt="2022-07-15T00:10:14.200" v="3166" actId="478"/>
          <ac:picMkLst>
            <pc:docMk/>
            <pc:sldMk cId="0" sldId="287"/>
            <ac:picMk id="810" creationId="{00000000-0000-0000-0000-000000000000}"/>
          </ac:picMkLst>
        </pc:picChg>
      </pc:sldChg>
      <pc:sldChg chg="del">
        <pc:chgData name="Annette McGee" userId="c8823fa754d58502" providerId="LiveId" clId="{DAE50C72-65B6-42B4-9D86-56F595DF7CDB}" dt="2022-07-07T16:08:03.153" v="1019" actId="2696"/>
        <pc:sldMkLst>
          <pc:docMk/>
          <pc:sldMk cId="0" sldId="288"/>
        </pc:sldMkLst>
      </pc:sldChg>
      <pc:sldChg chg="del">
        <pc:chgData name="Annette McGee" userId="c8823fa754d58502" providerId="LiveId" clId="{DAE50C72-65B6-42B4-9D86-56F595DF7CDB}" dt="2022-07-07T16:08:04.540" v="1020" actId="2696"/>
        <pc:sldMkLst>
          <pc:docMk/>
          <pc:sldMk cId="0" sldId="289"/>
        </pc:sldMkLst>
      </pc:sldChg>
      <pc:sldChg chg="del">
        <pc:chgData name="Annette McGee" userId="c8823fa754d58502" providerId="LiveId" clId="{DAE50C72-65B6-42B4-9D86-56F595DF7CDB}" dt="2022-07-07T16:08:05.586" v="1021" actId="2696"/>
        <pc:sldMkLst>
          <pc:docMk/>
          <pc:sldMk cId="0" sldId="290"/>
        </pc:sldMkLst>
      </pc:sldChg>
      <pc:sldChg chg="del">
        <pc:chgData name="Annette McGee" userId="c8823fa754d58502" providerId="LiveId" clId="{DAE50C72-65B6-42B4-9D86-56F595DF7CDB}" dt="2022-07-07T16:08:06.690" v="1022" actId="2696"/>
        <pc:sldMkLst>
          <pc:docMk/>
          <pc:sldMk cId="0" sldId="291"/>
        </pc:sldMkLst>
      </pc:sldChg>
      <pc:sldChg chg="modSp del">
        <pc:chgData name="Annette McGee" userId="c8823fa754d58502" providerId="LiveId" clId="{DAE50C72-65B6-42B4-9D86-56F595DF7CDB}" dt="2022-07-07T16:08:07.648" v="1024" actId="2696"/>
        <pc:sldMkLst>
          <pc:docMk/>
          <pc:sldMk cId="0" sldId="292"/>
        </pc:sldMkLst>
        <pc:graphicFrameChg chg="mod">
          <ac:chgData name="Annette McGee" userId="c8823fa754d58502" providerId="LiveId" clId="{DAE50C72-65B6-42B4-9D86-56F595DF7CDB}" dt="2022-07-07T16:08:06.690" v="1023"/>
          <ac:graphicFrameMkLst>
            <pc:docMk/>
            <pc:sldMk cId="0" sldId="292"/>
            <ac:graphicFrameMk id="906" creationId="{00000000-0000-0000-0000-000000000000}"/>
          </ac:graphicFrameMkLst>
        </pc:graphicFrameChg>
      </pc:sldChg>
      <pc:sldChg chg="modSp del">
        <pc:chgData name="Annette McGee" userId="c8823fa754d58502" providerId="LiveId" clId="{DAE50C72-65B6-42B4-9D86-56F595DF7CDB}" dt="2022-07-07T16:08:09.018" v="1026" actId="2696"/>
        <pc:sldMkLst>
          <pc:docMk/>
          <pc:sldMk cId="0" sldId="293"/>
        </pc:sldMkLst>
        <pc:graphicFrameChg chg="mod">
          <ac:chgData name="Annette McGee" userId="c8823fa754d58502" providerId="LiveId" clId="{DAE50C72-65B6-42B4-9D86-56F595DF7CDB}" dt="2022-07-07T16:08:07.649" v="1025"/>
          <ac:graphicFrameMkLst>
            <pc:docMk/>
            <pc:sldMk cId="0" sldId="293"/>
            <ac:graphicFrameMk id="938" creationId="{00000000-0000-0000-0000-000000000000}"/>
          </ac:graphicFrameMkLst>
        </pc:graphicFrameChg>
      </pc:sldChg>
      <pc:sldChg chg="modSp del">
        <pc:chgData name="Annette McGee" userId="c8823fa754d58502" providerId="LiveId" clId="{DAE50C72-65B6-42B4-9D86-56F595DF7CDB}" dt="2022-07-07T16:08:10.043" v="1028" actId="2696"/>
        <pc:sldMkLst>
          <pc:docMk/>
          <pc:sldMk cId="0" sldId="294"/>
        </pc:sldMkLst>
        <pc:graphicFrameChg chg="mod">
          <ac:chgData name="Annette McGee" userId="c8823fa754d58502" providerId="LiveId" clId="{DAE50C72-65B6-42B4-9D86-56F595DF7CDB}" dt="2022-07-07T16:08:09.018" v="1027"/>
          <ac:graphicFrameMkLst>
            <pc:docMk/>
            <pc:sldMk cId="0" sldId="294"/>
            <ac:graphicFrameMk id="970" creationId="{00000000-0000-0000-0000-000000000000}"/>
          </ac:graphicFrameMkLst>
        </pc:graphicFrameChg>
      </pc:sldChg>
      <pc:sldChg chg="del">
        <pc:chgData name="Annette McGee" userId="c8823fa754d58502" providerId="LiveId" clId="{DAE50C72-65B6-42B4-9D86-56F595DF7CDB}" dt="2022-07-07T16:08:11.850" v="1029" actId="2696"/>
        <pc:sldMkLst>
          <pc:docMk/>
          <pc:sldMk cId="0" sldId="295"/>
        </pc:sldMkLst>
      </pc:sldChg>
      <pc:sldChg chg="del">
        <pc:chgData name="Annette McGee" userId="c8823fa754d58502" providerId="LiveId" clId="{DAE50C72-65B6-42B4-9D86-56F595DF7CDB}" dt="2022-07-07T16:08:13.897" v="1030" actId="2696"/>
        <pc:sldMkLst>
          <pc:docMk/>
          <pc:sldMk cId="0" sldId="296"/>
        </pc:sldMkLst>
      </pc:sldChg>
      <pc:sldChg chg="del">
        <pc:chgData name="Annette McGee" userId="c8823fa754d58502" providerId="LiveId" clId="{DAE50C72-65B6-42B4-9D86-56F595DF7CDB}" dt="2022-07-07T16:08:19.342" v="1031" actId="2696"/>
        <pc:sldMkLst>
          <pc:docMk/>
          <pc:sldMk cId="0" sldId="297"/>
        </pc:sldMkLst>
      </pc:sldChg>
      <pc:sldChg chg="del">
        <pc:chgData name="Annette McGee" userId="c8823fa754d58502" providerId="LiveId" clId="{DAE50C72-65B6-42B4-9D86-56F595DF7CDB}" dt="2022-07-07T16:08:22.409" v="1032" actId="2696"/>
        <pc:sldMkLst>
          <pc:docMk/>
          <pc:sldMk cId="0" sldId="298"/>
        </pc:sldMkLst>
      </pc:sldChg>
      <pc:sldChg chg="del">
        <pc:chgData name="Annette McGee" userId="c8823fa754d58502" providerId="LiveId" clId="{DAE50C72-65B6-42B4-9D86-56F595DF7CDB}" dt="2022-07-07T16:08:22.925" v="1033" actId="2696"/>
        <pc:sldMkLst>
          <pc:docMk/>
          <pc:sldMk cId="0" sldId="299"/>
        </pc:sldMkLst>
      </pc:sldChg>
      <pc:sldChg chg="del">
        <pc:chgData name="Annette McGee" userId="c8823fa754d58502" providerId="LiveId" clId="{DAE50C72-65B6-42B4-9D86-56F595DF7CDB}" dt="2022-07-07T16:08:23.421" v="1034" actId="2696"/>
        <pc:sldMkLst>
          <pc:docMk/>
          <pc:sldMk cId="0" sldId="300"/>
        </pc:sldMkLst>
      </pc:sldChg>
      <pc:sldChg chg="modSp del">
        <pc:chgData name="Annette McGee" userId="c8823fa754d58502" providerId="LiveId" clId="{DAE50C72-65B6-42B4-9D86-56F595DF7CDB}" dt="2022-07-07T16:08:23.820" v="1036" actId="2696"/>
        <pc:sldMkLst>
          <pc:docMk/>
          <pc:sldMk cId="0" sldId="301"/>
        </pc:sldMkLst>
        <pc:graphicFrameChg chg="mod">
          <ac:chgData name="Annette McGee" userId="c8823fa754d58502" providerId="LiveId" clId="{DAE50C72-65B6-42B4-9D86-56F595DF7CDB}" dt="2022-07-07T16:08:23.421" v="1035"/>
          <ac:graphicFrameMkLst>
            <pc:docMk/>
            <pc:sldMk cId="0" sldId="301"/>
            <ac:graphicFrameMk id="1128" creationId="{00000000-0000-0000-0000-000000000000}"/>
          </ac:graphicFrameMkLst>
        </pc:graphicFrameChg>
      </pc:sldChg>
      <pc:sldChg chg="del">
        <pc:chgData name="Annette McGee" userId="c8823fa754d58502" providerId="LiveId" clId="{DAE50C72-65B6-42B4-9D86-56F595DF7CDB}" dt="2022-07-07T16:08:24.118" v="1037" actId="2696"/>
        <pc:sldMkLst>
          <pc:docMk/>
          <pc:sldMk cId="0" sldId="302"/>
        </pc:sldMkLst>
      </pc:sldChg>
      <pc:sldChg chg="del">
        <pc:chgData name="Annette McGee" userId="c8823fa754d58502" providerId="LiveId" clId="{DAE50C72-65B6-42B4-9D86-56F595DF7CDB}" dt="2022-07-07T16:08:24.484" v="1038" actId="2696"/>
        <pc:sldMkLst>
          <pc:docMk/>
          <pc:sldMk cId="0" sldId="303"/>
        </pc:sldMkLst>
      </pc:sldChg>
      <pc:sldChg chg="del">
        <pc:chgData name="Annette McGee" userId="c8823fa754d58502" providerId="LiveId" clId="{DAE50C72-65B6-42B4-9D86-56F595DF7CDB}" dt="2022-07-07T16:08:24.856" v="1039" actId="2696"/>
        <pc:sldMkLst>
          <pc:docMk/>
          <pc:sldMk cId="0" sldId="304"/>
        </pc:sldMkLst>
      </pc:sldChg>
      <pc:sldChg chg="modSp del">
        <pc:chgData name="Annette McGee" userId="c8823fa754d58502" providerId="LiveId" clId="{DAE50C72-65B6-42B4-9D86-56F595DF7CDB}" dt="2022-07-07T16:08:25.218" v="1041" actId="2696"/>
        <pc:sldMkLst>
          <pc:docMk/>
          <pc:sldMk cId="0" sldId="305"/>
        </pc:sldMkLst>
        <pc:graphicFrameChg chg="mod">
          <ac:chgData name="Annette McGee" userId="c8823fa754d58502" providerId="LiveId" clId="{DAE50C72-65B6-42B4-9D86-56F595DF7CDB}" dt="2022-07-07T16:08:24.856" v="1040"/>
          <ac:graphicFrameMkLst>
            <pc:docMk/>
            <pc:sldMk cId="0" sldId="305"/>
            <ac:graphicFrameMk id="1215" creationId="{00000000-0000-0000-0000-000000000000}"/>
          </ac:graphicFrameMkLst>
        </pc:graphicFrameChg>
      </pc:sldChg>
      <pc:sldChg chg="modSp del">
        <pc:chgData name="Annette McGee" userId="c8823fa754d58502" providerId="LiveId" clId="{DAE50C72-65B6-42B4-9D86-56F595DF7CDB}" dt="2022-07-07T16:08:25.534" v="1043" actId="2696"/>
        <pc:sldMkLst>
          <pc:docMk/>
          <pc:sldMk cId="0" sldId="306"/>
        </pc:sldMkLst>
        <pc:graphicFrameChg chg="mod">
          <ac:chgData name="Annette McGee" userId="c8823fa754d58502" providerId="LiveId" clId="{DAE50C72-65B6-42B4-9D86-56F595DF7CDB}" dt="2022-07-07T16:08:25.219" v="1042"/>
          <ac:graphicFrameMkLst>
            <pc:docMk/>
            <pc:sldMk cId="0" sldId="306"/>
            <ac:graphicFrameMk id="1247" creationId="{00000000-0000-0000-0000-000000000000}"/>
          </ac:graphicFrameMkLst>
        </pc:graphicFrameChg>
      </pc:sldChg>
      <pc:sldChg chg="modSp del">
        <pc:chgData name="Annette McGee" userId="c8823fa754d58502" providerId="LiveId" clId="{DAE50C72-65B6-42B4-9D86-56F595DF7CDB}" dt="2022-07-07T16:08:25.804" v="1045" actId="2696"/>
        <pc:sldMkLst>
          <pc:docMk/>
          <pc:sldMk cId="0" sldId="307"/>
        </pc:sldMkLst>
        <pc:graphicFrameChg chg="mod">
          <ac:chgData name="Annette McGee" userId="c8823fa754d58502" providerId="LiveId" clId="{DAE50C72-65B6-42B4-9D86-56F595DF7CDB}" dt="2022-07-07T16:08:25.535" v="1044"/>
          <ac:graphicFrameMkLst>
            <pc:docMk/>
            <pc:sldMk cId="0" sldId="307"/>
            <ac:graphicFrameMk id="1279" creationId="{00000000-0000-0000-0000-000000000000}"/>
          </ac:graphicFrameMkLst>
        </pc:graphicFrameChg>
      </pc:sldChg>
      <pc:sldChg chg="del">
        <pc:chgData name="Annette McGee" userId="c8823fa754d58502" providerId="LiveId" clId="{DAE50C72-65B6-42B4-9D86-56F595DF7CDB}" dt="2022-07-07T16:08:26.090" v="1046" actId="2696"/>
        <pc:sldMkLst>
          <pc:docMk/>
          <pc:sldMk cId="0" sldId="308"/>
        </pc:sldMkLst>
      </pc:sldChg>
      <pc:sldChg chg="del">
        <pc:chgData name="Annette McGee" userId="c8823fa754d58502" providerId="LiveId" clId="{DAE50C72-65B6-42B4-9D86-56F595DF7CDB}" dt="2022-07-07T16:08:26.441" v="1047" actId="2696"/>
        <pc:sldMkLst>
          <pc:docMk/>
          <pc:sldMk cId="0" sldId="309"/>
        </pc:sldMkLst>
      </pc:sldChg>
      <pc:sldChg chg="del">
        <pc:chgData name="Annette McGee" userId="c8823fa754d58502" providerId="LiveId" clId="{DAE50C72-65B6-42B4-9D86-56F595DF7CDB}" dt="2022-07-07T16:08:26.767" v="1048" actId="2696"/>
        <pc:sldMkLst>
          <pc:docMk/>
          <pc:sldMk cId="0" sldId="310"/>
        </pc:sldMkLst>
      </pc:sldChg>
      <pc:sldChg chg="del">
        <pc:chgData name="Annette McGee" userId="c8823fa754d58502" providerId="LiveId" clId="{DAE50C72-65B6-42B4-9D86-56F595DF7CDB}" dt="2022-07-07T16:08:27.047" v="1049" actId="2696"/>
        <pc:sldMkLst>
          <pc:docMk/>
          <pc:sldMk cId="0" sldId="311"/>
        </pc:sldMkLst>
      </pc:sldChg>
      <pc:sldChg chg="del">
        <pc:chgData name="Annette McGee" userId="c8823fa754d58502" providerId="LiveId" clId="{DAE50C72-65B6-42B4-9D86-56F595DF7CDB}" dt="2022-07-07T16:08:27.404" v="1050" actId="2696"/>
        <pc:sldMkLst>
          <pc:docMk/>
          <pc:sldMk cId="0" sldId="312"/>
        </pc:sldMkLst>
      </pc:sldChg>
      <pc:sldChg chg="modSp del">
        <pc:chgData name="Annette McGee" userId="c8823fa754d58502" providerId="LiveId" clId="{DAE50C72-65B6-42B4-9D86-56F595DF7CDB}" dt="2022-07-07T16:08:27.754" v="1052" actId="2696"/>
        <pc:sldMkLst>
          <pc:docMk/>
          <pc:sldMk cId="0" sldId="313"/>
        </pc:sldMkLst>
        <pc:graphicFrameChg chg="mod">
          <ac:chgData name="Annette McGee" userId="c8823fa754d58502" providerId="LiveId" clId="{DAE50C72-65B6-42B4-9D86-56F595DF7CDB}" dt="2022-07-07T16:08:27.405" v="1051"/>
          <ac:graphicFrameMkLst>
            <pc:docMk/>
            <pc:sldMk cId="0" sldId="313"/>
            <ac:graphicFrameMk id="1406" creationId="{00000000-0000-0000-0000-000000000000}"/>
          </ac:graphicFrameMkLst>
        </pc:graphicFrameChg>
      </pc:sldChg>
      <pc:sldChg chg="del">
        <pc:chgData name="Annette McGee" userId="c8823fa754d58502" providerId="LiveId" clId="{DAE50C72-65B6-42B4-9D86-56F595DF7CDB}" dt="2022-07-07T16:08:28.025" v="1053" actId="2696"/>
        <pc:sldMkLst>
          <pc:docMk/>
          <pc:sldMk cId="0" sldId="314"/>
        </pc:sldMkLst>
      </pc:sldChg>
      <pc:sldChg chg="del">
        <pc:chgData name="Annette McGee" userId="c8823fa754d58502" providerId="LiveId" clId="{DAE50C72-65B6-42B4-9D86-56F595DF7CDB}" dt="2022-07-07T16:08:28.378" v="1054" actId="2696"/>
        <pc:sldMkLst>
          <pc:docMk/>
          <pc:sldMk cId="0" sldId="315"/>
        </pc:sldMkLst>
      </pc:sldChg>
      <pc:sldChg chg="del">
        <pc:chgData name="Annette McGee" userId="c8823fa754d58502" providerId="LiveId" clId="{DAE50C72-65B6-42B4-9D86-56F595DF7CDB}" dt="2022-07-07T16:08:28.716" v="1055" actId="2696"/>
        <pc:sldMkLst>
          <pc:docMk/>
          <pc:sldMk cId="0" sldId="316"/>
        </pc:sldMkLst>
      </pc:sldChg>
      <pc:sldChg chg="modSp del">
        <pc:chgData name="Annette McGee" userId="c8823fa754d58502" providerId="LiveId" clId="{DAE50C72-65B6-42B4-9D86-56F595DF7CDB}" dt="2022-07-07T16:08:29.105" v="1057" actId="2696"/>
        <pc:sldMkLst>
          <pc:docMk/>
          <pc:sldMk cId="0" sldId="317"/>
        </pc:sldMkLst>
        <pc:graphicFrameChg chg="mod">
          <ac:chgData name="Annette McGee" userId="c8823fa754d58502" providerId="LiveId" clId="{DAE50C72-65B6-42B4-9D86-56F595DF7CDB}" dt="2022-07-07T16:08:28.716" v="1056"/>
          <ac:graphicFrameMkLst>
            <pc:docMk/>
            <pc:sldMk cId="0" sldId="317"/>
            <ac:graphicFrameMk id="1493" creationId="{00000000-0000-0000-0000-000000000000}"/>
          </ac:graphicFrameMkLst>
        </pc:graphicFrameChg>
      </pc:sldChg>
      <pc:sldChg chg="modSp del">
        <pc:chgData name="Annette McGee" userId="c8823fa754d58502" providerId="LiveId" clId="{DAE50C72-65B6-42B4-9D86-56F595DF7CDB}" dt="2022-07-07T16:08:29.348" v="1059" actId="2696"/>
        <pc:sldMkLst>
          <pc:docMk/>
          <pc:sldMk cId="0" sldId="318"/>
        </pc:sldMkLst>
        <pc:graphicFrameChg chg="mod">
          <ac:chgData name="Annette McGee" userId="c8823fa754d58502" providerId="LiveId" clId="{DAE50C72-65B6-42B4-9D86-56F595DF7CDB}" dt="2022-07-07T16:08:29.106" v="1058"/>
          <ac:graphicFrameMkLst>
            <pc:docMk/>
            <pc:sldMk cId="0" sldId="318"/>
            <ac:graphicFrameMk id="1525" creationId="{00000000-0000-0000-0000-000000000000}"/>
          </ac:graphicFrameMkLst>
        </pc:graphicFrameChg>
      </pc:sldChg>
      <pc:sldChg chg="modSp del">
        <pc:chgData name="Annette McGee" userId="c8823fa754d58502" providerId="LiveId" clId="{DAE50C72-65B6-42B4-9D86-56F595DF7CDB}" dt="2022-07-07T16:08:29.595" v="1061" actId="2696"/>
        <pc:sldMkLst>
          <pc:docMk/>
          <pc:sldMk cId="0" sldId="319"/>
        </pc:sldMkLst>
        <pc:graphicFrameChg chg="mod">
          <ac:chgData name="Annette McGee" userId="c8823fa754d58502" providerId="LiveId" clId="{DAE50C72-65B6-42B4-9D86-56F595DF7CDB}" dt="2022-07-07T16:08:29.349" v="1060"/>
          <ac:graphicFrameMkLst>
            <pc:docMk/>
            <pc:sldMk cId="0" sldId="319"/>
            <ac:graphicFrameMk id="1557" creationId="{00000000-0000-0000-0000-000000000000}"/>
          </ac:graphicFrameMkLst>
        </pc:graphicFrameChg>
      </pc:sldChg>
      <pc:sldChg chg="del">
        <pc:chgData name="Annette McGee" userId="c8823fa754d58502" providerId="LiveId" clId="{DAE50C72-65B6-42B4-9D86-56F595DF7CDB}" dt="2022-07-07T16:08:29.894" v="1062" actId="2696"/>
        <pc:sldMkLst>
          <pc:docMk/>
          <pc:sldMk cId="0" sldId="320"/>
        </pc:sldMkLst>
      </pc:sldChg>
      <pc:sldChg chg="del">
        <pc:chgData name="Annette McGee" userId="c8823fa754d58502" providerId="LiveId" clId="{DAE50C72-65B6-42B4-9D86-56F595DF7CDB}" dt="2022-07-07T16:08:30.305" v="1063" actId="2696"/>
        <pc:sldMkLst>
          <pc:docMk/>
          <pc:sldMk cId="0" sldId="321"/>
        </pc:sldMkLst>
      </pc:sldChg>
      <pc:sldChg chg="del">
        <pc:chgData name="Annette McGee" userId="c8823fa754d58502" providerId="LiveId" clId="{DAE50C72-65B6-42B4-9D86-56F595DF7CDB}" dt="2022-07-07T16:08:30.687" v="1064" actId="2696"/>
        <pc:sldMkLst>
          <pc:docMk/>
          <pc:sldMk cId="0" sldId="322"/>
        </pc:sldMkLst>
      </pc:sldChg>
      <pc:sldChg chg="del">
        <pc:chgData name="Annette McGee" userId="c8823fa754d58502" providerId="LiveId" clId="{DAE50C72-65B6-42B4-9D86-56F595DF7CDB}" dt="2022-07-07T16:08:30.865" v="1065" actId="2696"/>
        <pc:sldMkLst>
          <pc:docMk/>
          <pc:sldMk cId="0" sldId="323"/>
        </pc:sldMkLst>
      </pc:sldChg>
      <pc:sldChg chg="del">
        <pc:chgData name="Annette McGee" userId="c8823fa754d58502" providerId="LiveId" clId="{DAE50C72-65B6-42B4-9D86-56F595DF7CDB}" dt="2022-07-07T16:08:31.231" v="1066" actId="2696"/>
        <pc:sldMkLst>
          <pc:docMk/>
          <pc:sldMk cId="0" sldId="324"/>
        </pc:sldMkLst>
      </pc:sldChg>
      <pc:sldChg chg="modSp del">
        <pc:chgData name="Annette McGee" userId="c8823fa754d58502" providerId="LiveId" clId="{DAE50C72-65B6-42B4-9D86-56F595DF7CDB}" dt="2022-07-07T16:08:31.509" v="1068" actId="2696"/>
        <pc:sldMkLst>
          <pc:docMk/>
          <pc:sldMk cId="0" sldId="325"/>
        </pc:sldMkLst>
        <pc:graphicFrameChg chg="mod">
          <ac:chgData name="Annette McGee" userId="c8823fa754d58502" providerId="LiveId" clId="{DAE50C72-65B6-42B4-9D86-56F595DF7CDB}" dt="2022-07-07T16:08:31.231" v="1067"/>
          <ac:graphicFrameMkLst>
            <pc:docMk/>
            <pc:sldMk cId="0" sldId="325"/>
            <ac:graphicFrameMk id="1684" creationId="{00000000-0000-0000-0000-000000000000}"/>
          </ac:graphicFrameMkLst>
        </pc:graphicFrameChg>
      </pc:sldChg>
      <pc:sldChg chg="del">
        <pc:chgData name="Annette McGee" userId="c8823fa754d58502" providerId="LiveId" clId="{DAE50C72-65B6-42B4-9D86-56F595DF7CDB}" dt="2022-07-07T16:08:31.733" v="1069" actId="2696"/>
        <pc:sldMkLst>
          <pc:docMk/>
          <pc:sldMk cId="0" sldId="326"/>
        </pc:sldMkLst>
      </pc:sldChg>
      <pc:sldChg chg="del">
        <pc:chgData name="Annette McGee" userId="c8823fa754d58502" providerId="LiveId" clId="{DAE50C72-65B6-42B4-9D86-56F595DF7CDB}" dt="2022-07-07T16:08:32.120" v="1070" actId="2696"/>
        <pc:sldMkLst>
          <pc:docMk/>
          <pc:sldMk cId="0" sldId="327"/>
        </pc:sldMkLst>
      </pc:sldChg>
      <pc:sldChg chg="del">
        <pc:chgData name="Annette McGee" userId="c8823fa754d58502" providerId="LiveId" clId="{DAE50C72-65B6-42B4-9D86-56F595DF7CDB}" dt="2022-07-07T16:08:32.492" v="1071" actId="2696"/>
        <pc:sldMkLst>
          <pc:docMk/>
          <pc:sldMk cId="0" sldId="328"/>
        </pc:sldMkLst>
      </pc:sldChg>
      <pc:sldChg chg="modSp del">
        <pc:chgData name="Annette McGee" userId="c8823fa754d58502" providerId="LiveId" clId="{DAE50C72-65B6-42B4-9D86-56F595DF7CDB}" dt="2022-07-07T16:08:32.721" v="1073" actId="2696"/>
        <pc:sldMkLst>
          <pc:docMk/>
          <pc:sldMk cId="0" sldId="329"/>
        </pc:sldMkLst>
        <pc:graphicFrameChg chg="mod">
          <ac:chgData name="Annette McGee" userId="c8823fa754d58502" providerId="LiveId" clId="{DAE50C72-65B6-42B4-9D86-56F595DF7CDB}" dt="2022-07-07T16:08:32.492" v="1072"/>
          <ac:graphicFrameMkLst>
            <pc:docMk/>
            <pc:sldMk cId="0" sldId="329"/>
            <ac:graphicFrameMk id="1771" creationId="{00000000-0000-0000-0000-000000000000}"/>
          </ac:graphicFrameMkLst>
        </pc:graphicFrameChg>
      </pc:sldChg>
      <pc:sldChg chg="modSp del">
        <pc:chgData name="Annette McGee" userId="c8823fa754d58502" providerId="LiveId" clId="{DAE50C72-65B6-42B4-9D86-56F595DF7CDB}" dt="2022-07-07T16:08:33.048" v="1075" actId="2696"/>
        <pc:sldMkLst>
          <pc:docMk/>
          <pc:sldMk cId="0" sldId="330"/>
        </pc:sldMkLst>
        <pc:graphicFrameChg chg="mod">
          <ac:chgData name="Annette McGee" userId="c8823fa754d58502" providerId="LiveId" clId="{DAE50C72-65B6-42B4-9D86-56F595DF7CDB}" dt="2022-07-07T16:08:32.721" v="1074"/>
          <ac:graphicFrameMkLst>
            <pc:docMk/>
            <pc:sldMk cId="0" sldId="330"/>
            <ac:graphicFrameMk id="1803" creationId="{00000000-0000-0000-0000-000000000000}"/>
          </ac:graphicFrameMkLst>
        </pc:graphicFrameChg>
      </pc:sldChg>
      <pc:sldChg chg="modSp del">
        <pc:chgData name="Annette McGee" userId="c8823fa754d58502" providerId="LiveId" clId="{DAE50C72-65B6-42B4-9D86-56F595DF7CDB}" dt="2022-07-07T16:08:33.284" v="1077" actId="2696"/>
        <pc:sldMkLst>
          <pc:docMk/>
          <pc:sldMk cId="0" sldId="331"/>
        </pc:sldMkLst>
        <pc:graphicFrameChg chg="mod">
          <ac:chgData name="Annette McGee" userId="c8823fa754d58502" providerId="LiveId" clId="{DAE50C72-65B6-42B4-9D86-56F595DF7CDB}" dt="2022-07-07T16:08:33.048" v="1076"/>
          <ac:graphicFrameMkLst>
            <pc:docMk/>
            <pc:sldMk cId="0" sldId="331"/>
            <ac:graphicFrameMk id="1835" creationId="{00000000-0000-0000-0000-000000000000}"/>
          </ac:graphicFrameMkLst>
        </pc:graphicFrameChg>
      </pc:sldChg>
      <pc:sldChg chg="del">
        <pc:chgData name="Annette McGee" userId="c8823fa754d58502" providerId="LiveId" clId="{DAE50C72-65B6-42B4-9D86-56F595DF7CDB}" dt="2022-07-07T16:08:33.707" v="1078" actId="2696"/>
        <pc:sldMkLst>
          <pc:docMk/>
          <pc:sldMk cId="0" sldId="332"/>
        </pc:sldMkLst>
      </pc:sldChg>
      <pc:sldChg chg="del">
        <pc:chgData name="Annette McGee" userId="c8823fa754d58502" providerId="LiveId" clId="{DAE50C72-65B6-42B4-9D86-56F595DF7CDB}" dt="2022-07-07T16:08:34.078" v="1079" actId="2696"/>
        <pc:sldMkLst>
          <pc:docMk/>
          <pc:sldMk cId="0" sldId="333"/>
        </pc:sldMkLst>
      </pc:sldChg>
      <pc:sldChg chg="del">
        <pc:chgData name="Annette McGee" userId="c8823fa754d58502" providerId="LiveId" clId="{DAE50C72-65B6-42B4-9D86-56F595DF7CDB}" dt="2022-07-07T16:08:34.359" v="1080" actId="2696"/>
        <pc:sldMkLst>
          <pc:docMk/>
          <pc:sldMk cId="0" sldId="334"/>
        </pc:sldMkLst>
      </pc:sldChg>
      <pc:sldChg chg="del">
        <pc:chgData name="Annette McGee" userId="c8823fa754d58502" providerId="LiveId" clId="{DAE50C72-65B6-42B4-9D86-56F595DF7CDB}" dt="2022-07-07T16:08:34.802" v="1081" actId="2696"/>
        <pc:sldMkLst>
          <pc:docMk/>
          <pc:sldMk cId="0" sldId="335"/>
        </pc:sldMkLst>
      </pc:sldChg>
      <pc:sldChg chg="del">
        <pc:chgData name="Annette McGee" userId="c8823fa754d58502" providerId="LiveId" clId="{DAE50C72-65B6-42B4-9D86-56F595DF7CDB}" dt="2022-07-07T16:08:35.137" v="1082" actId="2696"/>
        <pc:sldMkLst>
          <pc:docMk/>
          <pc:sldMk cId="0" sldId="336"/>
        </pc:sldMkLst>
      </pc:sldChg>
      <pc:sldChg chg="del">
        <pc:chgData name="Annette McGee" userId="c8823fa754d58502" providerId="LiveId" clId="{DAE50C72-65B6-42B4-9D86-56F595DF7CDB}" dt="2022-07-07T16:08:35.495" v="1083" actId="2696"/>
        <pc:sldMkLst>
          <pc:docMk/>
          <pc:sldMk cId="0" sldId="337"/>
        </pc:sldMkLst>
      </pc:sldChg>
      <pc:sldChg chg="modSp del">
        <pc:chgData name="Annette McGee" userId="c8823fa754d58502" providerId="LiveId" clId="{DAE50C72-65B6-42B4-9D86-56F595DF7CDB}" dt="2022-07-07T16:08:35.723" v="1085" actId="2696"/>
        <pc:sldMkLst>
          <pc:docMk/>
          <pc:sldMk cId="0" sldId="338"/>
        </pc:sldMkLst>
        <pc:graphicFrameChg chg="mod">
          <ac:chgData name="Annette McGee" userId="c8823fa754d58502" providerId="LiveId" clId="{DAE50C72-65B6-42B4-9D86-56F595DF7CDB}" dt="2022-07-07T16:08:35.495" v="1084"/>
          <ac:graphicFrameMkLst>
            <pc:docMk/>
            <pc:sldMk cId="0" sldId="338"/>
            <ac:graphicFrameMk id="1993" creationId="{00000000-0000-0000-0000-000000000000}"/>
          </ac:graphicFrameMkLst>
        </pc:graphicFrameChg>
      </pc:sldChg>
      <pc:sldChg chg="del">
        <pc:chgData name="Annette McGee" userId="c8823fa754d58502" providerId="LiveId" clId="{DAE50C72-65B6-42B4-9D86-56F595DF7CDB}" dt="2022-07-07T16:08:36.012" v="1086" actId="2696"/>
        <pc:sldMkLst>
          <pc:docMk/>
          <pc:sldMk cId="0" sldId="339"/>
        </pc:sldMkLst>
      </pc:sldChg>
      <pc:sldChg chg="del">
        <pc:chgData name="Annette McGee" userId="c8823fa754d58502" providerId="LiveId" clId="{DAE50C72-65B6-42B4-9D86-56F595DF7CDB}" dt="2022-07-07T16:08:36.398" v="1087" actId="2696"/>
        <pc:sldMkLst>
          <pc:docMk/>
          <pc:sldMk cId="0" sldId="340"/>
        </pc:sldMkLst>
      </pc:sldChg>
      <pc:sldChg chg="del">
        <pc:chgData name="Annette McGee" userId="c8823fa754d58502" providerId="LiveId" clId="{DAE50C72-65B6-42B4-9D86-56F595DF7CDB}" dt="2022-07-07T16:08:36.927" v="1088" actId="2696"/>
        <pc:sldMkLst>
          <pc:docMk/>
          <pc:sldMk cId="0" sldId="341"/>
        </pc:sldMkLst>
      </pc:sldChg>
      <pc:sldChg chg="modSp del">
        <pc:chgData name="Annette McGee" userId="c8823fa754d58502" providerId="LiveId" clId="{DAE50C72-65B6-42B4-9D86-56F595DF7CDB}" dt="2022-07-07T16:08:37.485" v="1090" actId="2696"/>
        <pc:sldMkLst>
          <pc:docMk/>
          <pc:sldMk cId="0" sldId="342"/>
        </pc:sldMkLst>
        <pc:graphicFrameChg chg="mod">
          <ac:chgData name="Annette McGee" userId="c8823fa754d58502" providerId="LiveId" clId="{DAE50C72-65B6-42B4-9D86-56F595DF7CDB}" dt="2022-07-07T16:08:36.927" v="1089"/>
          <ac:graphicFrameMkLst>
            <pc:docMk/>
            <pc:sldMk cId="0" sldId="342"/>
            <ac:graphicFrameMk id="2080" creationId="{00000000-0000-0000-0000-000000000000}"/>
          </ac:graphicFrameMkLst>
        </pc:graphicFrameChg>
      </pc:sldChg>
      <pc:sldChg chg="modSp del">
        <pc:chgData name="Annette McGee" userId="c8823fa754d58502" providerId="LiveId" clId="{DAE50C72-65B6-42B4-9D86-56F595DF7CDB}" dt="2022-07-07T16:08:37.903" v="1092" actId="2696"/>
        <pc:sldMkLst>
          <pc:docMk/>
          <pc:sldMk cId="0" sldId="343"/>
        </pc:sldMkLst>
        <pc:graphicFrameChg chg="mod">
          <ac:chgData name="Annette McGee" userId="c8823fa754d58502" providerId="LiveId" clId="{DAE50C72-65B6-42B4-9D86-56F595DF7CDB}" dt="2022-07-07T16:08:37.485" v="1091"/>
          <ac:graphicFrameMkLst>
            <pc:docMk/>
            <pc:sldMk cId="0" sldId="343"/>
            <ac:graphicFrameMk id="2112" creationId="{00000000-0000-0000-0000-000000000000}"/>
          </ac:graphicFrameMkLst>
        </pc:graphicFrameChg>
      </pc:sldChg>
      <pc:sldChg chg="modSp del">
        <pc:chgData name="Annette McGee" userId="c8823fa754d58502" providerId="LiveId" clId="{DAE50C72-65B6-42B4-9D86-56F595DF7CDB}" dt="2022-07-07T16:08:38.168" v="1094" actId="2696"/>
        <pc:sldMkLst>
          <pc:docMk/>
          <pc:sldMk cId="0" sldId="344"/>
        </pc:sldMkLst>
        <pc:graphicFrameChg chg="mod">
          <ac:chgData name="Annette McGee" userId="c8823fa754d58502" providerId="LiveId" clId="{DAE50C72-65B6-42B4-9D86-56F595DF7CDB}" dt="2022-07-07T16:08:37.904" v="1093"/>
          <ac:graphicFrameMkLst>
            <pc:docMk/>
            <pc:sldMk cId="0" sldId="344"/>
            <ac:graphicFrameMk id="2144" creationId="{00000000-0000-0000-0000-000000000000}"/>
          </ac:graphicFrameMkLst>
        </pc:graphicFrameChg>
      </pc:sldChg>
      <pc:sldChg chg="del">
        <pc:chgData name="Annette McGee" userId="c8823fa754d58502" providerId="LiveId" clId="{DAE50C72-65B6-42B4-9D86-56F595DF7CDB}" dt="2022-07-07T16:08:38.542" v="1095" actId="2696"/>
        <pc:sldMkLst>
          <pc:docMk/>
          <pc:sldMk cId="0" sldId="345"/>
        </pc:sldMkLst>
      </pc:sldChg>
      <pc:sldChg chg="del">
        <pc:chgData name="Annette McGee" userId="c8823fa754d58502" providerId="LiveId" clId="{DAE50C72-65B6-42B4-9D86-56F595DF7CDB}" dt="2022-07-07T16:08:38.873" v="1096" actId="2696"/>
        <pc:sldMkLst>
          <pc:docMk/>
          <pc:sldMk cId="0" sldId="346"/>
        </pc:sldMkLst>
      </pc:sldChg>
      <pc:sldChg chg="del">
        <pc:chgData name="Annette McGee" userId="c8823fa754d58502" providerId="LiveId" clId="{DAE50C72-65B6-42B4-9D86-56F595DF7CDB}" dt="2022-07-07T16:08:39.284" v="1097" actId="2696"/>
        <pc:sldMkLst>
          <pc:docMk/>
          <pc:sldMk cId="0" sldId="347"/>
        </pc:sldMkLst>
      </pc:sldChg>
      <pc:sldChg chg="del">
        <pc:chgData name="Annette McGee" userId="c8823fa754d58502" providerId="LiveId" clId="{DAE50C72-65B6-42B4-9D86-56F595DF7CDB}" dt="2022-07-07T16:08:39.716" v="1098" actId="2696"/>
        <pc:sldMkLst>
          <pc:docMk/>
          <pc:sldMk cId="0" sldId="348"/>
        </pc:sldMkLst>
      </pc:sldChg>
      <pc:sldChg chg="del">
        <pc:chgData name="Annette McGee" userId="c8823fa754d58502" providerId="LiveId" clId="{DAE50C72-65B6-42B4-9D86-56F595DF7CDB}" dt="2022-07-07T16:08:40.467" v="1099" actId="2696"/>
        <pc:sldMkLst>
          <pc:docMk/>
          <pc:sldMk cId="0" sldId="349"/>
        </pc:sldMkLst>
      </pc:sldChg>
      <pc:sldChg chg="modSp del">
        <pc:chgData name="Annette McGee" userId="c8823fa754d58502" providerId="LiveId" clId="{DAE50C72-65B6-42B4-9D86-56F595DF7CDB}" dt="2022-07-07T16:08:40.790" v="1101" actId="2696"/>
        <pc:sldMkLst>
          <pc:docMk/>
          <pc:sldMk cId="0" sldId="350"/>
        </pc:sldMkLst>
        <pc:graphicFrameChg chg="mod">
          <ac:chgData name="Annette McGee" userId="c8823fa754d58502" providerId="LiveId" clId="{DAE50C72-65B6-42B4-9D86-56F595DF7CDB}" dt="2022-07-07T16:08:40.467" v="1100"/>
          <ac:graphicFrameMkLst>
            <pc:docMk/>
            <pc:sldMk cId="0" sldId="350"/>
            <ac:graphicFrameMk id="2271" creationId="{00000000-0000-0000-0000-000000000000}"/>
          </ac:graphicFrameMkLst>
        </pc:graphicFrameChg>
      </pc:sldChg>
      <pc:sldChg chg="del">
        <pc:chgData name="Annette McGee" userId="c8823fa754d58502" providerId="LiveId" clId="{DAE50C72-65B6-42B4-9D86-56F595DF7CDB}" dt="2022-07-07T16:08:41.117" v="1102" actId="2696"/>
        <pc:sldMkLst>
          <pc:docMk/>
          <pc:sldMk cId="0" sldId="351"/>
        </pc:sldMkLst>
      </pc:sldChg>
      <pc:sldChg chg="del">
        <pc:chgData name="Annette McGee" userId="c8823fa754d58502" providerId="LiveId" clId="{DAE50C72-65B6-42B4-9D86-56F595DF7CDB}" dt="2022-07-07T16:08:41.507" v="1103" actId="2696"/>
        <pc:sldMkLst>
          <pc:docMk/>
          <pc:sldMk cId="0" sldId="352"/>
        </pc:sldMkLst>
      </pc:sldChg>
      <pc:sldChg chg="del">
        <pc:chgData name="Annette McGee" userId="c8823fa754d58502" providerId="LiveId" clId="{DAE50C72-65B6-42B4-9D86-56F595DF7CDB}" dt="2022-07-07T16:08:41.898" v="1104" actId="2696"/>
        <pc:sldMkLst>
          <pc:docMk/>
          <pc:sldMk cId="0" sldId="353"/>
        </pc:sldMkLst>
      </pc:sldChg>
      <pc:sldChg chg="modSp del">
        <pc:chgData name="Annette McGee" userId="c8823fa754d58502" providerId="LiveId" clId="{DAE50C72-65B6-42B4-9D86-56F595DF7CDB}" dt="2022-07-07T16:08:42.368" v="1106" actId="2696"/>
        <pc:sldMkLst>
          <pc:docMk/>
          <pc:sldMk cId="0" sldId="354"/>
        </pc:sldMkLst>
        <pc:graphicFrameChg chg="mod">
          <ac:chgData name="Annette McGee" userId="c8823fa754d58502" providerId="LiveId" clId="{DAE50C72-65B6-42B4-9D86-56F595DF7CDB}" dt="2022-07-07T16:08:41.898" v="1105"/>
          <ac:graphicFrameMkLst>
            <pc:docMk/>
            <pc:sldMk cId="0" sldId="354"/>
            <ac:graphicFrameMk id="2358" creationId="{00000000-0000-0000-0000-000000000000}"/>
          </ac:graphicFrameMkLst>
        </pc:graphicFrameChg>
      </pc:sldChg>
      <pc:sldChg chg="modSp del">
        <pc:chgData name="Annette McGee" userId="c8823fa754d58502" providerId="LiveId" clId="{DAE50C72-65B6-42B4-9D86-56F595DF7CDB}" dt="2022-07-07T16:08:42.646" v="1108" actId="2696"/>
        <pc:sldMkLst>
          <pc:docMk/>
          <pc:sldMk cId="0" sldId="355"/>
        </pc:sldMkLst>
        <pc:graphicFrameChg chg="mod">
          <ac:chgData name="Annette McGee" userId="c8823fa754d58502" providerId="LiveId" clId="{DAE50C72-65B6-42B4-9D86-56F595DF7CDB}" dt="2022-07-07T16:08:42.368" v="1107"/>
          <ac:graphicFrameMkLst>
            <pc:docMk/>
            <pc:sldMk cId="0" sldId="355"/>
            <ac:graphicFrameMk id="2390" creationId="{00000000-0000-0000-0000-000000000000}"/>
          </ac:graphicFrameMkLst>
        </pc:graphicFrameChg>
      </pc:sldChg>
      <pc:sldChg chg="modSp del">
        <pc:chgData name="Annette McGee" userId="c8823fa754d58502" providerId="LiveId" clId="{DAE50C72-65B6-42B4-9D86-56F595DF7CDB}" dt="2022-07-07T16:08:42.876" v="1110" actId="2696"/>
        <pc:sldMkLst>
          <pc:docMk/>
          <pc:sldMk cId="0" sldId="356"/>
        </pc:sldMkLst>
        <pc:graphicFrameChg chg="mod">
          <ac:chgData name="Annette McGee" userId="c8823fa754d58502" providerId="LiveId" clId="{DAE50C72-65B6-42B4-9D86-56F595DF7CDB}" dt="2022-07-07T16:08:42.646" v="1109"/>
          <ac:graphicFrameMkLst>
            <pc:docMk/>
            <pc:sldMk cId="0" sldId="356"/>
            <ac:graphicFrameMk id="2422" creationId="{00000000-0000-0000-0000-000000000000}"/>
          </ac:graphicFrameMkLst>
        </pc:graphicFrameChg>
      </pc:sldChg>
      <pc:sldChg chg="del">
        <pc:chgData name="Annette McGee" userId="c8823fa754d58502" providerId="LiveId" clId="{DAE50C72-65B6-42B4-9D86-56F595DF7CDB}" dt="2022-07-07T16:08:43.293" v="1111" actId="2696"/>
        <pc:sldMkLst>
          <pc:docMk/>
          <pc:sldMk cId="0" sldId="357"/>
        </pc:sldMkLst>
      </pc:sldChg>
      <pc:sldChg chg="del">
        <pc:chgData name="Annette McGee" userId="c8823fa754d58502" providerId="LiveId" clId="{DAE50C72-65B6-42B4-9D86-56F595DF7CDB}" dt="2022-07-07T16:08:43.717" v="1112" actId="2696"/>
        <pc:sldMkLst>
          <pc:docMk/>
          <pc:sldMk cId="0" sldId="358"/>
        </pc:sldMkLst>
      </pc:sldChg>
      <pc:sldChg chg="del">
        <pc:chgData name="Annette McGee" userId="c8823fa754d58502" providerId="LiveId" clId="{DAE50C72-65B6-42B4-9D86-56F595DF7CDB}" dt="2022-07-07T16:08:44.017" v="1113" actId="2696"/>
        <pc:sldMkLst>
          <pc:docMk/>
          <pc:sldMk cId="0" sldId="359"/>
        </pc:sldMkLst>
      </pc:sldChg>
      <pc:sldChg chg="del">
        <pc:chgData name="Annette McGee" userId="c8823fa754d58502" providerId="LiveId" clId="{DAE50C72-65B6-42B4-9D86-56F595DF7CDB}" dt="2022-07-07T16:08:44.209" v="1114" actId="2696"/>
        <pc:sldMkLst>
          <pc:docMk/>
          <pc:sldMk cId="0" sldId="360"/>
        </pc:sldMkLst>
      </pc:sldChg>
      <pc:sldChg chg="del">
        <pc:chgData name="Annette McGee" userId="c8823fa754d58502" providerId="LiveId" clId="{DAE50C72-65B6-42B4-9D86-56F595DF7CDB}" dt="2022-07-07T16:08:44.677" v="1115" actId="2696"/>
        <pc:sldMkLst>
          <pc:docMk/>
          <pc:sldMk cId="0" sldId="361"/>
        </pc:sldMkLst>
      </pc:sldChg>
      <pc:sldChg chg="modSp del">
        <pc:chgData name="Annette McGee" userId="c8823fa754d58502" providerId="LiveId" clId="{DAE50C72-65B6-42B4-9D86-56F595DF7CDB}" dt="2022-07-07T16:08:45.058" v="1117" actId="2696"/>
        <pc:sldMkLst>
          <pc:docMk/>
          <pc:sldMk cId="0" sldId="362"/>
        </pc:sldMkLst>
        <pc:graphicFrameChg chg="mod">
          <ac:chgData name="Annette McGee" userId="c8823fa754d58502" providerId="LiveId" clId="{DAE50C72-65B6-42B4-9D86-56F595DF7CDB}" dt="2022-07-07T16:08:44.678" v="1116"/>
          <ac:graphicFrameMkLst>
            <pc:docMk/>
            <pc:sldMk cId="0" sldId="362"/>
            <ac:graphicFrameMk id="2549" creationId="{00000000-0000-0000-0000-000000000000}"/>
          </ac:graphicFrameMkLst>
        </pc:graphicFrameChg>
      </pc:sldChg>
      <pc:sldChg chg="del">
        <pc:chgData name="Annette McGee" userId="c8823fa754d58502" providerId="LiveId" clId="{DAE50C72-65B6-42B4-9D86-56F595DF7CDB}" dt="2022-07-07T16:08:45.433" v="1118" actId="2696"/>
        <pc:sldMkLst>
          <pc:docMk/>
          <pc:sldMk cId="0" sldId="363"/>
        </pc:sldMkLst>
      </pc:sldChg>
      <pc:sldChg chg="del">
        <pc:chgData name="Annette McGee" userId="c8823fa754d58502" providerId="LiveId" clId="{DAE50C72-65B6-42B4-9D86-56F595DF7CDB}" dt="2022-07-07T16:08:46.749" v="1119" actId="2696"/>
        <pc:sldMkLst>
          <pc:docMk/>
          <pc:sldMk cId="0" sldId="364"/>
        </pc:sldMkLst>
      </pc:sldChg>
      <pc:sldChg chg="del">
        <pc:chgData name="Annette McGee" userId="c8823fa754d58502" providerId="LiveId" clId="{DAE50C72-65B6-42B4-9D86-56F595DF7CDB}" dt="2022-07-07T16:08:47.754" v="1120" actId="2696"/>
        <pc:sldMkLst>
          <pc:docMk/>
          <pc:sldMk cId="0" sldId="365"/>
        </pc:sldMkLst>
      </pc:sldChg>
      <pc:sldChg chg="modSp del">
        <pc:chgData name="Annette McGee" userId="c8823fa754d58502" providerId="LiveId" clId="{DAE50C72-65B6-42B4-9D86-56F595DF7CDB}" dt="2022-07-07T16:08:48.958" v="1122" actId="2696"/>
        <pc:sldMkLst>
          <pc:docMk/>
          <pc:sldMk cId="0" sldId="366"/>
        </pc:sldMkLst>
        <pc:graphicFrameChg chg="mod">
          <ac:chgData name="Annette McGee" userId="c8823fa754d58502" providerId="LiveId" clId="{DAE50C72-65B6-42B4-9D86-56F595DF7CDB}" dt="2022-07-07T16:08:47.754" v="1121"/>
          <ac:graphicFrameMkLst>
            <pc:docMk/>
            <pc:sldMk cId="0" sldId="366"/>
            <ac:graphicFrameMk id="2636" creationId="{00000000-0000-0000-0000-000000000000}"/>
          </ac:graphicFrameMkLst>
        </pc:graphicFrameChg>
      </pc:sldChg>
      <pc:sldChg chg="modSp del">
        <pc:chgData name="Annette McGee" userId="c8823fa754d58502" providerId="LiveId" clId="{DAE50C72-65B6-42B4-9D86-56F595DF7CDB}" dt="2022-07-07T16:08:49.984" v="1124" actId="2696"/>
        <pc:sldMkLst>
          <pc:docMk/>
          <pc:sldMk cId="0" sldId="367"/>
        </pc:sldMkLst>
        <pc:graphicFrameChg chg="mod">
          <ac:chgData name="Annette McGee" userId="c8823fa754d58502" providerId="LiveId" clId="{DAE50C72-65B6-42B4-9D86-56F595DF7CDB}" dt="2022-07-07T16:08:48.958" v="1123"/>
          <ac:graphicFrameMkLst>
            <pc:docMk/>
            <pc:sldMk cId="0" sldId="367"/>
            <ac:graphicFrameMk id="2668" creationId="{00000000-0000-0000-0000-000000000000}"/>
          </ac:graphicFrameMkLst>
        </pc:graphicFrameChg>
      </pc:sldChg>
      <pc:sldChg chg="modSp del">
        <pc:chgData name="Annette McGee" userId="c8823fa754d58502" providerId="LiveId" clId="{DAE50C72-65B6-42B4-9D86-56F595DF7CDB}" dt="2022-07-07T16:08:50.916" v="1126" actId="2696"/>
        <pc:sldMkLst>
          <pc:docMk/>
          <pc:sldMk cId="0" sldId="368"/>
        </pc:sldMkLst>
        <pc:graphicFrameChg chg="mod">
          <ac:chgData name="Annette McGee" userId="c8823fa754d58502" providerId="LiveId" clId="{DAE50C72-65B6-42B4-9D86-56F595DF7CDB}" dt="2022-07-07T16:08:49.985" v="1125"/>
          <ac:graphicFrameMkLst>
            <pc:docMk/>
            <pc:sldMk cId="0" sldId="368"/>
            <ac:graphicFrameMk id="2700" creationId="{00000000-0000-0000-0000-000000000000}"/>
          </ac:graphicFrameMkLst>
        </pc:graphicFrameChg>
      </pc:sldChg>
      <pc:sldChg chg="del">
        <pc:chgData name="Annette McGee" userId="c8823fa754d58502" providerId="LiveId" clId="{DAE50C72-65B6-42B4-9D86-56F595DF7CDB}" dt="2022-07-07T16:08:52.097" v="1127" actId="2696"/>
        <pc:sldMkLst>
          <pc:docMk/>
          <pc:sldMk cId="0" sldId="369"/>
        </pc:sldMkLst>
      </pc:sldChg>
      <pc:sldChg chg="del">
        <pc:chgData name="Annette McGee" userId="c8823fa754d58502" providerId="LiveId" clId="{DAE50C72-65B6-42B4-9D86-56F595DF7CDB}" dt="2022-07-07T16:08:53.136" v="1128" actId="2696"/>
        <pc:sldMkLst>
          <pc:docMk/>
          <pc:sldMk cId="0" sldId="370"/>
        </pc:sldMkLst>
      </pc:sldChg>
      <pc:sldChg chg="add del">
        <pc:chgData name="Annette McGee" userId="c8823fa754d58502" providerId="LiveId" clId="{DAE50C72-65B6-42B4-9D86-56F595DF7CDB}" dt="2022-07-07T16:09:10.177" v="1133" actId="2696"/>
        <pc:sldMkLst>
          <pc:docMk/>
          <pc:sldMk cId="0" sldId="371"/>
        </pc:sldMkLst>
      </pc:sldChg>
      <pc:sldChg chg="addSp modSp add del mod ord modAnim modNotesTx">
        <pc:chgData name="Annette McGee" userId="c8823fa754d58502" providerId="LiveId" clId="{DAE50C72-65B6-42B4-9D86-56F595DF7CDB}" dt="2022-07-19T17:13:24.384" v="6335" actId="20577"/>
        <pc:sldMkLst>
          <pc:docMk/>
          <pc:sldMk cId="0" sldId="372"/>
        </pc:sldMkLst>
        <pc:spChg chg="add mod">
          <ac:chgData name="Annette McGee" userId="c8823fa754d58502" providerId="LiveId" clId="{DAE50C72-65B6-42B4-9D86-56F595DF7CDB}" dt="2022-07-17T19:15:40.277" v="4022" actId="207"/>
          <ac:spMkLst>
            <pc:docMk/>
            <pc:sldMk cId="0" sldId="372"/>
            <ac:spMk id="9" creationId="{418C9B35-35B0-FA94-FAAF-E2126A4C44F3}"/>
          </ac:spMkLst>
        </pc:spChg>
        <pc:spChg chg="add mod">
          <ac:chgData name="Annette McGee" userId="c8823fa754d58502" providerId="LiveId" clId="{DAE50C72-65B6-42B4-9D86-56F595DF7CDB}" dt="2022-07-17T19:15:25.892" v="4020" actId="1076"/>
          <ac:spMkLst>
            <pc:docMk/>
            <pc:sldMk cId="0" sldId="372"/>
            <ac:spMk id="10" creationId="{EEB489C5-C9D2-B0FA-4A7F-40A2B3CC73AD}"/>
          </ac:spMkLst>
        </pc:spChg>
        <pc:spChg chg="mod">
          <ac:chgData name="Annette McGee" userId="c8823fa754d58502" providerId="LiveId" clId="{DAE50C72-65B6-42B4-9D86-56F595DF7CDB}" dt="2022-07-17T19:26:24.959" v="4403" actId="1076"/>
          <ac:spMkLst>
            <pc:docMk/>
            <pc:sldMk cId="0" sldId="372"/>
            <ac:spMk id="2776" creationId="{00000000-0000-0000-0000-000000000000}"/>
          </ac:spMkLst>
        </pc:spChg>
        <pc:spChg chg="mod">
          <ac:chgData name="Annette McGee" userId="c8823fa754d58502" providerId="LiveId" clId="{DAE50C72-65B6-42B4-9D86-56F595DF7CDB}" dt="2022-07-17T19:12:14.004" v="3990" actId="1076"/>
          <ac:spMkLst>
            <pc:docMk/>
            <pc:sldMk cId="0" sldId="372"/>
            <ac:spMk id="2777" creationId="{00000000-0000-0000-0000-000000000000}"/>
          </ac:spMkLst>
        </pc:spChg>
        <pc:spChg chg="mod">
          <ac:chgData name="Annette McGee" userId="c8823fa754d58502" providerId="LiveId" clId="{DAE50C72-65B6-42B4-9D86-56F595DF7CDB}" dt="2022-07-19T17:13:24.384" v="6335" actId="20577"/>
          <ac:spMkLst>
            <pc:docMk/>
            <pc:sldMk cId="0" sldId="372"/>
            <ac:spMk id="2778" creationId="{00000000-0000-0000-0000-000000000000}"/>
          </ac:spMkLst>
        </pc:spChg>
        <pc:picChg chg="add mod">
          <ac:chgData name="Annette McGee" userId="c8823fa754d58502" providerId="LiveId" clId="{DAE50C72-65B6-42B4-9D86-56F595DF7CDB}" dt="2022-07-17T19:14:44.331" v="4013" actId="1076"/>
          <ac:picMkLst>
            <pc:docMk/>
            <pc:sldMk cId="0" sldId="372"/>
            <ac:picMk id="3" creationId="{D23DE3DE-E8B4-1A39-052A-68DDC1EB5AC9}"/>
          </ac:picMkLst>
        </pc:picChg>
        <pc:picChg chg="add mod">
          <ac:chgData name="Annette McGee" userId="c8823fa754d58502" providerId="LiveId" clId="{DAE50C72-65B6-42B4-9D86-56F595DF7CDB}" dt="2022-07-17T19:15:07.847" v="4016" actId="1076"/>
          <ac:picMkLst>
            <pc:docMk/>
            <pc:sldMk cId="0" sldId="372"/>
            <ac:picMk id="7" creationId="{5464CCD8-1F90-AC1A-FE96-FD7F6A2F20B4}"/>
          </ac:picMkLst>
        </pc:picChg>
      </pc:sldChg>
      <pc:sldChg chg="addSp delSp modSp del mod">
        <pc:chgData name="Annette McGee" userId="c8823fa754d58502" providerId="LiveId" clId="{DAE50C72-65B6-42B4-9D86-56F595DF7CDB}" dt="2022-07-17T19:18:41.644" v="4324" actId="2696"/>
        <pc:sldMkLst>
          <pc:docMk/>
          <pc:sldMk cId="0" sldId="373"/>
        </pc:sldMkLst>
        <pc:spChg chg="add del mod">
          <ac:chgData name="Annette McGee" userId="c8823fa754d58502" providerId="LiveId" clId="{DAE50C72-65B6-42B4-9D86-56F595DF7CDB}" dt="2022-07-17T19:11:29.196" v="3985" actId="21"/>
          <ac:spMkLst>
            <pc:docMk/>
            <pc:sldMk cId="0" sldId="373"/>
            <ac:spMk id="4" creationId="{FB948198-9062-116A-285A-4D6774A6F523}"/>
          </ac:spMkLst>
        </pc:spChg>
        <pc:spChg chg="add mod">
          <ac:chgData name="Annette McGee" userId="c8823fa754d58502" providerId="LiveId" clId="{DAE50C72-65B6-42B4-9D86-56F595DF7CDB}" dt="2022-07-14T23:48:26.068" v="2961"/>
          <ac:spMkLst>
            <pc:docMk/>
            <pc:sldMk cId="0" sldId="373"/>
            <ac:spMk id="6" creationId="{733BFDDE-52A3-E9F3-E195-A6D4326E6249}"/>
          </ac:spMkLst>
        </pc:spChg>
        <pc:spChg chg="mod">
          <ac:chgData name="Annette McGee" userId="c8823fa754d58502" providerId="LiveId" clId="{DAE50C72-65B6-42B4-9D86-56F595DF7CDB}" dt="2022-07-17T19:08:56.148" v="3968" actId="21"/>
          <ac:spMkLst>
            <pc:docMk/>
            <pc:sldMk cId="0" sldId="373"/>
            <ac:spMk id="2784" creationId="{00000000-0000-0000-0000-000000000000}"/>
          </ac:spMkLst>
        </pc:spChg>
        <pc:spChg chg="mod">
          <ac:chgData name="Annette McGee" userId="c8823fa754d58502" providerId="LiveId" clId="{DAE50C72-65B6-42B4-9D86-56F595DF7CDB}" dt="2022-07-14T23:58:19.560" v="3054" actId="20577"/>
          <ac:spMkLst>
            <pc:docMk/>
            <pc:sldMk cId="0" sldId="373"/>
            <ac:spMk id="2785" creationId="{00000000-0000-0000-0000-000000000000}"/>
          </ac:spMkLst>
        </pc:spChg>
        <pc:spChg chg="del mod">
          <ac:chgData name="Annette McGee" userId="c8823fa754d58502" providerId="LiveId" clId="{DAE50C72-65B6-42B4-9D86-56F595DF7CDB}" dt="2022-07-14T23:48:21.736" v="2960" actId="478"/>
          <ac:spMkLst>
            <pc:docMk/>
            <pc:sldMk cId="0" sldId="373"/>
            <ac:spMk id="2786" creationId="{00000000-0000-0000-0000-000000000000}"/>
          </ac:spMkLst>
        </pc:spChg>
        <pc:picChg chg="add del mod">
          <ac:chgData name="Annette McGee" userId="c8823fa754d58502" providerId="LiveId" clId="{DAE50C72-65B6-42B4-9D86-56F595DF7CDB}" dt="2022-07-15T00:44:52.754" v="3256" actId="478"/>
          <ac:picMkLst>
            <pc:docMk/>
            <pc:sldMk cId="0" sldId="373"/>
            <ac:picMk id="3" creationId="{F4DF0F44-3DCE-D9DF-6674-588C383E5079}"/>
          </ac:picMkLst>
        </pc:picChg>
        <pc:picChg chg="add del mod">
          <ac:chgData name="Annette McGee" userId="c8823fa754d58502" providerId="LiveId" clId="{DAE50C72-65B6-42B4-9D86-56F595DF7CDB}" dt="2022-07-17T19:07:28.297" v="3958" actId="21"/>
          <ac:picMkLst>
            <pc:docMk/>
            <pc:sldMk cId="0" sldId="373"/>
            <ac:picMk id="7" creationId="{A0DEA5E5-802A-C61A-0C5D-FB90A4E1E479}"/>
          </ac:picMkLst>
        </pc:picChg>
        <pc:picChg chg="del">
          <ac:chgData name="Annette McGee" userId="c8823fa754d58502" providerId="LiveId" clId="{DAE50C72-65B6-42B4-9D86-56F595DF7CDB}" dt="2022-07-14T23:55:57.251" v="3034" actId="478"/>
          <ac:picMkLst>
            <pc:docMk/>
            <pc:sldMk cId="0" sldId="373"/>
            <ac:picMk id="2787" creationId="{00000000-0000-0000-0000-000000000000}"/>
          </ac:picMkLst>
        </pc:picChg>
      </pc:sldChg>
      <pc:sldChg chg="addSp delSp modSp del mod">
        <pc:chgData name="Annette McGee" userId="c8823fa754d58502" providerId="LiveId" clId="{DAE50C72-65B6-42B4-9D86-56F595DF7CDB}" dt="2022-07-17T19:36:28.754" v="4514" actId="2696"/>
        <pc:sldMkLst>
          <pc:docMk/>
          <pc:sldMk cId="0" sldId="374"/>
        </pc:sldMkLst>
        <pc:spChg chg="add mod">
          <ac:chgData name="Annette McGee" userId="c8823fa754d58502" providerId="LiveId" clId="{DAE50C72-65B6-42B4-9D86-56F595DF7CDB}" dt="2022-07-17T19:27:10.754" v="4407" actId="255"/>
          <ac:spMkLst>
            <pc:docMk/>
            <pc:sldMk cId="0" sldId="374"/>
            <ac:spMk id="35" creationId="{A177A67D-C400-882E-1201-70403E18039D}"/>
          </ac:spMkLst>
        </pc:spChg>
        <pc:spChg chg="mod">
          <ac:chgData name="Annette McGee" userId="c8823fa754d58502" providerId="LiveId" clId="{DAE50C72-65B6-42B4-9D86-56F595DF7CDB}" dt="2022-07-17T19:06:39.547" v="3957" actId="207"/>
          <ac:spMkLst>
            <pc:docMk/>
            <pc:sldMk cId="0" sldId="374"/>
            <ac:spMk id="2792" creationId="{00000000-0000-0000-0000-000000000000}"/>
          </ac:spMkLst>
        </pc:spChg>
        <pc:spChg chg="mod">
          <ac:chgData name="Annette McGee" userId="c8823fa754d58502" providerId="LiveId" clId="{DAE50C72-65B6-42B4-9D86-56F595DF7CDB}" dt="2022-07-17T19:05:59.154" v="3933" actId="27636"/>
          <ac:spMkLst>
            <pc:docMk/>
            <pc:sldMk cId="0" sldId="374"/>
            <ac:spMk id="2793" creationId="{00000000-0000-0000-0000-000000000000}"/>
          </ac:spMkLst>
        </pc:spChg>
        <pc:spChg chg="mod">
          <ac:chgData name="Annette McGee" userId="c8823fa754d58502" providerId="LiveId" clId="{DAE50C72-65B6-42B4-9D86-56F595DF7CDB}" dt="2022-07-17T19:33:52.869" v="4483" actId="1076"/>
          <ac:spMkLst>
            <pc:docMk/>
            <pc:sldMk cId="0" sldId="374"/>
            <ac:spMk id="2794" creationId="{00000000-0000-0000-0000-000000000000}"/>
          </ac:spMkLst>
        </pc:spChg>
        <pc:spChg chg="mod">
          <ac:chgData name="Annette McGee" userId="c8823fa754d58502" providerId="LiveId" clId="{DAE50C72-65B6-42B4-9D86-56F595DF7CDB}" dt="2022-07-17T19:33:35.745" v="4482" actId="1076"/>
          <ac:spMkLst>
            <pc:docMk/>
            <pc:sldMk cId="0" sldId="374"/>
            <ac:spMk id="2795" creationId="{00000000-0000-0000-0000-000000000000}"/>
          </ac:spMkLst>
        </pc:spChg>
        <pc:spChg chg="mod">
          <ac:chgData name="Annette McGee" userId="c8823fa754d58502" providerId="LiveId" clId="{DAE50C72-65B6-42B4-9D86-56F595DF7CDB}" dt="2022-07-17T19:33:21.199" v="4481" actId="1076"/>
          <ac:spMkLst>
            <pc:docMk/>
            <pc:sldMk cId="0" sldId="374"/>
            <ac:spMk id="2796" creationId="{00000000-0000-0000-0000-000000000000}"/>
          </ac:spMkLst>
        </pc:spChg>
        <pc:spChg chg="del">
          <ac:chgData name="Annette McGee" userId="c8823fa754d58502" providerId="LiveId" clId="{DAE50C72-65B6-42B4-9D86-56F595DF7CDB}" dt="2022-07-17T19:34:17.470" v="4486" actId="478"/>
          <ac:spMkLst>
            <pc:docMk/>
            <pc:sldMk cId="0" sldId="374"/>
            <ac:spMk id="2802" creationId="{00000000-0000-0000-0000-000000000000}"/>
          </ac:spMkLst>
        </pc:spChg>
        <pc:spChg chg="del mod">
          <ac:chgData name="Annette McGee" userId="c8823fa754d58502" providerId="LiveId" clId="{DAE50C72-65B6-42B4-9D86-56F595DF7CDB}" dt="2022-07-17T19:34:17.470" v="4486" actId="478"/>
          <ac:spMkLst>
            <pc:docMk/>
            <pc:sldMk cId="0" sldId="374"/>
            <ac:spMk id="2805" creationId="{00000000-0000-0000-0000-000000000000}"/>
          </ac:spMkLst>
        </pc:spChg>
        <pc:spChg chg="del">
          <ac:chgData name="Annette McGee" userId="c8823fa754d58502" providerId="LiveId" clId="{DAE50C72-65B6-42B4-9D86-56F595DF7CDB}" dt="2022-07-17T19:34:22.384" v="4487" actId="478"/>
          <ac:spMkLst>
            <pc:docMk/>
            <pc:sldMk cId="0" sldId="374"/>
            <ac:spMk id="2811" creationId="{00000000-0000-0000-0000-000000000000}"/>
          </ac:spMkLst>
        </pc:spChg>
        <pc:spChg chg="del">
          <ac:chgData name="Annette McGee" userId="c8823fa754d58502" providerId="LiveId" clId="{DAE50C72-65B6-42B4-9D86-56F595DF7CDB}" dt="2022-07-17T19:34:17.470" v="4486" actId="478"/>
          <ac:spMkLst>
            <pc:docMk/>
            <pc:sldMk cId="0" sldId="374"/>
            <ac:spMk id="2814" creationId="{00000000-0000-0000-0000-000000000000}"/>
          </ac:spMkLst>
        </pc:spChg>
        <pc:spChg chg="del">
          <ac:chgData name="Annette McGee" userId="c8823fa754d58502" providerId="LiveId" clId="{DAE50C72-65B6-42B4-9D86-56F595DF7CDB}" dt="2022-07-17T19:34:22.384" v="4487" actId="478"/>
          <ac:spMkLst>
            <pc:docMk/>
            <pc:sldMk cId="0" sldId="374"/>
            <ac:spMk id="2819" creationId="{00000000-0000-0000-0000-000000000000}"/>
          </ac:spMkLst>
        </pc:spChg>
        <pc:spChg chg="del">
          <ac:chgData name="Annette McGee" userId="c8823fa754d58502" providerId="LiveId" clId="{DAE50C72-65B6-42B4-9D86-56F595DF7CDB}" dt="2022-07-17T19:34:17.470" v="4486" actId="478"/>
          <ac:spMkLst>
            <pc:docMk/>
            <pc:sldMk cId="0" sldId="374"/>
            <ac:spMk id="2822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3:48:38.499" v="2962" actId="478"/>
          <ac:spMkLst>
            <pc:docMk/>
            <pc:sldMk cId="0" sldId="374"/>
            <ac:spMk id="2824" creationId="{00000000-0000-0000-0000-000000000000}"/>
          </ac:spMkLst>
        </pc:spChg>
        <pc:picChg chg="del">
          <ac:chgData name="Annette McGee" userId="c8823fa754d58502" providerId="LiveId" clId="{DAE50C72-65B6-42B4-9D86-56F595DF7CDB}" dt="2022-07-17T19:34:45.189" v="4491" actId="478"/>
          <ac:picMkLst>
            <pc:docMk/>
            <pc:sldMk cId="0" sldId="374"/>
            <ac:picMk id="2801" creationId="{00000000-0000-0000-0000-000000000000}"/>
          </ac:picMkLst>
        </pc:picChg>
        <pc:picChg chg="del">
          <ac:chgData name="Annette McGee" userId="c8823fa754d58502" providerId="LiveId" clId="{DAE50C72-65B6-42B4-9D86-56F595DF7CDB}" dt="2022-07-17T19:34:07.939" v="4484" actId="478"/>
          <ac:picMkLst>
            <pc:docMk/>
            <pc:sldMk cId="0" sldId="374"/>
            <ac:picMk id="2803" creationId="{00000000-0000-0000-0000-000000000000}"/>
          </ac:picMkLst>
        </pc:picChg>
        <pc:picChg chg="del">
          <ac:chgData name="Annette McGee" userId="c8823fa754d58502" providerId="LiveId" clId="{DAE50C72-65B6-42B4-9D86-56F595DF7CDB}" dt="2022-07-17T19:34:30.795" v="4490" actId="478"/>
          <ac:picMkLst>
            <pc:docMk/>
            <pc:sldMk cId="0" sldId="374"/>
            <ac:picMk id="2812" creationId="{00000000-0000-0000-0000-000000000000}"/>
          </ac:picMkLst>
        </pc:picChg>
        <pc:picChg chg="del mod">
          <ac:chgData name="Annette McGee" userId="c8823fa754d58502" providerId="LiveId" clId="{DAE50C72-65B6-42B4-9D86-56F595DF7CDB}" dt="2022-07-17T19:34:28.904" v="4489" actId="478"/>
          <ac:picMkLst>
            <pc:docMk/>
            <pc:sldMk cId="0" sldId="374"/>
            <ac:picMk id="2820" creationId="{00000000-0000-0000-0000-000000000000}"/>
          </ac:picMkLst>
        </pc:picChg>
      </pc:sldChg>
      <pc:sldChg chg="addSp delSp modSp mod">
        <pc:chgData name="Annette McGee" userId="c8823fa754d58502" providerId="LiveId" clId="{DAE50C72-65B6-42B4-9D86-56F595DF7CDB}" dt="2022-07-19T17:16:38.568" v="6357" actId="20577"/>
        <pc:sldMkLst>
          <pc:docMk/>
          <pc:sldMk cId="0" sldId="375"/>
        </pc:sldMkLst>
        <pc:spChg chg="add del mod">
          <ac:chgData name="Annette McGee" userId="c8823fa754d58502" providerId="LiveId" clId="{DAE50C72-65B6-42B4-9D86-56F595DF7CDB}" dt="2022-07-07T16:16:18.438" v="1289"/>
          <ac:spMkLst>
            <pc:docMk/>
            <pc:sldMk cId="0" sldId="375"/>
            <ac:spMk id="14" creationId="{57DFCB02-2EF5-7C5A-4236-74055BA2B5CB}"/>
          </ac:spMkLst>
        </pc:spChg>
        <pc:spChg chg="mod">
          <ac:chgData name="Annette McGee" userId="c8823fa754d58502" providerId="LiveId" clId="{DAE50C72-65B6-42B4-9D86-56F595DF7CDB}" dt="2022-07-19T17:16:38.568" v="6357" actId="20577"/>
          <ac:spMkLst>
            <pc:docMk/>
            <pc:sldMk cId="0" sldId="375"/>
            <ac:spMk id="2829" creationId="{00000000-0000-0000-0000-000000000000}"/>
          </ac:spMkLst>
        </pc:spChg>
        <pc:spChg chg="mod">
          <ac:chgData name="Annette McGee" userId="c8823fa754d58502" providerId="LiveId" clId="{DAE50C72-65B6-42B4-9D86-56F595DF7CDB}" dt="2022-07-19T17:14:22.949" v="6341" actId="20577"/>
          <ac:spMkLst>
            <pc:docMk/>
            <pc:sldMk cId="0" sldId="375"/>
            <ac:spMk id="2830" creationId="{00000000-0000-0000-0000-000000000000}"/>
          </ac:spMkLst>
        </pc:spChg>
        <pc:spChg chg="del">
          <ac:chgData name="Annette McGee" userId="c8823fa754d58502" providerId="LiveId" clId="{DAE50C72-65B6-42B4-9D86-56F595DF7CDB}" dt="2022-07-07T16:14:30.791" v="1277" actId="478"/>
          <ac:spMkLst>
            <pc:docMk/>
            <pc:sldMk cId="0" sldId="375"/>
            <ac:spMk id="2831" creationId="{00000000-0000-0000-0000-000000000000}"/>
          </ac:spMkLst>
        </pc:spChg>
        <pc:spChg chg="del">
          <ac:chgData name="Annette McGee" userId="c8823fa754d58502" providerId="LiveId" clId="{DAE50C72-65B6-42B4-9D86-56F595DF7CDB}" dt="2022-07-07T16:14:34.459" v="1278" actId="478"/>
          <ac:spMkLst>
            <pc:docMk/>
            <pc:sldMk cId="0" sldId="375"/>
            <ac:spMk id="2835" creationId="{00000000-0000-0000-0000-000000000000}"/>
          </ac:spMkLst>
        </pc:spChg>
        <pc:spChg chg="del">
          <ac:chgData name="Annette McGee" userId="c8823fa754d58502" providerId="LiveId" clId="{DAE50C72-65B6-42B4-9D86-56F595DF7CDB}" dt="2022-07-07T16:14:36.944" v="1279" actId="478"/>
          <ac:spMkLst>
            <pc:docMk/>
            <pc:sldMk cId="0" sldId="375"/>
            <ac:spMk id="2836" creationId="{00000000-0000-0000-0000-000000000000}"/>
          </ac:spMkLst>
        </pc:spChg>
        <pc:spChg chg="del">
          <ac:chgData name="Annette McGee" userId="c8823fa754d58502" providerId="LiveId" clId="{DAE50C72-65B6-42B4-9D86-56F595DF7CDB}" dt="2022-07-07T16:14:39.962" v="1280" actId="478"/>
          <ac:spMkLst>
            <pc:docMk/>
            <pc:sldMk cId="0" sldId="375"/>
            <ac:spMk id="2837" creationId="{00000000-0000-0000-0000-000000000000}"/>
          </ac:spMkLst>
        </pc:spChg>
        <pc:spChg chg="del">
          <ac:chgData name="Annette McGee" userId="c8823fa754d58502" providerId="LiveId" clId="{DAE50C72-65B6-42B4-9D86-56F595DF7CDB}" dt="2022-07-07T16:14:26.725" v="1276" actId="478"/>
          <ac:spMkLst>
            <pc:docMk/>
            <pc:sldMk cId="0" sldId="375"/>
            <ac:spMk id="2838" creationId="{00000000-0000-0000-0000-000000000000}"/>
          </ac:spMkLst>
        </pc:spChg>
        <pc:spChg chg="del mod">
          <ac:chgData name="Annette McGee" userId="c8823fa754d58502" providerId="LiveId" clId="{DAE50C72-65B6-42B4-9D86-56F595DF7CDB}" dt="2022-07-07T16:14:22.565" v="1275" actId="478"/>
          <ac:spMkLst>
            <pc:docMk/>
            <pc:sldMk cId="0" sldId="375"/>
            <ac:spMk id="2839" creationId="{00000000-0000-0000-0000-000000000000}"/>
          </ac:spMkLst>
        </pc:spChg>
        <pc:spChg chg="mod">
          <ac:chgData name="Annette McGee" userId="c8823fa754d58502" providerId="LiveId" clId="{DAE50C72-65B6-42B4-9D86-56F595DF7CDB}" dt="2022-07-17T19:27:22.288" v="4408" actId="1076"/>
          <ac:spMkLst>
            <pc:docMk/>
            <pc:sldMk cId="0" sldId="375"/>
            <ac:spMk id="2840" creationId="{00000000-0000-0000-0000-000000000000}"/>
          </ac:spMkLst>
        </pc:spChg>
        <pc:picChg chg="add mod">
          <ac:chgData name="Annette McGee" userId="c8823fa754d58502" providerId="LiveId" clId="{DAE50C72-65B6-42B4-9D86-56F595DF7CDB}" dt="2022-07-17T19:27:54.083" v="4412" actId="1076"/>
          <ac:picMkLst>
            <pc:docMk/>
            <pc:sldMk cId="0" sldId="375"/>
            <ac:picMk id="3" creationId="{AE9D3A0D-4A03-246E-CDAB-53A54D566D19}"/>
          </ac:picMkLst>
        </pc:picChg>
        <pc:picChg chg="add del mod">
          <ac:chgData name="Annette McGee" userId="c8823fa754d58502" providerId="LiveId" clId="{DAE50C72-65B6-42B4-9D86-56F595DF7CDB}" dt="2022-07-15T00:44:25.660" v="3255" actId="478"/>
          <ac:picMkLst>
            <pc:docMk/>
            <pc:sldMk cId="0" sldId="375"/>
            <ac:picMk id="5" creationId="{3926C196-2E36-8D9A-1F1E-FB4D2ECD42EE}"/>
          </ac:picMkLst>
        </pc:picChg>
        <pc:picChg chg="del">
          <ac:chgData name="Annette McGee" userId="c8823fa754d58502" providerId="LiveId" clId="{DAE50C72-65B6-42B4-9D86-56F595DF7CDB}" dt="2022-07-07T16:14:16.007" v="1272" actId="478"/>
          <ac:picMkLst>
            <pc:docMk/>
            <pc:sldMk cId="0" sldId="375"/>
            <ac:picMk id="2832" creationId="{00000000-0000-0000-0000-000000000000}"/>
          </ac:picMkLst>
        </pc:picChg>
        <pc:picChg chg="del">
          <ac:chgData name="Annette McGee" userId="c8823fa754d58502" providerId="LiveId" clId="{DAE50C72-65B6-42B4-9D86-56F595DF7CDB}" dt="2022-07-07T16:14:17.622" v="1273" actId="478"/>
          <ac:picMkLst>
            <pc:docMk/>
            <pc:sldMk cId="0" sldId="375"/>
            <ac:picMk id="2833" creationId="{00000000-0000-0000-0000-000000000000}"/>
          </ac:picMkLst>
        </pc:picChg>
        <pc:picChg chg="del">
          <ac:chgData name="Annette McGee" userId="c8823fa754d58502" providerId="LiveId" clId="{DAE50C72-65B6-42B4-9D86-56F595DF7CDB}" dt="2022-07-07T16:14:14.272" v="1271" actId="478"/>
          <ac:picMkLst>
            <pc:docMk/>
            <pc:sldMk cId="0" sldId="375"/>
            <ac:picMk id="2834" creationId="{00000000-0000-0000-0000-000000000000}"/>
          </ac:picMkLst>
        </pc:picChg>
      </pc:sldChg>
      <pc:sldChg chg="modSp add del mod ord">
        <pc:chgData name="Annette McGee" userId="c8823fa754d58502" providerId="LiveId" clId="{DAE50C72-65B6-42B4-9D86-56F595DF7CDB}" dt="2022-07-18T17:06:41.292" v="6001"/>
        <pc:sldMkLst>
          <pc:docMk/>
          <pc:sldMk cId="162031023" sldId="376"/>
        </pc:sldMkLst>
        <pc:spChg chg="add mod">
          <ac:chgData name="Annette McGee" userId="c8823fa754d58502" providerId="LiveId" clId="{DAE50C72-65B6-42B4-9D86-56F595DF7CDB}" dt="2022-07-14T23:49:00.566" v="2965"/>
          <ac:spMkLst>
            <pc:docMk/>
            <pc:sldMk cId="162031023" sldId="376"/>
            <ac:spMk id="6" creationId="{48DDB0DB-26CB-B22C-8FCE-30A239FAAB33}"/>
          </ac:spMkLst>
        </pc:spChg>
        <pc:spChg chg="mod">
          <ac:chgData name="Annette McGee" userId="c8823fa754d58502" providerId="LiveId" clId="{DAE50C72-65B6-42B4-9D86-56F595DF7CDB}" dt="2022-07-17T19:36:02.669" v="4511" actId="20577"/>
          <ac:spMkLst>
            <pc:docMk/>
            <pc:sldMk cId="162031023" sldId="376"/>
            <ac:spMk id="110" creationId="{00000000-0000-0000-0000-000000000000}"/>
          </ac:spMkLst>
        </pc:spChg>
        <pc:spChg chg="mod">
          <ac:chgData name="Annette McGee" userId="c8823fa754d58502" providerId="LiveId" clId="{DAE50C72-65B6-42B4-9D86-56F595DF7CDB}" dt="2022-07-18T16:10:47.272" v="5771" actId="20577"/>
          <ac:spMkLst>
            <pc:docMk/>
            <pc:sldMk cId="162031023" sldId="376"/>
            <ac:spMk id="111" creationId="{00000000-0000-0000-0000-000000000000}"/>
          </ac:spMkLst>
        </pc:spChg>
        <pc:spChg chg="mod">
          <ac:chgData name="Annette McGee" userId="c8823fa754d58502" providerId="LiveId" clId="{DAE50C72-65B6-42B4-9D86-56F595DF7CDB}" dt="2022-07-17T19:36:39.297" v="4516" actId="20577"/>
          <ac:spMkLst>
            <pc:docMk/>
            <pc:sldMk cId="162031023" sldId="376"/>
            <ac:spMk id="112" creationId="{00000000-0000-0000-0000-000000000000}"/>
          </ac:spMkLst>
        </pc:spChg>
        <pc:spChg chg="mod">
          <ac:chgData name="Annette McGee" userId="c8823fa754d58502" providerId="LiveId" clId="{DAE50C72-65B6-42B4-9D86-56F595DF7CDB}" dt="2022-07-17T19:36:45.368" v="4520" actId="27636"/>
          <ac:spMkLst>
            <pc:docMk/>
            <pc:sldMk cId="162031023" sldId="376"/>
            <ac:spMk id="113" creationId="{00000000-0000-0000-0000-000000000000}"/>
          </ac:spMkLst>
        </pc:spChg>
        <pc:spChg chg="mod">
          <ac:chgData name="Annette McGee" userId="c8823fa754d58502" providerId="LiveId" clId="{DAE50C72-65B6-42B4-9D86-56F595DF7CDB}" dt="2022-07-17T19:36:51.128" v="4529" actId="27636"/>
          <ac:spMkLst>
            <pc:docMk/>
            <pc:sldMk cId="162031023" sldId="376"/>
            <ac:spMk id="114" creationId="{00000000-0000-0000-0000-000000000000}"/>
          </ac:spMkLst>
        </pc:spChg>
        <pc:spChg chg="mod">
          <ac:chgData name="Annette McGee" userId="c8823fa754d58502" providerId="LiveId" clId="{DAE50C72-65B6-42B4-9D86-56F595DF7CDB}" dt="2022-07-18T16:10:01.570" v="5764" actId="20577"/>
          <ac:spMkLst>
            <pc:docMk/>
            <pc:sldMk cId="162031023" sldId="376"/>
            <ac:spMk id="133" creationId="{00000000-0000-0000-0000-000000000000}"/>
          </ac:spMkLst>
        </pc:spChg>
        <pc:spChg chg="mod">
          <ac:chgData name="Annette McGee" userId="c8823fa754d58502" providerId="LiveId" clId="{DAE50C72-65B6-42B4-9D86-56F595DF7CDB}" dt="2022-07-14T23:49:27.890" v="2967" actId="2711"/>
          <ac:spMkLst>
            <pc:docMk/>
            <pc:sldMk cId="162031023" sldId="376"/>
            <ac:spMk id="2845" creationId="{00000000-0000-0000-0000-000000000000}"/>
          </ac:spMkLst>
        </pc:spChg>
        <pc:spChg chg="mod">
          <ac:chgData name="Annette McGee" userId="c8823fa754d58502" providerId="LiveId" clId="{DAE50C72-65B6-42B4-9D86-56F595DF7CDB}" dt="2022-07-14T23:49:40.058" v="2969" actId="14100"/>
          <ac:spMkLst>
            <pc:docMk/>
            <pc:sldMk cId="162031023" sldId="376"/>
            <ac:spMk id="2846" creationId="{00000000-0000-0000-0000-000000000000}"/>
          </ac:spMkLst>
        </pc:spChg>
        <pc:spChg chg="del">
          <ac:chgData name="Annette McGee" userId="c8823fa754d58502" providerId="LiveId" clId="{DAE50C72-65B6-42B4-9D86-56F595DF7CDB}" dt="2022-07-14T23:48:58.389" v="2964" actId="478"/>
          <ac:spMkLst>
            <pc:docMk/>
            <pc:sldMk cId="162031023" sldId="376"/>
            <ac:spMk id="2847" creationId="{00000000-0000-0000-0000-000000000000}"/>
          </ac:spMkLst>
        </pc:spChg>
        <pc:picChg chg="add del mod">
          <ac:chgData name="Annette McGee" userId="c8823fa754d58502" providerId="LiveId" clId="{DAE50C72-65B6-42B4-9D86-56F595DF7CDB}" dt="2022-07-14T23:51:34.714" v="2982" actId="21"/>
          <ac:picMkLst>
            <pc:docMk/>
            <pc:sldMk cId="162031023" sldId="376"/>
            <ac:picMk id="3" creationId="{630003D1-D497-0450-8509-C9884B6F5F3A}"/>
          </ac:picMkLst>
        </pc:picChg>
        <pc:picChg chg="del">
          <ac:chgData name="Annette McGee" userId="c8823fa754d58502" providerId="LiveId" clId="{DAE50C72-65B6-42B4-9D86-56F595DF7CDB}" dt="2022-07-14T23:50:19.324" v="2973" actId="478"/>
          <ac:picMkLst>
            <pc:docMk/>
            <pc:sldMk cId="162031023" sldId="376"/>
            <ac:picMk id="2848" creationId="{00000000-0000-0000-0000-000000000000}"/>
          </ac:picMkLst>
        </pc:picChg>
      </pc:sldChg>
      <pc:sldChg chg="add del">
        <pc:chgData name="Annette McGee" userId="c8823fa754d58502" providerId="LiveId" clId="{DAE50C72-65B6-42B4-9D86-56F595DF7CDB}" dt="2022-07-17T19:04:13.294" v="3878"/>
        <pc:sldMkLst>
          <pc:docMk/>
          <pc:sldMk cId="2723276861" sldId="376"/>
        </pc:sldMkLst>
      </pc:sldChg>
      <pc:sldChg chg="add del">
        <pc:chgData name="Annette McGee" userId="c8823fa754d58502" providerId="LiveId" clId="{DAE50C72-65B6-42B4-9D86-56F595DF7CDB}" dt="2022-07-07T16:10:56.913" v="1200"/>
        <pc:sldMkLst>
          <pc:docMk/>
          <pc:sldMk cId="3129771951" sldId="377"/>
        </pc:sldMkLst>
      </pc:sldChg>
    </pc:docChg>
  </pc:docChgLst>
  <pc:docChgLst>
    <pc:chgData name="Annette McGee" userId="c8823fa754d58502" providerId="LiveId" clId="{7958A56F-25F0-44C9-BF02-C26AE63C73E0}"/>
    <pc:docChg chg="modSld sldOrd">
      <pc:chgData name="Annette McGee" userId="c8823fa754d58502" providerId="LiveId" clId="{7958A56F-25F0-44C9-BF02-C26AE63C73E0}" dt="2022-07-30T14:51:58.019" v="1"/>
      <pc:docMkLst>
        <pc:docMk/>
      </pc:docMkLst>
      <pc:sldChg chg="ord">
        <pc:chgData name="Annette McGee" userId="c8823fa754d58502" providerId="LiveId" clId="{7958A56F-25F0-44C9-BF02-C26AE63C73E0}" dt="2022-07-30T14:51:58.019" v="1"/>
        <pc:sldMkLst>
          <pc:docMk/>
          <pc:sldMk cId="0" sldId="261"/>
        </pc:sldMkLst>
      </pc:sldChg>
    </pc:docChg>
  </pc:docChgLst>
  <pc:docChgLst>
    <pc:chgData name="Annette McGee" userId="c8823fa754d58502" providerId="LiveId" clId="{0A74D7B8-4551-4F4C-9BCA-A219B4A3F0C1}"/>
    <pc:docChg chg="undo custSel addSld delSld modSld sldOrd">
      <pc:chgData name="Annette McGee" userId="c8823fa754d58502" providerId="LiveId" clId="{0A74D7B8-4551-4F4C-9BCA-A219B4A3F0C1}" dt="2022-08-28T22:34:52.849" v="1534" actId="20577"/>
      <pc:docMkLst>
        <pc:docMk/>
      </pc:docMkLst>
      <pc:sldChg chg="modSp mod">
        <pc:chgData name="Annette McGee" userId="c8823fa754d58502" providerId="LiveId" clId="{0A74D7B8-4551-4F4C-9BCA-A219B4A3F0C1}" dt="2022-08-17T16:18:43.337" v="1331" actId="20577"/>
        <pc:sldMkLst>
          <pc:docMk/>
          <pc:sldMk cId="0" sldId="256"/>
        </pc:sldMkLst>
        <pc:spChg chg="mod">
          <ac:chgData name="Annette McGee" userId="c8823fa754d58502" providerId="LiveId" clId="{0A74D7B8-4551-4F4C-9BCA-A219B4A3F0C1}" dt="2022-08-17T16:18:20.018" v="1324" actId="20577"/>
          <ac:spMkLst>
            <pc:docMk/>
            <pc:sldMk cId="0" sldId="256"/>
            <ac:spMk id="77" creationId="{00000000-0000-0000-0000-000000000000}"/>
          </ac:spMkLst>
        </pc:spChg>
        <pc:spChg chg="mod">
          <ac:chgData name="Annette McGee" userId="c8823fa754d58502" providerId="LiveId" clId="{0A74D7B8-4551-4F4C-9BCA-A219B4A3F0C1}" dt="2022-08-17T16:18:43.337" v="1331" actId="20577"/>
          <ac:spMkLst>
            <pc:docMk/>
            <pc:sldMk cId="0" sldId="256"/>
            <ac:spMk id="78" creationId="{00000000-0000-0000-0000-000000000000}"/>
          </ac:spMkLst>
        </pc:spChg>
      </pc:sldChg>
      <pc:sldChg chg="addSp delSp modSp mod modNotesTx">
        <pc:chgData name="Annette McGee" userId="c8823fa754d58502" providerId="LiveId" clId="{0A74D7B8-4551-4F4C-9BCA-A219B4A3F0C1}" dt="2022-08-17T16:21:27.208" v="1355" actId="27636"/>
        <pc:sldMkLst>
          <pc:docMk/>
          <pc:sldMk cId="0" sldId="257"/>
        </pc:sldMkLst>
        <pc:spChg chg="del">
          <ac:chgData name="Annette McGee" userId="c8823fa754d58502" providerId="LiveId" clId="{0A74D7B8-4551-4F4C-9BCA-A219B4A3F0C1}" dt="2022-07-29T20:36:43.927" v="353" actId="478"/>
          <ac:spMkLst>
            <pc:docMk/>
            <pc:sldMk cId="0" sldId="257"/>
            <ac:spMk id="2" creationId="{EE923A65-F2F9-385A-CA84-22C35BEDBEE1}"/>
          </ac:spMkLst>
        </pc:spChg>
        <pc:spChg chg="del">
          <ac:chgData name="Annette McGee" userId="c8823fa754d58502" providerId="LiveId" clId="{0A74D7B8-4551-4F4C-9BCA-A219B4A3F0C1}" dt="2022-07-29T20:33:42.911" v="331" actId="478"/>
          <ac:spMkLst>
            <pc:docMk/>
            <pc:sldMk cId="0" sldId="257"/>
            <ac:spMk id="3" creationId="{83AFE569-4720-AE33-6BE0-654EF3EACAFD}"/>
          </ac:spMkLst>
        </pc:spChg>
        <pc:spChg chg="add mod">
          <ac:chgData name="Annette McGee" userId="c8823fa754d58502" providerId="LiveId" clId="{0A74D7B8-4551-4F4C-9BCA-A219B4A3F0C1}" dt="2022-07-31T17:23:38.732" v="1146" actId="1076"/>
          <ac:spMkLst>
            <pc:docMk/>
            <pc:sldMk cId="0" sldId="257"/>
            <ac:spMk id="4" creationId="{AA002E9A-8839-14F3-29EA-650D1F59582D}"/>
          </ac:spMkLst>
        </pc:spChg>
        <pc:spChg chg="add mod">
          <ac:chgData name="Annette McGee" userId="c8823fa754d58502" providerId="LiveId" clId="{0A74D7B8-4551-4F4C-9BCA-A219B4A3F0C1}" dt="2022-07-29T20:36:20.503" v="352" actId="1076"/>
          <ac:spMkLst>
            <pc:docMk/>
            <pc:sldMk cId="0" sldId="257"/>
            <ac:spMk id="7" creationId="{7A609BAD-F6E1-96F7-087D-87A6D0EE6CE5}"/>
          </ac:spMkLst>
        </pc:spChg>
        <pc:spChg chg="add mod">
          <ac:chgData name="Annette McGee" userId="c8823fa754d58502" providerId="LiveId" clId="{0A74D7B8-4551-4F4C-9BCA-A219B4A3F0C1}" dt="2022-07-29T20:36:53.062" v="355" actId="1076"/>
          <ac:spMkLst>
            <pc:docMk/>
            <pc:sldMk cId="0" sldId="257"/>
            <ac:spMk id="8" creationId="{D1C5B703-461A-CF77-8EF8-AA3CD895CA9E}"/>
          </ac:spMkLst>
        </pc:spChg>
        <pc:spChg chg="add mod">
          <ac:chgData name="Annette McGee" userId="c8823fa754d58502" providerId="LiveId" clId="{0A74D7B8-4551-4F4C-9BCA-A219B4A3F0C1}" dt="2022-07-29T20:37:10.478" v="357" actId="1076"/>
          <ac:spMkLst>
            <pc:docMk/>
            <pc:sldMk cId="0" sldId="257"/>
            <ac:spMk id="9" creationId="{756AD5B6-4FAA-BFFA-DE8C-AB8746BD2B93}"/>
          </ac:spMkLst>
        </pc:spChg>
        <pc:spChg chg="mod">
          <ac:chgData name="Annette McGee" userId="c8823fa754d58502" providerId="LiveId" clId="{0A74D7B8-4551-4F4C-9BCA-A219B4A3F0C1}" dt="2022-07-31T17:23:33.843" v="1145" actId="255"/>
          <ac:spMkLst>
            <pc:docMk/>
            <pc:sldMk cId="0" sldId="257"/>
            <ac:spMk id="84" creationId="{00000000-0000-0000-0000-000000000000}"/>
          </ac:spMkLst>
        </pc:spChg>
        <pc:spChg chg="mod">
          <ac:chgData name="Annette McGee" userId="c8823fa754d58502" providerId="LiveId" clId="{0A74D7B8-4551-4F4C-9BCA-A219B4A3F0C1}" dt="2022-07-31T17:23:49.580" v="1148" actId="1076"/>
          <ac:spMkLst>
            <pc:docMk/>
            <pc:sldMk cId="0" sldId="257"/>
            <ac:spMk id="85" creationId="{00000000-0000-0000-0000-000000000000}"/>
          </ac:spMkLst>
        </pc:spChg>
        <pc:spChg chg="mod">
          <ac:chgData name="Annette McGee" userId="c8823fa754d58502" providerId="LiveId" clId="{0A74D7B8-4551-4F4C-9BCA-A219B4A3F0C1}" dt="2022-07-31T17:23:23.036" v="1144" actId="1076"/>
          <ac:spMkLst>
            <pc:docMk/>
            <pc:sldMk cId="0" sldId="257"/>
            <ac:spMk id="86" creationId="{00000000-0000-0000-0000-000000000000}"/>
          </ac:spMkLst>
        </pc:spChg>
        <pc:spChg chg="mod">
          <ac:chgData name="Annette McGee" userId="c8823fa754d58502" providerId="LiveId" clId="{0A74D7B8-4551-4F4C-9BCA-A219B4A3F0C1}" dt="2022-08-17T16:21:27.208" v="1355" actId="27636"/>
          <ac:spMkLst>
            <pc:docMk/>
            <pc:sldMk cId="0" sldId="257"/>
            <ac:spMk id="89" creationId="{00000000-0000-0000-0000-000000000000}"/>
          </ac:spMkLst>
        </pc:spChg>
        <pc:picChg chg="mod">
          <ac:chgData name="Annette McGee" userId="c8823fa754d58502" providerId="LiveId" clId="{0A74D7B8-4551-4F4C-9BCA-A219B4A3F0C1}" dt="2022-07-29T20:33:50.407" v="333" actId="1076"/>
          <ac:picMkLst>
            <pc:docMk/>
            <pc:sldMk cId="0" sldId="257"/>
            <ac:picMk id="5" creationId="{3CAD0690-FEE1-44C8-F3A5-562DF0C23494}"/>
          </ac:picMkLst>
        </pc:picChg>
        <pc:picChg chg="del">
          <ac:chgData name="Annette McGee" userId="c8823fa754d58502" providerId="LiveId" clId="{0A74D7B8-4551-4F4C-9BCA-A219B4A3F0C1}" dt="2022-07-29T20:33:45.031" v="332" actId="478"/>
          <ac:picMkLst>
            <pc:docMk/>
            <pc:sldMk cId="0" sldId="257"/>
            <ac:picMk id="6" creationId="{B83EFAA8-E9E2-2BA3-7BDC-5BBDD994BDF7}"/>
          </ac:picMkLst>
        </pc:picChg>
      </pc:sldChg>
      <pc:sldChg chg="modSp mod">
        <pc:chgData name="Annette McGee" userId="c8823fa754d58502" providerId="LiveId" clId="{0A74D7B8-4551-4F4C-9BCA-A219B4A3F0C1}" dt="2022-08-28T22:34:52.849" v="1534" actId="20577"/>
        <pc:sldMkLst>
          <pc:docMk/>
          <pc:sldMk cId="0" sldId="259"/>
        </pc:sldMkLst>
        <pc:spChg chg="mod">
          <ac:chgData name="Annette McGee" userId="c8823fa754d58502" providerId="LiveId" clId="{0A74D7B8-4551-4F4C-9BCA-A219B4A3F0C1}" dt="2022-07-22T20:47:17.050" v="155" actId="20577"/>
          <ac:spMkLst>
            <pc:docMk/>
            <pc:sldMk cId="0" sldId="259"/>
            <ac:spMk id="110" creationId="{00000000-0000-0000-0000-000000000000}"/>
          </ac:spMkLst>
        </pc:spChg>
        <pc:spChg chg="mod">
          <ac:chgData name="Annette McGee" userId="c8823fa754d58502" providerId="LiveId" clId="{0A74D7B8-4551-4F4C-9BCA-A219B4A3F0C1}" dt="2022-07-22T20:47:49.039" v="169" actId="14100"/>
          <ac:spMkLst>
            <pc:docMk/>
            <pc:sldMk cId="0" sldId="259"/>
            <ac:spMk id="111" creationId="{00000000-0000-0000-0000-000000000000}"/>
          </ac:spMkLst>
        </pc:spChg>
        <pc:spChg chg="mod">
          <ac:chgData name="Annette McGee" userId="c8823fa754d58502" providerId="LiveId" clId="{0A74D7B8-4551-4F4C-9BCA-A219B4A3F0C1}" dt="2022-07-29T20:58:40.754" v="728" actId="1076"/>
          <ac:spMkLst>
            <pc:docMk/>
            <pc:sldMk cId="0" sldId="259"/>
            <ac:spMk id="112" creationId="{00000000-0000-0000-0000-000000000000}"/>
          </ac:spMkLst>
        </pc:spChg>
        <pc:spChg chg="mod">
          <ac:chgData name="Annette McGee" userId="c8823fa754d58502" providerId="LiveId" clId="{0A74D7B8-4551-4F4C-9BCA-A219B4A3F0C1}" dt="2022-07-22T20:46:55.855" v="117" actId="20577"/>
          <ac:spMkLst>
            <pc:docMk/>
            <pc:sldMk cId="0" sldId="259"/>
            <ac:spMk id="113" creationId="{00000000-0000-0000-0000-000000000000}"/>
          </ac:spMkLst>
        </pc:spChg>
        <pc:spChg chg="mod">
          <ac:chgData name="Annette McGee" userId="c8823fa754d58502" providerId="LiveId" clId="{0A74D7B8-4551-4F4C-9BCA-A219B4A3F0C1}" dt="2022-07-22T20:47:34.679" v="168" actId="20577"/>
          <ac:spMkLst>
            <pc:docMk/>
            <pc:sldMk cId="0" sldId="259"/>
            <ac:spMk id="114" creationId="{00000000-0000-0000-0000-000000000000}"/>
          </ac:spMkLst>
        </pc:spChg>
        <pc:spChg chg="mod">
          <ac:chgData name="Annette McGee" userId="c8823fa754d58502" providerId="LiveId" clId="{0A74D7B8-4551-4F4C-9BCA-A219B4A3F0C1}" dt="2022-07-29T20:59:00.243" v="743" actId="20577"/>
          <ac:spMkLst>
            <pc:docMk/>
            <pc:sldMk cId="0" sldId="259"/>
            <ac:spMk id="115" creationId="{00000000-0000-0000-0000-000000000000}"/>
          </ac:spMkLst>
        </pc:spChg>
        <pc:spChg chg="mod">
          <ac:chgData name="Annette McGee" userId="c8823fa754d58502" providerId="LiveId" clId="{0A74D7B8-4551-4F4C-9BCA-A219B4A3F0C1}" dt="2022-08-28T22:29:25.064" v="1415" actId="207"/>
          <ac:spMkLst>
            <pc:docMk/>
            <pc:sldMk cId="0" sldId="259"/>
            <ac:spMk id="116" creationId="{00000000-0000-0000-0000-000000000000}"/>
          </ac:spMkLst>
        </pc:spChg>
        <pc:spChg chg="mod">
          <ac:chgData name="Annette McGee" userId="c8823fa754d58502" providerId="LiveId" clId="{0A74D7B8-4551-4F4C-9BCA-A219B4A3F0C1}" dt="2022-08-28T22:33:53.775" v="1520" actId="1076"/>
          <ac:spMkLst>
            <pc:docMk/>
            <pc:sldMk cId="0" sldId="259"/>
            <ac:spMk id="124" creationId="{00000000-0000-0000-0000-000000000000}"/>
          </ac:spMkLst>
        </pc:spChg>
        <pc:spChg chg="mod">
          <ac:chgData name="Annette McGee" userId="c8823fa754d58502" providerId="LiveId" clId="{0A74D7B8-4551-4F4C-9BCA-A219B4A3F0C1}" dt="2022-08-28T22:34:52.849" v="1534" actId="20577"/>
          <ac:spMkLst>
            <pc:docMk/>
            <pc:sldMk cId="0" sldId="259"/>
            <ac:spMk id="125" creationId="{00000000-0000-0000-0000-000000000000}"/>
          </ac:spMkLst>
        </pc:spChg>
        <pc:spChg chg="mod">
          <ac:chgData name="Annette McGee" userId="c8823fa754d58502" providerId="LiveId" clId="{0A74D7B8-4551-4F4C-9BCA-A219B4A3F0C1}" dt="2022-08-28T22:34:26.122" v="1524" actId="1076"/>
          <ac:spMkLst>
            <pc:docMk/>
            <pc:sldMk cId="0" sldId="259"/>
            <ac:spMk id="133" creationId="{00000000-0000-0000-0000-000000000000}"/>
          </ac:spMkLst>
        </pc:spChg>
        <pc:spChg chg="mod">
          <ac:chgData name="Annette McGee" userId="c8823fa754d58502" providerId="LiveId" clId="{0A74D7B8-4551-4F4C-9BCA-A219B4A3F0C1}" dt="2022-08-01T17:22:21.152" v="1253" actId="20577"/>
          <ac:spMkLst>
            <pc:docMk/>
            <pc:sldMk cId="0" sldId="259"/>
            <ac:spMk id="141" creationId="{00000000-0000-0000-0000-000000000000}"/>
          </ac:spMkLst>
        </pc:spChg>
        <pc:spChg chg="mod">
          <ac:chgData name="Annette McGee" userId="c8823fa754d58502" providerId="LiveId" clId="{0A74D7B8-4551-4F4C-9BCA-A219B4A3F0C1}" dt="2022-08-17T16:23:00.503" v="1361" actId="27636"/>
          <ac:spMkLst>
            <pc:docMk/>
            <pc:sldMk cId="0" sldId="259"/>
            <ac:spMk id="142" creationId="{00000000-0000-0000-0000-000000000000}"/>
          </ac:spMkLst>
        </pc:spChg>
      </pc:sldChg>
      <pc:sldChg chg="del">
        <pc:chgData name="Annette McGee" userId="c8823fa754d58502" providerId="LiveId" clId="{0A74D7B8-4551-4F4C-9BCA-A219B4A3F0C1}" dt="2022-07-22T20:44:45.270" v="23" actId="2696"/>
        <pc:sldMkLst>
          <pc:docMk/>
          <pc:sldMk cId="0" sldId="260"/>
        </pc:sldMkLst>
      </pc:sldChg>
      <pc:sldChg chg="addSp delSp modSp mod">
        <pc:chgData name="Annette McGee" userId="c8823fa754d58502" providerId="LiveId" clId="{0A74D7B8-4551-4F4C-9BCA-A219B4A3F0C1}" dt="2022-08-17T16:22:08.116" v="1358" actId="14100"/>
        <pc:sldMkLst>
          <pc:docMk/>
          <pc:sldMk cId="0" sldId="261"/>
        </pc:sldMkLst>
        <pc:spChg chg="mod">
          <ac:chgData name="Annette McGee" userId="c8823fa754d58502" providerId="LiveId" clId="{0A74D7B8-4551-4F4C-9BCA-A219B4A3F0C1}" dt="2022-08-01T17:21:58.060" v="1242" actId="20577"/>
          <ac:spMkLst>
            <pc:docMk/>
            <pc:sldMk cId="0" sldId="261"/>
            <ac:spMk id="181" creationId="{00000000-0000-0000-0000-000000000000}"/>
          </ac:spMkLst>
        </pc:spChg>
        <pc:spChg chg="mod">
          <ac:chgData name="Annette McGee" userId="c8823fa754d58502" providerId="LiveId" clId="{0A74D7B8-4551-4F4C-9BCA-A219B4A3F0C1}" dt="2022-08-17T16:22:08.116" v="1358" actId="14100"/>
          <ac:spMkLst>
            <pc:docMk/>
            <pc:sldMk cId="0" sldId="261"/>
            <ac:spMk id="182" creationId="{00000000-0000-0000-0000-000000000000}"/>
          </ac:spMkLst>
        </pc:spChg>
        <pc:graphicFrameChg chg="mod modGraphic">
          <ac:chgData name="Annette McGee" userId="c8823fa754d58502" providerId="LiveId" clId="{0A74D7B8-4551-4F4C-9BCA-A219B4A3F0C1}" dt="2022-07-29T21:10:35.661" v="835" actId="20577"/>
          <ac:graphicFrameMkLst>
            <pc:docMk/>
            <pc:sldMk cId="0" sldId="261"/>
            <ac:graphicFrameMk id="21" creationId="{FB7623F5-85E7-9134-4B10-3AB05656EA22}"/>
          </ac:graphicFrameMkLst>
        </pc:graphicFrameChg>
        <pc:picChg chg="add del mod">
          <ac:chgData name="Annette McGee" userId="c8823fa754d58502" providerId="LiveId" clId="{0A74D7B8-4551-4F4C-9BCA-A219B4A3F0C1}" dt="2022-07-29T20:42:45.477" v="490" actId="21"/>
          <ac:picMkLst>
            <pc:docMk/>
            <pc:sldMk cId="0" sldId="261"/>
            <ac:picMk id="3" creationId="{0EF14588-ABE0-395B-445F-601682866A33}"/>
          </ac:picMkLst>
        </pc:picChg>
        <pc:picChg chg="add mod">
          <ac:chgData name="Annette McGee" userId="c8823fa754d58502" providerId="LiveId" clId="{0A74D7B8-4551-4F4C-9BCA-A219B4A3F0C1}" dt="2022-07-29T21:09:36.948" v="826" actId="14100"/>
          <ac:picMkLst>
            <pc:docMk/>
            <pc:sldMk cId="0" sldId="261"/>
            <ac:picMk id="4" creationId="{8FEF5697-0832-03A3-C86C-FFE81B0B6009}"/>
          </ac:picMkLst>
        </pc:picChg>
        <pc:picChg chg="add mod">
          <ac:chgData name="Annette McGee" userId="c8823fa754d58502" providerId="LiveId" clId="{0A74D7B8-4551-4F4C-9BCA-A219B4A3F0C1}" dt="2022-07-29T21:10:20.095" v="831" actId="1076"/>
          <ac:picMkLst>
            <pc:docMk/>
            <pc:sldMk cId="0" sldId="261"/>
            <ac:picMk id="5" creationId="{5279E1B0-BB13-53E9-87F8-37D229761935}"/>
          </ac:picMkLst>
        </pc:picChg>
      </pc:sldChg>
      <pc:sldChg chg="modSp mod">
        <pc:chgData name="Annette McGee" userId="c8823fa754d58502" providerId="LiveId" clId="{0A74D7B8-4551-4F4C-9BCA-A219B4A3F0C1}" dt="2022-08-17T16:23:23.250" v="1362"/>
        <pc:sldMkLst>
          <pc:docMk/>
          <pc:sldMk cId="0" sldId="263"/>
        </pc:sldMkLst>
        <pc:spChg chg="mod">
          <ac:chgData name="Annette McGee" userId="c8823fa754d58502" providerId="LiveId" clId="{0A74D7B8-4551-4F4C-9BCA-A219B4A3F0C1}" dt="2022-08-17T16:23:23.250" v="1362"/>
          <ac:spMkLst>
            <pc:docMk/>
            <pc:sldMk cId="0" sldId="263"/>
            <ac:spMk id="7" creationId="{4ECE20AD-9E45-702A-82CC-CF645AC2797C}"/>
          </ac:spMkLst>
        </pc:spChg>
        <pc:spChg chg="mod">
          <ac:chgData name="Annette McGee" userId="c8823fa754d58502" providerId="LiveId" clId="{0A74D7B8-4551-4F4C-9BCA-A219B4A3F0C1}" dt="2022-07-22T20:43:58.182" v="20" actId="20577"/>
          <ac:spMkLst>
            <pc:docMk/>
            <pc:sldMk cId="0" sldId="263"/>
            <ac:spMk id="250" creationId="{00000000-0000-0000-0000-000000000000}"/>
          </ac:spMkLst>
        </pc:spChg>
        <pc:spChg chg="mod">
          <ac:chgData name="Annette McGee" userId="c8823fa754d58502" providerId="LiveId" clId="{0A74D7B8-4551-4F4C-9BCA-A219B4A3F0C1}" dt="2022-08-01T17:23:10.307" v="1292" actId="20577"/>
          <ac:spMkLst>
            <pc:docMk/>
            <pc:sldMk cId="0" sldId="263"/>
            <ac:spMk id="251" creationId="{00000000-0000-0000-0000-000000000000}"/>
          </ac:spMkLst>
        </pc:spChg>
      </pc:sldChg>
      <pc:sldChg chg="addSp modSp mod ord">
        <pc:chgData name="Annette McGee" userId="c8823fa754d58502" providerId="LiveId" clId="{0A74D7B8-4551-4F4C-9BCA-A219B4A3F0C1}" dt="2022-08-17T16:22:27.208" v="1359"/>
        <pc:sldMkLst>
          <pc:docMk/>
          <pc:sldMk cId="0" sldId="265"/>
        </pc:sldMkLst>
        <pc:spChg chg="add mod">
          <ac:chgData name="Annette McGee" userId="c8823fa754d58502" providerId="LiveId" clId="{0A74D7B8-4551-4F4C-9BCA-A219B4A3F0C1}" dt="2022-07-31T18:59:28.007" v="1200" actId="20577"/>
          <ac:spMkLst>
            <pc:docMk/>
            <pc:sldMk cId="0" sldId="265"/>
            <ac:spMk id="15" creationId="{E7242AA2-9F16-782A-7972-73E8C3257414}"/>
          </ac:spMkLst>
        </pc:spChg>
        <pc:spChg chg="mod">
          <ac:chgData name="Annette McGee" userId="c8823fa754d58502" providerId="LiveId" clId="{0A74D7B8-4551-4F4C-9BCA-A219B4A3F0C1}" dt="2022-07-31T17:42:28.166" v="1151" actId="1076"/>
          <ac:spMkLst>
            <pc:docMk/>
            <pc:sldMk cId="0" sldId="265"/>
            <ac:spMk id="292" creationId="{00000000-0000-0000-0000-000000000000}"/>
          </ac:spMkLst>
        </pc:spChg>
        <pc:spChg chg="mod">
          <ac:chgData name="Annette McGee" userId="c8823fa754d58502" providerId="LiveId" clId="{0A74D7B8-4551-4F4C-9BCA-A219B4A3F0C1}" dt="2022-07-31T19:00:12.730" v="1204" actId="255"/>
          <ac:spMkLst>
            <pc:docMk/>
            <pc:sldMk cId="0" sldId="265"/>
            <ac:spMk id="293" creationId="{00000000-0000-0000-0000-000000000000}"/>
          </ac:spMkLst>
        </pc:spChg>
        <pc:spChg chg="mod">
          <ac:chgData name="Annette McGee" userId="c8823fa754d58502" providerId="LiveId" clId="{0A74D7B8-4551-4F4C-9BCA-A219B4A3F0C1}" dt="2022-07-31T19:00:39.429" v="1221" actId="20577"/>
          <ac:spMkLst>
            <pc:docMk/>
            <pc:sldMk cId="0" sldId="265"/>
            <ac:spMk id="294" creationId="{00000000-0000-0000-0000-000000000000}"/>
          </ac:spMkLst>
        </pc:spChg>
        <pc:spChg chg="mod">
          <ac:chgData name="Annette McGee" userId="c8823fa754d58502" providerId="LiveId" clId="{0A74D7B8-4551-4F4C-9BCA-A219B4A3F0C1}" dt="2022-08-17T16:22:27.208" v="1359"/>
          <ac:spMkLst>
            <pc:docMk/>
            <pc:sldMk cId="0" sldId="265"/>
            <ac:spMk id="295" creationId="{00000000-0000-0000-0000-000000000000}"/>
          </ac:spMkLst>
        </pc:spChg>
        <pc:spChg chg="mod">
          <ac:chgData name="Annette McGee" userId="c8823fa754d58502" providerId="LiveId" clId="{0A74D7B8-4551-4F4C-9BCA-A219B4A3F0C1}" dt="2022-07-31T18:53:00.173" v="1185" actId="1076"/>
          <ac:spMkLst>
            <pc:docMk/>
            <pc:sldMk cId="0" sldId="265"/>
            <ac:spMk id="296" creationId="{00000000-0000-0000-0000-000000000000}"/>
          </ac:spMkLst>
        </pc:spChg>
        <pc:spChg chg="mod">
          <ac:chgData name="Annette McGee" userId="c8823fa754d58502" providerId="LiveId" clId="{0A74D7B8-4551-4F4C-9BCA-A219B4A3F0C1}" dt="2022-07-31T18:53:15.268" v="1188" actId="1076"/>
          <ac:spMkLst>
            <pc:docMk/>
            <pc:sldMk cId="0" sldId="265"/>
            <ac:spMk id="298" creationId="{00000000-0000-0000-0000-000000000000}"/>
          </ac:spMkLst>
        </pc:spChg>
        <pc:spChg chg="mod">
          <ac:chgData name="Annette McGee" userId="c8823fa754d58502" providerId="LiveId" clId="{0A74D7B8-4551-4F4C-9BCA-A219B4A3F0C1}" dt="2022-07-31T18:53:10.165" v="1187" actId="1076"/>
          <ac:spMkLst>
            <pc:docMk/>
            <pc:sldMk cId="0" sldId="265"/>
            <ac:spMk id="299" creationId="{00000000-0000-0000-0000-000000000000}"/>
          </ac:spMkLst>
        </pc:spChg>
        <pc:spChg chg="mod">
          <ac:chgData name="Annette McGee" userId="c8823fa754d58502" providerId="LiveId" clId="{0A74D7B8-4551-4F4C-9BCA-A219B4A3F0C1}" dt="2022-07-31T18:53:26.341" v="1190" actId="1076"/>
          <ac:spMkLst>
            <pc:docMk/>
            <pc:sldMk cId="0" sldId="265"/>
            <ac:spMk id="300" creationId="{00000000-0000-0000-0000-000000000000}"/>
          </ac:spMkLst>
        </pc:spChg>
        <pc:spChg chg="mod">
          <ac:chgData name="Annette McGee" userId="c8823fa754d58502" providerId="LiveId" clId="{0A74D7B8-4551-4F4C-9BCA-A219B4A3F0C1}" dt="2022-07-31T18:53:19.410" v="1189" actId="1076"/>
          <ac:spMkLst>
            <pc:docMk/>
            <pc:sldMk cId="0" sldId="265"/>
            <ac:spMk id="301" creationId="{00000000-0000-0000-0000-000000000000}"/>
          </ac:spMkLst>
        </pc:spChg>
        <pc:picChg chg="mod">
          <ac:chgData name="Annette McGee" userId="c8823fa754d58502" providerId="LiveId" clId="{0A74D7B8-4551-4F4C-9BCA-A219B4A3F0C1}" dt="2022-07-31T18:53:33.437" v="1191" actId="1076"/>
          <ac:picMkLst>
            <pc:docMk/>
            <pc:sldMk cId="0" sldId="265"/>
            <ac:picMk id="302" creationId="{00000000-0000-0000-0000-000000000000}"/>
          </ac:picMkLst>
        </pc:picChg>
      </pc:sldChg>
      <pc:sldChg chg="addSp delSp modSp mod">
        <pc:chgData name="Annette McGee" userId="c8823fa754d58502" providerId="LiveId" clId="{0A74D7B8-4551-4F4C-9BCA-A219B4A3F0C1}" dt="2022-08-17T16:20:08.608" v="1339" actId="14100"/>
        <pc:sldMkLst>
          <pc:docMk/>
          <pc:sldMk cId="0" sldId="266"/>
        </pc:sldMkLst>
        <pc:spChg chg="mod">
          <ac:chgData name="Annette McGee" userId="c8823fa754d58502" providerId="LiveId" clId="{0A74D7B8-4551-4F4C-9BCA-A219B4A3F0C1}" dt="2022-07-29T21:32:41.954" v="1054" actId="207"/>
          <ac:spMkLst>
            <pc:docMk/>
            <pc:sldMk cId="0" sldId="266"/>
            <ac:spMk id="4" creationId="{342474DE-3693-68FC-1EAF-A32310B3DB8D}"/>
          </ac:spMkLst>
        </pc:spChg>
        <pc:spChg chg="mod">
          <ac:chgData name="Annette McGee" userId="c8823fa754d58502" providerId="LiveId" clId="{0A74D7B8-4551-4F4C-9BCA-A219B4A3F0C1}" dt="2022-08-17T16:20:08.608" v="1339" actId="14100"/>
          <ac:spMkLst>
            <pc:docMk/>
            <pc:sldMk cId="0" sldId="266"/>
            <ac:spMk id="8" creationId="{453912ED-C5D5-A8A1-0287-37D41CDAFF5E}"/>
          </ac:spMkLst>
        </pc:spChg>
        <pc:spChg chg="mod">
          <ac:chgData name="Annette McGee" userId="c8823fa754d58502" providerId="LiveId" clId="{0A74D7B8-4551-4F4C-9BCA-A219B4A3F0C1}" dt="2022-07-22T20:45:52.298" v="69" actId="20577"/>
          <ac:spMkLst>
            <pc:docMk/>
            <pc:sldMk cId="0" sldId="266"/>
            <ac:spMk id="310" creationId="{00000000-0000-0000-0000-000000000000}"/>
          </ac:spMkLst>
        </pc:spChg>
        <pc:spChg chg="mod">
          <ac:chgData name="Annette McGee" userId="c8823fa754d58502" providerId="LiveId" clId="{0A74D7B8-4551-4F4C-9BCA-A219B4A3F0C1}" dt="2022-07-29T21:30:09.341" v="918" actId="20577"/>
          <ac:spMkLst>
            <pc:docMk/>
            <pc:sldMk cId="0" sldId="266"/>
            <ac:spMk id="311" creationId="{00000000-0000-0000-0000-000000000000}"/>
          </ac:spMkLst>
        </pc:spChg>
        <pc:picChg chg="mod">
          <ac:chgData name="Annette McGee" userId="c8823fa754d58502" providerId="LiveId" clId="{0A74D7B8-4551-4F4C-9BCA-A219B4A3F0C1}" dt="2022-07-29T21:29:46.461" v="912" actId="1076"/>
          <ac:picMkLst>
            <pc:docMk/>
            <pc:sldMk cId="0" sldId="266"/>
            <ac:picMk id="3" creationId="{B353D061-97EC-7804-F198-AAE3FB31426E}"/>
          </ac:picMkLst>
        </pc:picChg>
        <pc:picChg chg="add del mod">
          <ac:chgData name="Annette McGee" userId="c8823fa754d58502" providerId="LiveId" clId="{0A74D7B8-4551-4F4C-9BCA-A219B4A3F0C1}" dt="2022-07-29T21:22:55.256" v="893" actId="478"/>
          <ac:picMkLst>
            <pc:docMk/>
            <pc:sldMk cId="0" sldId="266"/>
            <ac:picMk id="5" creationId="{A75B1831-EEDC-4CEB-FE36-64775784C5A4}"/>
          </ac:picMkLst>
        </pc:picChg>
        <pc:picChg chg="del">
          <ac:chgData name="Annette McGee" userId="c8823fa754d58502" providerId="LiveId" clId="{0A74D7B8-4551-4F4C-9BCA-A219B4A3F0C1}" dt="2022-07-29T21:13:51.342" v="848" actId="478"/>
          <ac:picMkLst>
            <pc:docMk/>
            <pc:sldMk cId="0" sldId="266"/>
            <ac:picMk id="7" creationId="{1F07B756-04FA-7EEC-3A48-54F7AD55E738}"/>
          </ac:picMkLst>
        </pc:picChg>
        <pc:picChg chg="add mod">
          <ac:chgData name="Annette McGee" userId="c8823fa754d58502" providerId="LiveId" clId="{0A74D7B8-4551-4F4C-9BCA-A219B4A3F0C1}" dt="2022-07-29T21:29:38.356" v="910" actId="1076"/>
          <ac:picMkLst>
            <pc:docMk/>
            <pc:sldMk cId="0" sldId="266"/>
            <ac:picMk id="9" creationId="{8612E444-42AB-D7C4-BF65-B76C8C684D2B}"/>
          </ac:picMkLst>
        </pc:picChg>
        <pc:cxnChg chg="mod">
          <ac:chgData name="Annette McGee" userId="c8823fa754d58502" providerId="LiveId" clId="{0A74D7B8-4551-4F4C-9BCA-A219B4A3F0C1}" dt="2022-07-29T21:29:41.844" v="911" actId="1076"/>
          <ac:cxnSpMkLst>
            <pc:docMk/>
            <pc:sldMk cId="0" sldId="266"/>
            <ac:cxnSpMk id="314" creationId="{00000000-0000-0000-0000-000000000000}"/>
          </ac:cxnSpMkLst>
        </pc:cxnChg>
      </pc:sldChg>
      <pc:sldChg chg="modSp mod">
        <pc:chgData name="Annette McGee" userId="c8823fa754d58502" providerId="LiveId" clId="{0A74D7B8-4551-4F4C-9BCA-A219B4A3F0C1}" dt="2022-08-17T16:25:18.044" v="1393" actId="20577"/>
        <pc:sldMkLst>
          <pc:docMk/>
          <pc:sldMk cId="0" sldId="272"/>
        </pc:sldMkLst>
        <pc:spChg chg="mod">
          <ac:chgData name="Annette McGee" userId="c8823fa754d58502" providerId="LiveId" clId="{0A74D7B8-4551-4F4C-9BCA-A219B4A3F0C1}" dt="2022-08-17T16:23:42.947" v="1363"/>
          <ac:spMkLst>
            <pc:docMk/>
            <pc:sldMk cId="0" sldId="272"/>
            <ac:spMk id="7" creationId="{E02B74F6-8DB4-1C9C-89C0-4732DC7DD77C}"/>
          </ac:spMkLst>
        </pc:spChg>
        <pc:spChg chg="mod">
          <ac:chgData name="Annette McGee" userId="c8823fa754d58502" providerId="LiveId" clId="{0A74D7B8-4551-4F4C-9BCA-A219B4A3F0C1}" dt="2022-08-17T16:25:18.044" v="1393" actId="20577"/>
          <ac:spMkLst>
            <pc:docMk/>
            <pc:sldMk cId="0" sldId="272"/>
            <ac:spMk id="455" creationId="{00000000-0000-0000-0000-000000000000}"/>
          </ac:spMkLst>
        </pc:spChg>
      </pc:sldChg>
      <pc:sldChg chg="del">
        <pc:chgData name="Annette McGee" userId="c8823fa754d58502" providerId="LiveId" clId="{0A74D7B8-4551-4F4C-9BCA-A219B4A3F0C1}" dt="2022-07-22T20:44:17.018" v="21" actId="2696"/>
        <pc:sldMkLst>
          <pc:docMk/>
          <pc:sldMk cId="0" sldId="275"/>
        </pc:sldMkLst>
      </pc:sldChg>
      <pc:sldChg chg="del">
        <pc:chgData name="Annette McGee" userId="c8823fa754d58502" providerId="LiveId" clId="{0A74D7B8-4551-4F4C-9BCA-A219B4A3F0C1}" dt="2022-07-22T20:44:21.966" v="22" actId="2696"/>
        <pc:sldMkLst>
          <pc:docMk/>
          <pc:sldMk cId="0" sldId="287"/>
        </pc:sldMkLst>
      </pc:sldChg>
      <pc:sldChg chg="del">
        <pc:chgData name="Annette McGee" userId="c8823fa754d58502" providerId="LiveId" clId="{0A74D7B8-4551-4F4C-9BCA-A219B4A3F0C1}" dt="2022-07-22T20:44:52.740" v="25" actId="2696"/>
        <pc:sldMkLst>
          <pc:docMk/>
          <pc:sldMk cId="0" sldId="372"/>
        </pc:sldMkLst>
      </pc:sldChg>
      <pc:sldChg chg="addSp delSp modSp mod">
        <pc:chgData name="Annette McGee" userId="c8823fa754d58502" providerId="LiveId" clId="{0A74D7B8-4551-4F4C-9BCA-A219B4A3F0C1}" dt="2022-08-17T16:24:31.853" v="1374" actId="1076"/>
        <pc:sldMkLst>
          <pc:docMk/>
          <pc:sldMk cId="0" sldId="375"/>
        </pc:sldMkLst>
        <pc:spChg chg="add del mod">
          <ac:chgData name="Annette McGee" userId="c8823fa754d58502" providerId="LiveId" clId="{0A74D7B8-4551-4F4C-9BCA-A219B4A3F0C1}" dt="2022-07-29T21:03:33.686" v="797" actId="478"/>
          <ac:spMkLst>
            <pc:docMk/>
            <pc:sldMk cId="0" sldId="375"/>
            <ac:spMk id="4" creationId="{3078D87F-4923-8F5D-9D83-E328CEC6E896}"/>
          </ac:spMkLst>
        </pc:spChg>
        <pc:spChg chg="mod">
          <ac:chgData name="Annette McGee" userId="c8823fa754d58502" providerId="LiveId" clId="{0A74D7B8-4551-4F4C-9BCA-A219B4A3F0C1}" dt="2022-08-17T16:24:24.754" v="1373" actId="20577"/>
          <ac:spMkLst>
            <pc:docMk/>
            <pc:sldMk cId="0" sldId="375"/>
            <ac:spMk id="2829" creationId="{00000000-0000-0000-0000-000000000000}"/>
          </ac:spMkLst>
        </pc:spChg>
        <pc:spChg chg="del mod">
          <ac:chgData name="Annette McGee" userId="c8823fa754d58502" providerId="LiveId" clId="{0A74D7B8-4551-4F4C-9BCA-A219B4A3F0C1}" dt="2022-07-29T21:03:29.220" v="796" actId="478"/>
          <ac:spMkLst>
            <pc:docMk/>
            <pc:sldMk cId="0" sldId="375"/>
            <ac:spMk id="2830" creationId="{00000000-0000-0000-0000-000000000000}"/>
          </ac:spMkLst>
        </pc:spChg>
        <pc:spChg chg="mod">
          <ac:chgData name="Annette McGee" userId="c8823fa754d58502" providerId="LiveId" clId="{0A74D7B8-4551-4F4C-9BCA-A219B4A3F0C1}" dt="2022-08-17T16:24:03.127" v="1364"/>
          <ac:spMkLst>
            <pc:docMk/>
            <pc:sldMk cId="0" sldId="375"/>
            <ac:spMk id="2840" creationId="{00000000-0000-0000-0000-000000000000}"/>
          </ac:spMkLst>
        </pc:spChg>
        <pc:picChg chg="mod">
          <ac:chgData name="Annette McGee" userId="c8823fa754d58502" providerId="LiveId" clId="{0A74D7B8-4551-4F4C-9BCA-A219B4A3F0C1}" dt="2022-08-17T16:24:31.853" v="1374" actId="1076"/>
          <ac:picMkLst>
            <pc:docMk/>
            <pc:sldMk cId="0" sldId="375"/>
            <ac:picMk id="3" creationId="{AE9D3A0D-4A03-246E-CDAB-53A54D566D19}"/>
          </ac:picMkLst>
        </pc:picChg>
      </pc:sldChg>
      <pc:sldChg chg="del">
        <pc:chgData name="Annette McGee" userId="c8823fa754d58502" providerId="LiveId" clId="{0A74D7B8-4551-4F4C-9BCA-A219B4A3F0C1}" dt="2022-07-22T20:44:49.384" v="24" actId="2696"/>
        <pc:sldMkLst>
          <pc:docMk/>
          <pc:sldMk cId="162031023" sldId="376"/>
        </pc:sldMkLst>
      </pc:sldChg>
      <pc:sldChg chg="addSp delSp modSp new add del mod ord">
        <pc:chgData name="Annette McGee" userId="c8823fa754d58502" providerId="LiveId" clId="{0A74D7B8-4551-4F4C-9BCA-A219B4A3F0C1}" dt="2022-07-29T20:48:28.807" v="575" actId="47"/>
        <pc:sldMkLst>
          <pc:docMk/>
          <pc:sldMk cId="1521517274" sldId="376"/>
        </pc:sldMkLst>
        <pc:picChg chg="add del mod">
          <ac:chgData name="Annette McGee" userId="c8823fa754d58502" providerId="LiveId" clId="{0A74D7B8-4551-4F4C-9BCA-A219B4A3F0C1}" dt="2022-07-29T20:45:02.197" v="503" actId="21"/>
          <ac:picMkLst>
            <pc:docMk/>
            <pc:sldMk cId="1521517274" sldId="376"/>
            <ac:picMk id="5" creationId="{A2768A23-589F-9B85-20EC-B7D4F5F96379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568424-E8E5-4861-BDEA-23EDDAEBEF91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826AE0-9FE1-49CB-BDFB-362D8F7F5A8F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4000" dirty="0"/>
            <a:t>😬</a:t>
          </a:r>
        </a:p>
        <a:p>
          <a:pPr>
            <a:lnSpc>
              <a:spcPct val="100000"/>
            </a:lnSpc>
          </a:pPr>
          <a:r>
            <a:rPr lang="en-US" sz="4000"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rPr>
            <a:t>Choose Courage!</a:t>
          </a:r>
        </a:p>
        <a:p>
          <a:pPr>
            <a:lnSpc>
              <a:spcPct val="100000"/>
            </a:lnSpc>
          </a:pPr>
          <a:r>
            <a:rPr lang="en-US" sz="4000" b="1"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rPr>
            <a:t>Explore and Ask Question?</a:t>
          </a:r>
        </a:p>
      </dgm:t>
    </dgm:pt>
    <dgm:pt modelId="{3E84DD75-2596-4EFD-ABF4-DFDE2EC05003}" type="parTrans" cxnId="{08B26CC6-CB92-4D69-8750-ADF0D1266709}">
      <dgm:prSet/>
      <dgm:spPr/>
      <dgm:t>
        <a:bodyPr/>
        <a:lstStyle/>
        <a:p>
          <a:endParaRPr lang="en-US"/>
        </a:p>
      </dgm:t>
    </dgm:pt>
    <dgm:pt modelId="{3FFA63D7-CB29-473B-B2E2-01932537B3BA}" type="sibTrans" cxnId="{08B26CC6-CB92-4D69-8750-ADF0D1266709}">
      <dgm:prSet/>
      <dgm:spPr/>
      <dgm:t>
        <a:bodyPr/>
        <a:lstStyle/>
        <a:p>
          <a:endParaRPr lang="en-US"/>
        </a:p>
      </dgm:t>
    </dgm:pt>
    <dgm:pt modelId="{9DE0EFB3-6B4F-46FD-8ECC-3FEB2ABCCE6C}">
      <dgm:prSet phldrT="[Text]" custT="1"/>
      <dgm:spPr/>
      <dgm:t>
        <a:bodyPr/>
        <a:lstStyle/>
        <a:p>
          <a:r>
            <a:rPr lang="en-US" sz="4000" dirty="0"/>
            <a:t>🤨 </a:t>
          </a:r>
          <a:r>
            <a:rPr lang="en-US" sz="4000"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rPr>
            <a:t>Choose Confidence</a:t>
          </a:r>
        </a:p>
        <a:p>
          <a:r>
            <a:rPr lang="en-US" sz="4000" b="0"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rPr>
            <a:t>Begin the Journey! </a:t>
          </a:r>
        </a:p>
      </dgm:t>
    </dgm:pt>
    <dgm:pt modelId="{9717011E-884C-4D2F-8DA1-E76BE61EED70}" type="parTrans" cxnId="{F09F774E-0D29-4E64-837D-545DA27A3C16}">
      <dgm:prSet/>
      <dgm:spPr/>
      <dgm:t>
        <a:bodyPr/>
        <a:lstStyle/>
        <a:p>
          <a:endParaRPr lang="en-US"/>
        </a:p>
      </dgm:t>
    </dgm:pt>
    <dgm:pt modelId="{2E9545F5-FEDD-4055-84AB-1771BD01F298}" type="sibTrans" cxnId="{F09F774E-0D29-4E64-837D-545DA27A3C16}">
      <dgm:prSet/>
      <dgm:spPr/>
      <dgm:t>
        <a:bodyPr/>
        <a:lstStyle/>
        <a:p>
          <a:endParaRPr lang="en-US"/>
        </a:p>
      </dgm:t>
    </dgm:pt>
    <dgm:pt modelId="{DB2FD3C9-CE48-4834-B944-B9D277DA2DEE}">
      <dgm:prSet phldrT="[Text]" custT="1"/>
      <dgm:spPr/>
      <dgm:t>
        <a:bodyPr/>
        <a:lstStyle/>
        <a:p>
          <a:r>
            <a:rPr lang="en-US" sz="4000" dirty="0"/>
            <a:t>😌</a:t>
          </a:r>
        </a:p>
        <a:p>
          <a:r>
            <a:rPr lang="en-US" sz="4000"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rPr>
            <a:t>Choose to be Present!</a:t>
          </a:r>
        </a:p>
        <a:p>
          <a:r>
            <a:rPr lang="en-US" sz="4000"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rPr>
            <a:t>Self-Aware.</a:t>
          </a:r>
        </a:p>
      </dgm:t>
    </dgm:pt>
    <dgm:pt modelId="{4C4379EF-F7E6-4286-A12B-2345F3ABE8EC}" type="parTrans" cxnId="{893270BD-F3D0-47AC-ABF0-EBF03E2EC9AF}">
      <dgm:prSet/>
      <dgm:spPr/>
      <dgm:t>
        <a:bodyPr/>
        <a:lstStyle/>
        <a:p>
          <a:endParaRPr lang="en-US"/>
        </a:p>
      </dgm:t>
    </dgm:pt>
    <dgm:pt modelId="{778D1423-929E-4AB2-90A0-3D801317D139}" type="sibTrans" cxnId="{893270BD-F3D0-47AC-ABF0-EBF03E2EC9AF}">
      <dgm:prSet/>
      <dgm:spPr/>
      <dgm:t>
        <a:bodyPr/>
        <a:lstStyle/>
        <a:p>
          <a:endParaRPr lang="en-US"/>
        </a:p>
      </dgm:t>
    </dgm:pt>
    <dgm:pt modelId="{AFE6BBA3-1D8D-475A-9051-908FF4E5F270}" type="pres">
      <dgm:prSet presAssocID="{B9568424-E8E5-4861-BDEA-23EDDAEBEF91}" presName="Name0" presStyleCnt="0">
        <dgm:presLayoutVars>
          <dgm:dir/>
          <dgm:resizeHandles val="exact"/>
        </dgm:presLayoutVars>
      </dgm:prSet>
      <dgm:spPr/>
    </dgm:pt>
    <dgm:pt modelId="{6F50B21F-24DB-4860-944B-A03F96B6D362}" type="pres">
      <dgm:prSet presAssocID="{CB826AE0-9FE1-49CB-BDFB-362D8F7F5A8F}" presName="composite" presStyleCnt="0"/>
      <dgm:spPr/>
    </dgm:pt>
    <dgm:pt modelId="{E8841CE9-711D-4C21-BEC6-7F37EA4B677E}" type="pres">
      <dgm:prSet presAssocID="{CB826AE0-9FE1-49CB-BDFB-362D8F7F5A8F}" presName="imagSh" presStyleLbl="bgImgPlace1" presStyleIdx="0" presStyleCnt="3" custScaleY="114043" custLinFactNeighborX="2358" custLinFactNeighborY="-41860"/>
      <dgm:spPr/>
    </dgm:pt>
    <dgm:pt modelId="{F2ABA7A8-782E-42E2-A67C-74D5C9BB5D35}" type="pres">
      <dgm:prSet presAssocID="{CB826AE0-9FE1-49CB-BDFB-362D8F7F5A8F}" presName="txNode" presStyleLbl="node1" presStyleIdx="0" presStyleCnt="3" custScaleX="102283" custScaleY="106892" custLinFactNeighborX="-15469" custLinFactNeighborY="24705">
        <dgm:presLayoutVars>
          <dgm:bulletEnabled val="1"/>
        </dgm:presLayoutVars>
      </dgm:prSet>
      <dgm:spPr/>
    </dgm:pt>
    <dgm:pt modelId="{7F72696D-7272-48EA-8772-B09A1F635B89}" type="pres">
      <dgm:prSet presAssocID="{3FFA63D7-CB29-473B-B2E2-01932537B3BA}" presName="sibTrans" presStyleLbl="sibTrans2D1" presStyleIdx="0" presStyleCnt="2" custAng="21478317" custScaleX="143338" custScaleY="153815" custLinFactNeighborX="0" custLinFactNeighborY="0"/>
      <dgm:spPr/>
    </dgm:pt>
    <dgm:pt modelId="{CAF89FAF-A87D-4EF4-93A5-4CC48EB3A489}" type="pres">
      <dgm:prSet presAssocID="{3FFA63D7-CB29-473B-B2E2-01932537B3BA}" presName="connTx" presStyleLbl="sibTrans2D1" presStyleIdx="0" presStyleCnt="2"/>
      <dgm:spPr/>
    </dgm:pt>
    <dgm:pt modelId="{6D09C29D-32B1-48DC-9BB1-80AA41422E1A}" type="pres">
      <dgm:prSet presAssocID="{9DE0EFB3-6B4F-46FD-8ECC-3FEB2ABCCE6C}" presName="composite" presStyleCnt="0"/>
      <dgm:spPr/>
    </dgm:pt>
    <dgm:pt modelId="{F8AFFBEB-627D-4B8C-BA49-D93D1BCB3A1C}" type="pres">
      <dgm:prSet presAssocID="{9DE0EFB3-6B4F-46FD-8ECC-3FEB2ABCCE6C}" presName="imagSh" presStyleLbl="bgImgPlace1" presStyleIdx="1" presStyleCnt="3" custScaleX="105073" custScaleY="115249" custLinFactNeighborX="10380" custLinFactNeighborY="-3735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C0E0CFF7-3E03-44DF-AEBB-5D8F8CB0361F}" type="pres">
      <dgm:prSet presAssocID="{9DE0EFB3-6B4F-46FD-8ECC-3FEB2ABCCE6C}" presName="txNode" presStyleLbl="node1" presStyleIdx="1" presStyleCnt="3" custScaleX="135726" custScaleY="102521" custLinFactNeighborX="-6675" custLinFactNeighborY="24145">
        <dgm:presLayoutVars>
          <dgm:bulletEnabled val="1"/>
        </dgm:presLayoutVars>
      </dgm:prSet>
      <dgm:spPr/>
    </dgm:pt>
    <dgm:pt modelId="{868B3572-95C8-43C2-BAC2-A6C38A544902}" type="pres">
      <dgm:prSet presAssocID="{2E9545F5-FEDD-4055-84AB-1771BD01F298}" presName="sibTrans" presStyleLbl="sibTrans2D1" presStyleIdx="1" presStyleCnt="2" custAng="199840" custScaleX="169413" custScaleY="151252"/>
      <dgm:spPr/>
    </dgm:pt>
    <dgm:pt modelId="{3EC99927-62D1-4547-B288-F0E3CBC9CE4F}" type="pres">
      <dgm:prSet presAssocID="{2E9545F5-FEDD-4055-84AB-1771BD01F298}" presName="connTx" presStyleLbl="sibTrans2D1" presStyleIdx="1" presStyleCnt="2"/>
      <dgm:spPr/>
    </dgm:pt>
    <dgm:pt modelId="{C867F774-229D-4907-BDDD-7C2E56D67EA7}" type="pres">
      <dgm:prSet presAssocID="{DB2FD3C9-CE48-4834-B944-B9D277DA2DEE}" presName="composite" presStyleCnt="0"/>
      <dgm:spPr/>
    </dgm:pt>
    <dgm:pt modelId="{7A7F713F-6158-4866-B4AC-7DD0C0B4B0D3}" type="pres">
      <dgm:prSet presAssocID="{DB2FD3C9-CE48-4834-B944-B9D277DA2DEE}" presName="imagSh" presStyleLbl="bgImgPlace1" presStyleIdx="2" presStyleCnt="3" custLinFactNeighborX="-404" custLinFactNeighborY="-38056"/>
      <dgm:spPr/>
    </dgm:pt>
    <dgm:pt modelId="{259DF7AC-311F-4C80-A0A9-F22076095A37}" type="pres">
      <dgm:prSet presAssocID="{DB2FD3C9-CE48-4834-B944-B9D277DA2DEE}" presName="txNode" presStyleLbl="node1" presStyleIdx="2" presStyleCnt="3" custScaleX="94802" custScaleY="106562" custLinFactNeighborX="-13576" custLinFactNeighborY="22756">
        <dgm:presLayoutVars>
          <dgm:bulletEnabled val="1"/>
        </dgm:presLayoutVars>
      </dgm:prSet>
      <dgm:spPr/>
    </dgm:pt>
  </dgm:ptLst>
  <dgm:cxnLst>
    <dgm:cxn modelId="{E672113F-EC87-4515-90E1-B372EF57EBCA}" type="presOf" srcId="{2E9545F5-FEDD-4055-84AB-1771BD01F298}" destId="{868B3572-95C8-43C2-BAC2-A6C38A544902}" srcOrd="0" destOrd="0" presId="urn:microsoft.com/office/officeart/2005/8/layout/hProcess10"/>
    <dgm:cxn modelId="{F09F774E-0D29-4E64-837D-545DA27A3C16}" srcId="{B9568424-E8E5-4861-BDEA-23EDDAEBEF91}" destId="{9DE0EFB3-6B4F-46FD-8ECC-3FEB2ABCCE6C}" srcOrd="1" destOrd="0" parTransId="{9717011E-884C-4D2F-8DA1-E76BE61EED70}" sibTransId="{2E9545F5-FEDD-4055-84AB-1771BD01F298}"/>
    <dgm:cxn modelId="{740FD250-9615-4575-97BA-EB02CB797BC2}" type="presOf" srcId="{CB826AE0-9FE1-49CB-BDFB-362D8F7F5A8F}" destId="{F2ABA7A8-782E-42E2-A67C-74D5C9BB5D35}" srcOrd="0" destOrd="0" presId="urn:microsoft.com/office/officeart/2005/8/layout/hProcess10"/>
    <dgm:cxn modelId="{F59E7A81-9496-4342-8CA3-8B15851ABB70}" type="presOf" srcId="{B9568424-E8E5-4861-BDEA-23EDDAEBEF91}" destId="{AFE6BBA3-1D8D-475A-9051-908FF4E5F270}" srcOrd="0" destOrd="0" presId="urn:microsoft.com/office/officeart/2005/8/layout/hProcess10"/>
    <dgm:cxn modelId="{DEC687A8-8E24-438A-8912-1BAC0FCA73BC}" type="presOf" srcId="{9DE0EFB3-6B4F-46FD-8ECC-3FEB2ABCCE6C}" destId="{C0E0CFF7-3E03-44DF-AEBB-5D8F8CB0361F}" srcOrd="0" destOrd="0" presId="urn:microsoft.com/office/officeart/2005/8/layout/hProcess10"/>
    <dgm:cxn modelId="{4BF5B8B9-FA93-45F0-8C7C-070B7773C8B8}" type="presOf" srcId="{2E9545F5-FEDD-4055-84AB-1771BD01F298}" destId="{3EC99927-62D1-4547-B288-F0E3CBC9CE4F}" srcOrd="1" destOrd="0" presId="urn:microsoft.com/office/officeart/2005/8/layout/hProcess10"/>
    <dgm:cxn modelId="{893270BD-F3D0-47AC-ABF0-EBF03E2EC9AF}" srcId="{B9568424-E8E5-4861-BDEA-23EDDAEBEF91}" destId="{DB2FD3C9-CE48-4834-B944-B9D277DA2DEE}" srcOrd="2" destOrd="0" parTransId="{4C4379EF-F7E6-4286-A12B-2345F3ABE8EC}" sibTransId="{778D1423-929E-4AB2-90A0-3D801317D139}"/>
    <dgm:cxn modelId="{C8BFB3C4-337E-48E6-8EFB-A0BB3C9F4C38}" type="presOf" srcId="{3FFA63D7-CB29-473B-B2E2-01932537B3BA}" destId="{CAF89FAF-A87D-4EF4-93A5-4CC48EB3A489}" srcOrd="1" destOrd="0" presId="urn:microsoft.com/office/officeart/2005/8/layout/hProcess10"/>
    <dgm:cxn modelId="{08B26CC6-CB92-4D69-8750-ADF0D1266709}" srcId="{B9568424-E8E5-4861-BDEA-23EDDAEBEF91}" destId="{CB826AE0-9FE1-49CB-BDFB-362D8F7F5A8F}" srcOrd="0" destOrd="0" parTransId="{3E84DD75-2596-4EFD-ABF4-DFDE2EC05003}" sibTransId="{3FFA63D7-CB29-473B-B2E2-01932537B3BA}"/>
    <dgm:cxn modelId="{516300DA-F1C8-46CA-B6C3-3361C666D531}" type="presOf" srcId="{DB2FD3C9-CE48-4834-B944-B9D277DA2DEE}" destId="{259DF7AC-311F-4C80-A0A9-F22076095A37}" srcOrd="0" destOrd="0" presId="urn:microsoft.com/office/officeart/2005/8/layout/hProcess10"/>
    <dgm:cxn modelId="{8AE55AF8-714F-484F-9F60-577E7267530E}" type="presOf" srcId="{3FFA63D7-CB29-473B-B2E2-01932537B3BA}" destId="{7F72696D-7272-48EA-8772-B09A1F635B89}" srcOrd="0" destOrd="0" presId="urn:microsoft.com/office/officeart/2005/8/layout/hProcess10"/>
    <dgm:cxn modelId="{1AA04A42-A547-4464-9BBD-D5D50534D11A}" type="presParOf" srcId="{AFE6BBA3-1D8D-475A-9051-908FF4E5F270}" destId="{6F50B21F-24DB-4860-944B-A03F96B6D362}" srcOrd="0" destOrd="0" presId="urn:microsoft.com/office/officeart/2005/8/layout/hProcess10"/>
    <dgm:cxn modelId="{D5671527-5745-4FE2-954F-ED2CB12B05D9}" type="presParOf" srcId="{6F50B21F-24DB-4860-944B-A03F96B6D362}" destId="{E8841CE9-711D-4C21-BEC6-7F37EA4B677E}" srcOrd="0" destOrd="0" presId="urn:microsoft.com/office/officeart/2005/8/layout/hProcess10"/>
    <dgm:cxn modelId="{B5E78CA9-9867-441F-BFE9-5DC75AE6A790}" type="presParOf" srcId="{6F50B21F-24DB-4860-944B-A03F96B6D362}" destId="{F2ABA7A8-782E-42E2-A67C-74D5C9BB5D35}" srcOrd="1" destOrd="0" presId="urn:microsoft.com/office/officeart/2005/8/layout/hProcess10"/>
    <dgm:cxn modelId="{2A6F2B83-C904-41C1-B050-37D24EE904A4}" type="presParOf" srcId="{AFE6BBA3-1D8D-475A-9051-908FF4E5F270}" destId="{7F72696D-7272-48EA-8772-B09A1F635B89}" srcOrd="1" destOrd="0" presId="urn:microsoft.com/office/officeart/2005/8/layout/hProcess10"/>
    <dgm:cxn modelId="{37C359CE-7F11-4345-8573-70142F0AF31F}" type="presParOf" srcId="{7F72696D-7272-48EA-8772-B09A1F635B89}" destId="{CAF89FAF-A87D-4EF4-93A5-4CC48EB3A489}" srcOrd="0" destOrd="0" presId="urn:microsoft.com/office/officeart/2005/8/layout/hProcess10"/>
    <dgm:cxn modelId="{8FCA5AFC-439B-44D6-A2A7-AF7633EAC23C}" type="presParOf" srcId="{AFE6BBA3-1D8D-475A-9051-908FF4E5F270}" destId="{6D09C29D-32B1-48DC-9BB1-80AA41422E1A}" srcOrd="2" destOrd="0" presId="urn:microsoft.com/office/officeart/2005/8/layout/hProcess10"/>
    <dgm:cxn modelId="{4E60CA5C-6435-4EC3-9E41-1C7D18BCCAB9}" type="presParOf" srcId="{6D09C29D-32B1-48DC-9BB1-80AA41422E1A}" destId="{F8AFFBEB-627D-4B8C-BA49-D93D1BCB3A1C}" srcOrd="0" destOrd="0" presId="urn:microsoft.com/office/officeart/2005/8/layout/hProcess10"/>
    <dgm:cxn modelId="{76546E53-82A4-4BF3-9377-359FE00A4440}" type="presParOf" srcId="{6D09C29D-32B1-48DC-9BB1-80AA41422E1A}" destId="{C0E0CFF7-3E03-44DF-AEBB-5D8F8CB0361F}" srcOrd="1" destOrd="0" presId="urn:microsoft.com/office/officeart/2005/8/layout/hProcess10"/>
    <dgm:cxn modelId="{D2395C21-EA39-4B72-9938-FC9ACC7AE3C3}" type="presParOf" srcId="{AFE6BBA3-1D8D-475A-9051-908FF4E5F270}" destId="{868B3572-95C8-43C2-BAC2-A6C38A544902}" srcOrd="3" destOrd="0" presId="urn:microsoft.com/office/officeart/2005/8/layout/hProcess10"/>
    <dgm:cxn modelId="{D880AAB7-CDA6-415F-9418-1C898E4E7916}" type="presParOf" srcId="{868B3572-95C8-43C2-BAC2-A6C38A544902}" destId="{3EC99927-62D1-4547-B288-F0E3CBC9CE4F}" srcOrd="0" destOrd="0" presId="urn:microsoft.com/office/officeart/2005/8/layout/hProcess10"/>
    <dgm:cxn modelId="{BE3C20A5-4462-44C4-B268-D62BE62D8D3D}" type="presParOf" srcId="{AFE6BBA3-1D8D-475A-9051-908FF4E5F270}" destId="{C867F774-229D-4907-BDDD-7C2E56D67EA7}" srcOrd="4" destOrd="0" presId="urn:microsoft.com/office/officeart/2005/8/layout/hProcess10"/>
    <dgm:cxn modelId="{857201D5-A4F8-42E6-843C-FEEBA139CDF5}" type="presParOf" srcId="{C867F774-229D-4907-BDDD-7C2E56D67EA7}" destId="{7A7F713F-6158-4866-B4AC-7DD0C0B4B0D3}" srcOrd="0" destOrd="0" presId="urn:microsoft.com/office/officeart/2005/8/layout/hProcess10"/>
    <dgm:cxn modelId="{9160A112-63CC-4DF0-A9D7-B5B58DB71B40}" type="presParOf" srcId="{C867F774-229D-4907-BDDD-7C2E56D67EA7}" destId="{259DF7AC-311F-4C80-A0A9-F22076095A37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841CE9-711D-4C21-BEC6-7F37EA4B677E}">
      <dsp:nvSpPr>
        <dsp:cNvPr id="0" name=""/>
        <dsp:cNvSpPr/>
      </dsp:nvSpPr>
      <dsp:spPr>
        <a:xfrm>
          <a:off x="112202" y="138639"/>
          <a:ext cx="4171615" cy="475743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ABA7A8-782E-42E2-A67C-74D5C9BB5D35}">
      <dsp:nvSpPr>
        <dsp:cNvPr id="0" name=""/>
        <dsp:cNvSpPr/>
      </dsp:nvSpPr>
      <dsp:spPr>
        <a:xfrm>
          <a:off x="10" y="5567601"/>
          <a:ext cx="4266853" cy="4459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😬</a:t>
          </a:r>
        </a:p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rPr>
            <a:t>Choose Courage!</a:t>
          </a:r>
        </a:p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rPr>
            <a:t>Explore and Ask Question?</a:t>
          </a:r>
        </a:p>
      </dsp:txBody>
      <dsp:txXfrm>
        <a:off x="124982" y="5692573"/>
        <a:ext cx="4016909" cy="4209179"/>
      </dsp:txXfrm>
    </dsp:sp>
    <dsp:sp modelId="{7F72696D-7272-48EA-8772-B09A1F635B89}">
      <dsp:nvSpPr>
        <dsp:cNvPr id="0" name=""/>
        <dsp:cNvSpPr/>
      </dsp:nvSpPr>
      <dsp:spPr>
        <a:xfrm>
          <a:off x="5017624" y="1870099"/>
          <a:ext cx="1344404" cy="15418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500" kern="1200"/>
        </a:p>
      </dsp:txBody>
      <dsp:txXfrm>
        <a:off x="5017624" y="2178461"/>
        <a:ext cx="941083" cy="925088"/>
      </dsp:txXfrm>
    </dsp:sp>
    <dsp:sp modelId="{F8AFFBEB-627D-4B8C-BA49-D93D1BCB3A1C}">
      <dsp:nvSpPr>
        <dsp:cNvPr id="0" name=""/>
        <dsp:cNvSpPr/>
      </dsp:nvSpPr>
      <dsp:spPr>
        <a:xfrm>
          <a:off x="6961928" y="359787"/>
          <a:ext cx="4383241" cy="480774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E0CFF7-3E03-44DF-AEBB-5D8F8CB0361F}">
      <dsp:nvSpPr>
        <dsp:cNvPr id="0" name=""/>
        <dsp:cNvSpPr/>
      </dsp:nvSpPr>
      <dsp:spPr>
        <a:xfrm>
          <a:off x="6290196" y="5693573"/>
          <a:ext cx="5661967" cy="42767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🤨 </a:t>
          </a:r>
          <a:r>
            <a:rPr lang="en-US" sz="4000" kern="1200"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rPr>
            <a:t>Choose Confidence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kern="1200"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rPr>
            <a:t>Begin the Journey! </a:t>
          </a:r>
        </a:p>
      </dsp:txBody>
      <dsp:txXfrm>
        <a:off x="6415459" y="5818836"/>
        <a:ext cx="5411441" cy="4026256"/>
      </dsp:txXfrm>
    </dsp:sp>
    <dsp:sp modelId="{868B3572-95C8-43C2-BAC2-A6C38A544902}">
      <dsp:nvSpPr>
        <dsp:cNvPr id="0" name=""/>
        <dsp:cNvSpPr/>
      </dsp:nvSpPr>
      <dsp:spPr>
        <a:xfrm rot="82649">
          <a:off x="11912709" y="1886362"/>
          <a:ext cx="1474527" cy="15161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500" kern="1200"/>
        </a:p>
      </dsp:txBody>
      <dsp:txXfrm>
        <a:off x="11912773" y="2184269"/>
        <a:ext cx="1032169" cy="909673"/>
      </dsp:txXfrm>
    </dsp:sp>
    <dsp:sp modelId="{7A7F713F-6158-4866-B4AC-7DD0C0B4B0D3}">
      <dsp:nvSpPr>
        <dsp:cNvPr id="0" name=""/>
        <dsp:cNvSpPr/>
      </dsp:nvSpPr>
      <dsp:spPr>
        <a:xfrm>
          <a:off x="13830509" y="447224"/>
          <a:ext cx="4171615" cy="417161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9DF7AC-311F-4C80-A0A9-F22076095A37}">
      <dsp:nvSpPr>
        <dsp:cNvPr id="0" name=""/>
        <dsp:cNvSpPr/>
      </dsp:nvSpPr>
      <dsp:spPr>
        <a:xfrm>
          <a:off x="14068545" y="5350166"/>
          <a:ext cx="3954775" cy="44453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😌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rPr>
            <a:t>Choose to be Present!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rPr>
            <a:t>Self-Aware.</a:t>
          </a:r>
        </a:p>
      </dsp:txBody>
      <dsp:txXfrm>
        <a:off x="14184376" y="5465997"/>
        <a:ext cx="3723113" cy="42136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p1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7" name="Google Shape;2827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092200" y="-9525"/>
            <a:ext cx="10029824" cy="13725526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56802" y="2760137"/>
            <a:ext cx="17149244" cy="5232398"/>
          </a:xfrm>
        </p:spPr>
        <p:txBody>
          <a:bodyPr anchor="b">
            <a:normAutofit/>
          </a:bodyPr>
          <a:lstStyle>
            <a:lvl1pPr algn="r">
              <a:defRPr sz="12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30755" y="7992534"/>
            <a:ext cx="13975290" cy="2777068"/>
          </a:xfrm>
        </p:spPr>
        <p:txBody>
          <a:bodyPr anchor="t">
            <a:normAutofit/>
          </a:bodyPr>
          <a:lstStyle>
            <a:lvl1pPr marL="0" indent="0" algn="r">
              <a:buNone/>
              <a:defRPr sz="4200"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4824" y="11766551"/>
            <a:ext cx="8648088" cy="730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968092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623" y="9465730"/>
            <a:ext cx="20037422" cy="1133476"/>
          </a:xfrm>
        </p:spPr>
        <p:txBody>
          <a:bodyPr anchor="b">
            <a:normAutofit/>
          </a:bodyPr>
          <a:lstStyle>
            <a:lvl1pPr algn="ctr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72024" y="1864224"/>
            <a:ext cx="16451888" cy="6329952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8623" y="10599206"/>
            <a:ext cx="20037422" cy="987424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87736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625" y="1371600"/>
            <a:ext cx="20037422" cy="6096000"/>
          </a:xfrm>
        </p:spPr>
        <p:txBody>
          <a:bodyPr anchor="ctr">
            <a:normAutofit/>
          </a:bodyPr>
          <a:lstStyle>
            <a:lvl1pPr algn="ctr">
              <a:defRPr sz="6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8625" y="8686800"/>
            <a:ext cx="20037426" cy="2895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tx1"/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560575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197224" y="1726046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786850" y="5638798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6424" y="1371601"/>
            <a:ext cx="17980024" cy="5486398"/>
          </a:xfrm>
        </p:spPr>
        <p:txBody>
          <a:bodyPr anchor="ctr">
            <a:normAutofit/>
          </a:bodyPr>
          <a:lstStyle>
            <a:lvl1pPr algn="ctr">
              <a:defRPr sz="6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873623" y="6857998"/>
            <a:ext cx="17065630" cy="762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3600"/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8623" y="8686800"/>
            <a:ext cx="20037422" cy="2895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tx1"/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928689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627" y="6617162"/>
            <a:ext cx="20037418" cy="2937600"/>
          </a:xfrm>
        </p:spPr>
        <p:txBody>
          <a:bodyPr anchor="b">
            <a:normAutofit/>
          </a:bodyPr>
          <a:lstStyle>
            <a:lvl1pPr algn="r">
              <a:defRPr sz="6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8624" y="9554762"/>
            <a:ext cx="20037420" cy="1720800"/>
          </a:xfrm>
        </p:spPr>
        <p:txBody>
          <a:bodyPr anchor="t">
            <a:normAutofit/>
          </a:bodyPr>
          <a:lstStyle>
            <a:lvl1pPr marL="0" indent="0" algn="r">
              <a:buNone/>
              <a:defRPr sz="4000">
                <a:solidFill>
                  <a:schemeClr val="tx1"/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856121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197224" y="1726046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786850" y="5638798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6424" y="1371601"/>
            <a:ext cx="17980024" cy="5486398"/>
          </a:xfrm>
        </p:spPr>
        <p:txBody>
          <a:bodyPr anchor="ctr">
            <a:normAutofit/>
          </a:bodyPr>
          <a:lstStyle>
            <a:lvl1pPr algn="ctr">
              <a:defRPr sz="6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968626" y="7772400"/>
            <a:ext cx="20037420" cy="1778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4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8624" y="9550400"/>
            <a:ext cx="20037420" cy="2032000"/>
          </a:xfrm>
        </p:spPr>
        <p:txBody>
          <a:bodyPr anchor="t">
            <a:normAutofit/>
          </a:bodyPr>
          <a:lstStyle>
            <a:lvl1pPr marL="0" indent="0" algn="r">
              <a:buNone/>
              <a:defRPr sz="3600">
                <a:solidFill>
                  <a:schemeClr val="tx1"/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848059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626" y="1371601"/>
            <a:ext cx="20037424" cy="545465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968625" y="7010400"/>
            <a:ext cx="20037426" cy="1676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56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8623" y="8686800"/>
            <a:ext cx="20037426" cy="2895600"/>
          </a:xfrm>
        </p:spPr>
        <p:txBody>
          <a:bodyPr anchor="t">
            <a:normAutofit/>
          </a:bodyPr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61279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883017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465311" y="1371600"/>
            <a:ext cx="3540738" cy="10210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68624" y="1371600"/>
            <a:ext cx="16039484" cy="102108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57386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body" idx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2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8823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 &amp; Bullet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206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903713" y="11734263"/>
            <a:ext cx="1102334" cy="73025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746561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559" y="5333998"/>
            <a:ext cx="17861494" cy="4220764"/>
          </a:xfrm>
        </p:spPr>
        <p:txBody>
          <a:bodyPr anchor="b"/>
          <a:lstStyle>
            <a:lvl1pPr algn="r">
              <a:defRPr sz="8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4556" y="9554762"/>
            <a:ext cx="17861496" cy="1720800"/>
          </a:xfrm>
        </p:spPr>
        <p:txBody>
          <a:bodyPr anchor="t">
            <a:normAutofit/>
          </a:bodyPr>
          <a:lstStyle>
            <a:lvl1pPr marL="0" indent="0" algn="r">
              <a:buNone/>
              <a:defRPr sz="4000">
                <a:solidFill>
                  <a:schemeClr val="tx1"/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589106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623" y="1371601"/>
            <a:ext cx="20037426" cy="3505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68625" y="5333999"/>
            <a:ext cx="9790110" cy="6248402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215934" y="5334000"/>
            <a:ext cx="9790112" cy="624840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196197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4358" y="5317066"/>
            <a:ext cx="9214376" cy="1152524"/>
          </a:xfrm>
        </p:spPr>
        <p:txBody>
          <a:bodyPr anchor="b">
            <a:noAutofit/>
          </a:bodyPr>
          <a:lstStyle>
            <a:lvl1pPr marL="0" indent="0">
              <a:buNone/>
              <a:defRPr sz="5600" b="0">
                <a:solidFill>
                  <a:schemeClr val="accent1">
                    <a:lumMod val="75000"/>
                  </a:schemeClr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68622" y="6670674"/>
            <a:ext cx="9790112" cy="4911724"/>
          </a:xfrm>
        </p:spPr>
        <p:txBody>
          <a:bodyPr anchor="t"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760975" y="5334000"/>
            <a:ext cx="9245074" cy="1152524"/>
          </a:xfrm>
        </p:spPr>
        <p:txBody>
          <a:bodyPr anchor="b">
            <a:noAutofit/>
          </a:bodyPr>
          <a:lstStyle>
            <a:lvl1pPr marL="0" indent="0">
              <a:buNone/>
              <a:defRPr sz="5600" b="0">
                <a:solidFill>
                  <a:schemeClr val="accent1">
                    <a:lumMod val="75000"/>
                  </a:schemeClr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215934" y="6670674"/>
            <a:ext cx="9790112" cy="4911724"/>
          </a:xfrm>
        </p:spPr>
        <p:txBody>
          <a:bodyPr anchor="t"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35052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128527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3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625" y="3200400"/>
            <a:ext cx="7098242" cy="2743200"/>
          </a:xfrm>
        </p:spPr>
        <p:txBody>
          <a:bodyPr anchor="b">
            <a:normAutofit/>
          </a:bodyPr>
          <a:lstStyle>
            <a:lvl1pPr algn="ctr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24066" y="1371599"/>
            <a:ext cx="12481980" cy="10210802"/>
          </a:xfrm>
        </p:spPr>
        <p:txBody>
          <a:bodyPr anchor="ctr"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8625" y="5943600"/>
            <a:ext cx="7098242" cy="3657600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376084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448" y="3505198"/>
            <a:ext cx="10852316" cy="2743200"/>
          </a:xfrm>
        </p:spPr>
        <p:txBody>
          <a:bodyPr anchor="b">
            <a:normAutofit/>
          </a:bodyPr>
          <a:lstStyle>
            <a:lvl1pPr algn="ctr">
              <a:defRPr sz="5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189364" y="1828800"/>
            <a:ext cx="6561948" cy="9144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5448" y="6248398"/>
            <a:ext cx="10852316" cy="3657600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268128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1625" y="1"/>
            <a:ext cx="4873626" cy="13716002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68623" y="1371601"/>
            <a:ext cx="20037426" cy="350519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8621" y="5333999"/>
            <a:ext cx="20037426" cy="6248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465312" y="11766551"/>
            <a:ext cx="22860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4559" y="11766551"/>
            <a:ext cx="1416835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903713" y="11766551"/>
            <a:ext cx="110233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765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8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71500" indent="-571500" algn="l" defTabSz="914400" rtl="0" eaLnBrk="1" latinLnBrk="0" hangingPunct="1">
        <a:spcBef>
          <a:spcPct val="20000"/>
        </a:spcBef>
        <a:spcAft>
          <a:spcPts val="12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4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485900" indent="-571500" algn="l" defTabSz="914400" rtl="0" eaLnBrk="1" latinLnBrk="0" hangingPunct="1">
        <a:spcBef>
          <a:spcPct val="20000"/>
        </a:spcBef>
        <a:spcAft>
          <a:spcPts val="12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4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2400300" indent="-571500" algn="l" defTabSz="914400" rtl="0" eaLnBrk="1" latinLnBrk="0" hangingPunct="1">
        <a:spcBef>
          <a:spcPct val="20000"/>
        </a:spcBef>
        <a:spcAft>
          <a:spcPts val="12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3086100" indent="-342900" algn="l" defTabSz="914400" rtl="0" eaLnBrk="1" latinLnBrk="0" hangingPunct="1">
        <a:spcBef>
          <a:spcPct val="20000"/>
        </a:spcBef>
        <a:spcAft>
          <a:spcPts val="12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4000500" indent="-342900" algn="l" defTabSz="914400" rtl="0" eaLnBrk="1" latinLnBrk="0" hangingPunct="1">
        <a:spcBef>
          <a:spcPct val="20000"/>
        </a:spcBef>
        <a:spcAft>
          <a:spcPts val="12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5029200" indent="-457200" algn="l" defTabSz="914400" rtl="0" eaLnBrk="1" latinLnBrk="0" hangingPunct="1">
        <a:spcBef>
          <a:spcPct val="20000"/>
        </a:spcBef>
        <a:spcAft>
          <a:spcPts val="12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ct val="20000"/>
        </a:spcBef>
        <a:spcAft>
          <a:spcPts val="12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ct val="20000"/>
        </a:spcBef>
        <a:spcAft>
          <a:spcPts val="12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ct val="20000"/>
        </a:spcBef>
        <a:spcAft>
          <a:spcPts val="12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3909059" y="10698480"/>
            <a:ext cx="19268441" cy="1777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</a:rPr>
              <a:t>Annette F. McGee/possibilitiesingrowth.com</a:t>
            </a:r>
            <a:endParaRPr sz="4800"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endParaRPr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2263140" y="2574991"/>
            <a:ext cx="20914360" cy="323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</a:pPr>
            <a:r>
              <a:rPr lang="en-US" sz="11600" b="1" u="none" strike="noStrike" cap="none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F.Y.R.e*</a:t>
            </a:r>
            <a:r>
              <a:rPr lang="en-US" sz="11600" b="1" u="none" strike="noStrike" cap="none" dirty="0" err="1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SyStem</a:t>
            </a:r>
            <a:r>
              <a:rPr lang="en-US" sz="11600" b="1" u="none" strike="noStrike" cap="none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*</a:t>
            </a:r>
            <a:endParaRPr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endParaRPr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2"/>
          </p:nvPr>
        </p:nvSpPr>
        <p:spPr>
          <a:xfrm>
            <a:off x="2263140" y="5577841"/>
            <a:ext cx="17391303" cy="1577339"/>
          </a:xfrm>
          <a:prstGeom prst="rect">
            <a:avLst/>
          </a:prstGeom>
          <a:solidFill>
            <a:srgbClr val="FEEF56"/>
          </a:solidFill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rPr lang="en-US" sz="55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Fuel Your Rise, </a:t>
            </a:r>
            <a:r>
              <a:rPr lang="en-US" sz="5500" b="1" i="0" u="none" strike="noStrike" cap="none" dirty="0" err="1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eleVate</a:t>
            </a:r>
            <a:endParaRPr lang="en-US" sz="5500" b="1" i="0" u="none" strike="noStrike" cap="none"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anage emotions and Navigate change with Optimism!</a:t>
            </a:r>
            <a:endParaRPr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9" name="Google Shape;79;p17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609" y="252002"/>
            <a:ext cx="1636159" cy="1636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0" y="522571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 sz="85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       </a:t>
            </a:r>
            <a:r>
              <a:rPr lang="en-US" sz="7200" b="1" i="0" u="none" strike="noStrike" cap="none" dirty="0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Meet Your Imagineer</a:t>
            </a:r>
            <a:endParaRPr sz="7200" dirty="0">
              <a:latin typeface="Bodoni MT Black" panose="02070A03080606020203" pitchFamily="18" charset="0"/>
            </a:endParaRPr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5087505" y="1647920"/>
            <a:ext cx="10081107" cy="934780"/>
          </a:xfrm>
          <a:prstGeom prst="rect">
            <a:avLst/>
          </a:prstGeom>
          <a:solidFill>
            <a:srgbClr val="FEEF56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rPr lang="en-US" sz="3600" b="1" i="1" dirty="0">
                <a:latin typeface="Bodoni MT Black" panose="02070A03080606020203" pitchFamily="18" charset="0"/>
              </a:rPr>
              <a:t>Annette F. McGee – Course Creator &amp; </a:t>
            </a:r>
            <a:r>
              <a:rPr lang="en-US" sz="3600" i="1" dirty="0">
                <a:latin typeface="Bodoni MT Black" panose="02070A03080606020203" pitchFamily="18" charset="0"/>
              </a:rPr>
              <a:t>J</a:t>
            </a:r>
            <a:r>
              <a:rPr lang="en-US" sz="3600" b="1" i="1" dirty="0">
                <a:latin typeface="Bodoni MT Black" panose="02070A03080606020203" pitchFamily="18" charset="0"/>
              </a:rPr>
              <a:t>oy Wrangler</a:t>
            </a:r>
            <a:endParaRPr sz="3600" i="1" dirty="0">
              <a:latin typeface="Bodoni MT Black" panose="02070A03080606020203" pitchFamily="18" charset="0"/>
            </a:endParaRPr>
          </a:p>
        </p:txBody>
      </p:sp>
      <p:sp>
        <p:nvSpPr>
          <p:cNvPr id="86" name="Google Shape;86;p18"/>
          <p:cNvSpPr txBox="1"/>
          <p:nvPr/>
        </p:nvSpPr>
        <p:spPr>
          <a:xfrm>
            <a:off x="5279348" y="3033087"/>
            <a:ext cx="10199967" cy="11511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>
              <a:lnSpc>
                <a:spcPct val="107000"/>
              </a:lnSpc>
              <a:spcBef>
                <a:spcPct val="0"/>
              </a:spcBef>
            </a:pP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I’m on a mission to help women to choose joy and begin the journey to live emotionally and spiritually well. </a:t>
            </a:r>
            <a:r>
              <a:rPr lang="en-US" alt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vision is to encourage 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emotional </a:t>
            </a:r>
            <a:r>
              <a:rPr lang="en-US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authority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many people </a:t>
            </a:r>
            <a:r>
              <a:rPr lang="en-US" alt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thought at a time.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</a:pPr>
            <a:r>
              <a:rPr lang="en-US" altLang="en-US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short story…</a:t>
            </a:r>
          </a:p>
          <a:p>
            <a:pPr>
              <a:lnSpc>
                <a:spcPct val="107000"/>
              </a:lnSpc>
              <a:spcBef>
                <a:spcPct val="0"/>
              </a:spcBef>
            </a:pP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was in a prison of my own making, literally and figuratively, living as an emotional trainwreck filled with fear, 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hurts, and hang-ups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 had to accept responsibility to see the condition my condition was IN! </a:t>
            </a:r>
          </a:p>
          <a:p>
            <a:pPr>
              <a:lnSpc>
                <a:spcPct val="107000"/>
              </a:lnSpc>
              <a:spcBef>
                <a:spcPct val="0"/>
              </a:spcBef>
            </a:pPr>
            <a:r>
              <a:rPr lang="en-US" alt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“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FYRe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System” was born to create a simple system 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manage emotions and navigate change with optimism to experience more joy, peace &amp; balance! 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Please a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llow me to offer insights, information, and optimism! That’s All Folks!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“Right thinking plus right action equals right results.” ~ Dr. MaryAnn </a:t>
            </a:r>
            <a:r>
              <a:rPr lang="en-US" alt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Diorio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</a:pPr>
            <a:endParaRPr sz="2400" b="0" i="0" u="none" strike="noStrike" cap="none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</a:pPr>
            <a:endParaRPr sz="2400" b="0" i="0" u="none" strike="noStrike" cap="none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8"/>
          <p:cNvSpPr txBox="1"/>
          <p:nvPr/>
        </p:nvSpPr>
        <p:spPr>
          <a:xfrm>
            <a:off x="20734020" y="12796117"/>
            <a:ext cx="3086100" cy="62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77500" lnSpcReduction="20000"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F.Y.R.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e*System*</a:t>
            </a:r>
            <a:endParaRPr lang="en-US" sz="4000" dirty="0">
              <a:latin typeface="Bodoni MT Black" panose="02070A03080606020203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endParaRPr lang="en-US" dirty="0"/>
          </a:p>
        </p:txBody>
      </p:sp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CAD0690-FEE1-44C8-F3A5-562DF0C23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5905" y="4480562"/>
            <a:ext cx="5445884" cy="5414037"/>
          </a:xfrm>
          <a:prstGeom prst="rect">
            <a:avLst/>
          </a:prstGeom>
        </p:spPr>
      </p:pic>
      <p:sp>
        <p:nvSpPr>
          <p:cNvPr id="4" name="Star: 4 Points 3">
            <a:extLst>
              <a:ext uri="{FF2B5EF4-FFF2-40B4-BE49-F238E27FC236}">
                <a16:creationId xmlns:a16="http://schemas.microsoft.com/office/drawing/2014/main" id="{AA002E9A-8839-14F3-29EA-650D1F59582D}"/>
              </a:ext>
            </a:extLst>
          </p:cNvPr>
          <p:cNvSpPr/>
          <p:nvPr/>
        </p:nvSpPr>
        <p:spPr>
          <a:xfrm>
            <a:off x="8445049" y="2303748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7A609BAD-F6E1-96F7-087D-87A6D0EE6CE5}"/>
              </a:ext>
            </a:extLst>
          </p:cNvPr>
          <p:cNvSpPr/>
          <p:nvPr/>
        </p:nvSpPr>
        <p:spPr>
          <a:xfrm>
            <a:off x="17285905" y="4023362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D1C5B703-461A-CF77-8EF8-AA3CD895CA9E}"/>
              </a:ext>
            </a:extLst>
          </p:cNvPr>
          <p:cNvSpPr/>
          <p:nvPr/>
        </p:nvSpPr>
        <p:spPr>
          <a:xfrm>
            <a:off x="3472759" y="5943600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4 Points 8">
            <a:extLst>
              <a:ext uri="{FF2B5EF4-FFF2-40B4-BE49-F238E27FC236}">
                <a16:creationId xmlns:a16="http://schemas.microsoft.com/office/drawing/2014/main" id="{756AD5B6-4FAA-BFFA-DE8C-AB8746BD2B93}"/>
              </a:ext>
            </a:extLst>
          </p:cNvPr>
          <p:cNvSpPr/>
          <p:nvPr/>
        </p:nvSpPr>
        <p:spPr>
          <a:xfrm>
            <a:off x="15479315" y="10563726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 txBox="1">
            <a:spLocks noGrp="1"/>
          </p:cNvSpPr>
          <p:nvPr>
            <p:ph type="title"/>
          </p:nvPr>
        </p:nvSpPr>
        <p:spPr>
          <a:xfrm>
            <a:off x="3775441" y="505326"/>
            <a:ext cx="18250435" cy="134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 sz="8500" b="1" i="0" u="none" strike="noStrike" cap="none" dirty="0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          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Emotional Integrity </a:t>
            </a:r>
            <a:r>
              <a:rPr lang="en-US" sz="60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Overview</a:t>
            </a:r>
            <a:endParaRPr sz="6000"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20785089" y="12907926"/>
            <a:ext cx="2670334" cy="50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F.Y.R.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e*System*</a:t>
            </a:r>
            <a:endParaRPr lang="en-US" sz="2400" dirty="0">
              <a:latin typeface="Bodoni MT Black" panose="02070A03080606020203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endParaRPr sz="2800" dirty="0"/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FB7623F5-85E7-9134-4B10-3AB05656EA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9839525"/>
              </p:ext>
            </p:extLst>
          </p:nvPr>
        </p:nvGraphicFramePr>
        <p:xfrm>
          <a:off x="4056112" y="1848407"/>
          <a:ext cx="18603495" cy="10881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5279E1B0-BB13-53E9-87F8-37D2297619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27779" y="2294659"/>
            <a:ext cx="4398097" cy="4294820"/>
          </a:xfrm>
          <a:prstGeom prst="rect">
            <a:avLst/>
          </a:prstGeom>
        </p:spPr>
      </p:pic>
      <p:pic>
        <p:nvPicPr>
          <p:cNvPr id="4" name="Picture 3" descr="A person holding a stop sign&#10;&#10;Description automatically generated">
            <a:extLst>
              <a:ext uri="{FF2B5EF4-FFF2-40B4-BE49-F238E27FC236}">
                <a16:creationId xmlns:a16="http://schemas.microsoft.com/office/drawing/2014/main" id="{8FEF5697-0832-03A3-C86C-FFE81B0B60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6112" y="2026138"/>
            <a:ext cx="4194753" cy="483186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6"/>
          <p:cNvSpPr txBox="1">
            <a:spLocks noGrp="1"/>
          </p:cNvSpPr>
          <p:nvPr>
            <p:ph type="title"/>
          </p:nvPr>
        </p:nvSpPr>
        <p:spPr>
          <a:xfrm>
            <a:off x="2971800" y="561761"/>
            <a:ext cx="202057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 sz="72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Struggles</a:t>
            </a:r>
            <a:endParaRPr sz="7200"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endParaRPr>
          </a:p>
        </p:txBody>
      </p:sp>
      <p:sp>
        <p:nvSpPr>
          <p:cNvPr id="293" name="Google Shape;293;p26"/>
          <p:cNvSpPr txBox="1">
            <a:spLocks noGrp="1"/>
          </p:cNvSpPr>
          <p:nvPr>
            <p:ph type="body" idx="1"/>
          </p:nvPr>
        </p:nvSpPr>
        <p:spPr>
          <a:xfrm>
            <a:off x="2753360" y="1605546"/>
            <a:ext cx="20642580" cy="1145969"/>
          </a:xfrm>
          <a:prstGeom prst="rect">
            <a:avLst/>
          </a:prstGeom>
          <a:solidFill>
            <a:srgbClr val="FEEF56"/>
          </a:solidFill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 we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 at achieving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live with joy, peace, and balance!</a:t>
            </a: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" name="Google Shape;294;p26"/>
          <p:cNvSpPr txBox="1"/>
          <p:nvPr/>
        </p:nvSpPr>
        <p:spPr>
          <a:xfrm>
            <a:off x="2971800" y="4149224"/>
            <a:ext cx="9620612" cy="207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latin typeface="Times New Roman" panose="02020603050405020304" pitchFamily="18" charset="0"/>
                <a:ea typeface="Open Sans" panose="020B0606030504020204" pitchFamily="34" charset="0"/>
              </a:rPr>
              <a:t>Self-Sabotage!! There </a:t>
            </a:r>
            <a:r>
              <a:rPr lang="en-US" sz="3200" b="1" dirty="0">
                <a:latin typeface="Times New Roman" panose="02020603050405020304" pitchFamily="18" charset="0"/>
                <a:ea typeface="Open Sans" panose="020B0606030504020204" pitchFamily="34" charset="0"/>
              </a:rPr>
              <a:t>is a deeply rooted belief that life and love must be a struggle. This notion is generally from conditioning in our environment that has beaten us down and left us discouraged to live joyfully.  </a:t>
            </a:r>
            <a:endParaRPr lang="en-US" sz="3200" b="1" dirty="0">
              <a:effectLst/>
              <a:latin typeface="Open Sans" panose="020B0606030504020204" pitchFamily="34" charset="0"/>
              <a:ea typeface="Open Sans" panose="020B0606030504020204" pitchFamily="34" charset="0"/>
            </a:endParaRPr>
          </a:p>
        </p:txBody>
      </p:sp>
      <p:sp>
        <p:nvSpPr>
          <p:cNvPr id="295" name="Google Shape;295;p26"/>
          <p:cNvSpPr txBox="1"/>
          <p:nvPr/>
        </p:nvSpPr>
        <p:spPr>
          <a:xfrm>
            <a:off x="20959011" y="12699703"/>
            <a:ext cx="2993189" cy="559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F.Y.R.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e*System*</a:t>
            </a:r>
            <a:endParaRPr lang="en-US" sz="2800" dirty="0">
              <a:latin typeface="Bodoni MT Black" panose="02070A03080606020203" pitchFamily="18" charset="0"/>
            </a:endParaRPr>
          </a:p>
        </p:txBody>
      </p:sp>
      <p:sp>
        <p:nvSpPr>
          <p:cNvPr id="296" name="Google Shape;296;p26"/>
          <p:cNvSpPr txBox="1"/>
          <p:nvPr/>
        </p:nvSpPr>
        <p:spPr>
          <a:xfrm>
            <a:off x="4469571" y="2973445"/>
            <a:ext cx="7098905" cy="10874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>
              <a:buClr>
                <a:srgbClr val="5E5E5E"/>
              </a:buClr>
              <a:buSzPts val="3000"/>
            </a:pPr>
            <a:r>
              <a:rPr lang="en-US" sz="3200" i="0" u="none" strike="noStrike" cap="none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 One -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/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Defiant and Indifferent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Helvetica Neue"/>
              <a:buNone/>
            </a:pPr>
            <a:endParaRPr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8" name="Google Shape;298;p26"/>
          <p:cNvSpPr txBox="1"/>
          <p:nvPr/>
        </p:nvSpPr>
        <p:spPr>
          <a:xfrm>
            <a:off x="2860657" y="7120119"/>
            <a:ext cx="9620612" cy="1087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</a:pPr>
            <a:r>
              <a:rPr lang="en-US" sz="3200" b="1" dirty="0"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We make a choice out of fear to not live and maintain a life that is small, co-dependent and unfulfilling. </a:t>
            </a:r>
            <a:endParaRPr lang="en-US" sz="3200" b="1" dirty="0"/>
          </a:p>
        </p:txBody>
      </p:sp>
      <p:sp>
        <p:nvSpPr>
          <p:cNvPr id="299" name="Google Shape;299;p26"/>
          <p:cNvSpPr txBox="1"/>
          <p:nvPr/>
        </p:nvSpPr>
        <p:spPr>
          <a:xfrm>
            <a:off x="5440583" y="6321119"/>
            <a:ext cx="4683046" cy="6565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Helvetica Neue"/>
              <a:buNone/>
            </a:pPr>
            <a:r>
              <a:rPr lang="en-US" sz="36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 </a:t>
            </a:r>
            <a:r>
              <a:rPr lang="en-US" sz="32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Two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 -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Helvetica Neue"/>
              </a:rPr>
              <a:t>Frustration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  <a:cs typeface="Times New Roman" panose="02020603050405020304" pitchFamily="18" charset="0"/>
            </a:endParaRPr>
          </a:p>
        </p:txBody>
      </p:sp>
      <p:sp>
        <p:nvSpPr>
          <p:cNvPr id="300" name="Google Shape;300;p26"/>
          <p:cNvSpPr txBox="1"/>
          <p:nvPr/>
        </p:nvSpPr>
        <p:spPr>
          <a:xfrm>
            <a:off x="2860657" y="9205493"/>
            <a:ext cx="9620612" cy="256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Our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inner world is in a state of confusion and chaos, and this 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hinders us taking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responsibility 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for our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feelings, decisions, actions. 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All this ungrounded emotional  energy is creating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imbalances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that show up in our physical world as DRAMA!</a:t>
            </a:r>
            <a:endParaRPr lang="en-US" sz="3200" b="1" dirty="0"/>
          </a:p>
        </p:txBody>
      </p:sp>
      <p:sp>
        <p:nvSpPr>
          <p:cNvPr id="301" name="Google Shape;301;p26"/>
          <p:cNvSpPr txBox="1"/>
          <p:nvPr/>
        </p:nvSpPr>
        <p:spPr>
          <a:xfrm>
            <a:off x="5440583" y="8334227"/>
            <a:ext cx="4153466" cy="5950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Helvetica Neue"/>
              <a:buNone/>
            </a:pPr>
            <a:r>
              <a:rPr lang="en-US" sz="32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    </a:t>
            </a:r>
            <a:r>
              <a:rPr lang="en-US" sz="32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Three -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Fearful</a:t>
            </a:r>
            <a:r>
              <a:rPr lang="en-US" sz="32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 </a:t>
            </a:r>
            <a:endParaRPr sz="3200"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02" name="Google Shape;302;p2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4947" y="4149224"/>
            <a:ext cx="1060194" cy="1060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8385" y="6858000"/>
            <a:ext cx="1060194" cy="1060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8385" y="9328004"/>
            <a:ext cx="1060194" cy="1060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81CF33B-87F3-C422-9962-9D7EE3FA7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5730" y="4026145"/>
            <a:ext cx="6219825" cy="67913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242AA2-9F16-782A-7972-73E8C3257414}"/>
              </a:ext>
            </a:extLst>
          </p:cNvPr>
          <p:cNvSpPr txBox="1"/>
          <p:nvPr/>
        </p:nvSpPr>
        <p:spPr>
          <a:xfrm>
            <a:off x="5701994" y="12215179"/>
            <a:ext cx="15257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</a:rPr>
              <a:t>Fear and Faith cannot co-exist. Choose JOY 2 Live Well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 sz="85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              </a:t>
            </a:r>
            <a:r>
              <a:rPr lang="en-US" sz="8500" b="1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Phase I </a:t>
            </a:r>
            <a:r>
              <a:rPr lang="en-US" sz="85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Outline </a:t>
            </a:r>
            <a:endParaRPr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endParaRPr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1"/>
          </p:nvPr>
        </p:nvSpPr>
        <p:spPr>
          <a:xfrm>
            <a:off x="4578379" y="2074800"/>
            <a:ext cx="18599119" cy="123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clear steps to help achieve </a:t>
            </a:r>
            <a:r>
              <a:rPr lang="en-US" sz="6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more joy, peace &amp; balance! </a:t>
            </a:r>
            <a:endParaRPr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Google Shape;112;p20"/>
          <p:cNvSpPr txBox="1"/>
          <p:nvPr/>
        </p:nvSpPr>
        <p:spPr>
          <a:xfrm>
            <a:off x="4578379" y="4433835"/>
            <a:ext cx="5264247" cy="934780"/>
          </a:xfrm>
          <a:prstGeom prst="rect">
            <a:avLst/>
          </a:prstGeom>
          <a:solidFill>
            <a:srgbClr val="FEEF56"/>
          </a:solidFill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rPr lang="en-US" sz="55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5500" b="1" dirty="0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Step 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1 </a:t>
            </a:r>
            <a:endParaRPr dirty="0">
              <a:latin typeface="Bodoni MT Black" panose="02070A03080606020203" pitchFamily="18" charset="0"/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10465386" y="7429489"/>
            <a:ext cx="5264247" cy="934780"/>
          </a:xfrm>
          <a:prstGeom prst="rect">
            <a:avLst/>
          </a:prstGeom>
          <a:solidFill>
            <a:srgbClr val="FEEF56"/>
          </a:solidFill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rPr lang="en-US" sz="5500" b="1" dirty="0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Step 2 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 </a:t>
            </a:r>
            <a:endParaRPr dirty="0">
              <a:latin typeface="Bodoni MT Black" panose="02070A03080606020203" pitchFamily="18" charset="0"/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17112151" y="4346246"/>
            <a:ext cx="4937447" cy="934780"/>
          </a:xfrm>
          <a:prstGeom prst="rect">
            <a:avLst/>
          </a:prstGeom>
          <a:solidFill>
            <a:srgbClr val="FEEF56"/>
          </a:solidFill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rPr lang="en-US" sz="5500" b="1" dirty="0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Step 3 </a:t>
            </a:r>
            <a:endParaRPr dirty="0">
              <a:latin typeface="Bodoni MT Black" panose="02070A03080606020203" pitchFamily="18" charset="0"/>
            </a:endParaRPr>
          </a:p>
        </p:txBody>
      </p:sp>
      <p:sp>
        <p:nvSpPr>
          <p:cNvPr id="115" name="Google Shape;115;p20"/>
          <p:cNvSpPr txBox="1"/>
          <p:nvPr/>
        </p:nvSpPr>
        <p:spPr>
          <a:xfrm>
            <a:off x="4578378" y="5240557"/>
            <a:ext cx="5264247" cy="5604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Helvetica Neue"/>
              <a:buNone/>
            </a:pPr>
            <a:r>
              <a:rPr lang="en-US" sz="300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r>
              <a:rPr lang="en-US" sz="30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Emotional Intelligence</a:t>
            </a:r>
            <a:endParaRPr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4640480" y="5911125"/>
            <a:ext cx="5264247" cy="18261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</a:pPr>
            <a:r>
              <a:rPr lang="en-US" sz="2800" b="1" i="1" dirty="0">
                <a:effectLst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This step will help you to understand how emotions affect decisions and personal agreements with self</a:t>
            </a:r>
            <a:endParaRPr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7" name="Google Shape;117;p2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7521" y="5353501"/>
            <a:ext cx="1730801" cy="173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/>
        </p:nvSpPr>
        <p:spPr>
          <a:xfrm>
            <a:off x="10465385" y="8558529"/>
            <a:ext cx="5264248" cy="5642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Helvetica Neue"/>
              <a:buNone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r>
              <a:rPr lang="en-US" sz="3000" b="0" i="0" u="none" strike="noStrike" cap="none" dirty="0">
                <a:solidFill>
                  <a:schemeClr val="accent1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</a:t>
            </a:r>
            <a:r>
              <a:rPr lang="en-US" sz="30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Emotional Integrity</a:t>
            </a:r>
            <a:endParaRPr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10465385" y="9217183"/>
            <a:ext cx="5264248" cy="18261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lvl="0">
              <a:buClr>
                <a:srgbClr val="5E5E5E"/>
              </a:buClr>
              <a:buSzPts val="2400"/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responsibility to one’s feelings, to analyze and understand personal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biases and perspectives with better clarity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6" name="Google Shape;126;p2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34584" y="8169657"/>
            <a:ext cx="1730801" cy="173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/>
        </p:nvSpPr>
        <p:spPr>
          <a:xfrm>
            <a:off x="17111396" y="6134051"/>
            <a:ext cx="5264247" cy="13952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</a:pPr>
            <a:r>
              <a:rPr lang="en-US" sz="2800" b="1" i="1" spc="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US" sz="2800" b="1" i="1" spc="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freedom to think and feel what you think and feel and learn to voice them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4" name="Google Shape;134;p2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81350" y="5410664"/>
            <a:ext cx="1730801" cy="173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0"/>
          <p:cNvSpPr txBox="1"/>
          <p:nvPr/>
        </p:nvSpPr>
        <p:spPr>
          <a:xfrm>
            <a:off x="17112150" y="5490229"/>
            <a:ext cx="5264247" cy="5642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Helvetica Neue"/>
              <a:buNone/>
            </a:pPr>
            <a:r>
              <a:rPr lang="en-US" sz="300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r>
              <a:rPr lang="en-US" sz="3000" b="0" i="0" u="none" strike="noStrike" cap="none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r>
              <a:rPr lang="en-US" sz="30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Emotional Autonomy</a:t>
            </a:r>
            <a:endParaRPr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endParaRPr>
          </a:p>
        </p:txBody>
      </p:sp>
      <p:sp>
        <p:nvSpPr>
          <p:cNvPr id="142" name="Google Shape;142;p20"/>
          <p:cNvSpPr txBox="1"/>
          <p:nvPr/>
        </p:nvSpPr>
        <p:spPr>
          <a:xfrm>
            <a:off x="21136578" y="12819380"/>
            <a:ext cx="2790222" cy="56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92500"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US" sz="2800" b="0" i="0" u="none" strike="noStrike" cap="none" dirty="0" err="1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F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F.Y.R.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e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*System*</a:t>
            </a:r>
            <a:endParaRPr lang="en-US" sz="2800" dirty="0">
              <a:latin typeface="Bodoni MT Black" panose="02070A03080606020203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endParaRPr sz="2800" dirty="0">
              <a:latin typeface="Bodoni MT Black" panose="02070A03080606020203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4"/>
          <p:cNvSpPr txBox="1">
            <a:spLocks noGrp="1"/>
          </p:cNvSpPr>
          <p:nvPr>
            <p:ph type="title"/>
          </p:nvPr>
        </p:nvSpPr>
        <p:spPr>
          <a:xfrm>
            <a:off x="4698997" y="419484"/>
            <a:ext cx="12242718" cy="1433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54"/>
              <a:buFont typeface="Helvetica Neue"/>
              <a:buNone/>
            </a:pP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</a:rPr>
              <a:t>Phase I – The Focus: Emotional Integrity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</a:rPr>
              <a:t> </a:t>
            </a:r>
            <a:endParaRPr sz="6000"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endParaRPr>
          </a:p>
        </p:txBody>
      </p:sp>
      <p:sp>
        <p:nvSpPr>
          <p:cNvPr id="251" name="Google Shape;251;p24"/>
          <p:cNvSpPr txBox="1">
            <a:spLocks noGrp="1"/>
          </p:cNvSpPr>
          <p:nvPr>
            <p:ph type="body" idx="1"/>
          </p:nvPr>
        </p:nvSpPr>
        <p:spPr>
          <a:xfrm>
            <a:off x="4698997" y="1964914"/>
            <a:ext cx="15706561" cy="1644560"/>
          </a:xfrm>
          <a:prstGeom prst="rect">
            <a:avLst/>
          </a:prstGeom>
          <a:solidFill>
            <a:srgbClr val="FEEF56"/>
          </a:solidFill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0" indent="0"/>
            <a:r>
              <a:rPr lang="en-US" sz="3600" b="1" dirty="0">
                <a:latin typeface="Bodoni MT Black" panose="02070A03080606020203" pitchFamily="18" charset="0"/>
              </a:rPr>
              <a:t>“Imagine </a:t>
            </a:r>
            <a:r>
              <a:rPr lang="en-US" sz="3600" dirty="0">
                <a:effectLst/>
                <a:latin typeface="Bodoni MT Black" panose="02070A03080606020203" pitchFamily="18" charset="0"/>
                <a:ea typeface="Open Sans" panose="020B0606030504020204" pitchFamily="34" charset="0"/>
              </a:rPr>
              <a:t>if through gaining information, confusion gives way to more emotional </a:t>
            </a:r>
            <a:r>
              <a:rPr lang="en-US" sz="3600" dirty="0">
                <a:latin typeface="Bodoni MT Black" panose="02070A03080606020203" pitchFamily="18" charset="0"/>
                <a:ea typeface="Open Sans" panose="020B0606030504020204" pitchFamily="34" charset="0"/>
              </a:rPr>
              <a:t>intelligence</a:t>
            </a:r>
            <a:r>
              <a:rPr lang="en-US" sz="3600" dirty="0">
                <a:effectLst/>
                <a:latin typeface="Bodoni MT Black" panose="02070A03080606020203" pitchFamily="18" charset="0"/>
                <a:ea typeface="Open Sans" panose="020B0606030504020204" pitchFamily="34" charset="0"/>
              </a:rPr>
              <a:t> and autonomy to help navigate and handle life’s twists and turns.”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endParaRPr dirty="0"/>
          </a:p>
        </p:txBody>
      </p:sp>
      <p:pic>
        <p:nvPicPr>
          <p:cNvPr id="252" name="Google Shape;252;p24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3206" y="1421300"/>
            <a:ext cx="2688364" cy="26883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95;p26">
            <a:extLst>
              <a:ext uri="{FF2B5EF4-FFF2-40B4-BE49-F238E27FC236}">
                <a16:creationId xmlns:a16="http://schemas.microsoft.com/office/drawing/2014/main" id="{4ECE20AD-9E45-702A-82CC-CF645AC2797C}"/>
              </a:ext>
            </a:extLst>
          </p:cNvPr>
          <p:cNvSpPr txBox="1"/>
          <p:nvPr/>
        </p:nvSpPr>
        <p:spPr>
          <a:xfrm>
            <a:off x="21354046" y="12656160"/>
            <a:ext cx="2681514" cy="54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F.Y.R.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e*System*</a:t>
            </a:r>
            <a:endParaRPr lang="en-US" sz="2400" dirty="0">
              <a:latin typeface="Bodoni MT Black" panose="02070A03080606020203" pitchFamily="18" charset="0"/>
            </a:endParaRPr>
          </a:p>
        </p:txBody>
      </p:sp>
      <p:pic>
        <p:nvPicPr>
          <p:cNvPr id="8" name="Picture 7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338EB8C2-2629-286E-A9E2-9A54F6F09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6501" y="4109664"/>
            <a:ext cx="8530997" cy="94302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7"/>
          <p:cNvSpPr txBox="1">
            <a:spLocks noGrp="1"/>
          </p:cNvSpPr>
          <p:nvPr>
            <p:ph type="title"/>
          </p:nvPr>
        </p:nvSpPr>
        <p:spPr>
          <a:xfrm>
            <a:off x="7109811" y="519006"/>
            <a:ext cx="11573900" cy="107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 sz="54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     Emotional Integrity Goals</a:t>
            </a:r>
            <a:endParaRPr sz="5400"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endParaRPr>
          </a:p>
        </p:txBody>
      </p:sp>
      <p:sp>
        <p:nvSpPr>
          <p:cNvPr id="311" name="Google Shape;311;p27"/>
          <p:cNvSpPr txBox="1">
            <a:spLocks noGrp="1"/>
          </p:cNvSpPr>
          <p:nvPr>
            <p:ph type="body" idx="1"/>
          </p:nvPr>
        </p:nvSpPr>
        <p:spPr>
          <a:xfrm>
            <a:off x="3111644" y="1596177"/>
            <a:ext cx="20710882" cy="1077171"/>
          </a:xfrm>
          <a:prstGeom prst="rect">
            <a:avLst/>
          </a:prstGeom>
          <a:solidFill>
            <a:srgbClr val="FEEF56"/>
          </a:solidFill>
          <a:ln>
            <a:noFill/>
          </a:ln>
        </p:spPr>
        <p:txBody>
          <a:bodyPr spcFirstLastPara="1" wrap="square" lIns="45700" tIns="45700" rIns="45700" bIns="45700" anchor="t" anchorCtr="0">
            <a:normAutofit fontScale="77500" lnSpcReduction="20000"/>
          </a:bodyPr>
          <a:lstStyle/>
          <a:p>
            <a:pPr marL="0" indent="0" algn="ctr"/>
            <a:r>
              <a:rPr lang="en-US" sz="4800" dirty="0">
                <a:latin typeface="Bodoni MT Black" panose="02070A03080606020203" pitchFamily="18" charset="0"/>
              </a:rPr>
              <a:t>G</a:t>
            </a:r>
            <a:r>
              <a:rPr lang="en-US" sz="4800" b="1" dirty="0">
                <a:latin typeface="Bodoni MT Black" panose="02070A03080606020203" pitchFamily="18" charset="0"/>
              </a:rPr>
              <a:t>o from drowning in </a:t>
            </a:r>
            <a:r>
              <a:rPr lang="en-US" sz="4800" dirty="0">
                <a:latin typeface="Bodoni MT Black" panose="02070A03080606020203" pitchFamily="18" charset="0"/>
              </a:rPr>
              <a:t>confusion</a:t>
            </a:r>
            <a:r>
              <a:rPr lang="en-US" sz="4800" b="1" dirty="0">
                <a:latin typeface="Bodoni MT Black" panose="02070A03080606020203" pitchFamily="18" charset="0"/>
              </a:rPr>
              <a:t> </a:t>
            </a:r>
            <a:r>
              <a:rPr lang="en-US" sz="4800" dirty="0">
                <a:effectLst/>
                <a:latin typeface="Bodoni MT Black" panose="02070A03080606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4800" dirty="0">
                <a:latin typeface="Bodoni MT Black" panose="02070A03080606020203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an </a:t>
            </a:r>
            <a:r>
              <a:rPr lang="en-US" sz="4800" dirty="0">
                <a:effectLst/>
                <a:latin typeface="Bodoni MT Black" panose="02070A03080606020203" pitchFamily="18" charset="0"/>
                <a:ea typeface="Open Sans" panose="020B0606030504020204" pitchFamily="34" charset="0"/>
              </a:rPr>
              <a:t>understanding of how emotions </a:t>
            </a:r>
            <a:r>
              <a:rPr lang="en-US" sz="4800" dirty="0">
                <a:latin typeface="Bodoni MT Black" panose="02070A03080606020203" pitchFamily="18" charset="0"/>
                <a:ea typeface="Open Sans" panose="020B0606030504020204" pitchFamily="34" charset="0"/>
              </a:rPr>
              <a:t>drive </a:t>
            </a:r>
            <a:r>
              <a:rPr lang="en-US" sz="4800" dirty="0">
                <a:effectLst/>
                <a:latin typeface="Bodoni MT Black" panose="02070A03080606020203" pitchFamily="18" charset="0"/>
                <a:ea typeface="Open Sans" panose="020B0606030504020204" pitchFamily="34" charset="0"/>
              </a:rPr>
              <a:t>decisions, then </a:t>
            </a:r>
            <a:r>
              <a:rPr lang="en-US" sz="4800" dirty="0">
                <a:latin typeface="Bodoni MT Black" panose="02070A03080606020203" pitchFamily="18" charset="0"/>
                <a:ea typeface="Open Sans" panose="020B0606030504020204" pitchFamily="34" charset="0"/>
              </a:rPr>
              <a:t>choose a different outcome</a:t>
            </a:r>
            <a:r>
              <a:rPr lang="en-US" sz="4800" dirty="0">
                <a:effectLst/>
                <a:latin typeface="Bodoni MT Black" panose="02070A03080606020203" pitchFamily="18" charset="0"/>
                <a:ea typeface="Open Sans" panose="020B0606030504020204" pitchFamily="34" charset="0"/>
              </a:rPr>
              <a:t>…</a:t>
            </a:r>
            <a:endParaRPr sz="4800" dirty="0">
              <a:latin typeface="Bodoni MT Black" panose="02070A03080606020203" pitchFamily="18" charset="0"/>
            </a:endParaRPr>
          </a:p>
        </p:txBody>
      </p:sp>
      <p:cxnSp>
        <p:nvCxnSpPr>
          <p:cNvPr id="314" name="Google Shape;314;p27"/>
          <p:cNvCxnSpPr>
            <a:cxnSpLocks/>
          </p:cNvCxnSpPr>
          <p:nvPr/>
        </p:nvCxnSpPr>
        <p:spPr>
          <a:xfrm>
            <a:off x="11099029" y="8057912"/>
            <a:ext cx="4736112" cy="1"/>
          </a:xfrm>
          <a:prstGeom prst="straightConnector1">
            <a:avLst/>
          </a:prstGeom>
          <a:noFill/>
          <a:ln w="63500" cap="flat" cmpd="sng">
            <a:solidFill>
              <a:srgbClr val="5E5E5E"/>
            </a:solidFill>
            <a:prstDash val="dashDot"/>
            <a:miter lim="400000"/>
            <a:headEnd type="none" w="sm" len="sm"/>
            <a:tailEnd type="stealth" w="med" len="med"/>
          </a:ln>
        </p:spPr>
      </p:cxnSp>
      <p:sp>
        <p:nvSpPr>
          <p:cNvPr id="8" name="Google Shape;295;p26">
            <a:extLst>
              <a:ext uri="{FF2B5EF4-FFF2-40B4-BE49-F238E27FC236}">
                <a16:creationId xmlns:a16="http://schemas.microsoft.com/office/drawing/2014/main" id="{453912ED-C5D5-A8A1-0287-37D41CDAFF5E}"/>
              </a:ext>
            </a:extLst>
          </p:cNvPr>
          <p:cNvSpPr txBox="1"/>
          <p:nvPr/>
        </p:nvSpPr>
        <p:spPr>
          <a:xfrm>
            <a:off x="21141012" y="12870081"/>
            <a:ext cx="30161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F.Y.R.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e*System*</a:t>
            </a:r>
            <a:endParaRPr lang="en-US" sz="2800" dirty="0">
              <a:latin typeface="Bodoni MT Black" panose="02070A030806060202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53D061-97EC-7804-F198-AAE3FB314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593" y="4689874"/>
            <a:ext cx="6459241" cy="80744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2474DE-3693-68FC-1EAF-A32310B3DB8D}"/>
              </a:ext>
            </a:extLst>
          </p:cNvPr>
          <p:cNvSpPr txBox="1"/>
          <p:nvPr/>
        </p:nvSpPr>
        <p:spPr>
          <a:xfrm>
            <a:off x="4301149" y="2873550"/>
            <a:ext cx="1952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</a:rPr>
              <a:t>CHOOSE JOY! MAKE THIS THE LAST YEAR YOU STRUGGLE WITH EMOTIONS!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612E444-42AB-D7C4-BF65-B76C8C684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0750" y="4466588"/>
            <a:ext cx="5691750" cy="82412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3"/>
          <p:cNvSpPr txBox="1">
            <a:spLocks noGrp="1"/>
          </p:cNvSpPr>
          <p:nvPr>
            <p:ph type="title"/>
          </p:nvPr>
        </p:nvSpPr>
        <p:spPr>
          <a:xfrm>
            <a:off x="2916103" y="680601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 sz="85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Decision?!</a:t>
            </a:r>
            <a:endParaRPr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endParaRPr>
          </a:p>
        </p:txBody>
      </p:sp>
      <p:sp>
        <p:nvSpPr>
          <p:cNvPr id="455" name="Google Shape;455;p33"/>
          <p:cNvSpPr txBox="1">
            <a:spLocks noGrp="1"/>
          </p:cNvSpPr>
          <p:nvPr>
            <p:ph type="body" idx="1"/>
          </p:nvPr>
        </p:nvSpPr>
        <p:spPr>
          <a:xfrm>
            <a:off x="2897767" y="2206222"/>
            <a:ext cx="21406022" cy="1908577"/>
          </a:xfrm>
          <a:prstGeom prst="rect">
            <a:avLst/>
          </a:prstGeom>
          <a:solidFill>
            <a:srgbClr val="FEEF56"/>
          </a:solidFill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0" indent="0"/>
            <a:r>
              <a:rPr lang="en-US" sz="5500" b="1">
                <a:latin typeface="Bodoni MT Black" panose="02070A03080606020203" pitchFamily="18" charset="0"/>
              </a:rPr>
              <a:t>   YOU </a:t>
            </a:r>
            <a:r>
              <a:rPr lang="en-US" sz="5500" b="1" dirty="0">
                <a:latin typeface="Bodoni MT Black" panose="02070A03080606020203" pitchFamily="18" charset="0"/>
              </a:rPr>
              <a:t>CAN…Do what you’re </a:t>
            </a:r>
            <a:r>
              <a:rPr lang="en-US" sz="5500" b="1">
                <a:latin typeface="Bodoni MT Black" panose="02070A03080606020203" pitchFamily="18" charset="0"/>
              </a:rPr>
              <a:t>doing or </a:t>
            </a:r>
            <a:r>
              <a:rPr lang="en-US" sz="5500" b="1" dirty="0">
                <a:latin typeface="Bodoni MT Black" panose="02070A03080606020203" pitchFamily="18" charset="0"/>
              </a:rPr>
              <a:t>act and </a:t>
            </a:r>
            <a:r>
              <a:rPr lang="en-US" dirty="0">
                <a:latin typeface="Bodoni MT Black" panose="02070A03080606020203" pitchFamily="18" charset="0"/>
              </a:rPr>
              <a:t>begin </a:t>
            </a:r>
            <a:r>
              <a:rPr lang="en-US" sz="6000" dirty="0">
                <a:effectLst/>
                <a:latin typeface="Bodoni MT Black" panose="02070A03080606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manage emotions and navigate change with optimism!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endParaRPr dirty="0"/>
          </a:p>
        </p:txBody>
      </p:sp>
      <p:sp>
        <p:nvSpPr>
          <p:cNvPr id="7" name="Google Shape;295;p26">
            <a:extLst>
              <a:ext uri="{FF2B5EF4-FFF2-40B4-BE49-F238E27FC236}">
                <a16:creationId xmlns:a16="http://schemas.microsoft.com/office/drawing/2014/main" id="{E02B74F6-8DB4-1C9C-89C0-4732DC7DD77C}"/>
              </a:ext>
            </a:extLst>
          </p:cNvPr>
          <p:cNvSpPr txBox="1"/>
          <p:nvPr/>
        </p:nvSpPr>
        <p:spPr>
          <a:xfrm>
            <a:off x="21344021" y="12764707"/>
            <a:ext cx="3281947" cy="54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F.Y.R.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e*System*</a:t>
            </a:r>
            <a:endParaRPr lang="en-US" sz="2800" dirty="0">
              <a:latin typeface="Bodoni MT Black" panose="02070A03080606020203" pitchFamily="18" charset="0"/>
            </a:endParaRPr>
          </a:p>
        </p:txBody>
      </p:sp>
      <p:pic>
        <p:nvPicPr>
          <p:cNvPr id="3" name="Picture 2" descr="A picture containing sandglass, close&#10;&#10;Description automatically generated">
            <a:extLst>
              <a:ext uri="{FF2B5EF4-FFF2-40B4-BE49-F238E27FC236}">
                <a16:creationId xmlns:a16="http://schemas.microsoft.com/office/drawing/2014/main" id="{B61B88CE-C73A-42ED-66C3-A6FB3F139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344" y="4651504"/>
            <a:ext cx="11996056" cy="858958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136"/>
          <p:cNvSpPr txBox="1">
            <a:spLocks noGrp="1"/>
          </p:cNvSpPr>
          <p:nvPr>
            <p:ph type="title"/>
          </p:nvPr>
        </p:nvSpPr>
        <p:spPr>
          <a:xfrm>
            <a:off x="3735572" y="1018419"/>
            <a:ext cx="20648428" cy="2232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 sz="48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            </a:t>
            </a:r>
            <a:r>
              <a:rPr lang="en-US" sz="4800" b="1" i="0" u="none" strike="noStrike" cap="none" dirty="0" err="1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F.Y.R.eSystem</a:t>
            </a:r>
            <a:r>
              <a:rPr lang="en-US" sz="48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: Phase I – Emotional Integrity.</a:t>
            </a:r>
            <a:br>
              <a:rPr lang="en-US" sz="48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</a:br>
            <a:r>
              <a:rPr lang="en-US" sz="48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                         </a:t>
            </a:r>
            <a:br>
              <a:rPr lang="en-US" sz="48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</a:br>
            <a:r>
              <a:rPr lang="en-US" sz="48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					   The Dawn of A New Attitude!</a:t>
            </a:r>
            <a:endParaRPr sz="4800"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endParaRPr>
          </a:p>
        </p:txBody>
      </p:sp>
      <p:sp>
        <p:nvSpPr>
          <p:cNvPr id="2840" name="Google Shape;2840;p136"/>
          <p:cNvSpPr txBox="1"/>
          <p:nvPr/>
        </p:nvSpPr>
        <p:spPr>
          <a:xfrm>
            <a:off x="21079327" y="12877186"/>
            <a:ext cx="3078482" cy="36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F.Y.R.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Bodoni MT Black" panose="02070A03080606020203" pitchFamily="18" charset="0"/>
                <a:ea typeface="Helvetica Neue"/>
                <a:cs typeface="Helvetica Neue"/>
                <a:sym typeface="Helvetica Neue"/>
              </a:rPr>
              <a:t>e*System*</a:t>
            </a:r>
            <a:endParaRPr lang="en-US" sz="2800" dirty="0">
              <a:latin typeface="Bodoni MT Black" panose="02070A03080606020203" pitchFamily="18" charset="0"/>
            </a:endParaRPr>
          </a:p>
        </p:txBody>
      </p:sp>
      <p:pic>
        <p:nvPicPr>
          <p:cNvPr id="3" name="Picture 2" descr="A picture containing text, outdoor, sunset&#10;&#10;Description automatically generated">
            <a:extLst>
              <a:ext uri="{FF2B5EF4-FFF2-40B4-BE49-F238E27FC236}">
                <a16:creationId xmlns:a16="http://schemas.microsoft.com/office/drawing/2014/main" id="{AE9D3A0D-4A03-246E-CDAB-53A54D566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721" y="3250518"/>
            <a:ext cx="8991600" cy="88707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665</TotalTime>
  <Words>655</Words>
  <Application>Microsoft Office PowerPoint</Application>
  <PresentationFormat>Custom</PresentationFormat>
  <Paragraphs>57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Helvetica Neue</vt:lpstr>
      <vt:lpstr>Times New Roman</vt:lpstr>
      <vt:lpstr>Open Sans</vt:lpstr>
      <vt:lpstr>Calibri</vt:lpstr>
      <vt:lpstr>Bodoni MT Black</vt:lpstr>
      <vt:lpstr>Corbel</vt:lpstr>
      <vt:lpstr>Arial</vt:lpstr>
      <vt:lpstr>Parallax</vt:lpstr>
      <vt:lpstr>F.Y.R.e*SyStem*</vt:lpstr>
      <vt:lpstr>                 Meet Your Imagineer</vt:lpstr>
      <vt:lpstr>          Emotional Integrity Overview</vt:lpstr>
      <vt:lpstr>Struggles</vt:lpstr>
      <vt:lpstr>                        Phase I Outline </vt:lpstr>
      <vt:lpstr>Phase I – The Focus: Emotional Integrity </vt:lpstr>
      <vt:lpstr>     Emotional Integrity Goals</vt:lpstr>
      <vt:lpstr>Decision?!</vt:lpstr>
      <vt:lpstr>            F.Y.R.eSystem: Phase I – Emotional Integrity.                                   The Dawn of A New Attitude!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F.Y.R.e SyStem</dc:title>
  <cp:lastModifiedBy>Annette McGee</cp:lastModifiedBy>
  <cp:revision>1</cp:revision>
  <dcterms:modified xsi:type="dcterms:W3CDTF">2022-08-28T22:35:01Z</dcterms:modified>
</cp:coreProperties>
</file>