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Playfair Display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Oswald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layfairDisplay-italic.fntdata"/><Relationship Id="rId10" Type="http://schemas.openxmlformats.org/officeDocument/2006/relationships/font" Target="fonts/PlayfairDisplay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PlayfairDisplay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layfairDisplay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Oswald-regular.fntdata"/><Relationship Id="rId16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Oswald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80905cdf13_0_5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80905cdf13_0_5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0905cdf13_0_6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0905cdf13_0_6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80905cdf13_0_6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80905cdf13_0_6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op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" name="Google Shape;9;p1"/>
          <p:cNvSpPr txBox="1"/>
          <p:nvPr/>
        </p:nvSpPr>
        <p:spPr>
          <a:xfrm>
            <a:off x="6570425" y="121650"/>
            <a:ext cx="2046300" cy="2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Playfair Display"/>
                <a:ea typeface="Playfair Display"/>
                <a:cs typeface="Playfair Display"/>
                <a:sym typeface="Playfair Display"/>
              </a:rPr>
              <a:t>French with Charlotte</a:t>
            </a:r>
            <a:endParaRPr sz="12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>
                <a:highlight>
                  <a:srgbClr val="FFF2CC"/>
                </a:highlight>
              </a:rPr>
              <a:t>Liste de vocabulaire </a:t>
            </a:r>
            <a:endParaRPr/>
          </a:p>
        </p:txBody>
      </p:sp>
      <p:sp>
        <p:nvSpPr>
          <p:cNvPr id="60" name="Google Shape;60;p13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- Le départ : </a:t>
            </a:r>
            <a:r>
              <a:rPr i="1" lang="en"/>
              <a:t>the departure</a:t>
            </a:r>
            <a:endParaRPr i="1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- Le dollar : </a:t>
            </a:r>
            <a:r>
              <a:rPr i="1" lang="en"/>
              <a:t>the dollar</a:t>
            </a:r>
            <a:endParaRPr i="1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- La douane : </a:t>
            </a:r>
            <a:r>
              <a:rPr i="1" lang="en"/>
              <a:t>the customs</a:t>
            </a:r>
            <a:endParaRPr i="1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- L’embarquement : </a:t>
            </a:r>
            <a:r>
              <a:rPr i="1" lang="en"/>
              <a:t>the boarding</a:t>
            </a:r>
            <a:endParaRPr i="1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- Embarquer : </a:t>
            </a:r>
            <a:r>
              <a:rPr i="1" lang="en"/>
              <a:t>to board</a:t>
            </a:r>
            <a:endParaRPr i="1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- Les empreintes digitales : </a:t>
            </a:r>
            <a:r>
              <a:rPr i="1" lang="en"/>
              <a:t>the finger prints</a:t>
            </a:r>
            <a:endParaRPr i="1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- L’enregistrement : </a:t>
            </a:r>
            <a:r>
              <a:rPr i="1" lang="en"/>
              <a:t>the check-in</a:t>
            </a:r>
            <a:endParaRPr i="1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- L’euro : the </a:t>
            </a:r>
            <a:r>
              <a:rPr i="1" lang="en"/>
              <a:t>euro</a:t>
            </a:r>
            <a:endParaRPr i="1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59100" y="1434025"/>
            <a:ext cx="2509750" cy="270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>
                <a:highlight>
                  <a:srgbClr val="FFF2CC"/>
                </a:highlight>
              </a:rPr>
              <a:t>Liste de vocabulaire </a:t>
            </a:r>
            <a:endParaRPr/>
          </a:p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- L’excédent bagage : </a:t>
            </a:r>
            <a:r>
              <a:rPr i="1" lang="en"/>
              <a:t>the excess baggage</a:t>
            </a:r>
            <a:endParaRPr i="1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- L’hôtesse/le steward : </a:t>
            </a:r>
            <a:r>
              <a:rPr i="1" lang="en"/>
              <a:t>the hostess/the steward</a:t>
            </a:r>
            <a:endParaRPr i="1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- La monnaie : </a:t>
            </a:r>
            <a:r>
              <a:rPr i="1" lang="en"/>
              <a:t>the currency</a:t>
            </a:r>
            <a:endParaRPr i="1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- Partir : </a:t>
            </a:r>
            <a:r>
              <a:rPr i="1" lang="en"/>
              <a:t>to leave</a:t>
            </a:r>
            <a:endParaRPr i="1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- Le passeport : </a:t>
            </a:r>
            <a:r>
              <a:rPr i="1" lang="en"/>
              <a:t>the passport</a:t>
            </a:r>
            <a:endParaRPr i="1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- Payer : </a:t>
            </a:r>
            <a:r>
              <a:rPr i="1" lang="en"/>
              <a:t>to pay</a:t>
            </a:r>
            <a:endParaRPr i="1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- Les pièces : </a:t>
            </a:r>
            <a:r>
              <a:rPr i="1" lang="en"/>
              <a:t>the coins</a:t>
            </a:r>
            <a:endParaRPr i="1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- Le pilote : </a:t>
            </a:r>
            <a:r>
              <a:rPr i="1" lang="en"/>
              <a:t>the pilot</a:t>
            </a:r>
            <a:endParaRPr i="1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8" name="Google Shape;6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59100" y="1434025"/>
            <a:ext cx="2509750" cy="270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>
                <a:highlight>
                  <a:srgbClr val="FFF2CC"/>
                </a:highlight>
              </a:rPr>
              <a:t>Liste de vocabulaire </a:t>
            </a:r>
            <a:endParaRPr/>
          </a:p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- La piste de décollage/d’atterrissage : </a:t>
            </a:r>
            <a:r>
              <a:rPr i="1" lang="en"/>
              <a:t>the runway</a:t>
            </a:r>
            <a:endParaRPr i="1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- La porte d’embarquement : </a:t>
            </a:r>
            <a:r>
              <a:rPr i="1" lang="en"/>
              <a:t>the boarding gate</a:t>
            </a:r>
            <a:endParaRPr i="1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- La soute : </a:t>
            </a:r>
            <a:r>
              <a:rPr i="1" lang="en"/>
              <a:t>the cargo hold</a:t>
            </a:r>
            <a:endParaRPr i="1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- Le tapis a bagages : </a:t>
            </a:r>
            <a:r>
              <a:rPr i="1" lang="en"/>
              <a:t>the baggage </a:t>
            </a:r>
            <a:r>
              <a:rPr i="1" lang="en"/>
              <a:t>carousel</a:t>
            </a:r>
            <a:endParaRPr i="1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- Le taux de change : </a:t>
            </a:r>
            <a:r>
              <a:rPr i="1" lang="en"/>
              <a:t>the exchange rate</a:t>
            </a:r>
            <a:endParaRPr i="1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- Le visa : </a:t>
            </a:r>
            <a:r>
              <a:rPr i="1" lang="en"/>
              <a:t>the visa</a:t>
            </a:r>
            <a:endParaRPr i="1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- Le voyage : </a:t>
            </a:r>
            <a:r>
              <a:rPr i="1" lang="en"/>
              <a:t>the trip / travel</a:t>
            </a:r>
            <a:endParaRPr i="1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- Voyager : </a:t>
            </a:r>
            <a:r>
              <a:rPr i="1" lang="en"/>
              <a:t>to travel</a:t>
            </a:r>
            <a:endParaRPr i="1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5" name="Google Shape;7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59100" y="1434025"/>
            <a:ext cx="2509750" cy="270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