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0" r:id="rId2"/>
    <p:sldId id="27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CA5040-52D9-4957-AE9C-FDBA6C7768B1}" v="2" dt="2022-03-27T08:47:55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29"/>
    <p:restoredTop sz="94693"/>
  </p:normalViewPr>
  <p:slideViewPr>
    <p:cSldViewPr snapToGrid="0" snapToObjects="1">
      <p:cViewPr varScale="1">
        <p:scale>
          <a:sx n="112" d="100"/>
          <a:sy n="112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5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0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3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9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4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1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1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1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6A76C-6308-784E-912C-26C26E895689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9FF1-BC24-4F48-B6A4-E8A77478D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5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98CE7FC-8519-9445-9B91-376CC291EF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0" r="620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2238213" y="5880877"/>
            <a:ext cx="77155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Meaning Match</a:t>
            </a:r>
          </a:p>
        </p:txBody>
      </p:sp>
    </p:spTree>
    <p:extLst>
      <p:ext uri="{BB962C8B-B14F-4D97-AF65-F5344CB8AC3E}">
        <p14:creationId xmlns:p14="http://schemas.microsoft.com/office/powerpoint/2010/main" val="380123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6-left" descr="6-left">
            <a:hlinkClick r:id="" action="ppaction://media"/>
            <a:extLst>
              <a:ext uri="{FF2B5EF4-FFF2-40B4-BE49-F238E27FC236}">
                <a16:creationId xmlns:a16="http://schemas.microsoft.com/office/drawing/2014/main" id="{34384201-0D7C-8847-A097-51247D1E4FA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C8F46C-1C98-E14B-BE8A-910DDE211892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35039AB0-2A12-D74B-8030-B51011CD262C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66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7-left" descr="7-left">
            <a:hlinkClick r:id="" action="ppaction://media"/>
            <a:extLst>
              <a:ext uri="{FF2B5EF4-FFF2-40B4-BE49-F238E27FC236}">
                <a16:creationId xmlns:a16="http://schemas.microsoft.com/office/drawing/2014/main" id="{83F9B6B3-BBC2-D646-9122-BF678B4A03D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4D0CD4-5581-644F-84F0-744280D162FD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944FB57B-1B37-8C4D-8925-B374A5B84EDC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70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8-left" descr="8-left">
            <a:hlinkClick r:id="" action="ppaction://media"/>
            <a:extLst>
              <a:ext uri="{FF2B5EF4-FFF2-40B4-BE49-F238E27FC236}">
                <a16:creationId xmlns:a16="http://schemas.microsoft.com/office/drawing/2014/main" id="{93C19CA8-8213-024E-B6B8-04653F1235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C30A73A-7EB9-C643-B65A-07F307C8E70D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DF44D477-5C3D-2649-A6C3-95051963D9E7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9-left" descr="9-left">
            <a:hlinkClick r:id="" action="ppaction://media"/>
            <a:extLst>
              <a:ext uri="{FF2B5EF4-FFF2-40B4-BE49-F238E27FC236}">
                <a16:creationId xmlns:a16="http://schemas.microsoft.com/office/drawing/2014/main" id="{BB3D43BC-EDF0-264D-A98C-392522EEC5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23CE1A-36C6-FC4B-8D44-E936C4D51657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70292C36-021F-7B40-88D8-2347D7A4632C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69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18815-0537-4849-8A93-9CCBFE831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23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/>
              <a:t>Thanks for listening!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000B75-D494-C745-A10A-903EE8405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24" y="2514600"/>
            <a:ext cx="6545263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94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37929BB-3CF6-0F41-A8FC-23A4080A3DF8}"/>
              </a:ext>
            </a:extLst>
          </p:cNvPr>
          <p:cNvSpPr txBox="1"/>
          <p:nvPr/>
        </p:nvSpPr>
        <p:spPr>
          <a:xfrm>
            <a:off x="304481" y="454438"/>
            <a:ext cx="6093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atin typeface="Bungee Regular" pitchFamily="2" charset="77"/>
              </a:rPr>
              <a:t>How to Play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4ADFF-C3D9-8E44-B2D9-1708687B31FE}"/>
              </a:ext>
            </a:extLst>
          </p:cNvPr>
          <p:cNvSpPr txBox="1"/>
          <p:nvPr/>
        </p:nvSpPr>
        <p:spPr>
          <a:xfrm>
            <a:off x="419725" y="1562434"/>
            <a:ext cx="114677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First, preview all the meaning on the next slide.</a:t>
            </a:r>
          </a:p>
          <a:p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Then, play the audio for the following slides.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Identify the correct meaning used in the audio.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Move the red arrow to the correct audio.</a:t>
            </a:r>
          </a:p>
        </p:txBody>
      </p:sp>
    </p:spTree>
    <p:extLst>
      <p:ext uri="{BB962C8B-B14F-4D97-AF65-F5344CB8AC3E}">
        <p14:creationId xmlns:p14="http://schemas.microsoft.com/office/powerpoint/2010/main" val="382698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B4C80D-DB19-6741-8FAF-8A4E0BEF758E}"/>
              </a:ext>
            </a:extLst>
          </p:cNvPr>
          <p:cNvSpPr/>
          <p:nvPr/>
        </p:nvSpPr>
        <p:spPr>
          <a:xfrm>
            <a:off x="6202682" y="1190341"/>
            <a:ext cx="5122815" cy="8099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: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55AAFF6-574E-AC4D-AF40-C25D52E237C9}"/>
              </a:ext>
            </a:extLst>
          </p:cNvPr>
          <p:cNvSpPr/>
          <p:nvPr/>
        </p:nvSpPr>
        <p:spPr>
          <a:xfrm>
            <a:off x="524690" y="4062537"/>
            <a:ext cx="5122815" cy="692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 : </a:t>
            </a:r>
            <a:r>
              <a:rPr lang="en-US" sz="2400" b="1" dirty="0">
                <a:solidFill>
                  <a:schemeClr val="tx1"/>
                </a:solidFill>
              </a:rPr>
              <a:t>leave – not take (past tense)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5B8DF2-CA25-D04A-A4D7-B223FD09C77C}"/>
              </a:ext>
            </a:extLst>
          </p:cNvPr>
          <p:cNvSpPr/>
          <p:nvPr/>
        </p:nvSpPr>
        <p:spPr>
          <a:xfrm>
            <a:off x="524691" y="1190341"/>
            <a:ext cx="5122815" cy="8099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 : </a:t>
            </a:r>
            <a:r>
              <a:rPr lang="en-US" sz="2400" b="1" dirty="0">
                <a:solidFill>
                  <a:schemeClr val="tx1"/>
                </a:solidFill>
              </a:rPr>
              <a:t>leave – go (past tense)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127EC69-BF56-3F41-9D28-EA6166BCDBCB}"/>
              </a:ext>
            </a:extLst>
          </p:cNvPr>
          <p:cNvSpPr/>
          <p:nvPr/>
        </p:nvSpPr>
        <p:spPr>
          <a:xfrm>
            <a:off x="6202682" y="4062537"/>
            <a:ext cx="5122815" cy="6923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: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25DC54-8A68-6748-AF35-BD64F5708BCB}"/>
              </a:ext>
            </a:extLst>
          </p:cNvPr>
          <p:cNvSpPr txBox="1"/>
          <p:nvPr/>
        </p:nvSpPr>
        <p:spPr>
          <a:xfrm>
            <a:off x="1247484" y="232890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Bob has already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BF4233-43A4-7B43-A708-F93B02F96AFE}"/>
              </a:ext>
            </a:extLst>
          </p:cNvPr>
          <p:cNvSpPr txBox="1"/>
          <p:nvPr/>
        </p:nvSpPr>
        <p:spPr>
          <a:xfrm>
            <a:off x="524690" y="185545"/>
            <a:ext cx="12808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/>
              <a:t>Left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45AD9DA-A114-E14F-887F-5B7E238C7BD6}"/>
              </a:ext>
            </a:extLst>
          </p:cNvPr>
          <p:cNvSpPr/>
          <p:nvPr/>
        </p:nvSpPr>
        <p:spPr>
          <a:xfrm>
            <a:off x="524690" y="2274046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70F424-D60C-734A-8BA0-B2579D431CE8}"/>
              </a:ext>
            </a:extLst>
          </p:cNvPr>
          <p:cNvSpPr/>
          <p:nvPr/>
        </p:nvSpPr>
        <p:spPr>
          <a:xfrm>
            <a:off x="524690" y="3196358"/>
            <a:ext cx="614363" cy="57139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D59B4C-E75C-0D46-B323-050A5FF50BD3}"/>
              </a:ext>
            </a:extLst>
          </p:cNvPr>
          <p:cNvSpPr txBox="1"/>
          <p:nvPr/>
        </p:nvSpPr>
        <p:spPr>
          <a:xfrm>
            <a:off x="1247484" y="3251221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She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an hour ago.</a:t>
            </a:r>
            <a:endParaRPr lang="en-US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E5848-8ABD-D64E-99AB-AD847EA6E853}"/>
              </a:ext>
            </a:extLst>
          </p:cNvPr>
          <p:cNvSpPr txBox="1"/>
          <p:nvPr/>
        </p:nvSpPr>
        <p:spPr>
          <a:xfrm>
            <a:off x="1247484" y="5104522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I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my wallet at home. </a:t>
            </a:r>
            <a:endParaRPr lang="en-US" sz="2400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9627CAD-00B2-8A4C-BE59-F944972F8278}"/>
              </a:ext>
            </a:extLst>
          </p:cNvPr>
          <p:cNvSpPr/>
          <p:nvPr/>
        </p:nvSpPr>
        <p:spPr>
          <a:xfrm>
            <a:off x="524690" y="5014635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F135233-6157-C54D-AD89-91EDF25C0331}"/>
              </a:ext>
            </a:extLst>
          </p:cNvPr>
          <p:cNvSpPr/>
          <p:nvPr/>
        </p:nvSpPr>
        <p:spPr>
          <a:xfrm>
            <a:off x="524690" y="5936947"/>
            <a:ext cx="614363" cy="5713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C2D65C-35F6-CE42-BA95-20D5DF05A4F5}"/>
              </a:ext>
            </a:extLst>
          </p:cNvPr>
          <p:cNvSpPr txBox="1"/>
          <p:nvPr/>
        </p:nvSpPr>
        <p:spPr>
          <a:xfrm>
            <a:off x="1247484" y="6029122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Who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this jacket here?</a:t>
            </a:r>
            <a:endParaRPr lang="en-US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BE419E-E549-2D47-991C-A8E7EA5224EA}"/>
              </a:ext>
            </a:extLst>
          </p:cNvPr>
          <p:cNvSpPr txBox="1"/>
          <p:nvPr/>
        </p:nvSpPr>
        <p:spPr>
          <a:xfrm>
            <a:off x="6931349" y="2382755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She is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-handed.</a:t>
            </a:r>
            <a:endParaRPr lang="en-US" sz="2400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0308191-99B5-8741-98D5-A954A72328D9}"/>
              </a:ext>
            </a:extLst>
          </p:cNvPr>
          <p:cNvSpPr/>
          <p:nvPr/>
        </p:nvSpPr>
        <p:spPr>
          <a:xfrm>
            <a:off x="6202682" y="2274046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FAF6FCE-F150-BB4C-9988-EAC8B6483CDF}"/>
              </a:ext>
            </a:extLst>
          </p:cNvPr>
          <p:cNvSpPr/>
          <p:nvPr/>
        </p:nvSpPr>
        <p:spPr>
          <a:xfrm>
            <a:off x="6202682" y="3196358"/>
            <a:ext cx="614363" cy="571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17BFCD-581D-AE4E-95F8-AA20F43C8A87}"/>
              </a:ext>
            </a:extLst>
          </p:cNvPr>
          <p:cNvSpPr txBox="1"/>
          <p:nvPr/>
        </p:nvSpPr>
        <p:spPr>
          <a:xfrm>
            <a:off x="6931349" y="3222646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Turn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 at the </a:t>
            </a:r>
            <a:r>
              <a:rPr lang="en-US" sz="2400" dirty="0"/>
              <a:t>light.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0E3E7B-0447-3243-9062-66A97AB1B3C7}"/>
              </a:ext>
            </a:extLst>
          </p:cNvPr>
          <p:cNvSpPr txBox="1"/>
          <p:nvPr/>
        </p:nvSpPr>
        <p:spPr>
          <a:xfrm>
            <a:off x="6931349" y="5188669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There is not much time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4537940-029A-4B4D-B86D-01C438DD9E89}"/>
              </a:ext>
            </a:extLst>
          </p:cNvPr>
          <p:cNvSpPr/>
          <p:nvPr/>
        </p:nvSpPr>
        <p:spPr>
          <a:xfrm>
            <a:off x="6202682" y="5106958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4945161A-B38D-1F43-AF27-994E65047AB5}"/>
              </a:ext>
            </a:extLst>
          </p:cNvPr>
          <p:cNvSpPr/>
          <p:nvPr/>
        </p:nvSpPr>
        <p:spPr>
          <a:xfrm>
            <a:off x="6202682" y="6029270"/>
            <a:ext cx="614363" cy="5713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18DA2F2-A97C-2947-B782-24A641C7084F}"/>
              </a:ext>
            </a:extLst>
          </p:cNvPr>
          <p:cNvSpPr txBox="1"/>
          <p:nvPr/>
        </p:nvSpPr>
        <p:spPr>
          <a:xfrm>
            <a:off x="6931349" y="6084133"/>
            <a:ext cx="450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How many apples are </a:t>
            </a:r>
            <a:r>
              <a:rPr lang="en-US" sz="2400" b="1" dirty="0">
                <a:solidFill>
                  <a:schemeClr val="tx1"/>
                </a:solidFill>
              </a:rPr>
              <a:t>left</a:t>
            </a:r>
            <a:r>
              <a:rPr lang="en-US" sz="2400" dirty="0">
                <a:solidFill>
                  <a:schemeClr val="tx1"/>
                </a:solidFill>
              </a:rPr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47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  <p:bldP spid="23" grpId="0"/>
      <p:bldP spid="24" grpId="0"/>
      <p:bldP spid="27" grpId="0"/>
      <p:bldP spid="28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A8CAFDC-7CF8-0B41-92E4-3D076BF468D9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77D214F-BEF1-8340-B7DC-5008BD75050A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685DAD2-D7A5-D747-BFA9-98010706DD99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835C49F-A3B7-7A4F-AC5E-E72DB7EE52EF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6A66-0708-2A43-9F11-708428E30C5C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08DCC463-831B-4842-B9FB-F15C48274F3E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0-Left" descr="0-Left">
            <a:hlinkClick r:id="" action="ppaction://media"/>
            <a:extLst>
              <a:ext uri="{FF2B5EF4-FFF2-40B4-BE49-F238E27FC236}">
                <a16:creationId xmlns:a16="http://schemas.microsoft.com/office/drawing/2014/main" id="{70ED1C79-989C-6747-80E9-AD75028DFE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4417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9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1-left" descr="1-left">
            <a:hlinkClick r:id="" action="ppaction://media"/>
            <a:extLst>
              <a:ext uri="{FF2B5EF4-FFF2-40B4-BE49-F238E27FC236}">
                <a16:creationId xmlns:a16="http://schemas.microsoft.com/office/drawing/2014/main" id="{ADB8215B-244B-8B47-88C4-8BE7704988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9246" y="2665403"/>
            <a:ext cx="812800" cy="812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9EB281-4D9D-F042-9CB1-9342AD7CFC68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8E59F9A3-5054-8146-94E4-C1C23DEFE796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6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2-left" descr="2-left">
            <a:hlinkClick r:id="" action="ppaction://media"/>
            <a:extLst>
              <a:ext uri="{FF2B5EF4-FFF2-40B4-BE49-F238E27FC236}">
                <a16:creationId xmlns:a16="http://schemas.microsoft.com/office/drawing/2014/main" id="{4C5C348E-B13C-134D-A404-21184AC59DC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9245" y="2288301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0A48A2-09BB-2C42-A888-CD7F25BB2692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2BB67925-8750-B149-8CDD-C5E62FF9AA6B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63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3-left" descr="3-left">
            <a:hlinkClick r:id="" action="ppaction://media"/>
            <a:extLst>
              <a:ext uri="{FF2B5EF4-FFF2-40B4-BE49-F238E27FC236}">
                <a16:creationId xmlns:a16="http://schemas.microsoft.com/office/drawing/2014/main" id="{51CDAE3E-490E-8D4C-9EB8-97DFDEADA1E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E0F53F-17D4-F840-B602-AD2BA3C5604F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8A5B6DE2-FBFC-714A-A2EE-77C74074C06F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97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4-left" descr="4-left">
            <a:hlinkClick r:id="" action="ppaction://media"/>
            <a:extLst>
              <a:ext uri="{FF2B5EF4-FFF2-40B4-BE49-F238E27FC236}">
                <a16:creationId xmlns:a16="http://schemas.microsoft.com/office/drawing/2014/main" id="{E354964D-EDC7-EA4B-AD8D-1DEFE04847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751274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67B13A-F9C9-B041-8A34-FB61931D8B9C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8CF7DD37-3E4E-D949-AD82-8AE09BA43E68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2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DEE213-EF72-3646-A71F-BF45F5BEC370}"/>
              </a:ext>
            </a:extLst>
          </p:cNvPr>
          <p:cNvSpPr/>
          <p:nvPr/>
        </p:nvSpPr>
        <p:spPr>
          <a:xfrm>
            <a:off x="674916" y="831668"/>
            <a:ext cx="997130" cy="1016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082474-6DA0-3848-90AB-A406CD995CA1}"/>
              </a:ext>
            </a:extLst>
          </p:cNvPr>
          <p:cNvSpPr/>
          <p:nvPr/>
        </p:nvSpPr>
        <p:spPr>
          <a:xfrm>
            <a:off x="6124305" y="4467493"/>
            <a:ext cx="2442754" cy="18418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opposite of right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6F9D9C7-5574-6B4C-A9A5-D8CAF914DD7F}"/>
              </a:ext>
            </a:extLst>
          </p:cNvPr>
          <p:cNvSpPr/>
          <p:nvPr/>
        </p:nvSpPr>
        <p:spPr>
          <a:xfrm>
            <a:off x="3287487" y="4467495"/>
            <a:ext cx="2442754" cy="18418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- not take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(past tense)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5C3AEF8-DAD8-3D49-9064-E60F4F8FF6C3}"/>
              </a:ext>
            </a:extLst>
          </p:cNvPr>
          <p:cNvSpPr/>
          <p:nvPr/>
        </p:nvSpPr>
        <p:spPr>
          <a:xfrm>
            <a:off x="450669" y="4467494"/>
            <a:ext cx="2442754" cy="184186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verb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leave – go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(past tense)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C90F4D-4BFD-4245-B462-6DE62AD3F919}"/>
              </a:ext>
            </a:extLst>
          </p:cNvPr>
          <p:cNvSpPr/>
          <p:nvPr/>
        </p:nvSpPr>
        <p:spPr>
          <a:xfrm>
            <a:off x="9078687" y="4467494"/>
            <a:ext cx="2442754" cy="18418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adjective </a:t>
            </a:r>
            <a:r>
              <a:rPr lang="en-US" sz="2400" b="1" dirty="0">
                <a:solidFill>
                  <a:schemeClr val="tx1"/>
                </a:solidFill>
              </a:rPr>
              <a:t>remaining</a:t>
            </a:r>
          </a:p>
        </p:txBody>
      </p:sp>
      <p:pic>
        <p:nvPicPr>
          <p:cNvPr id="2" name="5-left" descr="5-left">
            <a:hlinkClick r:id="" action="ppaction://media"/>
            <a:extLst>
              <a:ext uri="{FF2B5EF4-FFF2-40B4-BE49-F238E27FC236}">
                <a16:creationId xmlns:a16="http://schemas.microsoft.com/office/drawing/2014/main" id="{EC558DB6-CF70-7949-9719-51ECB46B861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7081" y="2616200"/>
            <a:ext cx="812800" cy="812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C92E1E-1042-4040-BE34-405A498D305F}"/>
              </a:ext>
            </a:extLst>
          </p:cNvPr>
          <p:cNvSpPr txBox="1"/>
          <p:nvPr/>
        </p:nvSpPr>
        <p:spPr>
          <a:xfrm>
            <a:off x="1944921" y="985818"/>
            <a:ext cx="9385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-------------------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11264867-B2C6-1C4C-B049-7B30284DE64D}"/>
              </a:ext>
            </a:extLst>
          </p:cNvPr>
          <p:cNvSpPr/>
          <p:nvPr/>
        </p:nvSpPr>
        <p:spPr>
          <a:xfrm>
            <a:off x="5282839" y="2319083"/>
            <a:ext cx="1164769" cy="10580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6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</TotalTime>
  <Words>431</Words>
  <Application>Microsoft Macintosh PowerPoint</Application>
  <PresentationFormat>Widescreen</PresentationFormat>
  <Paragraphs>92</Paragraphs>
  <Slides>14</Slides>
  <Notes>0</Notes>
  <HiddenSlides>0</HiddenSlides>
  <MMClips>10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Bungee Regular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44</cp:revision>
  <dcterms:created xsi:type="dcterms:W3CDTF">2020-07-05T04:05:33Z</dcterms:created>
  <dcterms:modified xsi:type="dcterms:W3CDTF">2022-03-27T11:43:54Z</dcterms:modified>
</cp:coreProperties>
</file>