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70" r:id="rId2"/>
    <p:sldId id="271" r:id="rId3"/>
    <p:sldId id="256" r:id="rId4"/>
    <p:sldId id="257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BB846D-76AF-49E7-9B60-59CC8C5AF1AD}" v="2" dt="2022-03-27T08:46:15.6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93"/>
  </p:normalViewPr>
  <p:slideViewPr>
    <p:cSldViewPr snapToGrid="0" snapToObjects="1">
      <p:cViewPr varScale="1">
        <p:scale>
          <a:sx n="112" d="100"/>
          <a:sy n="112" d="100"/>
        </p:scale>
        <p:origin x="5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2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252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49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903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938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093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043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415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015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717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3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15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98CE7FC-8519-9445-9B91-376CC291EF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00" r="6206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7929BB-3CF6-0F41-A8FC-23A4080A3DF8}"/>
              </a:ext>
            </a:extLst>
          </p:cNvPr>
          <p:cNvSpPr txBox="1"/>
          <p:nvPr/>
        </p:nvSpPr>
        <p:spPr>
          <a:xfrm>
            <a:off x="2238213" y="5880877"/>
            <a:ext cx="771557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Bungee Regular" pitchFamily="2" charset="77"/>
              </a:rPr>
              <a:t>Meaning Match</a:t>
            </a:r>
          </a:p>
        </p:txBody>
      </p:sp>
    </p:spTree>
    <p:extLst>
      <p:ext uri="{BB962C8B-B14F-4D97-AF65-F5344CB8AC3E}">
        <p14:creationId xmlns:p14="http://schemas.microsoft.com/office/powerpoint/2010/main" val="380123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37929BB-3CF6-0F41-A8FC-23A4080A3DF8}"/>
              </a:ext>
            </a:extLst>
          </p:cNvPr>
          <p:cNvSpPr txBox="1"/>
          <p:nvPr/>
        </p:nvSpPr>
        <p:spPr>
          <a:xfrm>
            <a:off x="304481" y="454438"/>
            <a:ext cx="60933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Bungee Regular" pitchFamily="2" charset="77"/>
              </a:rPr>
              <a:t>How to Play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24ADFF-C3D9-8E44-B2D9-1708687B31FE}"/>
              </a:ext>
            </a:extLst>
          </p:cNvPr>
          <p:cNvSpPr txBox="1"/>
          <p:nvPr/>
        </p:nvSpPr>
        <p:spPr>
          <a:xfrm>
            <a:off x="419725" y="1562434"/>
            <a:ext cx="1146779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First, preview all the meaning on the next slide.</a:t>
            </a:r>
          </a:p>
          <a:p>
            <a:endParaRPr lang="en-US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Then, play the audio for the following slides.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Identify the correct meaning used in the audio.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Move the red arrow to the correct audio.</a:t>
            </a:r>
          </a:p>
        </p:txBody>
      </p:sp>
    </p:spTree>
    <p:extLst>
      <p:ext uri="{BB962C8B-B14F-4D97-AF65-F5344CB8AC3E}">
        <p14:creationId xmlns:p14="http://schemas.microsoft.com/office/powerpoint/2010/main" val="3826988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4B4C80D-DB19-6741-8FAF-8A4E0BEF758E}"/>
              </a:ext>
            </a:extLst>
          </p:cNvPr>
          <p:cNvSpPr/>
          <p:nvPr/>
        </p:nvSpPr>
        <p:spPr>
          <a:xfrm>
            <a:off x="6202682" y="1190341"/>
            <a:ext cx="5122815" cy="8099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--- : </a:t>
            </a:r>
            <a:r>
              <a:rPr lang="en-US" sz="2400" b="1" dirty="0">
                <a:solidFill>
                  <a:schemeClr val="tx1"/>
                </a:solidFill>
              </a:rPr>
              <a:t>---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F55AAFF6-574E-AC4D-AF40-C25D52E237C9}"/>
              </a:ext>
            </a:extLst>
          </p:cNvPr>
          <p:cNvSpPr/>
          <p:nvPr/>
        </p:nvSpPr>
        <p:spPr>
          <a:xfrm>
            <a:off x="524690" y="4062537"/>
            <a:ext cx="5122815" cy="69233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--- : </a:t>
            </a:r>
            <a:r>
              <a:rPr lang="en-US" sz="2400" b="1" dirty="0">
                <a:solidFill>
                  <a:schemeClr val="tx1"/>
                </a:solidFill>
              </a:rPr>
              <a:t>---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05B8DF2-CA25-D04A-A4D7-B223FD09C77C}"/>
              </a:ext>
            </a:extLst>
          </p:cNvPr>
          <p:cNvSpPr/>
          <p:nvPr/>
        </p:nvSpPr>
        <p:spPr>
          <a:xfrm>
            <a:off x="524691" y="1190341"/>
            <a:ext cx="5122815" cy="8099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--- : </a:t>
            </a:r>
            <a:r>
              <a:rPr lang="en-US" sz="2400" b="1" dirty="0">
                <a:solidFill>
                  <a:schemeClr val="tx1"/>
                </a:solidFill>
              </a:rPr>
              <a:t>---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127EC69-BF56-3F41-9D28-EA6166BCDBCB}"/>
              </a:ext>
            </a:extLst>
          </p:cNvPr>
          <p:cNvSpPr/>
          <p:nvPr/>
        </p:nvSpPr>
        <p:spPr>
          <a:xfrm>
            <a:off x="6202682" y="4062537"/>
            <a:ext cx="5122815" cy="69233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--- : </a:t>
            </a:r>
            <a:r>
              <a:rPr lang="en-US" sz="2400" b="1" dirty="0">
                <a:solidFill>
                  <a:schemeClr val="tx1"/>
                </a:solidFill>
              </a:rPr>
              <a:t>---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25DC54-8A68-6748-AF35-BD64F5708BCB}"/>
              </a:ext>
            </a:extLst>
          </p:cNvPr>
          <p:cNvSpPr txBox="1"/>
          <p:nvPr/>
        </p:nvSpPr>
        <p:spPr>
          <a:xfrm>
            <a:off x="1247484" y="2328909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---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BF4233-43A4-7B43-A708-F93B02F96AFE}"/>
              </a:ext>
            </a:extLst>
          </p:cNvPr>
          <p:cNvSpPr txBox="1"/>
          <p:nvPr/>
        </p:nvSpPr>
        <p:spPr>
          <a:xfrm>
            <a:off x="524690" y="185545"/>
            <a:ext cx="8194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---</a:t>
            </a:r>
            <a:endParaRPr lang="en-US" sz="5400" b="1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545AD9DA-A114-E14F-887F-5B7E238C7BD6}"/>
              </a:ext>
            </a:extLst>
          </p:cNvPr>
          <p:cNvSpPr/>
          <p:nvPr/>
        </p:nvSpPr>
        <p:spPr>
          <a:xfrm>
            <a:off x="524690" y="2274046"/>
            <a:ext cx="614363" cy="57139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2E70F424-D60C-734A-8BA0-B2579D431CE8}"/>
              </a:ext>
            </a:extLst>
          </p:cNvPr>
          <p:cNvSpPr/>
          <p:nvPr/>
        </p:nvSpPr>
        <p:spPr>
          <a:xfrm>
            <a:off x="524690" y="3196358"/>
            <a:ext cx="614363" cy="57139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D59B4C-E75C-0D46-B323-050A5FF50BD3}"/>
              </a:ext>
            </a:extLst>
          </p:cNvPr>
          <p:cNvSpPr txBox="1"/>
          <p:nvPr/>
        </p:nvSpPr>
        <p:spPr>
          <a:xfrm>
            <a:off x="1247484" y="3251221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---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8E5848-8ABD-D64E-99AB-AD847EA6E853}"/>
              </a:ext>
            </a:extLst>
          </p:cNvPr>
          <p:cNvSpPr txBox="1"/>
          <p:nvPr/>
        </p:nvSpPr>
        <p:spPr>
          <a:xfrm>
            <a:off x="1247484" y="5110820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---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9627CAD-00B2-8A4C-BE59-F944972F8278}"/>
              </a:ext>
            </a:extLst>
          </p:cNvPr>
          <p:cNvSpPr/>
          <p:nvPr/>
        </p:nvSpPr>
        <p:spPr>
          <a:xfrm>
            <a:off x="524690" y="5014635"/>
            <a:ext cx="614363" cy="5713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F135233-6157-C54D-AD89-91EDF25C0331}"/>
              </a:ext>
            </a:extLst>
          </p:cNvPr>
          <p:cNvSpPr/>
          <p:nvPr/>
        </p:nvSpPr>
        <p:spPr>
          <a:xfrm>
            <a:off x="524690" y="5936947"/>
            <a:ext cx="614363" cy="5713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C2D65C-35F6-CE42-BA95-20D5DF05A4F5}"/>
              </a:ext>
            </a:extLst>
          </p:cNvPr>
          <p:cNvSpPr txBox="1"/>
          <p:nvPr/>
        </p:nvSpPr>
        <p:spPr>
          <a:xfrm>
            <a:off x="1247484" y="5936947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---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EBE419E-E549-2D47-991C-A8E7EA5224EA}"/>
              </a:ext>
            </a:extLst>
          </p:cNvPr>
          <p:cNvSpPr txBox="1"/>
          <p:nvPr/>
        </p:nvSpPr>
        <p:spPr>
          <a:xfrm>
            <a:off x="6931349" y="2328909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---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0308191-99B5-8741-98D5-A954A72328D9}"/>
              </a:ext>
            </a:extLst>
          </p:cNvPr>
          <p:cNvSpPr/>
          <p:nvPr/>
        </p:nvSpPr>
        <p:spPr>
          <a:xfrm>
            <a:off x="6202682" y="2274046"/>
            <a:ext cx="614363" cy="57139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2FAF6FCE-F150-BB4C-9988-EAC8B6483CDF}"/>
              </a:ext>
            </a:extLst>
          </p:cNvPr>
          <p:cNvSpPr/>
          <p:nvPr/>
        </p:nvSpPr>
        <p:spPr>
          <a:xfrm>
            <a:off x="6202682" y="3196358"/>
            <a:ext cx="614363" cy="57139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17BFCD-581D-AE4E-95F8-AA20F43C8A87}"/>
              </a:ext>
            </a:extLst>
          </p:cNvPr>
          <p:cNvSpPr txBox="1"/>
          <p:nvPr/>
        </p:nvSpPr>
        <p:spPr>
          <a:xfrm>
            <a:off x="6931349" y="3245968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---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0E3E7B-0447-3243-9062-66A97AB1B3C7}"/>
              </a:ext>
            </a:extLst>
          </p:cNvPr>
          <p:cNvSpPr txBox="1"/>
          <p:nvPr/>
        </p:nvSpPr>
        <p:spPr>
          <a:xfrm>
            <a:off x="6931349" y="5161821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---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4537940-029A-4B4D-B86D-01C438DD9E89}"/>
              </a:ext>
            </a:extLst>
          </p:cNvPr>
          <p:cNvSpPr/>
          <p:nvPr/>
        </p:nvSpPr>
        <p:spPr>
          <a:xfrm>
            <a:off x="6202682" y="5106958"/>
            <a:ext cx="614363" cy="57139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4945161A-B38D-1F43-AF27-994E65047AB5}"/>
              </a:ext>
            </a:extLst>
          </p:cNvPr>
          <p:cNvSpPr/>
          <p:nvPr/>
        </p:nvSpPr>
        <p:spPr>
          <a:xfrm>
            <a:off x="6202682" y="6029270"/>
            <a:ext cx="614363" cy="57139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8DA2F2-A97C-2947-B782-24A641C7084F}"/>
              </a:ext>
            </a:extLst>
          </p:cNvPr>
          <p:cNvSpPr txBox="1"/>
          <p:nvPr/>
        </p:nvSpPr>
        <p:spPr>
          <a:xfrm>
            <a:off x="6931349" y="6084133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---</a:t>
            </a:r>
          </a:p>
        </p:txBody>
      </p:sp>
    </p:spTree>
    <p:extLst>
      <p:ext uri="{BB962C8B-B14F-4D97-AF65-F5344CB8AC3E}">
        <p14:creationId xmlns:p14="http://schemas.microsoft.com/office/powerpoint/2010/main" val="353478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/>
      <p:bldP spid="20" grpId="0"/>
      <p:bldP spid="23" grpId="0"/>
      <p:bldP spid="24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DEE213-EF72-3646-A71F-BF45F5BEC370}"/>
              </a:ext>
            </a:extLst>
          </p:cNvPr>
          <p:cNvSpPr/>
          <p:nvPr/>
        </p:nvSpPr>
        <p:spPr>
          <a:xfrm>
            <a:off x="674916" y="831668"/>
            <a:ext cx="997130" cy="1016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EA1A3F5-2E2C-B843-A89E-69A58E144CCB}"/>
              </a:ext>
            </a:extLst>
          </p:cNvPr>
          <p:cNvSpPr/>
          <p:nvPr/>
        </p:nvSpPr>
        <p:spPr>
          <a:xfrm>
            <a:off x="6124305" y="4467493"/>
            <a:ext cx="2442754" cy="18418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---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---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BEEACBC-BE4B-F24A-8849-F44D296BF0BF}"/>
              </a:ext>
            </a:extLst>
          </p:cNvPr>
          <p:cNvSpPr/>
          <p:nvPr/>
        </p:nvSpPr>
        <p:spPr>
          <a:xfrm>
            <a:off x="3287487" y="4467495"/>
            <a:ext cx="2442754" cy="1841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---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---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BDFEF46-61B6-8442-BDE0-2AEA9CFC7313}"/>
              </a:ext>
            </a:extLst>
          </p:cNvPr>
          <p:cNvSpPr/>
          <p:nvPr/>
        </p:nvSpPr>
        <p:spPr>
          <a:xfrm>
            <a:off x="450669" y="4467494"/>
            <a:ext cx="2442754" cy="18418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---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---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9CB6E88B-BD5C-F24C-8B30-EB5791447413}"/>
              </a:ext>
            </a:extLst>
          </p:cNvPr>
          <p:cNvSpPr/>
          <p:nvPr/>
        </p:nvSpPr>
        <p:spPr>
          <a:xfrm>
            <a:off x="9078687" y="4467494"/>
            <a:ext cx="2442754" cy="18418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---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---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A1CD33-0F1C-954D-9262-977F8FC715CA}"/>
              </a:ext>
            </a:extLst>
          </p:cNvPr>
          <p:cNvSpPr txBox="1"/>
          <p:nvPr/>
        </p:nvSpPr>
        <p:spPr>
          <a:xfrm>
            <a:off x="1944921" y="985818"/>
            <a:ext cx="9385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-------------------</a:t>
            </a: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1E046D73-AB08-2A4E-A6FF-1B55908D0245}"/>
              </a:ext>
            </a:extLst>
          </p:cNvPr>
          <p:cNvSpPr/>
          <p:nvPr/>
        </p:nvSpPr>
        <p:spPr>
          <a:xfrm>
            <a:off x="5282839" y="2319083"/>
            <a:ext cx="1164769" cy="10580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6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2A8CAFDC-7CF8-0B41-92E4-3D076BF468D9}"/>
              </a:ext>
            </a:extLst>
          </p:cNvPr>
          <p:cNvSpPr/>
          <p:nvPr/>
        </p:nvSpPr>
        <p:spPr>
          <a:xfrm>
            <a:off x="6124305" y="4467493"/>
            <a:ext cx="2442754" cy="18418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---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---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E77D214F-BEF1-8340-B7DC-5008BD75050A}"/>
              </a:ext>
            </a:extLst>
          </p:cNvPr>
          <p:cNvSpPr/>
          <p:nvPr/>
        </p:nvSpPr>
        <p:spPr>
          <a:xfrm>
            <a:off x="3287487" y="4467495"/>
            <a:ext cx="2442754" cy="1841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---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---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685DAD2-D7A5-D747-BFA9-98010706DD99}"/>
              </a:ext>
            </a:extLst>
          </p:cNvPr>
          <p:cNvSpPr/>
          <p:nvPr/>
        </p:nvSpPr>
        <p:spPr>
          <a:xfrm>
            <a:off x="450669" y="4467494"/>
            <a:ext cx="2442754" cy="18418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---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---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835C49F-A3B7-7A4F-AC5E-E72DB7EE52EF}"/>
              </a:ext>
            </a:extLst>
          </p:cNvPr>
          <p:cNvSpPr/>
          <p:nvPr/>
        </p:nvSpPr>
        <p:spPr>
          <a:xfrm>
            <a:off x="9078687" y="4467494"/>
            <a:ext cx="2442754" cy="18418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---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---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DEE213-EF72-3646-A71F-BF45F5BEC370}"/>
              </a:ext>
            </a:extLst>
          </p:cNvPr>
          <p:cNvSpPr/>
          <p:nvPr/>
        </p:nvSpPr>
        <p:spPr>
          <a:xfrm>
            <a:off x="674916" y="831668"/>
            <a:ext cx="997130" cy="1016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3E7CA9-AD31-DA47-88FF-196200CC4777}"/>
              </a:ext>
            </a:extLst>
          </p:cNvPr>
          <p:cNvSpPr txBox="1"/>
          <p:nvPr/>
        </p:nvSpPr>
        <p:spPr>
          <a:xfrm>
            <a:off x="1944921" y="985818"/>
            <a:ext cx="9385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-------------------</a:t>
            </a: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03897F84-4266-2440-8BB6-5DBDCFD0AD76}"/>
              </a:ext>
            </a:extLst>
          </p:cNvPr>
          <p:cNvSpPr/>
          <p:nvPr/>
        </p:nvSpPr>
        <p:spPr>
          <a:xfrm>
            <a:off x="5282839" y="2319083"/>
            <a:ext cx="1164769" cy="10580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669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</TotalTime>
  <Words>101</Words>
  <Application>Microsoft Macintosh PowerPoint</Application>
  <PresentationFormat>Widescreen</PresentationFormat>
  <Paragraphs>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Bungee Regular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Todd Beuckens</dc:creator>
  <cp:lastModifiedBy>Todd Beuckens</cp:lastModifiedBy>
  <cp:revision>30</cp:revision>
  <dcterms:created xsi:type="dcterms:W3CDTF">2020-07-05T04:05:33Z</dcterms:created>
  <dcterms:modified xsi:type="dcterms:W3CDTF">2022-03-27T11:45:43Z</dcterms:modified>
</cp:coreProperties>
</file>