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70" r:id="rId2"/>
    <p:sldId id="27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CA5040-52D9-4957-AE9C-FDBA6C7768B1}" v="2" dt="2022-03-27T08:47:55.3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29"/>
    <p:restoredTop sz="94693"/>
  </p:normalViewPr>
  <p:slideViewPr>
    <p:cSldViewPr snapToGrid="0" snapToObjects="1">
      <p:cViewPr varScale="1">
        <p:scale>
          <a:sx n="95" d="100"/>
          <a:sy n="95" d="100"/>
        </p:scale>
        <p:origin x="21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2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52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49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03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3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93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043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415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15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717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3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5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98CE7FC-8519-9445-9B91-376CC291EF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00" r="620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7929BB-3CF6-0F41-A8FC-23A4080A3DF8}"/>
              </a:ext>
            </a:extLst>
          </p:cNvPr>
          <p:cNvSpPr txBox="1"/>
          <p:nvPr/>
        </p:nvSpPr>
        <p:spPr>
          <a:xfrm>
            <a:off x="2238213" y="5880877"/>
            <a:ext cx="771557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Bungee Regular" pitchFamily="2" charset="77"/>
              </a:rPr>
              <a:t>Meaning Match</a:t>
            </a:r>
          </a:p>
        </p:txBody>
      </p:sp>
    </p:spTree>
    <p:extLst>
      <p:ext uri="{BB962C8B-B14F-4D97-AF65-F5344CB8AC3E}">
        <p14:creationId xmlns:p14="http://schemas.microsoft.com/office/powerpoint/2010/main" val="3801238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846A66-0708-2A43-9F11-708428E30C5C}"/>
              </a:ext>
            </a:extLst>
          </p:cNvPr>
          <p:cNvSpPr txBox="1"/>
          <p:nvPr/>
        </p:nvSpPr>
        <p:spPr>
          <a:xfrm>
            <a:off x="1973496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She was not there when I </a:t>
            </a:r>
            <a:r>
              <a:rPr lang="en-US" sz="4000" b="1" dirty="0">
                <a:solidFill>
                  <a:schemeClr val="tx1"/>
                </a:solidFill>
              </a:rPr>
              <a:t>left</a:t>
            </a:r>
            <a:r>
              <a:rPr lang="en-US" sz="4000" dirty="0">
                <a:solidFill>
                  <a:schemeClr val="tx1"/>
                </a:solidFill>
              </a:rPr>
              <a:t>.</a:t>
            </a:r>
            <a:endParaRPr lang="en-US" sz="4000" dirty="0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08DCC463-831B-4842-B9FB-F15C48274F3E}"/>
              </a:ext>
            </a:extLst>
          </p:cNvPr>
          <p:cNvSpPr/>
          <p:nvPr/>
        </p:nvSpPr>
        <p:spPr>
          <a:xfrm>
            <a:off x="1089661" y="3255251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6-left" descr="6-left">
            <a:hlinkClick r:id="" action="ppaction://media"/>
            <a:extLst>
              <a:ext uri="{FF2B5EF4-FFF2-40B4-BE49-F238E27FC236}">
                <a16:creationId xmlns:a16="http://schemas.microsoft.com/office/drawing/2014/main" id="{34384201-0D7C-8847-A097-51247D1E4FA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081" y="26162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66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87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846A66-0708-2A43-9F11-708428E30C5C}"/>
              </a:ext>
            </a:extLst>
          </p:cNvPr>
          <p:cNvSpPr txBox="1"/>
          <p:nvPr/>
        </p:nvSpPr>
        <p:spPr>
          <a:xfrm>
            <a:off x="2002071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I think I </a:t>
            </a:r>
            <a:r>
              <a:rPr lang="en-US" sz="4000" b="1" dirty="0"/>
              <a:t>left</a:t>
            </a:r>
            <a:r>
              <a:rPr lang="en-US" sz="4000" dirty="0"/>
              <a:t> my phone at the gym.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08DCC463-831B-4842-B9FB-F15C48274F3E}"/>
              </a:ext>
            </a:extLst>
          </p:cNvPr>
          <p:cNvSpPr/>
          <p:nvPr/>
        </p:nvSpPr>
        <p:spPr>
          <a:xfrm>
            <a:off x="3926479" y="3128953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7-left" descr="7-left">
            <a:hlinkClick r:id="" action="ppaction://media"/>
            <a:extLst>
              <a:ext uri="{FF2B5EF4-FFF2-40B4-BE49-F238E27FC236}">
                <a16:creationId xmlns:a16="http://schemas.microsoft.com/office/drawing/2014/main" id="{83F9B6B3-BBC2-D646-9122-BF678B4A03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081" y="26162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70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2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846A66-0708-2A43-9F11-708428E30C5C}"/>
              </a:ext>
            </a:extLst>
          </p:cNvPr>
          <p:cNvSpPr txBox="1"/>
          <p:nvPr/>
        </p:nvSpPr>
        <p:spPr>
          <a:xfrm>
            <a:off x="2052011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Not many days are left in the school year.</a:t>
            </a:r>
            <a:endParaRPr lang="en-US" sz="4000" dirty="0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08DCC463-831B-4842-B9FB-F15C48274F3E}"/>
              </a:ext>
            </a:extLst>
          </p:cNvPr>
          <p:cNvSpPr/>
          <p:nvPr/>
        </p:nvSpPr>
        <p:spPr>
          <a:xfrm>
            <a:off x="9717679" y="3143241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8-left" descr="8-left">
            <a:hlinkClick r:id="" action="ppaction://media"/>
            <a:extLst>
              <a:ext uri="{FF2B5EF4-FFF2-40B4-BE49-F238E27FC236}">
                <a16:creationId xmlns:a16="http://schemas.microsoft.com/office/drawing/2014/main" id="{93C19CA8-8213-024E-B6B8-04653F1235C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081" y="26162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3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8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846A66-0708-2A43-9F11-708428E30C5C}"/>
              </a:ext>
            </a:extLst>
          </p:cNvPr>
          <p:cNvSpPr txBox="1"/>
          <p:nvPr/>
        </p:nvSpPr>
        <p:spPr>
          <a:xfrm>
            <a:off x="2002071" y="985818"/>
            <a:ext cx="93850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My grandmother </a:t>
            </a:r>
            <a:r>
              <a:rPr lang="en-US" sz="4000" b="1" dirty="0">
                <a:solidFill>
                  <a:schemeClr val="tx1"/>
                </a:solidFill>
              </a:rPr>
              <a:t>left</a:t>
            </a:r>
            <a:r>
              <a:rPr lang="en-US" sz="4000" dirty="0">
                <a:solidFill>
                  <a:schemeClr val="tx1"/>
                </a:solidFill>
              </a:rPr>
              <a:t> me a lot money </a:t>
            </a:r>
            <a:br>
              <a:rPr lang="en-US" sz="4000" dirty="0">
                <a:solidFill>
                  <a:schemeClr val="tx1"/>
                </a:solidFill>
              </a:rPr>
            </a:br>
            <a:r>
              <a:rPr lang="en-US" sz="4000" dirty="0">
                <a:solidFill>
                  <a:schemeClr val="tx1"/>
                </a:solidFill>
              </a:rPr>
              <a:t>when she </a:t>
            </a:r>
            <a:r>
              <a:rPr lang="en-US" sz="4000" dirty="0"/>
              <a:t>died.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08DCC463-831B-4842-B9FB-F15C48274F3E}"/>
              </a:ext>
            </a:extLst>
          </p:cNvPr>
          <p:cNvSpPr/>
          <p:nvPr/>
        </p:nvSpPr>
        <p:spPr>
          <a:xfrm>
            <a:off x="3926479" y="3086091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9-left" descr="9-left">
            <a:hlinkClick r:id="" action="ppaction://media"/>
            <a:extLst>
              <a:ext uri="{FF2B5EF4-FFF2-40B4-BE49-F238E27FC236}">
                <a16:creationId xmlns:a16="http://schemas.microsoft.com/office/drawing/2014/main" id="{BB3D43BC-EDF0-264D-A98C-392522EEC50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081" y="26162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69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1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18815-0537-4849-8A93-9CCBFE831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235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/>
              <a:t>Thanks for listening!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000B75-D494-C745-A10A-903EE8405A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324" y="2514600"/>
            <a:ext cx="6545263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094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37929BB-3CF6-0F41-A8FC-23A4080A3DF8}"/>
              </a:ext>
            </a:extLst>
          </p:cNvPr>
          <p:cNvSpPr txBox="1"/>
          <p:nvPr/>
        </p:nvSpPr>
        <p:spPr>
          <a:xfrm>
            <a:off x="304481" y="454438"/>
            <a:ext cx="60933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Bungee Regular" pitchFamily="2" charset="77"/>
              </a:rPr>
              <a:t>How to Play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24ADFF-C3D9-8E44-B2D9-1708687B31FE}"/>
              </a:ext>
            </a:extLst>
          </p:cNvPr>
          <p:cNvSpPr txBox="1"/>
          <p:nvPr/>
        </p:nvSpPr>
        <p:spPr>
          <a:xfrm>
            <a:off x="419725" y="1562434"/>
            <a:ext cx="1146779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First, preview all the meaning on the next slide.</a:t>
            </a:r>
          </a:p>
          <a:p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Then, play the audio for the following slides.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Identify the correct meaning used in the audio.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Move the red arrow to the correct audio.</a:t>
            </a:r>
          </a:p>
        </p:txBody>
      </p:sp>
    </p:spTree>
    <p:extLst>
      <p:ext uri="{BB962C8B-B14F-4D97-AF65-F5344CB8AC3E}">
        <p14:creationId xmlns:p14="http://schemas.microsoft.com/office/powerpoint/2010/main" val="3826988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4B4C80D-DB19-6741-8FAF-8A4E0BEF758E}"/>
              </a:ext>
            </a:extLst>
          </p:cNvPr>
          <p:cNvSpPr/>
          <p:nvPr/>
        </p:nvSpPr>
        <p:spPr>
          <a:xfrm>
            <a:off x="6202682" y="1190341"/>
            <a:ext cx="5122815" cy="8099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: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55AAFF6-574E-AC4D-AF40-C25D52E237C9}"/>
              </a:ext>
            </a:extLst>
          </p:cNvPr>
          <p:cNvSpPr/>
          <p:nvPr/>
        </p:nvSpPr>
        <p:spPr>
          <a:xfrm>
            <a:off x="524690" y="4062537"/>
            <a:ext cx="5122815" cy="69233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 : </a:t>
            </a:r>
            <a:r>
              <a:rPr lang="en-US" sz="2400" b="1" dirty="0">
                <a:solidFill>
                  <a:schemeClr val="tx1"/>
                </a:solidFill>
              </a:rPr>
              <a:t>leave – not take (past tense)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05B8DF2-CA25-D04A-A4D7-B223FD09C77C}"/>
              </a:ext>
            </a:extLst>
          </p:cNvPr>
          <p:cNvSpPr/>
          <p:nvPr/>
        </p:nvSpPr>
        <p:spPr>
          <a:xfrm>
            <a:off x="524691" y="1190341"/>
            <a:ext cx="5122815" cy="8099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 : </a:t>
            </a:r>
            <a:r>
              <a:rPr lang="en-US" sz="2400" b="1" dirty="0">
                <a:solidFill>
                  <a:schemeClr val="tx1"/>
                </a:solidFill>
              </a:rPr>
              <a:t>leave – go (past tense)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127EC69-BF56-3F41-9D28-EA6166BCDBCB}"/>
              </a:ext>
            </a:extLst>
          </p:cNvPr>
          <p:cNvSpPr/>
          <p:nvPr/>
        </p:nvSpPr>
        <p:spPr>
          <a:xfrm>
            <a:off x="6202682" y="4062537"/>
            <a:ext cx="5122815" cy="69233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: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25DC54-8A68-6748-AF35-BD64F5708BCB}"/>
              </a:ext>
            </a:extLst>
          </p:cNvPr>
          <p:cNvSpPr txBox="1"/>
          <p:nvPr/>
        </p:nvSpPr>
        <p:spPr>
          <a:xfrm>
            <a:off x="1247484" y="2328909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Bob has already </a:t>
            </a:r>
            <a:r>
              <a:rPr lang="en-US" sz="2400" b="1" dirty="0">
                <a:solidFill>
                  <a:schemeClr val="tx1"/>
                </a:solidFill>
              </a:rPr>
              <a:t>left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en-US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BF4233-43A4-7B43-A708-F93B02F96AFE}"/>
              </a:ext>
            </a:extLst>
          </p:cNvPr>
          <p:cNvSpPr txBox="1"/>
          <p:nvPr/>
        </p:nvSpPr>
        <p:spPr>
          <a:xfrm>
            <a:off x="524690" y="185545"/>
            <a:ext cx="12808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/>
              <a:t>Left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45AD9DA-A114-E14F-887F-5B7E238C7BD6}"/>
              </a:ext>
            </a:extLst>
          </p:cNvPr>
          <p:cNvSpPr/>
          <p:nvPr/>
        </p:nvSpPr>
        <p:spPr>
          <a:xfrm>
            <a:off x="524690" y="2274046"/>
            <a:ext cx="614363" cy="57139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E70F424-D60C-734A-8BA0-B2579D431CE8}"/>
              </a:ext>
            </a:extLst>
          </p:cNvPr>
          <p:cNvSpPr/>
          <p:nvPr/>
        </p:nvSpPr>
        <p:spPr>
          <a:xfrm>
            <a:off x="524690" y="3196358"/>
            <a:ext cx="614363" cy="57139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D59B4C-E75C-0D46-B323-050A5FF50BD3}"/>
              </a:ext>
            </a:extLst>
          </p:cNvPr>
          <p:cNvSpPr txBox="1"/>
          <p:nvPr/>
        </p:nvSpPr>
        <p:spPr>
          <a:xfrm>
            <a:off x="1247484" y="3251221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She </a:t>
            </a:r>
            <a:r>
              <a:rPr lang="en-US" sz="2400" b="1" dirty="0">
                <a:solidFill>
                  <a:schemeClr val="tx1"/>
                </a:solidFill>
              </a:rPr>
              <a:t>left</a:t>
            </a:r>
            <a:r>
              <a:rPr lang="en-US" sz="2400" dirty="0">
                <a:solidFill>
                  <a:schemeClr val="tx1"/>
                </a:solidFill>
              </a:rPr>
              <a:t> an hour ago.</a:t>
            </a:r>
            <a:endParaRPr lang="en-US" sz="2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8E5848-8ABD-D64E-99AB-AD847EA6E853}"/>
              </a:ext>
            </a:extLst>
          </p:cNvPr>
          <p:cNvSpPr txBox="1"/>
          <p:nvPr/>
        </p:nvSpPr>
        <p:spPr>
          <a:xfrm>
            <a:off x="1247484" y="5104522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I </a:t>
            </a:r>
            <a:r>
              <a:rPr lang="en-US" sz="2400" b="1" dirty="0">
                <a:solidFill>
                  <a:schemeClr val="tx1"/>
                </a:solidFill>
              </a:rPr>
              <a:t>left</a:t>
            </a:r>
            <a:r>
              <a:rPr lang="en-US" sz="2400" dirty="0">
                <a:solidFill>
                  <a:schemeClr val="tx1"/>
                </a:solidFill>
              </a:rPr>
              <a:t> my wallet at home. </a:t>
            </a:r>
            <a:endParaRPr lang="en-US" sz="2400" dirty="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9627CAD-00B2-8A4C-BE59-F944972F8278}"/>
              </a:ext>
            </a:extLst>
          </p:cNvPr>
          <p:cNvSpPr/>
          <p:nvPr/>
        </p:nvSpPr>
        <p:spPr>
          <a:xfrm>
            <a:off x="524690" y="5014635"/>
            <a:ext cx="614363" cy="5713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F135233-6157-C54D-AD89-91EDF25C0331}"/>
              </a:ext>
            </a:extLst>
          </p:cNvPr>
          <p:cNvSpPr/>
          <p:nvPr/>
        </p:nvSpPr>
        <p:spPr>
          <a:xfrm>
            <a:off x="524690" y="5936947"/>
            <a:ext cx="614363" cy="5713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C2D65C-35F6-CE42-BA95-20D5DF05A4F5}"/>
              </a:ext>
            </a:extLst>
          </p:cNvPr>
          <p:cNvSpPr txBox="1"/>
          <p:nvPr/>
        </p:nvSpPr>
        <p:spPr>
          <a:xfrm>
            <a:off x="1247484" y="6029122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Who </a:t>
            </a:r>
            <a:r>
              <a:rPr lang="en-US" sz="2400" b="1" dirty="0">
                <a:solidFill>
                  <a:schemeClr val="tx1"/>
                </a:solidFill>
              </a:rPr>
              <a:t>left</a:t>
            </a:r>
            <a:r>
              <a:rPr lang="en-US" sz="2400" dirty="0">
                <a:solidFill>
                  <a:schemeClr val="tx1"/>
                </a:solidFill>
              </a:rPr>
              <a:t> this jacket here?</a:t>
            </a:r>
            <a:endParaRPr lang="en-US" sz="2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BE419E-E549-2D47-991C-A8E7EA5224EA}"/>
              </a:ext>
            </a:extLst>
          </p:cNvPr>
          <p:cNvSpPr txBox="1"/>
          <p:nvPr/>
        </p:nvSpPr>
        <p:spPr>
          <a:xfrm>
            <a:off x="6931349" y="2382755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She is </a:t>
            </a:r>
            <a:r>
              <a:rPr lang="en-US" sz="2400" b="1" dirty="0">
                <a:solidFill>
                  <a:schemeClr val="tx1"/>
                </a:solidFill>
              </a:rPr>
              <a:t>left</a:t>
            </a:r>
            <a:r>
              <a:rPr lang="en-US" sz="2400" dirty="0">
                <a:solidFill>
                  <a:schemeClr val="tx1"/>
                </a:solidFill>
              </a:rPr>
              <a:t>-handed.</a:t>
            </a:r>
            <a:endParaRPr lang="en-US" sz="24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0308191-99B5-8741-98D5-A954A72328D9}"/>
              </a:ext>
            </a:extLst>
          </p:cNvPr>
          <p:cNvSpPr/>
          <p:nvPr/>
        </p:nvSpPr>
        <p:spPr>
          <a:xfrm>
            <a:off x="6202682" y="2274046"/>
            <a:ext cx="614363" cy="57139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2FAF6FCE-F150-BB4C-9988-EAC8B6483CDF}"/>
              </a:ext>
            </a:extLst>
          </p:cNvPr>
          <p:cNvSpPr/>
          <p:nvPr/>
        </p:nvSpPr>
        <p:spPr>
          <a:xfrm>
            <a:off x="6202682" y="3196358"/>
            <a:ext cx="614363" cy="57139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17BFCD-581D-AE4E-95F8-AA20F43C8A87}"/>
              </a:ext>
            </a:extLst>
          </p:cNvPr>
          <p:cNvSpPr txBox="1"/>
          <p:nvPr/>
        </p:nvSpPr>
        <p:spPr>
          <a:xfrm>
            <a:off x="6931349" y="3222646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Turn </a:t>
            </a:r>
            <a:r>
              <a:rPr lang="en-US" sz="2400" b="1" dirty="0">
                <a:solidFill>
                  <a:schemeClr val="tx1"/>
                </a:solidFill>
              </a:rPr>
              <a:t>left</a:t>
            </a:r>
            <a:r>
              <a:rPr lang="en-US" sz="2400" dirty="0">
                <a:solidFill>
                  <a:schemeClr val="tx1"/>
                </a:solidFill>
              </a:rPr>
              <a:t> at the </a:t>
            </a:r>
            <a:r>
              <a:rPr lang="en-US" sz="2400" dirty="0"/>
              <a:t>light.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0E3E7B-0447-3243-9062-66A97AB1B3C7}"/>
              </a:ext>
            </a:extLst>
          </p:cNvPr>
          <p:cNvSpPr txBox="1"/>
          <p:nvPr/>
        </p:nvSpPr>
        <p:spPr>
          <a:xfrm>
            <a:off x="6931349" y="5188669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There is not much time </a:t>
            </a:r>
            <a:r>
              <a:rPr lang="en-US" sz="2400" b="1" dirty="0">
                <a:solidFill>
                  <a:schemeClr val="tx1"/>
                </a:solidFill>
              </a:rPr>
              <a:t>left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en-US" sz="2400" dirty="0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4537940-029A-4B4D-B86D-01C438DD9E89}"/>
              </a:ext>
            </a:extLst>
          </p:cNvPr>
          <p:cNvSpPr/>
          <p:nvPr/>
        </p:nvSpPr>
        <p:spPr>
          <a:xfrm>
            <a:off x="6202682" y="5106958"/>
            <a:ext cx="614363" cy="57139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4945161A-B38D-1F43-AF27-994E65047AB5}"/>
              </a:ext>
            </a:extLst>
          </p:cNvPr>
          <p:cNvSpPr/>
          <p:nvPr/>
        </p:nvSpPr>
        <p:spPr>
          <a:xfrm>
            <a:off x="6202682" y="6029270"/>
            <a:ext cx="614363" cy="57139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8DA2F2-A97C-2947-B782-24A641C7084F}"/>
              </a:ext>
            </a:extLst>
          </p:cNvPr>
          <p:cNvSpPr txBox="1"/>
          <p:nvPr/>
        </p:nvSpPr>
        <p:spPr>
          <a:xfrm>
            <a:off x="6931349" y="6084133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How many apples are </a:t>
            </a:r>
            <a:r>
              <a:rPr lang="en-US" sz="2400" b="1" dirty="0">
                <a:solidFill>
                  <a:schemeClr val="tx1"/>
                </a:solidFill>
              </a:rPr>
              <a:t>left</a:t>
            </a:r>
            <a:r>
              <a:rPr lang="en-US" sz="2400" dirty="0">
                <a:solidFill>
                  <a:schemeClr val="tx1"/>
                </a:solidFill>
              </a:rPr>
              <a:t>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478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  <p:bldP spid="20" grpId="0"/>
      <p:bldP spid="23" grpId="0"/>
      <p:bldP spid="24" grpId="0"/>
      <p:bldP spid="27" grpId="0"/>
      <p:bldP spid="28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A8CAFDC-7CF8-0B41-92E4-3D076BF468D9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E77D214F-BEF1-8340-B7DC-5008BD75050A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685DAD2-D7A5-D747-BFA9-98010706DD99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835C49F-A3B7-7A4F-AC5E-E72DB7EE52EF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846A66-0708-2A43-9F11-708428E30C5C}"/>
              </a:ext>
            </a:extLst>
          </p:cNvPr>
          <p:cNvSpPr txBox="1"/>
          <p:nvPr/>
        </p:nvSpPr>
        <p:spPr>
          <a:xfrm>
            <a:off x="1944921" y="985818"/>
            <a:ext cx="93850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There are not many people </a:t>
            </a:r>
            <a:r>
              <a:rPr lang="en-US" sz="4000" b="1" dirty="0"/>
              <a:t>left</a:t>
            </a:r>
            <a:r>
              <a:rPr lang="en-US" sz="4000" dirty="0"/>
              <a:t> </a:t>
            </a:r>
            <a:br>
              <a:rPr lang="en-US" sz="4000" dirty="0"/>
            </a:br>
            <a:r>
              <a:rPr lang="en-US" sz="4000" dirty="0"/>
              <a:t>at the party.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08DCC463-831B-4842-B9FB-F15C48274F3E}"/>
              </a:ext>
            </a:extLst>
          </p:cNvPr>
          <p:cNvSpPr/>
          <p:nvPr/>
        </p:nvSpPr>
        <p:spPr>
          <a:xfrm>
            <a:off x="9717679" y="3254529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0-Left" descr="0-Left">
            <a:hlinkClick r:id="" action="ppaction://media"/>
            <a:extLst>
              <a:ext uri="{FF2B5EF4-FFF2-40B4-BE49-F238E27FC236}">
                <a16:creationId xmlns:a16="http://schemas.microsoft.com/office/drawing/2014/main" id="{70ED1C79-989C-6747-80E9-AD75028DFE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081" y="244172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6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99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846A66-0708-2A43-9F11-708428E30C5C}"/>
              </a:ext>
            </a:extLst>
          </p:cNvPr>
          <p:cNvSpPr txBox="1"/>
          <p:nvPr/>
        </p:nvSpPr>
        <p:spPr>
          <a:xfrm>
            <a:off x="2002071" y="83166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Someone </a:t>
            </a:r>
            <a:r>
              <a:rPr lang="en-US" sz="4000" b="1" dirty="0">
                <a:solidFill>
                  <a:schemeClr val="tx1"/>
                </a:solidFill>
              </a:rPr>
              <a:t>left</a:t>
            </a:r>
            <a:r>
              <a:rPr lang="en-US" sz="4000" dirty="0">
                <a:solidFill>
                  <a:schemeClr val="tx1"/>
                </a:solidFill>
              </a:rPr>
              <a:t> their purse on the table.</a:t>
            </a:r>
            <a:endParaRPr lang="en-US" sz="4000" dirty="0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08DCC463-831B-4842-B9FB-F15C48274F3E}"/>
              </a:ext>
            </a:extLst>
          </p:cNvPr>
          <p:cNvSpPr/>
          <p:nvPr/>
        </p:nvSpPr>
        <p:spPr>
          <a:xfrm>
            <a:off x="3926479" y="3071803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1-left" descr="1-left">
            <a:hlinkClick r:id="" action="ppaction://media"/>
            <a:extLst>
              <a:ext uri="{FF2B5EF4-FFF2-40B4-BE49-F238E27FC236}">
                <a16:creationId xmlns:a16="http://schemas.microsoft.com/office/drawing/2014/main" id="{ADB8215B-244B-8B47-88C4-8BE7704988C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9246" y="266540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16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7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846A66-0708-2A43-9F11-708428E30C5C}"/>
              </a:ext>
            </a:extLst>
          </p:cNvPr>
          <p:cNvSpPr txBox="1"/>
          <p:nvPr/>
        </p:nvSpPr>
        <p:spPr>
          <a:xfrm>
            <a:off x="2002071" y="83166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We missed th</a:t>
            </a:r>
            <a:r>
              <a:rPr lang="en-US" sz="4000" dirty="0"/>
              <a:t>e train. It just </a:t>
            </a:r>
            <a:r>
              <a:rPr lang="en-US" sz="4000" b="1" dirty="0"/>
              <a:t>left</a:t>
            </a:r>
            <a:r>
              <a:rPr lang="en-US" sz="4000" dirty="0"/>
              <a:t>.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08DCC463-831B-4842-B9FB-F15C48274F3E}"/>
              </a:ext>
            </a:extLst>
          </p:cNvPr>
          <p:cNvSpPr/>
          <p:nvPr/>
        </p:nvSpPr>
        <p:spPr>
          <a:xfrm>
            <a:off x="1089661" y="3101101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2-left" descr="2-left">
            <a:hlinkClick r:id="" action="ppaction://media"/>
            <a:extLst>
              <a:ext uri="{FF2B5EF4-FFF2-40B4-BE49-F238E27FC236}">
                <a16:creationId xmlns:a16="http://schemas.microsoft.com/office/drawing/2014/main" id="{4C5C348E-B13C-134D-A404-21184AC59DC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9245" y="228830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3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44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846A66-0708-2A43-9F11-708428E30C5C}"/>
              </a:ext>
            </a:extLst>
          </p:cNvPr>
          <p:cNvSpPr txBox="1"/>
          <p:nvPr/>
        </p:nvSpPr>
        <p:spPr>
          <a:xfrm>
            <a:off x="1987783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You need to merge into the </a:t>
            </a:r>
            <a:r>
              <a:rPr lang="en-US" sz="4000" b="1" dirty="0">
                <a:solidFill>
                  <a:schemeClr val="tx1"/>
                </a:solidFill>
              </a:rPr>
              <a:t>left</a:t>
            </a:r>
            <a:r>
              <a:rPr lang="en-US" sz="4000" dirty="0">
                <a:solidFill>
                  <a:schemeClr val="tx1"/>
                </a:solidFill>
              </a:rPr>
              <a:t> lane.</a:t>
            </a:r>
            <a:endParaRPr lang="en-US" sz="4000" dirty="0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08DCC463-831B-4842-B9FB-F15C48274F3E}"/>
              </a:ext>
            </a:extLst>
          </p:cNvPr>
          <p:cNvSpPr/>
          <p:nvPr/>
        </p:nvSpPr>
        <p:spPr>
          <a:xfrm>
            <a:off x="6763297" y="3157528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3-left" descr="3-left">
            <a:hlinkClick r:id="" action="ppaction://media"/>
            <a:extLst>
              <a:ext uri="{FF2B5EF4-FFF2-40B4-BE49-F238E27FC236}">
                <a16:creationId xmlns:a16="http://schemas.microsoft.com/office/drawing/2014/main" id="{51CDAE3E-490E-8D4C-9EB8-97DFDEADA1E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081" y="26162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97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81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846A66-0708-2A43-9F11-708428E30C5C}"/>
              </a:ext>
            </a:extLst>
          </p:cNvPr>
          <p:cNvSpPr txBox="1"/>
          <p:nvPr/>
        </p:nvSpPr>
        <p:spPr>
          <a:xfrm>
            <a:off x="1987784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Is there any ice-cream </a:t>
            </a:r>
            <a:r>
              <a:rPr lang="en-US" sz="4000" b="1" dirty="0"/>
              <a:t>left</a:t>
            </a:r>
            <a:r>
              <a:rPr lang="en-US" sz="4000" dirty="0"/>
              <a:t> in the freezer?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08DCC463-831B-4842-B9FB-F15C48274F3E}"/>
              </a:ext>
            </a:extLst>
          </p:cNvPr>
          <p:cNvSpPr/>
          <p:nvPr/>
        </p:nvSpPr>
        <p:spPr>
          <a:xfrm>
            <a:off x="9717679" y="3157528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4-left" descr="4-left">
            <a:hlinkClick r:id="" action="ppaction://media"/>
            <a:extLst>
              <a:ext uri="{FF2B5EF4-FFF2-40B4-BE49-F238E27FC236}">
                <a16:creationId xmlns:a16="http://schemas.microsoft.com/office/drawing/2014/main" id="{E354964D-EDC7-EA4B-AD8D-1DEFE04847E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081" y="275127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12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3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846A66-0708-2A43-9F11-708428E30C5C}"/>
              </a:ext>
            </a:extLst>
          </p:cNvPr>
          <p:cNvSpPr txBox="1"/>
          <p:nvPr/>
        </p:nvSpPr>
        <p:spPr>
          <a:xfrm>
            <a:off x="1987784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Bob si</a:t>
            </a:r>
            <a:r>
              <a:rPr lang="en-US" sz="4000" dirty="0"/>
              <a:t>ts to the </a:t>
            </a:r>
            <a:r>
              <a:rPr lang="en-US" sz="4000" b="1" dirty="0"/>
              <a:t>left</a:t>
            </a:r>
            <a:r>
              <a:rPr lang="en-US" sz="4000" dirty="0"/>
              <a:t> of me at work.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08DCC463-831B-4842-B9FB-F15C48274F3E}"/>
              </a:ext>
            </a:extLst>
          </p:cNvPr>
          <p:cNvSpPr/>
          <p:nvPr/>
        </p:nvSpPr>
        <p:spPr>
          <a:xfrm>
            <a:off x="6763297" y="3143241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5-left" descr="5-left">
            <a:hlinkClick r:id="" action="ppaction://media"/>
            <a:extLst>
              <a:ext uri="{FF2B5EF4-FFF2-40B4-BE49-F238E27FC236}">
                <a16:creationId xmlns:a16="http://schemas.microsoft.com/office/drawing/2014/main" id="{EC558DB6-CF70-7949-9719-51ECB46B861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081" y="26162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466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20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371</TotalTime>
  <Words>517</Words>
  <Application>Microsoft Macintosh PowerPoint</Application>
  <PresentationFormat>Widescreen</PresentationFormat>
  <Paragraphs>92</Paragraphs>
  <Slides>14</Slides>
  <Notes>0</Notes>
  <HiddenSlides>0</HiddenSlides>
  <MMClips>10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Bungee Regular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for listening!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Todd Beuckens</dc:creator>
  <cp:lastModifiedBy>Todd Beuckens</cp:lastModifiedBy>
  <cp:revision>34</cp:revision>
  <dcterms:created xsi:type="dcterms:W3CDTF">2020-07-05T04:05:33Z</dcterms:created>
  <dcterms:modified xsi:type="dcterms:W3CDTF">2022-03-27T11:41:25Z</dcterms:modified>
</cp:coreProperties>
</file>