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4"/>
  </p:sldMasterIdLst>
  <p:notesMasterIdLst>
    <p:notesMasterId r:id="rId9"/>
  </p:notesMasterIdLst>
  <p:handoutMasterIdLst>
    <p:handoutMasterId r:id="rId10"/>
  </p:handoutMasterIdLst>
  <p:sldIdLst>
    <p:sldId id="256" r:id="rId5"/>
    <p:sldId id="323" r:id="rId6"/>
    <p:sldId id="324" r:id="rId7"/>
    <p:sldId id="3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34" autoAdjust="0"/>
  </p:normalViewPr>
  <p:slideViewPr>
    <p:cSldViewPr snapToGrid="0">
      <p:cViewPr varScale="1">
        <p:scale>
          <a:sx n="65" d="100"/>
          <a:sy n="65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B736F1B-9956-4877-901E-D0721F13F7D2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/>
              <a:t>WHAT YOU WILL LERN PALLSB PASTORAL LEADERSHIP STYLES SKILLS AND BEHAVIOUR FOR GREATNESS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35B44C8D-235F-4DFB-A62B-490FE817D85A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F46CD001-EA24-4A2E-9834-CAA97DED594E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DFA93C99-081A-41DC-89DA-D9D98B96D3BB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4CACAC6F-0764-4F1A-8946-5A9DFDF44248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/>
              <a:t>WHAT YOU WILL LERN PALLSB PASTORAL LEADERSHIP STYLES SKILLS AND BEHAVIOUR FOR GREATNESS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DF4AB6E9-2145-478A-A8F1-1CD6777A813D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BC5FD7B-49C0-459C-8360-3E3A47D07C3F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/>
              <a:t>WHAT YOU WILL LERN PALLSB PASTORAL LEADERSHIP STYLES SKILLS AND BEHAVIOUR FOR GREATNESS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CD6461-743A-455C-8528-2A90B249C701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0BFB815B-D33D-409A-A8C2-1F3597EDCC1A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/>
              <a:t>WHAT YOU WILL LERN PALLSB PASTORAL LEADERSHIP STYLES SKILLS AND BEHAVIOUR FOR GREATNESS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8FB4F450-C03E-44B9-BC60-53AE1A95E30B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DBDFBB92-99A2-4A17-90AD-7ACFEE824CD1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17CE3671-BC03-4BDA-801D-EB8C930AFD6B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D752E7B-9FA8-4C76-A173-1AAE4CEE0DD1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58D5DD18-630B-41EC-8DE4-A2137C99835D}" type="datetime1">
              <a:rPr lang="en-US" noProof="0" smtClean="0"/>
              <a:t>10/17/2021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GB" noProof="0"/>
              <a:t>WHAT YOU WILL LERN PALLSB PASTORAL LEADERSHIP STYLES SKILLS AND BEHAVIOUR FOR GREATNESS</a:t>
            </a:r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1657EB-3419-4F3B-A9E9-12C718C9AB3C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WHAT YOU WILL LERN PALLSB PASTORAL LEADERSHIP STYLES SKILLS AND BEHAVIOUR FOR GREATNESS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9" r:id="rId13"/>
    <p:sldLayoutId id="2147483744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</p:spPr>
        <p:txBody>
          <a:bodyPr anchor="ctr">
            <a:normAutofit/>
          </a:bodyPr>
          <a:lstStyle/>
          <a:p>
            <a:r>
              <a:rPr lang="en-US" dirty="0"/>
              <a:t>Pastoral Leadership: Styles, Skills and Behaviour for Greatness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</p:spPr>
        <p:txBody>
          <a:bodyPr anchor="ctr">
            <a:normAutofit/>
          </a:bodyPr>
          <a:lstStyle/>
          <a:p>
            <a:r>
              <a:rPr lang="en-US" dirty="0"/>
              <a:t>What you will learn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55" r="9755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1E3091E-C9C6-4D1D-8B9C-5E00EC7C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/>
              <a:t>WHAT YOU WILL LERN PALLSB PASTORAL LEADERSHIP STYLES SKILLS AND BEHAVIOUR FOR GREATNESS</a:t>
            </a:r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7B3621-4788-4855-BD36-860BA3BF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7D4-3ADE-420A-9E59-58ABCEF6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C82-510D-4574-83FB-9178A178A6D4}" type="datetime1">
              <a:rPr lang="en-US" smtClean="0"/>
              <a:t>10/17/2021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59C9E-B001-44D9-B50C-883DE8A2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BD6DC-9FB4-464E-8614-BD362E9E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WHAT YOU WILL LERN PALLSB PASTORAL LEADERSHIP STYLES SKILLS AND BEHAVIOUR FOR GREATNESS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419870-C40B-417C-8AE9-671FAB6C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Objective and outcome</a:t>
            </a:r>
            <a:endParaRPr lang="en-GH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6DE4D5-134B-4E1E-A709-4816493591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This course equips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You</a:t>
            </a:r>
            <a:r>
              <a:rPr lang="en-US" sz="2000" baseline="0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with sound understanding of leadership theories, styles and behaviour.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It will enable you to demonstrate and apply the appropriate influencing process that will project you as a great person. </a:t>
            </a:r>
          </a:p>
          <a:p>
            <a:endParaRPr lang="en-GH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77655-D70A-4E4C-A1B6-6B86198441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At the end of the course, you will be able to:</a:t>
            </a:r>
          </a:p>
          <a:p>
            <a:pPr lvl="0"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Apply the principles of strategic,  charismatic, servant, authentic leadership, transactional leadership for the transformation of your church. </a:t>
            </a:r>
          </a:p>
          <a:p>
            <a:endParaRPr lang="en-GH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F6680-F148-4AD4-8269-293DD1CA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7114-BE72-475F-A6D7-D50FCF80CE60}" type="datetime1">
              <a:rPr lang="en-US" smtClean="0"/>
              <a:t>10/17/2021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3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466403-B868-4071-9ED7-97F00C24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1D2C-F251-4BB4-A59B-6182528A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WHAT YOU WILL LERN PALLSB PASTORAL LEADERSHIP STYLES SKILLS AND BEHAVIOUR FOR GREATNESS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F94683-8BF9-45B5-99E0-23F83283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units</a:t>
            </a:r>
            <a:endParaRPr lang="en-GH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D308FE-1DB0-48E8-B181-035735C88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883571"/>
              </p:ext>
            </p:extLst>
          </p:nvPr>
        </p:nvGraphicFramePr>
        <p:xfrm>
          <a:off x="454960" y="1653441"/>
          <a:ext cx="11270875" cy="459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75">
                  <a:extLst>
                    <a:ext uri="{9D8B030D-6E8A-4147-A177-3AD203B41FA5}">
                      <a16:colId xmlns:a16="http://schemas.microsoft.com/office/drawing/2014/main" val="2704884833"/>
                    </a:ext>
                  </a:extLst>
                </a:gridCol>
                <a:gridCol w="2254175">
                  <a:extLst>
                    <a:ext uri="{9D8B030D-6E8A-4147-A177-3AD203B41FA5}">
                      <a16:colId xmlns:a16="http://schemas.microsoft.com/office/drawing/2014/main" val="1245682877"/>
                    </a:ext>
                  </a:extLst>
                </a:gridCol>
                <a:gridCol w="2254175">
                  <a:extLst>
                    <a:ext uri="{9D8B030D-6E8A-4147-A177-3AD203B41FA5}">
                      <a16:colId xmlns:a16="http://schemas.microsoft.com/office/drawing/2014/main" val="3015295542"/>
                    </a:ext>
                  </a:extLst>
                </a:gridCol>
                <a:gridCol w="2254175">
                  <a:extLst>
                    <a:ext uri="{9D8B030D-6E8A-4147-A177-3AD203B41FA5}">
                      <a16:colId xmlns:a16="http://schemas.microsoft.com/office/drawing/2014/main" val="211694717"/>
                    </a:ext>
                  </a:extLst>
                </a:gridCol>
                <a:gridCol w="2254175">
                  <a:extLst>
                    <a:ext uri="{9D8B030D-6E8A-4147-A177-3AD203B41FA5}">
                      <a16:colId xmlns:a16="http://schemas.microsoft.com/office/drawing/2014/main" val="66944573"/>
                    </a:ext>
                  </a:extLst>
                </a:gridCol>
              </a:tblGrid>
              <a:tr h="122099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UNIT 1: BASICS OF CHURCH     LEADERSHIP</a:t>
                      </a:r>
                    </a:p>
                    <a:p>
                      <a:pPr algn="ctr"/>
                      <a:endParaRPr lang="en-G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UNIT 2: TRAITS, BEHAVIOUR, SITUATIONAL THEORIES</a:t>
                      </a:r>
                    </a:p>
                    <a:p>
                      <a:pPr algn="ctr"/>
                      <a:endParaRPr lang="en-G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UNIT 3: </a:t>
                      </a: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STRATEGIC LEADERSHIP IN THE CHURCH</a:t>
                      </a: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UNIT 4: SERVANT AND TEAM LEADERSHIP</a:t>
                      </a:r>
                    </a:p>
                    <a:p>
                      <a:pPr algn="ctr"/>
                      <a:endParaRPr lang="en-G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UNIT 5: CONTEMPORARY ISSUES IN LEADERSHIP</a:t>
                      </a:r>
                    </a:p>
                    <a:p>
                      <a:pPr algn="ctr"/>
                      <a:endParaRPr lang="en-G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280473"/>
                  </a:ext>
                </a:extLst>
              </a:tr>
              <a:tr h="32814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1: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Pastor’s Influencing Process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2: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Attributes of a Pastoral Leader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3: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Pastoral/Administrative Leadership Challenge </a:t>
                      </a: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1: Theories of Leadership: Traits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2: Theories of Leadership: 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Behaviour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3: Theories of Leadership:                      Situational</a:t>
                      </a:r>
                    </a:p>
                    <a:p>
                      <a:endParaRPr lang="en-G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1: Strategic Leadership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2: Charismatic Leadership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3: Transformational Leadership </a:t>
                      </a:r>
                    </a:p>
                    <a:p>
                      <a:endParaRPr lang="en-G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1: Servant and Team Leadership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2: Ethical, Spiritual/Authentic Leadership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3:</a:t>
                      </a: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 Leadership Substitutes and                      Neutralizers </a:t>
                      </a: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1: Regulatory Issues and                    Decision Making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Session 2: Human Relations and Leadership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Section 3: Skills and Qualities of a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667987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1C54B-7824-4D9A-8A8E-6AF89B7A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526-0E7D-4207-BEE3-626D4970F748}" type="datetime1">
              <a:rPr lang="en-US" smtClean="0"/>
              <a:t>10/17/2021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0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8" y="712694"/>
            <a:ext cx="3611668" cy="11781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thanks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8276" y="2146370"/>
            <a:ext cx="3611667" cy="1647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Happy Learning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Yahweh Bless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6FA-5C4C-4ED3-90C4-8DB38BD9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3568661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457200">
              <a:spcAft>
                <a:spcPts val="600"/>
              </a:spcAft>
            </a:pPr>
            <a:r>
              <a:rPr lang="en-GB" kern="1200" cap="all">
                <a:solidFill>
                  <a:schemeClr val="accent1">
                    <a:alpha val="75000"/>
                  </a:schemeClr>
                </a:solidFill>
                <a:latin typeface="+mn-lt"/>
                <a:ea typeface="+mn-ea"/>
                <a:cs typeface="+mn-cs"/>
              </a:rPr>
              <a:t>WHAT YOU WILL LERN PALLSB PASTORAL LEADERSHIP STYLES SKILLS AND BEHAVIOUR FOR GREATNESS</a:t>
            </a:r>
            <a:endParaRPr lang="en-US" kern="1200" cap="all" dirty="0">
              <a:solidFill>
                <a:schemeClr val="accent1">
                  <a:alpha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/>
        </p:blipFill>
        <p:spPr>
          <a:xfrm>
            <a:off x="4656010" y="1448215"/>
            <a:ext cx="7534275" cy="39615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5D656-6FFF-4039-B8F8-606C3C20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F8B4-CC47-4B1D-86CC-2288A8F5321D}" type="datetime1">
              <a:rPr lang="en-US" smtClean="0"/>
              <a:t>10/17/2021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D4E0F-D5B9-4E85-A9F9-55FB534FCA93}">
  <ds:schemaRefs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58</TotalTime>
  <Words>305</Words>
  <Application>Microsoft Office PowerPoint</Application>
  <PresentationFormat>Widescreen</PresentationFormat>
  <Paragraphs>61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 Rounded MT Bold</vt:lpstr>
      <vt:lpstr>Calibri</vt:lpstr>
      <vt:lpstr>Gill Sans MT</vt:lpstr>
      <vt:lpstr>Wingdings</vt:lpstr>
      <vt:lpstr>Wingdings 2</vt:lpstr>
      <vt:lpstr>DividendVTI</vt:lpstr>
      <vt:lpstr>What you will learn </vt:lpstr>
      <vt:lpstr>Objective and outcome</vt:lpstr>
      <vt:lpstr>units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will learn</dc:title>
  <dc:creator>John Martey</dc:creator>
  <cp:lastModifiedBy>John Martey</cp:lastModifiedBy>
  <cp:revision>1</cp:revision>
  <dcterms:created xsi:type="dcterms:W3CDTF">2021-10-17T12:01:56Z</dcterms:created>
  <dcterms:modified xsi:type="dcterms:W3CDTF">2021-10-17T13:00:35Z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