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8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8" autoAdjust="0"/>
    <p:restoredTop sz="86478" autoAdjust="0"/>
  </p:normalViewPr>
  <p:slideViewPr>
    <p:cSldViewPr>
      <p:cViewPr>
        <p:scale>
          <a:sx n="100" d="100"/>
          <a:sy n="100" d="100"/>
        </p:scale>
        <p:origin x="270" y="-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0595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1221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275F8F-BAA9-4F1C-997D-CA38A5F7C62C}" type="datetime1">
              <a:rPr lang="en-US"/>
              <a:pPr/>
              <a:t>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B3EF12A-42C2-4A59-A519-9234FEDDA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28278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9781" y="1779662"/>
            <a:ext cx="52006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In-App </a:t>
            </a:r>
            <a:r>
              <a:rPr kumimoji="0" lang="en-US" altLang="ko-KR" sz="1600" b="1" dirty="0" err="1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Purcahsing</a:t>
            </a: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Options</a:t>
            </a:r>
            <a:endParaRPr kumimoji="0" lang="en-US" altLang="ko-KR" sz="16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240360" y="555526"/>
            <a:ext cx="52200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Intermediate iOS9 App Development</a:t>
            </a:r>
          </a:p>
        </p:txBody>
      </p:sp>
    </p:spTree>
    <p:extLst>
      <p:ext uri="{BB962C8B-B14F-4D97-AF65-F5344CB8AC3E}">
        <p14:creationId xmlns:p14="http://schemas.microsoft.com/office/powerpoint/2010/main" xmlns="" val="157321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In-App Purchases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Provide added capabilities for a price</a:t>
            </a:r>
          </a:p>
          <a:p>
            <a:pPr lvl="1">
              <a:defRPr/>
            </a:pPr>
            <a:r>
              <a:rPr lang="en-US" dirty="0" smtClean="0"/>
              <a:t>Unlock premium content</a:t>
            </a:r>
          </a:p>
          <a:p>
            <a:pPr lvl="1">
              <a:defRPr/>
            </a:pPr>
            <a:r>
              <a:rPr lang="en-US" dirty="0" smtClean="0"/>
              <a:t>Add app features</a:t>
            </a:r>
          </a:p>
          <a:p>
            <a:pPr lvl="1">
              <a:defRPr/>
            </a:pPr>
            <a:r>
              <a:rPr lang="en-US" dirty="0" smtClean="0"/>
              <a:t>Purchase downloadable </a:t>
            </a:r>
            <a:r>
              <a:rPr lang="en-US" dirty="0" smtClean="0"/>
              <a:t>items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Purchase Types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 fontScale="85000" lnSpcReduction="20000"/>
          </a:bodyPr>
          <a:lstStyle/>
          <a:p>
            <a:pPr rtl="0" fontAlgn="base"/>
            <a:r>
              <a:rPr lang="en-US" sz="3200" kern="120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Consumable</a:t>
            </a:r>
          </a:p>
          <a:p>
            <a:pPr lvl="1"/>
            <a:r>
              <a:rPr lang="en-US" sz="2800" baseline="0" smtClean="0"/>
              <a:t>Item has to be purchased every time</a:t>
            </a:r>
          </a:p>
          <a:p>
            <a:pPr lvl="1"/>
            <a:r>
              <a:rPr lang="en-US" smtClean="0"/>
              <a:t>For points, credits, etc.</a:t>
            </a:r>
            <a:endParaRPr lang="en-US" sz="2800" kern="1200" baseline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pPr rtl="0" eaLnBrk="1" fontAlgn="base" latinLnBrk="0" hangingPunct="1"/>
            <a:r>
              <a:rPr lang="en-US" smtClean="0"/>
              <a:t>Non-Consumable</a:t>
            </a:r>
          </a:p>
          <a:p>
            <a:pPr lvl="1"/>
            <a:r>
              <a:rPr lang="en-US" smtClean="0"/>
              <a:t>Purchased once</a:t>
            </a:r>
          </a:p>
          <a:p>
            <a:pPr lvl="1"/>
            <a:r>
              <a:rPr lang="en-US" smtClean="0"/>
              <a:t>For unlocking features, content</a:t>
            </a:r>
          </a:p>
          <a:p>
            <a:pPr lvl="1"/>
            <a:r>
              <a:rPr lang="en-US" smtClean="0"/>
              <a:t>Should transfer among devices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Subscription Purchases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/>
          </a:bodyPr>
          <a:lstStyle/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Non-Renewing</a:t>
            </a:r>
          </a:p>
          <a:p>
            <a:pPr lvl="1"/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Active for a specific period of time</a:t>
            </a:r>
          </a:p>
          <a:p>
            <a:r>
              <a:rPr lang="en-US" dirty="0" smtClean="0"/>
              <a:t>Auto-Renewing</a:t>
            </a:r>
          </a:p>
          <a:p>
            <a:pPr lvl="1"/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Automatically renewed periodically until user cancels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Downloads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/>
          </a:bodyPr>
          <a:lstStyle/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Can be hosted on your server, or:</a:t>
            </a:r>
          </a:p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App Store Hosted Content</a:t>
            </a:r>
          </a:p>
          <a:p>
            <a:pPr lvl="1"/>
            <a:r>
              <a:rPr lang="en-US" sz="2800" dirty="0" smtClean="0"/>
              <a:t>Must upload content with </a:t>
            </a:r>
            <a:r>
              <a:rPr lang="en-US" sz="2800" dirty="0" err="1" smtClean="0"/>
              <a:t>ContentInfo.plist</a:t>
            </a:r>
            <a:endParaRPr lang="en-US" sz="2800" dirty="0" smtClean="0"/>
          </a:p>
          <a:p>
            <a:pPr lvl="1"/>
            <a:r>
              <a:rPr lang="en-US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Contents uploaded in “Contents” subfolder</a:t>
            </a:r>
            <a:endParaRPr lang="en-US" dirty="0" smtClean="0"/>
          </a:p>
          <a:p>
            <a:pPr lvl="1"/>
            <a:r>
              <a:rPr lang="en-US" sz="2800" dirty="0" smtClean="0"/>
              <a:t>Tool in </a:t>
            </a:r>
            <a:r>
              <a:rPr lang="en-US" sz="2800" dirty="0" err="1" smtClean="0"/>
              <a:t>Xcode</a:t>
            </a:r>
            <a:endParaRPr lang="en-US" sz="28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Purchase Flow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 fontScale="77500" lnSpcReduction="20000"/>
          </a:bodyPr>
          <a:lstStyle/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Product Request</a:t>
            </a:r>
          </a:p>
          <a:p>
            <a:pPr lvl="1"/>
            <a:r>
              <a:rPr lang="en-US" sz="2800" dirty="0" smtClean="0"/>
              <a:t>Items to be purchased</a:t>
            </a:r>
          </a:p>
          <a:p>
            <a:pPr lvl="1"/>
            <a:r>
              <a:rPr lang="en-US" sz="2800" dirty="0" err="1" smtClean="0"/>
              <a:t>SKProductRequest</a:t>
            </a:r>
            <a:r>
              <a:rPr lang="en-US" sz="2800" dirty="0" smtClean="0"/>
              <a:t> object</a:t>
            </a:r>
          </a:p>
          <a:p>
            <a:pPr lvl="1"/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Receive </a:t>
            </a:r>
            <a:r>
              <a:rPr lang="en-US" sz="2800" kern="1200" dirty="0" err="1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SKProduct</a:t>
            </a:r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 object</a:t>
            </a:r>
          </a:p>
          <a:p>
            <a:pPr rtl="0" eaLnBrk="1" fontAlgn="base" hangingPunct="1"/>
            <a:r>
              <a:rPr lang="en-US" dirty="0" smtClean="0"/>
              <a:t>Put Request into Payment Queue</a:t>
            </a:r>
            <a:endParaRPr lang="en-US" sz="32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pPr lvl="1"/>
            <a:r>
              <a:rPr lang="en-US" dirty="0" err="1" smtClean="0"/>
              <a:t>SKPaymentQueue</a:t>
            </a:r>
            <a:r>
              <a:rPr lang="en-US" dirty="0" smtClean="0"/>
              <a:t> – need Transaction Observer</a:t>
            </a:r>
            <a:endParaRPr lang="en-US" sz="2800" dirty="0" smtClean="0"/>
          </a:p>
          <a:p>
            <a:pPr lvl="1"/>
            <a:r>
              <a:rPr lang="en-US" dirty="0" err="1" smtClean="0"/>
              <a:t>UpdatedTransactions</a:t>
            </a:r>
            <a:r>
              <a:rPr lang="en-US" dirty="0" smtClean="0"/>
              <a:t> and </a:t>
            </a:r>
            <a:r>
              <a:rPr lang="en-US" dirty="0" err="1" smtClean="0"/>
              <a:t>UpdatedDownloads</a:t>
            </a:r>
            <a:r>
              <a:rPr lang="en-US" dirty="0" smtClean="0"/>
              <a:t> </a:t>
            </a:r>
            <a:r>
              <a:rPr lang="en-US" dirty="0" smtClean="0"/>
              <a:t>methods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760934"/>
            <a:ext cx="8229600" cy="1029499"/>
          </a:xfrm>
        </p:spPr>
        <p:txBody>
          <a:bodyPr/>
          <a:lstStyle/>
          <a:p>
            <a:pPr marL="612648" indent="-612648" algn="l" rtl="0" fontAlgn="base">
              <a:lnSpc>
                <a:spcPct val="125000"/>
              </a:lnSpc>
              <a:spcBef>
                <a:spcPts val="576"/>
              </a:spcBef>
              <a:spcAft>
                <a:spcPts val="0"/>
              </a:spcAft>
            </a:pPr>
            <a:r>
              <a:rPr lang="en-GB" dirty="0" smtClean="0"/>
              <a:t>Purchase Flow (cont)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790434"/>
            <a:ext cx="8229600" cy="2803791"/>
          </a:xfrm>
        </p:spPr>
        <p:txBody>
          <a:bodyPr rtlCol="0">
            <a:normAutofit fontScale="85000" lnSpcReduction="20000"/>
          </a:bodyPr>
          <a:lstStyle/>
          <a:p>
            <a:pPr rtl="0" eaLnBrk="1" fontAlgn="base" hangingPunct="1"/>
            <a:r>
              <a:rPr lang="en-US" sz="32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Create </a:t>
            </a:r>
            <a:r>
              <a:rPr lang="en-US" sz="3200" kern="1200" dirty="0" err="1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SKPayment</a:t>
            </a:r>
            <a:endParaRPr lang="en-US" sz="32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pPr lvl="1"/>
            <a:r>
              <a:rPr lang="en-US" sz="2800" kern="120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Contains </a:t>
            </a:r>
            <a:r>
              <a:rPr lang="en-US" sz="2800" kern="1200" dirty="0" err="1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rPr>
              <a:t>SKProduct</a:t>
            </a:r>
            <a:endParaRPr lang="en-US" sz="28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pPr lvl="1"/>
            <a:r>
              <a:rPr lang="en-US" dirty="0" smtClean="0"/>
              <a:t>Put on Payment Queue</a:t>
            </a:r>
            <a:endParaRPr lang="en-US" sz="28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pPr rtl="0" eaLnBrk="1" fontAlgn="base" hangingPunct="1"/>
            <a:r>
              <a:rPr lang="en-US" dirty="0" err="1" smtClean="0"/>
              <a:t>UpdatedTransactions</a:t>
            </a:r>
            <a:endParaRPr lang="en-US" sz="32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  <a:p>
            <a:pPr lvl="1"/>
            <a:r>
              <a:rPr lang="en-US" dirty="0" smtClean="0"/>
              <a:t>Called when done</a:t>
            </a:r>
          </a:p>
          <a:p>
            <a:r>
              <a:rPr lang="en-US" sz="3200" dirty="0" smtClean="0"/>
              <a:t>Start Downloads if Required</a:t>
            </a:r>
          </a:p>
          <a:p>
            <a:pPr lvl="1"/>
            <a:r>
              <a:rPr lang="en-US" dirty="0" smtClean="0"/>
              <a:t>Move downloads from temp cache and unzip</a:t>
            </a:r>
            <a:endParaRPr lang="en-US" sz="2800" kern="120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154</Words>
  <Application>Microsoft Office PowerPoint</Application>
  <PresentationFormat>On-screen Show (16:9)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테마</vt:lpstr>
      <vt:lpstr>Slide 1</vt:lpstr>
      <vt:lpstr>In-App Purchases</vt:lpstr>
      <vt:lpstr>Purchase Types</vt:lpstr>
      <vt:lpstr>Subscription Purchases</vt:lpstr>
      <vt:lpstr>Downloads</vt:lpstr>
      <vt:lpstr>Purchase Flow</vt:lpstr>
      <vt:lpstr>Purchase Flow (cont)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POWERPOINT TEMPLATES DESIGN</dc:title>
  <dc:creator>ALLPPT.com</dc:creator>
  <cp:lastModifiedBy>Keith</cp:lastModifiedBy>
  <cp:revision>29</cp:revision>
  <dcterms:created xsi:type="dcterms:W3CDTF">2014-02-22T02:13:23Z</dcterms:created>
  <dcterms:modified xsi:type="dcterms:W3CDTF">2016-01-03T19:35:47Z</dcterms:modified>
</cp:coreProperties>
</file>