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59" r:id="rId7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 autoAdjust="0"/>
    <p:restoredTop sz="94654" autoAdjust="0"/>
  </p:normalViewPr>
  <p:slideViewPr>
    <p:cSldViewPr>
      <p:cViewPr>
        <p:scale>
          <a:sx n="100" d="100"/>
          <a:sy n="100" d="100"/>
        </p:scale>
        <p:origin x="-462" y="-18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905951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212215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4282780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259781" y="1779662"/>
            <a:ext cx="520064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kumimoji="0" lang="en-US" altLang="ko-KR" sz="1600" b="1" dirty="0" smtClean="0">
                <a:solidFill>
                  <a:schemeClr val="bg1">
                    <a:lumMod val="65000"/>
                  </a:schemeClr>
                </a:solidFill>
                <a:latin typeface="Arial" pitchFamily="34" charset="0"/>
                <a:cs typeface="Arial" pitchFamily="34" charset="0"/>
              </a:rPr>
              <a:t>Options for Social Networking</a:t>
            </a:r>
            <a:endParaRPr kumimoji="0" lang="en-US" altLang="ko-KR" sz="1600" b="1" dirty="0">
              <a:solidFill>
                <a:schemeClr val="bg1">
                  <a:lumMod val="6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"/>
          <p:cNvSpPr txBox="1">
            <a:spLocks noChangeArrowheads="1"/>
          </p:cNvSpPr>
          <p:nvPr/>
        </p:nvSpPr>
        <p:spPr bwMode="auto">
          <a:xfrm>
            <a:off x="3240360" y="555526"/>
            <a:ext cx="52200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altLang="ko-KR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Intermediate iOS9 </a:t>
            </a:r>
            <a:r>
              <a:rPr lang="en-US" altLang="ko-KR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App Development</a:t>
            </a:r>
          </a:p>
        </p:txBody>
      </p:sp>
    </p:spTree>
    <p:extLst>
      <p:ext uri="{BB962C8B-B14F-4D97-AF65-F5344CB8AC3E}">
        <p14:creationId xmlns="" xmlns:p14="http://schemas.microsoft.com/office/powerpoint/2010/main" val="1573217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88" y="41945"/>
            <a:ext cx="91424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 </a:t>
            </a:r>
            <a:r>
              <a:rPr lang="en-US" altLang="ko-KR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Social Networking Options</a:t>
            </a:r>
            <a:endParaRPr lang="en-US" altLang="ko-KR" sz="3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987574"/>
            <a:ext cx="741682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Trade-off between simplicity in code and control of user interface/options and features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In order of simplicity:</a:t>
            </a:r>
            <a:endParaRPr lang="en-US" sz="2800" dirty="0" smtClean="0">
              <a:latin typeface="Times New Roman"/>
              <a:cs typeface="Times New Roman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UIActivityViewController</a:t>
            </a:r>
            <a:endParaRPr lang="en-US" sz="2800" dirty="0" smtClean="0">
              <a:latin typeface="Times New Roman"/>
              <a:cs typeface="Times New Roman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SLComposeViewController</a:t>
            </a:r>
            <a:endParaRPr lang="en-US" sz="2800" dirty="0" smtClean="0">
              <a:latin typeface="Times New Roman"/>
              <a:cs typeface="Times New Roman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SLRequest</a:t>
            </a:r>
            <a:endParaRPr lang="en-US" sz="2800" dirty="0" smtClean="0">
              <a:latin typeface="Times New Roman"/>
              <a:cs typeface="Times New Roman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Social Network SDK</a:t>
            </a:r>
            <a:endParaRPr lang="en-US" sz="2800" dirty="0" smtClean="0">
              <a:latin typeface="Times New Roman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64787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88" y="41945"/>
            <a:ext cx="91424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 </a:t>
            </a:r>
            <a:r>
              <a:rPr lang="en-US" altLang="ko-KR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UIActivityViewController</a:t>
            </a:r>
            <a:endParaRPr lang="en-US" altLang="ko-KR" sz="3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699542"/>
            <a:ext cx="799288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General Purpose Interface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For posting / sharing</a:t>
            </a:r>
            <a:endParaRPr lang="en-US" sz="2800" dirty="0" smtClean="0">
              <a:latin typeface="Times New Roman"/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Allows user to choose service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Supports Facebook, Twitter, </a:t>
            </a:r>
            <a:r>
              <a:rPr lang="en-US" sz="2800" dirty="0" err="1" smtClean="0">
                <a:latin typeface="Times New Roman"/>
                <a:cs typeface="Times New Roman"/>
              </a:rPr>
              <a:t>Sina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Weibo</a:t>
            </a:r>
            <a:endParaRPr lang="en-US" sz="2800" dirty="0" smtClean="0">
              <a:latin typeface="Times New Roman"/>
              <a:cs typeface="Times New Roman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Also sharing options – Email, SMS, etc.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Preview of post is shown after service selection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UI controlled by iOS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64787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88" y="41945"/>
            <a:ext cx="91424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 </a:t>
            </a:r>
            <a:r>
              <a:rPr lang="en-US" altLang="ko-KR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SLCompose</a:t>
            </a:r>
            <a:r>
              <a:rPr lang="en-US" altLang="ko-KR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ViewController</a:t>
            </a:r>
            <a:endParaRPr lang="en-US" altLang="ko-KR" sz="3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699542"/>
            <a:ext cx="7992888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For posting / sharing</a:t>
            </a:r>
            <a:endParaRPr lang="en-US" sz="2800" dirty="0" smtClean="0">
              <a:latin typeface="Times New Roman"/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Allows code to target specific service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Supports Facebook, Twitter, </a:t>
            </a:r>
            <a:r>
              <a:rPr lang="en-US" sz="2800" dirty="0" err="1" smtClean="0">
                <a:latin typeface="Times New Roman"/>
                <a:cs typeface="Times New Roman"/>
              </a:rPr>
              <a:t>Sina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Weibo</a:t>
            </a:r>
            <a:endParaRPr lang="en-US" sz="2800" dirty="0" smtClean="0">
              <a:latin typeface="Times New Roman"/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Preview of post is shown after service selection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UI controlled by iOS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64787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88" y="41945"/>
            <a:ext cx="91424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 </a:t>
            </a:r>
            <a:r>
              <a:rPr lang="en-US" altLang="ko-KR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SLRequest</a:t>
            </a:r>
            <a:endParaRPr lang="en-US" altLang="ko-KR" sz="3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699542"/>
            <a:ext cx="799288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For posting / sharing and reading</a:t>
            </a:r>
            <a:endParaRPr lang="en-US" sz="2800" dirty="0" smtClean="0">
              <a:latin typeface="Times New Roman"/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Allows code to target specific </a:t>
            </a:r>
            <a:r>
              <a:rPr lang="en-US" sz="2800" dirty="0" smtClean="0">
                <a:latin typeface="Times New Roman"/>
                <a:cs typeface="Times New Roman"/>
              </a:rPr>
              <a:t>service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Supports </a:t>
            </a:r>
            <a:r>
              <a:rPr lang="en-US" sz="2800" dirty="0" smtClean="0">
                <a:latin typeface="Times New Roman"/>
                <a:cs typeface="Times New Roman"/>
              </a:rPr>
              <a:t>Facebook, Twitter, </a:t>
            </a:r>
            <a:r>
              <a:rPr lang="en-US" sz="2800" dirty="0" err="1" smtClean="0">
                <a:latin typeface="Times New Roman"/>
                <a:cs typeface="Times New Roman"/>
              </a:rPr>
              <a:t>Sina</a:t>
            </a: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err="1" smtClean="0">
                <a:latin typeface="Times New Roman"/>
                <a:cs typeface="Times New Roman"/>
              </a:rPr>
              <a:t>Weibo</a:t>
            </a:r>
            <a:endParaRPr lang="en-US" sz="2800" dirty="0" smtClean="0">
              <a:latin typeface="Times New Roman"/>
              <a:cs typeface="Times New Roman"/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Works through Service's API using HTTP Requests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Uses iOS Accounts framework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UI controlled by your 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64787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588" y="41945"/>
            <a:ext cx="91424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ko-KR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  </a:t>
            </a:r>
            <a:r>
              <a:rPr lang="en-US" altLang="ko-KR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맑은 고딕" pitchFamily="50" charset="-127"/>
                <a:cs typeface="Arial" pitchFamily="34" charset="0"/>
              </a:rPr>
              <a:t>Service SDK</a:t>
            </a:r>
            <a:endParaRPr lang="en-US" altLang="ko-KR" sz="3600" b="1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ea typeface="맑은 고딕" pitchFamily="50" charset="-127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699542"/>
            <a:ext cx="799288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Specific support for service's features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Facebook: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Post to wall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Get user profile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Sharing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Open Graph</a:t>
            </a:r>
          </a:p>
          <a:p>
            <a:pPr lvl="2">
              <a:buFont typeface="Arial" pitchFamily="34" charset="0"/>
              <a:buChar char="•"/>
            </a:pPr>
            <a:r>
              <a:rPr lang="en-US" sz="2800" dirty="0" smtClean="0">
                <a:latin typeface="Times New Roman"/>
                <a:cs typeface="Times New Roman"/>
              </a:rPr>
              <a:t> </a:t>
            </a:r>
            <a:r>
              <a:rPr lang="en-US" sz="2800" dirty="0" smtClean="0">
                <a:latin typeface="Times New Roman"/>
                <a:cs typeface="Times New Roman"/>
              </a:rPr>
              <a:t>Tell stories with </a:t>
            </a:r>
            <a:r>
              <a:rPr lang="en-US" sz="2800" smtClean="0">
                <a:latin typeface="Times New Roman"/>
                <a:cs typeface="Times New Roman"/>
              </a:rPr>
              <a:t>media content</a:t>
            </a:r>
            <a:endParaRPr lang="en-US" sz="2800" dirty="0" smtClean="0">
              <a:latin typeface="Times New Roman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647874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360</TotalTime>
  <Words>201</Words>
  <Application>Microsoft Office PowerPoint</Application>
  <PresentationFormat>On-screen Show (16:9)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테마</vt:lpstr>
      <vt:lpstr>Slide 1</vt:lpstr>
      <vt:lpstr>Slide 2</vt:lpstr>
      <vt:lpstr>Slide 3</vt:lpstr>
      <vt:lpstr>Slide 4</vt:lpstr>
      <vt:lpstr>Slide 5</vt:lpstr>
      <vt:lpstr>Slide 6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POWERPOINT TEMPLATES DESIGN</dc:title>
  <dc:creator>ALLPPT.com</dc:creator>
  <cp:lastModifiedBy>Keith</cp:lastModifiedBy>
  <cp:revision>28</cp:revision>
  <dcterms:created xsi:type="dcterms:W3CDTF">2014-02-22T02:13:23Z</dcterms:created>
  <dcterms:modified xsi:type="dcterms:W3CDTF">2016-01-02T19:37:14Z</dcterms:modified>
</cp:coreProperties>
</file>