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9" autoAdjust="0"/>
    <p:restoredTop sz="94654" autoAdjust="0"/>
  </p:normalViewPr>
  <p:slideViewPr>
    <p:cSldViewPr>
      <p:cViewPr>
        <p:scale>
          <a:sx n="100" d="100"/>
          <a:sy n="100" d="100"/>
        </p:scale>
        <p:origin x="-462" y="-18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905951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12215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282780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eveloper.apple.com/devcenter/ios/index.action" TargetMode="External"/><Relationship Id="rId7" Type="http://schemas.openxmlformats.org/officeDocument/2006/relationships/hyperlink" Target="mailto:keith@mooseworkssoftware.com" TargetMode="External"/><Relationship Id="rId2" Type="http://schemas.openxmlformats.org/officeDocument/2006/relationships/hyperlink" Target="https://developer.apple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deproject.com/" TargetMode="External"/><Relationship Id="rId5" Type="http://schemas.openxmlformats.org/officeDocument/2006/relationships/hyperlink" Target="http://stackoverflow.com/" TargetMode="External"/><Relationship Id="rId4" Type="http://schemas.openxmlformats.org/officeDocument/2006/relationships/hyperlink" Target="https://itunesconnect.apple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59781" y="1779662"/>
            <a:ext cx="52006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600" b="1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Conclusion and Resources</a:t>
            </a:r>
            <a:endParaRPr kumimoji="0" lang="en-US" altLang="ko-KR" sz="1600" b="1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3240360" y="555526"/>
            <a:ext cx="522007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iOS9 App Development</a:t>
            </a:r>
          </a:p>
        </p:txBody>
      </p:sp>
    </p:spTree>
    <p:extLst>
      <p:ext uri="{BB962C8B-B14F-4D97-AF65-F5344CB8AC3E}">
        <p14:creationId xmlns="" xmlns:p14="http://schemas.microsoft.com/office/powerpoint/2010/main" val="1573217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588" y="41945"/>
            <a:ext cx="91424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 What Have We Learned?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987574"/>
            <a:ext cx="7416824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smtClean="0">
                <a:latin typeface="Times New Roman"/>
                <a:cs typeface="Times New Roman"/>
              </a:rPr>
              <a:t>Remote Data Access</a:t>
            </a:r>
            <a:endParaRPr lang="en-US" sz="2800" dirty="0" smtClean="0">
              <a:latin typeface="Times New Roman"/>
              <a:cs typeface="Times New Roman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smtClean="0">
                <a:latin typeface="Times New Roman"/>
                <a:cs typeface="Times New Roman"/>
              </a:rPr>
              <a:t>iOS Media, Photos, </a:t>
            </a:r>
            <a:r>
              <a:rPr lang="en-US" sz="2800" dirty="0" smtClean="0">
                <a:latin typeface="Times New Roman"/>
                <a:cs typeface="Times New Roman"/>
              </a:rPr>
              <a:t>V</a:t>
            </a:r>
            <a:r>
              <a:rPr lang="en-US" sz="2800" dirty="0" smtClean="0">
                <a:latin typeface="Times New Roman"/>
                <a:cs typeface="Times New Roman"/>
              </a:rPr>
              <a:t>ideos, Audio, Library</a:t>
            </a:r>
            <a:endParaRPr lang="en-US" sz="2800" dirty="0" smtClean="0">
              <a:latin typeface="Times New Roman"/>
              <a:cs typeface="Times New Roman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smtClean="0">
                <a:latin typeface="Times New Roman"/>
                <a:cs typeface="Times New Roman"/>
              </a:rPr>
              <a:t>GPS, Mapping, Distance and Directions</a:t>
            </a:r>
            <a:endParaRPr lang="en-US" sz="2800" dirty="0" smtClean="0">
              <a:latin typeface="Times New Roman"/>
              <a:cs typeface="Times New Roman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smtClean="0">
                <a:latin typeface="Times New Roman"/>
                <a:cs typeface="Times New Roman"/>
              </a:rPr>
              <a:t>Accelerometer, Gyroscope, Compass</a:t>
            </a:r>
            <a:endParaRPr lang="en-US" sz="2800" dirty="0" smtClean="0">
              <a:latin typeface="Times New Roman"/>
              <a:cs typeface="Times New Roman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smtClean="0">
                <a:latin typeface="Times New Roman"/>
                <a:cs typeface="Times New Roman"/>
              </a:rPr>
              <a:t>Social Networking</a:t>
            </a:r>
            <a:endParaRPr lang="en-US" sz="2800" dirty="0" smtClean="0">
              <a:latin typeface="Times New Roman"/>
              <a:cs typeface="Times New Roman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CloudKit</a:t>
            </a:r>
            <a:endParaRPr lang="en-US" sz="2800" dirty="0" smtClean="0">
              <a:latin typeface="Times New Roman"/>
              <a:cs typeface="Times New Roman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smtClean="0">
                <a:latin typeface="Times New Roman"/>
                <a:cs typeface="Times New Roman"/>
              </a:rPr>
              <a:t>In-App Purchasing</a:t>
            </a:r>
            <a:endParaRPr lang="en-US" sz="2800" dirty="0" smtClean="0">
              <a:latin typeface="Times New Roman"/>
              <a:cs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64787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588" y="41945"/>
            <a:ext cx="91424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 Resources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699542"/>
            <a:ext cx="7992888" cy="4380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iOS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 smtClean="0">
                <a:latin typeface="Times New Roman"/>
                <a:cs typeface="Times New Roman"/>
                <a:hlinkClick r:id="rId2"/>
              </a:rPr>
              <a:t>https://developer.apple.com</a:t>
            </a:r>
            <a:endParaRPr lang="en-US" sz="2400" dirty="0" smtClean="0">
              <a:latin typeface="Times New Roman"/>
              <a:cs typeface="Times New Roman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 smtClean="0">
                <a:latin typeface="Times New Roman"/>
                <a:cs typeface="Times New Roman"/>
                <a:hlinkClick r:id="rId3"/>
              </a:rPr>
              <a:t>https://developer.apple.com/devcenter/ios/index.action</a:t>
            </a:r>
            <a:endParaRPr lang="en-US" sz="2400" dirty="0" smtClean="0">
              <a:latin typeface="Times New Roman"/>
              <a:cs typeface="Times New Roman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 smtClean="0">
                <a:latin typeface="Times New Roman"/>
                <a:cs typeface="Times New Roman"/>
                <a:hlinkClick r:id="rId4"/>
              </a:rPr>
              <a:t>https://itunesconnect.apple.com</a:t>
            </a:r>
            <a:endParaRPr lang="en-US" sz="2400" dirty="0" smtClean="0">
              <a:latin typeface="Times New Roman"/>
              <a:cs typeface="Times New Roman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Stack Overflow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 smtClean="0">
                <a:latin typeface="Times New Roman"/>
                <a:cs typeface="Times New Roman"/>
                <a:hlinkClick r:id="rId5"/>
              </a:rPr>
              <a:t>http://stackoverflow.com</a:t>
            </a:r>
            <a:endParaRPr lang="en-US" sz="2400" dirty="0" smtClean="0">
              <a:latin typeface="Times New Roman"/>
              <a:cs typeface="Times New Roman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Code Project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 smtClean="0">
                <a:latin typeface="Times New Roman"/>
                <a:cs typeface="Times New Roman"/>
                <a:hlinkClick r:id="rId6"/>
              </a:rPr>
              <a:t>http://www.codeproject.com </a:t>
            </a:r>
            <a:endParaRPr lang="en-US" sz="2400" dirty="0" smtClean="0">
              <a:latin typeface="Times New Roman"/>
              <a:cs typeface="Times New Roman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800" dirty="0" smtClean="0">
                <a:latin typeface="Times New Roman"/>
                <a:cs typeface="Times New Roman"/>
              </a:rPr>
              <a:t>Keith Welch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 smtClean="0">
                <a:latin typeface="Times New Roman"/>
                <a:cs typeface="Times New Roman"/>
                <a:hlinkClick r:id="rId7"/>
              </a:rPr>
              <a:t>keith@mooseworkssoftware.com</a:t>
            </a:r>
            <a:endParaRPr lang="en-US" sz="2400" dirty="0" smtClean="0">
              <a:latin typeface="Times New Roman"/>
              <a:cs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647874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84</Words>
  <Application>Microsoft Office PowerPoint</Application>
  <PresentationFormat>On-screen Show (16:9)</PresentationFormat>
  <Paragraphs>21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테마</vt:lpstr>
      <vt:lpstr>Slide 1</vt:lpstr>
      <vt:lpstr>Slide 2</vt:lpstr>
      <vt:lpstr>Slide 3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POWERPOINT TEMPLATES DESIGN</dc:title>
  <dc:creator>ALLPPT.com</dc:creator>
  <cp:lastModifiedBy>Keith</cp:lastModifiedBy>
  <cp:revision>27</cp:revision>
  <dcterms:created xsi:type="dcterms:W3CDTF">2014-02-22T02:13:23Z</dcterms:created>
  <dcterms:modified xsi:type="dcterms:W3CDTF">2016-01-03T19:51:52Z</dcterms:modified>
</cp:coreProperties>
</file>